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77" r:id="rId3"/>
    <p:sldId id="291" r:id="rId4"/>
    <p:sldId id="309" r:id="rId5"/>
    <p:sldId id="278" r:id="rId6"/>
    <p:sldId id="285" r:id="rId7"/>
    <p:sldId id="287" r:id="rId8"/>
    <p:sldId id="264" r:id="rId9"/>
    <p:sldId id="310" r:id="rId10"/>
    <p:sldId id="265" r:id="rId11"/>
    <p:sldId id="266" r:id="rId12"/>
    <p:sldId id="267" r:id="rId13"/>
    <p:sldId id="284" r:id="rId14"/>
    <p:sldId id="293" r:id="rId15"/>
    <p:sldId id="268" r:id="rId16"/>
    <p:sldId id="311" r:id="rId17"/>
    <p:sldId id="258" r:id="rId18"/>
    <p:sldId id="313" r:id="rId19"/>
    <p:sldId id="294" r:id="rId20"/>
    <p:sldId id="319" r:id="rId21"/>
    <p:sldId id="320" r:id="rId22"/>
    <p:sldId id="321" r:id="rId23"/>
    <p:sldId id="318" r:id="rId24"/>
    <p:sldId id="289" r:id="rId25"/>
    <p:sldId id="322" r:id="rId26"/>
    <p:sldId id="323" r:id="rId27"/>
    <p:sldId id="324" r:id="rId28"/>
    <p:sldId id="325" r:id="rId29"/>
  </p:sldIdLst>
  <p:sldSz cx="9144000" cy="5143500" type="screen16x9"/>
  <p:notesSz cx="6858000" cy="9144000"/>
  <p:custDataLst>
    <p:tags r:id="rId31"/>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FFFF66"/>
    <a:srgbClr val="FFCC00"/>
    <a:srgbClr val="B17ED8"/>
    <a:srgbClr val="3C1A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432" y="-133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t>2018/12/24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95A699-AB68-4A20-99FB-6F69DC266D45}" type="slidenum">
              <a:rPr lang="zh-CN" altLang="en-US" smtClean="0"/>
              <a:t>1</a:t>
            </a:fld>
            <a:endParaRPr lang="zh-CN" altLang="en-US"/>
          </a:p>
        </p:txBody>
      </p:sp>
    </p:spTree>
    <p:extLst>
      <p:ext uri="{BB962C8B-B14F-4D97-AF65-F5344CB8AC3E}">
        <p14:creationId xmlns:p14="http://schemas.microsoft.com/office/powerpoint/2010/main" val="2493342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10</a:t>
            </a:fld>
            <a:endParaRPr lang="zh-CN" altLang="en-US"/>
          </a:p>
        </p:txBody>
      </p:sp>
    </p:spTree>
    <p:extLst>
      <p:ext uri="{BB962C8B-B14F-4D97-AF65-F5344CB8AC3E}">
        <p14:creationId xmlns:p14="http://schemas.microsoft.com/office/powerpoint/2010/main" val="3693560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11</a:t>
            </a:fld>
            <a:endParaRPr lang="zh-CN" altLang="en-US"/>
          </a:p>
        </p:txBody>
      </p:sp>
    </p:spTree>
    <p:extLst>
      <p:ext uri="{BB962C8B-B14F-4D97-AF65-F5344CB8AC3E}">
        <p14:creationId xmlns:p14="http://schemas.microsoft.com/office/powerpoint/2010/main" val="4226882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12</a:t>
            </a:fld>
            <a:endParaRPr lang="zh-CN" altLang="en-US"/>
          </a:p>
        </p:txBody>
      </p:sp>
    </p:spTree>
    <p:extLst>
      <p:ext uri="{BB962C8B-B14F-4D97-AF65-F5344CB8AC3E}">
        <p14:creationId xmlns:p14="http://schemas.microsoft.com/office/powerpoint/2010/main" val="15688762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75E4405B-B7C9-41CD-8CF5-342D597FBA9F}" type="slidenum">
              <a:rPr lang="zh-CN" altLang="en-US">
                <a:latin typeface="Calibri" pitchFamily="34" charset="0"/>
              </a:rPr>
              <a:pPr/>
              <a:t>13</a:t>
            </a:fld>
            <a:endParaRPr lang="zh-CN" altLang="en-US">
              <a:latin typeface="Calibri" pitchFamily="34" charset="0"/>
            </a:endParaRPr>
          </a:p>
        </p:txBody>
      </p:sp>
    </p:spTree>
    <p:extLst>
      <p:ext uri="{BB962C8B-B14F-4D97-AF65-F5344CB8AC3E}">
        <p14:creationId xmlns:p14="http://schemas.microsoft.com/office/powerpoint/2010/main" val="35386184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14</a:t>
            </a:fld>
            <a:endParaRPr lang="zh-CN" altLang="en-US"/>
          </a:p>
        </p:txBody>
      </p:sp>
    </p:spTree>
    <p:extLst>
      <p:ext uri="{BB962C8B-B14F-4D97-AF65-F5344CB8AC3E}">
        <p14:creationId xmlns:p14="http://schemas.microsoft.com/office/powerpoint/2010/main" val="2727794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EC836775-7F42-407F-8D2A-2A578B07DB0A}" type="slidenum">
              <a:rPr lang="zh-CN" altLang="en-US">
                <a:latin typeface="Calibri" pitchFamily="34" charset="0"/>
                <a:ea typeface="宋体" charset="-122"/>
              </a:rPr>
              <a:pPr/>
              <a:t>15</a:t>
            </a:fld>
            <a:endParaRPr lang="zh-CN" altLang="en-US">
              <a:latin typeface="Calibri" pitchFamily="34" charset="0"/>
              <a:ea typeface="宋体" charset="-122"/>
            </a:endParaRPr>
          </a:p>
        </p:txBody>
      </p:sp>
    </p:spTree>
    <p:extLst>
      <p:ext uri="{BB962C8B-B14F-4D97-AF65-F5344CB8AC3E}">
        <p14:creationId xmlns:p14="http://schemas.microsoft.com/office/powerpoint/2010/main" val="1384877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16</a:t>
            </a:fld>
            <a:endParaRPr lang="zh-CN" altLang="en-US"/>
          </a:p>
        </p:txBody>
      </p:sp>
    </p:spTree>
    <p:extLst>
      <p:ext uri="{BB962C8B-B14F-4D97-AF65-F5344CB8AC3E}">
        <p14:creationId xmlns:p14="http://schemas.microsoft.com/office/powerpoint/2010/main" val="568249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EC836775-7F42-407F-8D2A-2A578B07DB0A}" type="slidenum">
              <a:rPr lang="zh-CN" altLang="en-US">
                <a:latin typeface="Calibri" pitchFamily="34" charset="0"/>
                <a:ea typeface="宋体" charset="-122"/>
              </a:rPr>
              <a:pPr/>
              <a:t>17</a:t>
            </a:fld>
            <a:endParaRPr lang="zh-CN" altLang="en-US">
              <a:latin typeface="Calibri" pitchFamily="34" charset="0"/>
              <a:ea typeface="宋体" charset="-122"/>
            </a:endParaRPr>
          </a:p>
        </p:txBody>
      </p:sp>
    </p:spTree>
    <p:extLst>
      <p:ext uri="{BB962C8B-B14F-4D97-AF65-F5344CB8AC3E}">
        <p14:creationId xmlns:p14="http://schemas.microsoft.com/office/powerpoint/2010/main" val="1157191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B62CA4B0-EF34-4759-8F2F-8F81269CBA97}" type="slidenum">
              <a:rPr lang="zh-CN" altLang="en-US">
                <a:latin typeface="Calibri" pitchFamily="34" charset="0"/>
              </a:rPr>
              <a:pPr/>
              <a:t>18</a:t>
            </a:fld>
            <a:endParaRPr lang="zh-CN" altLang="en-US">
              <a:latin typeface="Calibri" pitchFamily="34" charset="0"/>
            </a:endParaRPr>
          </a:p>
        </p:txBody>
      </p:sp>
    </p:spTree>
    <p:extLst>
      <p:ext uri="{BB962C8B-B14F-4D97-AF65-F5344CB8AC3E}">
        <p14:creationId xmlns:p14="http://schemas.microsoft.com/office/powerpoint/2010/main" val="2105121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3E63B4EF-145F-46F3-A999-9CC5FED8F7E4}" type="slidenum">
              <a:rPr lang="zh-CN" altLang="en-US">
                <a:latin typeface="Calibri" pitchFamily="34" charset="0"/>
              </a:rPr>
              <a:pPr/>
              <a:t>19</a:t>
            </a:fld>
            <a:endParaRPr lang="zh-CN" altLang="en-US">
              <a:latin typeface="Calibri" pitchFamily="34" charset="0"/>
            </a:endParaRPr>
          </a:p>
        </p:txBody>
      </p:sp>
    </p:spTree>
    <p:extLst>
      <p:ext uri="{BB962C8B-B14F-4D97-AF65-F5344CB8AC3E}">
        <p14:creationId xmlns:p14="http://schemas.microsoft.com/office/powerpoint/2010/main" val="372720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9B726BF1-4F2B-4A8B-B042-DCC16D042822}" type="slidenum">
              <a:rPr lang="zh-CN" altLang="en-US"/>
              <a:pPr/>
              <a:t>2</a:t>
            </a:fld>
            <a:endParaRPr lang="zh-CN" altLang="en-US"/>
          </a:p>
        </p:txBody>
      </p:sp>
    </p:spTree>
    <p:extLst>
      <p:ext uri="{BB962C8B-B14F-4D97-AF65-F5344CB8AC3E}">
        <p14:creationId xmlns:p14="http://schemas.microsoft.com/office/powerpoint/2010/main" val="39785794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3E63B4EF-145F-46F3-A999-9CC5FED8F7E4}" type="slidenum">
              <a:rPr lang="zh-CN" altLang="en-US">
                <a:latin typeface="Calibri" pitchFamily="34" charset="0"/>
              </a:rPr>
              <a:pPr/>
              <a:t>20</a:t>
            </a:fld>
            <a:endParaRPr lang="zh-CN" altLang="en-US">
              <a:latin typeface="Calibri" pitchFamily="34" charset="0"/>
            </a:endParaRPr>
          </a:p>
        </p:txBody>
      </p:sp>
    </p:spTree>
    <p:extLst>
      <p:ext uri="{BB962C8B-B14F-4D97-AF65-F5344CB8AC3E}">
        <p14:creationId xmlns:p14="http://schemas.microsoft.com/office/powerpoint/2010/main" val="8788881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3E63B4EF-145F-46F3-A999-9CC5FED8F7E4}" type="slidenum">
              <a:rPr lang="zh-CN" altLang="en-US">
                <a:latin typeface="Calibri" pitchFamily="34" charset="0"/>
              </a:rPr>
              <a:pPr/>
              <a:t>21</a:t>
            </a:fld>
            <a:endParaRPr lang="zh-CN" altLang="en-US">
              <a:latin typeface="Calibri" pitchFamily="34" charset="0"/>
            </a:endParaRPr>
          </a:p>
        </p:txBody>
      </p:sp>
    </p:spTree>
    <p:extLst>
      <p:ext uri="{BB962C8B-B14F-4D97-AF65-F5344CB8AC3E}">
        <p14:creationId xmlns:p14="http://schemas.microsoft.com/office/powerpoint/2010/main" val="26773948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3E63B4EF-145F-46F3-A999-9CC5FED8F7E4}" type="slidenum">
              <a:rPr lang="zh-CN" altLang="en-US">
                <a:latin typeface="Calibri" pitchFamily="34" charset="0"/>
              </a:rPr>
              <a:pPr/>
              <a:t>22</a:t>
            </a:fld>
            <a:endParaRPr lang="zh-CN" altLang="en-US">
              <a:latin typeface="Calibri" pitchFamily="34" charset="0"/>
            </a:endParaRPr>
          </a:p>
        </p:txBody>
      </p:sp>
    </p:spTree>
    <p:extLst>
      <p:ext uri="{BB962C8B-B14F-4D97-AF65-F5344CB8AC3E}">
        <p14:creationId xmlns:p14="http://schemas.microsoft.com/office/powerpoint/2010/main" val="29196487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23</a:t>
            </a:fld>
            <a:endParaRPr lang="zh-CN" altLang="en-US"/>
          </a:p>
        </p:txBody>
      </p:sp>
    </p:spTree>
    <p:extLst>
      <p:ext uri="{BB962C8B-B14F-4D97-AF65-F5344CB8AC3E}">
        <p14:creationId xmlns:p14="http://schemas.microsoft.com/office/powerpoint/2010/main" val="13731995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3E63B4EF-145F-46F3-A999-9CC5FED8F7E4}" type="slidenum">
              <a:rPr lang="zh-CN" altLang="en-US">
                <a:latin typeface="Calibri" pitchFamily="34" charset="0"/>
              </a:rPr>
              <a:pPr/>
              <a:t>24</a:t>
            </a:fld>
            <a:endParaRPr lang="zh-CN" altLang="en-US">
              <a:latin typeface="Calibri" pitchFamily="34" charset="0"/>
            </a:endParaRPr>
          </a:p>
        </p:txBody>
      </p:sp>
    </p:spTree>
    <p:extLst>
      <p:ext uri="{BB962C8B-B14F-4D97-AF65-F5344CB8AC3E}">
        <p14:creationId xmlns:p14="http://schemas.microsoft.com/office/powerpoint/2010/main" val="12716589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3E63B4EF-145F-46F3-A999-9CC5FED8F7E4}" type="slidenum">
              <a:rPr lang="zh-CN" altLang="en-US">
                <a:latin typeface="Calibri" pitchFamily="34" charset="0"/>
              </a:rPr>
              <a:pPr/>
              <a:t>25</a:t>
            </a:fld>
            <a:endParaRPr lang="zh-CN" altLang="en-US">
              <a:latin typeface="Calibri" pitchFamily="34" charset="0"/>
            </a:endParaRPr>
          </a:p>
        </p:txBody>
      </p:sp>
    </p:spTree>
    <p:extLst>
      <p:ext uri="{BB962C8B-B14F-4D97-AF65-F5344CB8AC3E}">
        <p14:creationId xmlns:p14="http://schemas.microsoft.com/office/powerpoint/2010/main" val="8276826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95A699-AB68-4A20-99FB-6F69DC266D45}" type="slidenum">
              <a:rPr lang="zh-CN" altLang="en-US" smtClean="0"/>
              <a:t>26</a:t>
            </a:fld>
            <a:endParaRPr lang="zh-CN" altLang="en-US"/>
          </a:p>
        </p:txBody>
      </p:sp>
    </p:spTree>
    <p:extLst>
      <p:ext uri="{BB962C8B-B14F-4D97-AF65-F5344CB8AC3E}">
        <p14:creationId xmlns:p14="http://schemas.microsoft.com/office/powerpoint/2010/main" val="3182833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EC836775-7F42-407F-8D2A-2A578B07DB0A}" type="slidenum">
              <a:rPr lang="zh-CN" altLang="en-US">
                <a:latin typeface="Calibri" pitchFamily="34" charset="0"/>
                <a:ea typeface="宋体" charset="-122"/>
              </a:rPr>
              <a:pPr/>
              <a:t>3</a:t>
            </a:fld>
            <a:endParaRPr lang="zh-CN" altLang="en-US">
              <a:latin typeface="Calibri" pitchFamily="34" charset="0"/>
              <a:ea typeface="宋体" charset="-122"/>
            </a:endParaRPr>
          </a:p>
        </p:txBody>
      </p:sp>
    </p:spTree>
    <p:extLst>
      <p:ext uri="{BB962C8B-B14F-4D97-AF65-F5344CB8AC3E}">
        <p14:creationId xmlns:p14="http://schemas.microsoft.com/office/powerpoint/2010/main" val="3799223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4</a:t>
            </a:fld>
            <a:endParaRPr lang="zh-CN" altLang="en-US"/>
          </a:p>
        </p:txBody>
      </p:sp>
    </p:spTree>
    <p:extLst>
      <p:ext uri="{BB962C8B-B14F-4D97-AF65-F5344CB8AC3E}">
        <p14:creationId xmlns:p14="http://schemas.microsoft.com/office/powerpoint/2010/main" val="242807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5</a:t>
            </a:fld>
            <a:endParaRPr lang="zh-CN" altLang="en-US"/>
          </a:p>
        </p:txBody>
      </p:sp>
    </p:spTree>
    <p:extLst>
      <p:ext uri="{BB962C8B-B14F-4D97-AF65-F5344CB8AC3E}">
        <p14:creationId xmlns:p14="http://schemas.microsoft.com/office/powerpoint/2010/main" val="1993593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6</a:t>
            </a:fld>
            <a:endParaRPr lang="zh-CN" altLang="en-US"/>
          </a:p>
        </p:txBody>
      </p:sp>
    </p:spTree>
    <p:extLst>
      <p:ext uri="{BB962C8B-B14F-4D97-AF65-F5344CB8AC3E}">
        <p14:creationId xmlns:p14="http://schemas.microsoft.com/office/powerpoint/2010/main" val="3695550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7</a:t>
            </a:fld>
            <a:endParaRPr lang="zh-CN" altLang="en-US"/>
          </a:p>
        </p:txBody>
      </p:sp>
    </p:spTree>
    <p:extLst>
      <p:ext uri="{BB962C8B-B14F-4D97-AF65-F5344CB8AC3E}">
        <p14:creationId xmlns:p14="http://schemas.microsoft.com/office/powerpoint/2010/main" val="4593646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EC836775-7F42-407F-8D2A-2A578B07DB0A}" type="slidenum">
              <a:rPr lang="zh-CN" altLang="en-US">
                <a:latin typeface="Calibri" pitchFamily="34" charset="0"/>
                <a:ea typeface="宋体" charset="-122"/>
              </a:rPr>
              <a:pPr/>
              <a:t>8</a:t>
            </a:fld>
            <a:endParaRPr lang="zh-CN" altLang="en-US">
              <a:latin typeface="Calibri" pitchFamily="34" charset="0"/>
              <a:ea typeface="宋体" charset="-122"/>
            </a:endParaRPr>
          </a:p>
        </p:txBody>
      </p:sp>
    </p:spTree>
    <p:extLst>
      <p:ext uri="{BB962C8B-B14F-4D97-AF65-F5344CB8AC3E}">
        <p14:creationId xmlns:p14="http://schemas.microsoft.com/office/powerpoint/2010/main" val="2082658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9</a:t>
            </a:fld>
            <a:endParaRPr lang="zh-CN" altLang="en-US"/>
          </a:p>
        </p:txBody>
      </p:sp>
    </p:spTree>
    <p:extLst>
      <p:ext uri="{BB962C8B-B14F-4D97-AF65-F5344CB8AC3E}">
        <p14:creationId xmlns:p14="http://schemas.microsoft.com/office/powerpoint/2010/main" val="939864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Rectangle 37"/>
          <p:cNvSpPr/>
          <p:nvPr userDrawn="1"/>
        </p:nvSpPr>
        <p:spPr>
          <a:xfrm>
            <a:off x="0" y="-13001"/>
            <a:ext cx="9144000" cy="534175"/>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矩形 7"/>
          <p:cNvSpPr/>
          <p:nvPr userDrawn="1"/>
        </p:nvSpPr>
        <p:spPr>
          <a:xfrm>
            <a:off x="5760649" y="-12974"/>
            <a:ext cx="533077" cy="53307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202024" y="45281"/>
            <a:ext cx="272933" cy="429495"/>
            <a:chOff x="202024" y="45281"/>
            <a:chExt cx="272933" cy="429495"/>
          </a:xfrm>
          <a:solidFill>
            <a:schemeClr val="bg1"/>
          </a:solidFill>
        </p:grpSpPr>
        <p:sp>
          <p:nvSpPr>
            <p:cNvPr id="10" name="Rounded Rectangle 38"/>
            <p:cNvSpPr/>
            <p:nvPr/>
          </p:nvSpPr>
          <p:spPr>
            <a:xfrm rot="18000000">
              <a:off x="38895" y="208411"/>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39"/>
            <p:cNvSpPr/>
            <p:nvPr/>
          </p:nvSpPr>
          <p:spPr>
            <a:xfrm rot="18000000">
              <a:off x="208592" y="208410"/>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组合 11"/>
          <p:cNvGrpSpPr/>
          <p:nvPr userDrawn="1"/>
        </p:nvGrpSpPr>
        <p:grpSpPr>
          <a:xfrm>
            <a:off x="6556526" y="87998"/>
            <a:ext cx="312897" cy="347663"/>
            <a:chOff x="2790826" y="4105276"/>
            <a:chExt cx="900113" cy="1000125"/>
          </a:xfrm>
          <a:solidFill>
            <a:schemeClr val="bg1"/>
          </a:solidFill>
        </p:grpSpPr>
        <p:sp>
          <p:nvSpPr>
            <p:cNvPr id="13" name="Rectangle 9"/>
            <p:cNvSpPr>
              <a:spLocks noChangeArrowheads="1"/>
            </p:cNvSpPr>
            <p:nvPr/>
          </p:nvSpPr>
          <p:spPr bwMode="auto">
            <a:xfrm>
              <a:off x="3141663" y="4456113"/>
              <a:ext cx="4508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10"/>
            <p:cNvSpPr>
              <a:spLocks noChangeArrowheads="1"/>
            </p:cNvSpPr>
            <p:nvPr/>
          </p:nvSpPr>
          <p:spPr bwMode="auto">
            <a:xfrm>
              <a:off x="3144838" y="4560888"/>
              <a:ext cx="45085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1"/>
            <p:cNvSpPr>
              <a:spLocks/>
            </p:cNvSpPr>
            <p:nvPr/>
          </p:nvSpPr>
          <p:spPr bwMode="auto">
            <a:xfrm>
              <a:off x="3051176" y="4343401"/>
              <a:ext cx="639763" cy="762000"/>
            </a:xfrm>
            <a:custGeom>
              <a:avLst/>
              <a:gdLst>
                <a:gd name="T0" fmla="*/ 0 w 403"/>
                <a:gd name="T1" fmla="*/ 0 h 480"/>
                <a:gd name="T2" fmla="*/ 0 w 403"/>
                <a:gd name="T3" fmla="*/ 14 h 480"/>
                <a:gd name="T4" fmla="*/ 38 w 403"/>
                <a:gd name="T5" fmla="*/ 107 h 480"/>
                <a:gd name="T6" fmla="*/ 38 w 403"/>
                <a:gd name="T7" fmla="*/ 38 h 480"/>
                <a:gd name="T8" fmla="*/ 365 w 403"/>
                <a:gd name="T9" fmla="*/ 38 h 480"/>
                <a:gd name="T10" fmla="*/ 365 w 403"/>
                <a:gd name="T11" fmla="*/ 444 h 480"/>
                <a:gd name="T12" fmla="*/ 111 w 403"/>
                <a:gd name="T13" fmla="*/ 444 h 480"/>
                <a:gd name="T14" fmla="*/ 111 w 403"/>
                <a:gd name="T15" fmla="*/ 444 h 480"/>
                <a:gd name="T16" fmla="*/ 109 w 403"/>
                <a:gd name="T17" fmla="*/ 444 h 480"/>
                <a:gd name="T18" fmla="*/ 38 w 403"/>
                <a:gd name="T19" fmla="*/ 444 h 480"/>
                <a:gd name="T20" fmla="*/ 38 w 403"/>
                <a:gd name="T21" fmla="*/ 375 h 480"/>
                <a:gd name="T22" fmla="*/ 7 w 403"/>
                <a:gd name="T23" fmla="*/ 344 h 480"/>
                <a:gd name="T24" fmla="*/ 7 w 403"/>
                <a:gd name="T25" fmla="*/ 346 h 480"/>
                <a:gd name="T26" fmla="*/ 5 w 403"/>
                <a:gd name="T27" fmla="*/ 342 h 480"/>
                <a:gd name="T28" fmla="*/ 0 w 403"/>
                <a:gd name="T29" fmla="*/ 337 h 480"/>
                <a:gd name="T30" fmla="*/ 0 w 403"/>
                <a:gd name="T31" fmla="*/ 480 h 480"/>
                <a:gd name="T32" fmla="*/ 403 w 403"/>
                <a:gd name="T33" fmla="*/ 480 h 480"/>
                <a:gd name="T34" fmla="*/ 403 w 403"/>
                <a:gd name="T35" fmla="*/ 0 h 480"/>
                <a:gd name="T36" fmla="*/ 0 w 403"/>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3" h="480">
                  <a:moveTo>
                    <a:pt x="0" y="0"/>
                  </a:moveTo>
                  <a:lnTo>
                    <a:pt x="0" y="14"/>
                  </a:lnTo>
                  <a:lnTo>
                    <a:pt x="38" y="107"/>
                  </a:lnTo>
                  <a:lnTo>
                    <a:pt x="38" y="38"/>
                  </a:lnTo>
                  <a:lnTo>
                    <a:pt x="365" y="38"/>
                  </a:lnTo>
                  <a:lnTo>
                    <a:pt x="365" y="444"/>
                  </a:lnTo>
                  <a:lnTo>
                    <a:pt x="111" y="444"/>
                  </a:lnTo>
                  <a:lnTo>
                    <a:pt x="111" y="444"/>
                  </a:lnTo>
                  <a:lnTo>
                    <a:pt x="109" y="444"/>
                  </a:lnTo>
                  <a:lnTo>
                    <a:pt x="38" y="444"/>
                  </a:lnTo>
                  <a:lnTo>
                    <a:pt x="38" y="375"/>
                  </a:lnTo>
                  <a:lnTo>
                    <a:pt x="7" y="344"/>
                  </a:lnTo>
                  <a:lnTo>
                    <a:pt x="7" y="346"/>
                  </a:lnTo>
                  <a:lnTo>
                    <a:pt x="5" y="342"/>
                  </a:lnTo>
                  <a:lnTo>
                    <a:pt x="0" y="337"/>
                  </a:lnTo>
                  <a:lnTo>
                    <a:pt x="0" y="480"/>
                  </a:lnTo>
                  <a:lnTo>
                    <a:pt x="403" y="480"/>
                  </a:lnTo>
                  <a:lnTo>
                    <a:pt x="40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p:cNvSpPr>
              <a:spLocks/>
            </p:cNvSpPr>
            <p:nvPr/>
          </p:nvSpPr>
          <p:spPr bwMode="auto">
            <a:xfrm>
              <a:off x="3171826" y="4656138"/>
              <a:ext cx="423863" cy="41275"/>
            </a:xfrm>
            <a:custGeom>
              <a:avLst/>
              <a:gdLst>
                <a:gd name="T0" fmla="*/ 0 w 267"/>
                <a:gd name="T1" fmla="*/ 0 h 26"/>
                <a:gd name="T2" fmla="*/ 9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9" y="26"/>
                  </a:lnTo>
                  <a:lnTo>
                    <a:pt x="267" y="26"/>
                  </a:lnTo>
                  <a:lnTo>
                    <a:pt x="26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p:cNvSpPr>
            <p:nvPr/>
          </p:nvSpPr>
          <p:spPr bwMode="auto">
            <a:xfrm>
              <a:off x="3213101" y="4757738"/>
              <a:ext cx="387350" cy="4127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14"/>
            <p:cNvSpPr>
              <a:spLocks noChangeArrowheads="1"/>
            </p:cNvSpPr>
            <p:nvPr/>
          </p:nvSpPr>
          <p:spPr bwMode="auto">
            <a:xfrm>
              <a:off x="3235326" y="4840288"/>
              <a:ext cx="3603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5"/>
            <p:cNvSpPr>
              <a:spLocks/>
            </p:cNvSpPr>
            <p:nvPr/>
          </p:nvSpPr>
          <p:spPr bwMode="auto">
            <a:xfrm>
              <a:off x="3076576" y="4818063"/>
              <a:ext cx="139700" cy="188913"/>
            </a:xfrm>
            <a:custGeom>
              <a:avLst/>
              <a:gdLst>
                <a:gd name="T0" fmla="*/ 86 w 88"/>
                <a:gd name="T1" fmla="*/ 119 h 119"/>
                <a:gd name="T2" fmla="*/ 88 w 88"/>
                <a:gd name="T3" fmla="*/ 0 h 119"/>
                <a:gd name="T4" fmla="*/ 0 w 88"/>
                <a:gd name="T5" fmla="*/ 38 h 119"/>
                <a:gd name="T6" fmla="*/ 86 w 88"/>
                <a:gd name="T7" fmla="*/ 119 h 119"/>
              </a:gdLst>
              <a:ahLst/>
              <a:cxnLst>
                <a:cxn ang="0">
                  <a:pos x="T0" y="T1"/>
                </a:cxn>
                <a:cxn ang="0">
                  <a:pos x="T2" y="T3"/>
                </a:cxn>
                <a:cxn ang="0">
                  <a:pos x="T4" y="T5"/>
                </a:cxn>
                <a:cxn ang="0">
                  <a:pos x="T6" y="T7"/>
                </a:cxn>
              </a:cxnLst>
              <a:rect l="0" t="0" r="r" b="b"/>
              <a:pathLst>
                <a:path w="88" h="119">
                  <a:moveTo>
                    <a:pt x="86" y="119"/>
                  </a:moveTo>
                  <a:lnTo>
                    <a:pt x="88" y="0"/>
                  </a:lnTo>
                  <a:lnTo>
                    <a:pt x="0" y="38"/>
                  </a:lnTo>
                  <a:lnTo>
                    <a:pt x="86"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6"/>
            <p:cNvSpPr>
              <a:spLocks/>
            </p:cNvSpPr>
            <p:nvPr/>
          </p:nvSpPr>
          <p:spPr bwMode="auto">
            <a:xfrm>
              <a:off x="2790826" y="4105276"/>
              <a:ext cx="180975" cy="169863"/>
            </a:xfrm>
            <a:custGeom>
              <a:avLst/>
              <a:gdLst>
                <a:gd name="T0" fmla="*/ 41 w 48"/>
                <a:gd name="T1" fmla="*/ 12 h 45"/>
                <a:gd name="T2" fmla="*/ 20 w 48"/>
                <a:gd name="T3" fmla="*/ 3 h 45"/>
                <a:gd name="T4" fmla="*/ 12 w 48"/>
                <a:gd name="T5" fmla="*/ 7 h 45"/>
                <a:gd name="T6" fmla="*/ 3 w 48"/>
                <a:gd name="T7" fmla="*/ 27 h 45"/>
                <a:gd name="T8" fmla="*/ 11 w 48"/>
                <a:gd name="T9" fmla="*/ 45 h 45"/>
                <a:gd name="T10" fmla="*/ 48 w 48"/>
                <a:gd name="T11" fmla="*/ 30 h 45"/>
                <a:gd name="T12" fmla="*/ 41 w 4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48" h="45">
                  <a:moveTo>
                    <a:pt x="41" y="12"/>
                  </a:moveTo>
                  <a:cubicBezTo>
                    <a:pt x="38" y="4"/>
                    <a:pt x="28" y="0"/>
                    <a:pt x="20" y="3"/>
                  </a:cubicBezTo>
                  <a:cubicBezTo>
                    <a:pt x="12" y="7"/>
                    <a:pt x="12" y="7"/>
                    <a:pt x="12" y="7"/>
                  </a:cubicBezTo>
                  <a:cubicBezTo>
                    <a:pt x="4" y="10"/>
                    <a:pt x="0" y="19"/>
                    <a:pt x="3" y="27"/>
                  </a:cubicBezTo>
                  <a:cubicBezTo>
                    <a:pt x="11" y="45"/>
                    <a:pt x="11" y="45"/>
                    <a:pt x="11" y="45"/>
                  </a:cubicBezTo>
                  <a:cubicBezTo>
                    <a:pt x="48" y="30"/>
                    <a:pt x="48" y="30"/>
                    <a:pt x="48" y="30"/>
                  </a:cubicBez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17"/>
            <p:cNvSpPr>
              <a:spLocks noChangeArrowheads="1"/>
            </p:cNvSpPr>
            <p:nvPr/>
          </p:nvSpPr>
          <p:spPr bwMode="auto">
            <a:xfrm>
              <a:off x="3230563" y="4946651"/>
              <a:ext cx="3698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8"/>
            <p:cNvSpPr>
              <a:spLocks noEditPoints="1"/>
            </p:cNvSpPr>
            <p:nvPr/>
          </p:nvSpPr>
          <p:spPr bwMode="auto">
            <a:xfrm>
              <a:off x="2836863" y="4233863"/>
              <a:ext cx="376238" cy="633413"/>
            </a:xfrm>
            <a:custGeom>
              <a:avLst/>
              <a:gdLst>
                <a:gd name="T0" fmla="*/ 100 w 100"/>
                <a:gd name="T1" fmla="*/ 153 h 168"/>
                <a:gd name="T2" fmla="*/ 38 w 100"/>
                <a:gd name="T3" fmla="*/ 0 h 168"/>
                <a:gd name="T4" fmla="*/ 0 w 100"/>
                <a:gd name="T5" fmla="*/ 16 h 168"/>
                <a:gd name="T6" fmla="*/ 63 w 100"/>
                <a:gd name="T7" fmla="*/ 168 h 168"/>
                <a:gd name="T8" fmla="*/ 100 w 100"/>
                <a:gd name="T9" fmla="*/ 153 h 168"/>
                <a:gd name="T10" fmla="*/ 34 w 100"/>
                <a:gd name="T11" fmla="*/ 7 h 168"/>
                <a:gd name="T12" fmla="*/ 75 w 100"/>
                <a:gd name="T13" fmla="*/ 108 h 168"/>
                <a:gd name="T14" fmla="*/ 74 w 100"/>
                <a:gd name="T15" fmla="*/ 116 h 168"/>
                <a:gd name="T16" fmla="*/ 67 w 100"/>
                <a:gd name="T17" fmla="*/ 111 h 168"/>
                <a:gd name="T18" fmla="*/ 26 w 100"/>
                <a:gd name="T19" fmla="*/ 10 h 168"/>
                <a:gd name="T20" fmla="*/ 34 w 100"/>
                <a:gd name="T21" fmla="*/ 7 h 168"/>
                <a:gd name="T22" fmla="*/ 57 w 100"/>
                <a:gd name="T23" fmla="*/ 122 h 168"/>
                <a:gd name="T24" fmla="*/ 50 w 100"/>
                <a:gd name="T25" fmla="*/ 118 h 168"/>
                <a:gd name="T26" fmla="*/ 9 w 100"/>
                <a:gd name="T27" fmla="*/ 17 h 168"/>
                <a:gd name="T28" fmla="*/ 17 w 100"/>
                <a:gd name="T29" fmla="*/ 13 h 168"/>
                <a:gd name="T30" fmla="*/ 59 w 100"/>
                <a:gd name="T31" fmla="*/ 115 h 168"/>
                <a:gd name="T32" fmla="*/ 57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3"/>
                  </a:moveTo>
                  <a:cubicBezTo>
                    <a:pt x="38" y="0"/>
                    <a:pt x="38" y="0"/>
                    <a:pt x="38" y="0"/>
                  </a:cubicBezTo>
                  <a:cubicBezTo>
                    <a:pt x="0" y="16"/>
                    <a:pt x="0" y="16"/>
                    <a:pt x="0" y="16"/>
                  </a:cubicBezTo>
                  <a:cubicBezTo>
                    <a:pt x="63" y="168"/>
                    <a:pt x="63" y="168"/>
                    <a:pt x="63" y="168"/>
                  </a:cubicBezTo>
                  <a:lnTo>
                    <a:pt x="100" y="153"/>
                  </a:lnTo>
                  <a:close/>
                  <a:moveTo>
                    <a:pt x="34" y="7"/>
                  </a:moveTo>
                  <a:cubicBezTo>
                    <a:pt x="75" y="108"/>
                    <a:pt x="75" y="108"/>
                    <a:pt x="75" y="108"/>
                  </a:cubicBezTo>
                  <a:cubicBezTo>
                    <a:pt x="77" y="111"/>
                    <a:pt x="76" y="115"/>
                    <a:pt x="74" y="116"/>
                  </a:cubicBezTo>
                  <a:cubicBezTo>
                    <a:pt x="71" y="116"/>
                    <a:pt x="68" y="115"/>
                    <a:pt x="67" y="111"/>
                  </a:cubicBezTo>
                  <a:cubicBezTo>
                    <a:pt x="26" y="10"/>
                    <a:pt x="26" y="10"/>
                    <a:pt x="26" y="10"/>
                  </a:cubicBezTo>
                  <a:lnTo>
                    <a:pt x="34" y="7"/>
                  </a:lnTo>
                  <a:close/>
                  <a:moveTo>
                    <a:pt x="57" y="122"/>
                  </a:moveTo>
                  <a:cubicBezTo>
                    <a:pt x="55" y="123"/>
                    <a:pt x="52" y="121"/>
                    <a:pt x="50" y="118"/>
                  </a:cubicBezTo>
                  <a:cubicBezTo>
                    <a:pt x="9" y="17"/>
                    <a:pt x="9" y="17"/>
                    <a:pt x="9" y="17"/>
                  </a:cubicBezTo>
                  <a:cubicBezTo>
                    <a:pt x="17" y="13"/>
                    <a:pt x="17" y="13"/>
                    <a:pt x="17" y="13"/>
                  </a:cubicBezTo>
                  <a:cubicBezTo>
                    <a:pt x="59" y="115"/>
                    <a:pt x="59" y="115"/>
                    <a:pt x="59" y="115"/>
                  </a:cubicBezTo>
                  <a:cubicBezTo>
                    <a:pt x="60" y="118"/>
                    <a:pt x="59" y="121"/>
                    <a:pt x="57"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userDrawn="1"/>
        </p:nvGrpSpPr>
        <p:grpSpPr>
          <a:xfrm>
            <a:off x="8480176" y="96496"/>
            <a:ext cx="419100" cy="330667"/>
            <a:chOff x="4287838" y="3433763"/>
            <a:chExt cx="1038225" cy="819151"/>
          </a:xfrm>
          <a:solidFill>
            <a:schemeClr val="bg1"/>
          </a:solidFill>
        </p:grpSpPr>
        <p:sp>
          <p:nvSpPr>
            <p:cNvPr id="24" name="Freeform 19"/>
            <p:cNvSpPr>
              <a:spLocks/>
            </p:cNvSpPr>
            <p:nvPr/>
          </p:nvSpPr>
          <p:spPr bwMode="auto">
            <a:xfrm>
              <a:off x="4510088" y="3841751"/>
              <a:ext cx="557213" cy="411163"/>
            </a:xfrm>
            <a:custGeom>
              <a:avLst/>
              <a:gdLst>
                <a:gd name="T0" fmla="*/ 0 w 148"/>
                <a:gd name="T1" fmla="*/ 0 h 109"/>
                <a:gd name="T2" fmla="*/ 0 w 148"/>
                <a:gd name="T3" fmla="*/ 82 h 109"/>
                <a:gd name="T4" fmla="*/ 74 w 148"/>
                <a:gd name="T5" fmla="*/ 109 h 109"/>
                <a:gd name="T6" fmla="*/ 148 w 148"/>
                <a:gd name="T7" fmla="*/ 82 h 109"/>
                <a:gd name="T8" fmla="*/ 148 w 148"/>
                <a:gd name="T9" fmla="*/ 5 h 109"/>
                <a:gd name="T10" fmla="*/ 79 w 148"/>
                <a:gd name="T11" fmla="*/ 40 h 109"/>
                <a:gd name="T12" fmla="*/ 0 w 148"/>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48" h="109">
                  <a:moveTo>
                    <a:pt x="0" y="0"/>
                  </a:moveTo>
                  <a:cubicBezTo>
                    <a:pt x="0" y="82"/>
                    <a:pt x="0" y="82"/>
                    <a:pt x="0" y="82"/>
                  </a:cubicBezTo>
                  <a:cubicBezTo>
                    <a:pt x="17" y="98"/>
                    <a:pt x="44" y="109"/>
                    <a:pt x="74" y="109"/>
                  </a:cubicBezTo>
                  <a:cubicBezTo>
                    <a:pt x="104" y="109"/>
                    <a:pt x="131" y="98"/>
                    <a:pt x="148" y="82"/>
                  </a:cubicBezTo>
                  <a:cubicBezTo>
                    <a:pt x="148" y="5"/>
                    <a:pt x="148" y="5"/>
                    <a:pt x="148" y="5"/>
                  </a:cubicBezTo>
                  <a:cubicBezTo>
                    <a:pt x="79" y="40"/>
                    <a:pt x="79" y="40"/>
                    <a:pt x="79"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
            <p:cNvSpPr>
              <a:spLocks/>
            </p:cNvSpPr>
            <p:nvPr/>
          </p:nvSpPr>
          <p:spPr bwMode="auto">
            <a:xfrm>
              <a:off x="4287838" y="3433763"/>
              <a:ext cx="1038225" cy="520700"/>
            </a:xfrm>
            <a:custGeom>
              <a:avLst/>
              <a:gdLst>
                <a:gd name="T0" fmla="*/ 654 w 654"/>
                <a:gd name="T1" fmla="*/ 164 h 328"/>
                <a:gd name="T2" fmla="*/ 327 w 654"/>
                <a:gd name="T3" fmla="*/ 0 h 328"/>
                <a:gd name="T4" fmla="*/ 0 w 654"/>
                <a:gd name="T5" fmla="*/ 164 h 328"/>
                <a:gd name="T6" fmla="*/ 327 w 654"/>
                <a:gd name="T7" fmla="*/ 328 h 328"/>
                <a:gd name="T8" fmla="*/ 654 w 654"/>
                <a:gd name="T9" fmla="*/ 164 h 328"/>
              </a:gdLst>
              <a:ahLst/>
              <a:cxnLst>
                <a:cxn ang="0">
                  <a:pos x="T0" y="T1"/>
                </a:cxn>
                <a:cxn ang="0">
                  <a:pos x="T2" y="T3"/>
                </a:cxn>
                <a:cxn ang="0">
                  <a:pos x="T4" y="T5"/>
                </a:cxn>
                <a:cxn ang="0">
                  <a:pos x="T6" y="T7"/>
                </a:cxn>
                <a:cxn ang="0">
                  <a:pos x="T8" y="T9"/>
                </a:cxn>
              </a:cxnLst>
              <a:rect l="0" t="0" r="r" b="b"/>
              <a:pathLst>
                <a:path w="654" h="328">
                  <a:moveTo>
                    <a:pt x="654" y="164"/>
                  </a:moveTo>
                  <a:lnTo>
                    <a:pt x="327" y="0"/>
                  </a:lnTo>
                  <a:lnTo>
                    <a:pt x="0" y="164"/>
                  </a:lnTo>
                  <a:lnTo>
                    <a:pt x="327" y="328"/>
                  </a:lnTo>
                  <a:lnTo>
                    <a:pt x="65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1"/>
            <p:cNvSpPr>
              <a:spLocks/>
            </p:cNvSpPr>
            <p:nvPr/>
          </p:nvSpPr>
          <p:spPr bwMode="auto">
            <a:xfrm>
              <a:off x="5133976" y="3768726"/>
              <a:ext cx="117475" cy="350838"/>
            </a:xfrm>
            <a:custGeom>
              <a:avLst/>
              <a:gdLst>
                <a:gd name="T0" fmla="*/ 23 w 31"/>
                <a:gd name="T1" fmla="*/ 49 h 93"/>
                <a:gd name="T2" fmla="*/ 23 w 31"/>
                <a:gd name="T3" fmla="*/ 0 h 93"/>
                <a:gd name="T4" fmla="*/ 8 w 31"/>
                <a:gd name="T5" fmla="*/ 7 h 93"/>
                <a:gd name="T6" fmla="*/ 8 w 31"/>
                <a:gd name="T7" fmla="*/ 49 h 93"/>
                <a:gd name="T8" fmla="*/ 0 w 31"/>
                <a:gd name="T9" fmla="*/ 63 h 93"/>
                <a:gd name="T10" fmla="*/ 15 w 31"/>
                <a:gd name="T11" fmla="*/ 93 h 93"/>
                <a:gd name="T12" fmla="*/ 31 w 31"/>
                <a:gd name="T13" fmla="*/ 63 h 93"/>
                <a:gd name="T14" fmla="*/ 23 w 31"/>
                <a:gd name="T15" fmla="*/ 4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23" y="49"/>
                  </a:moveTo>
                  <a:cubicBezTo>
                    <a:pt x="23" y="0"/>
                    <a:pt x="23" y="0"/>
                    <a:pt x="23" y="0"/>
                  </a:cubicBezTo>
                  <a:cubicBezTo>
                    <a:pt x="8" y="7"/>
                    <a:pt x="8" y="7"/>
                    <a:pt x="8" y="7"/>
                  </a:cubicBezTo>
                  <a:cubicBezTo>
                    <a:pt x="8" y="49"/>
                    <a:pt x="8" y="49"/>
                    <a:pt x="8" y="49"/>
                  </a:cubicBezTo>
                  <a:cubicBezTo>
                    <a:pt x="3" y="52"/>
                    <a:pt x="0" y="57"/>
                    <a:pt x="0" y="63"/>
                  </a:cubicBezTo>
                  <a:cubicBezTo>
                    <a:pt x="0" y="71"/>
                    <a:pt x="7" y="93"/>
                    <a:pt x="15" y="93"/>
                  </a:cubicBezTo>
                  <a:cubicBezTo>
                    <a:pt x="24" y="93"/>
                    <a:pt x="31" y="71"/>
                    <a:pt x="31" y="63"/>
                  </a:cubicBezTo>
                  <a:cubicBezTo>
                    <a:pt x="31" y="57"/>
                    <a:pt x="28" y="52"/>
                    <a:pt x="2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userDrawn="1"/>
        </p:nvGrpSpPr>
        <p:grpSpPr>
          <a:xfrm>
            <a:off x="7782781" y="84552"/>
            <a:ext cx="397480" cy="354555"/>
            <a:chOff x="5235576" y="4052888"/>
            <a:chExt cx="1131888" cy="1009651"/>
          </a:xfrm>
          <a:solidFill>
            <a:schemeClr val="bg1"/>
          </a:solidFill>
        </p:grpSpPr>
        <p:sp>
          <p:nvSpPr>
            <p:cNvPr id="28" name="Freeform 22"/>
            <p:cNvSpPr>
              <a:spLocks noEditPoints="1"/>
            </p:cNvSpPr>
            <p:nvPr/>
          </p:nvSpPr>
          <p:spPr bwMode="auto">
            <a:xfrm>
              <a:off x="5326063" y="4052888"/>
              <a:ext cx="414338" cy="554038"/>
            </a:xfrm>
            <a:custGeom>
              <a:avLst/>
              <a:gdLst>
                <a:gd name="T0" fmla="*/ 8 w 110"/>
                <a:gd name="T1" fmla="*/ 92 h 147"/>
                <a:gd name="T2" fmla="*/ 18 w 110"/>
                <a:gd name="T3" fmla="*/ 105 h 147"/>
                <a:gd name="T4" fmla="*/ 57 w 110"/>
                <a:gd name="T5" fmla="*/ 147 h 147"/>
                <a:gd name="T6" fmla="*/ 97 w 110"/>
                <a:gd name="T7" fmla="*/ 105 h 147"/>
                <a:gd name="T8" fmla="*/ 97 w 110"/>
                <a:gd name="T9" fmla="*/ 105 h 147"/>
                <a:gd name="T10" fmla="*/ 108 w 110"/>
                <a:gd name="T11" fmla="*/ 92 h 147"/>
                <a:gd name="T12" fmla="*/ 99 w 110"/>
                <a:gd name="T13" fmla="*/ 80 h 147"/>
                <a:gd name="T14" fmla="*/ 87 w 110"/>
                <a:gd name="T15" fmla="*/ 32 h 147"/>
                <a:gd name="T16" fmla="*/ 29 w 110"/>
                <a:gd name="T17" fmla="*/ 25 h 147"/>
                <a:gd name="T18" fmla="*/ 14 w 110"/>
                <a:gd name="T19" fmla="*/ 81 h 147"/>
                <a:gd name="T20" fmla="*/ 14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2 h 147"/>
                <a:gd name="T74" fmla="*/ 18 w 110"/>
                <a:gd name="T75" fmla="*/ 102 h 147"/>
                <a:gd name="T76" fmla="*/ 11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8" y="105"/>
                  </a:cubicBezTo>
                  <a:cubicBezTo>
                    <a:pt x="21" y="129"/>
                    <a:pt x="38" y="147"/>
                    <a:pt x="57" y="147"/>
                  </a:cubicBezTo>
                  <a:cubicBezTo>
                    <a:pt x="77" y="147"/>
                    <a:pt x="93" y="129"/>
                    <a:pt x="97" y="105"/>
                  </a:cubicBezTo>
                  <a:cubicBezTo>
                    <a:pt x="97" y="105"/>
                    <a:pt x="97" y="105"/>
                    <a:pt x="97" y="105"/>
                  </a:cubicBezTo>
                  <a:cubicBezTo>
                    <a:pt x="103" y="105"/>
                    <a:pt x="108" y="99"/>
                    <a:pt x="108" y="92"/>
                  </a:cubicBezTo>
                  <a:cubicBezTo>
                    <a:pt x="108" y="86"/>
                    <a:pt x="104" y="81"/>
                    <a:pt x="99" y="80"/>
                  </a:cubicBezTo>
                  <a:cubicBezTo>
                    <a:pt x="99" y="80"/>
                    <a:pt x="110" y="43"/>
                    <a:pt x="87" y="32"/>
                  </a:cubicBezTo>
                  <a:cubicBezTo>
                    <a:pt x="84" y="0"/>
                    <a:pt x="29" y="25"/>
                    <a:pt x="29" y="25"/>
                  </a:cubicBezTo>
                  <a:cubicBezTo>
                    <a:pt x="0" y="40"/>
                    <a:pt x="14" y="81"/>
                    <a:pt x="14" y="81"/>
                  </a:cubicBezTo>
                  <a:cubicBezTo>
                    <a:pt x="14" y="81"/>
                    <a:pt x="14" y="81"/>
                    <a:pt x="14"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8"/>
                    <a:pt x="71" y="46"/>
                    <a:pt x="71" y="46"/>
                  </a:cubicBezTo>
                  <a:cubicBezTo>
                    <a:pt x="88" y="33"/>
                    <a:pt x="93" y="83"/>
                    <a:pt x="93" y="83"/>
                  </a:cubicBezTo>
                  <a:cubicBezTo>
                    <a:pt x="94" y="83"/>
                    <a:pt x="94" y="83"/>
                    <a:pt x="94" y="83"/>
                  </a:cubicBezTo>
                  <a:cubicBezTo>
                    <a:pt x="96" y="82"/>
                    <a:pt x="96" y="82"/>
                    <a:pt x="96" y="82"/>
                  </a:cubicBezTo>
                  <a:cubicBezTo>
                    <a:pt x="97"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8" y="126"/>
                    <a:pt x="81" y="133"/>
                  </a:cubicBezTo>
                  <a:cubicBezTo>
                    <a:pt x="78" y="136"/>
                    <a:pt x="74" y="139"/>
                    <a:pt x="70" y="141"/>
                  </a:cubicBezTo>
                  <a:cubicBezTo>
                    <a:pt x="66" y="143"/>
                    <a:pt x="62" y="144"/>
                    <a:pt x="57" y="144"/>
                  </a:cubicBezTo>
                  <a:cubicBezTo>
                    <a:pt x="53" y="144"/>
                    <a:pt x="48" y="143"/>
                    <a:pt x="44" y="141"/>
                  </a:cubicBezTo>
                  <a:cubicBezTo>
                    <a:pt x="40" y="139"/>
                    <a:pt x="37" y="136"/>
                    <a:pt x="33" y="133"/>
                  </a:cubicBezTo>
                  <a:cubicBezTo>
                    <a:pt x="27" y="126"/>
                    <a:pt x="22" y="116"/>
                    <a:pt x="20" y="105"/>
                  </a:cubicBezTo>
                  <a:cubicBezTo>
                    <a:pt x="20" y="102"/>
                    <a:pt x="20" y="102"/>
                    <a:pt x="20" y="102"/>
                  </a:cubicBezTo>
                  <a:cubicBezTo>
                    <a:pt x="18" y="102"/>
                    <a:pt x="18" y="102"/>
                    <a:pt x="18" y="102"/>
                  </a:cubicBezTo>
                  <a:cubicBezTo>
                    <a:pt x="14" y="102"/>
                    <a:pt x="11" y="97"/>
                    <a:pt x="11" y="92"/>
                  </a:cubicBezTo>
                  <a:cubicBezTo>
                    <a:pt x="11" y="89"/>
                    <a:pt x="11" y="87"/>
                    <a:pt x="13" y="85"/>
                  </a:cubicBezTo>
                  <a:cubicBezTo>
                    <a:pt x="14" y="83"/>
                    <a:pt x="16" y="82"/>
                    <a:pt x="1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3"/>
            <p:cNvSpPr>
              <a:spLocks noEditPoints="1"/>
            </p:cNvSpPr>
            <p:nvPr/>
          </p:nvSpPr>
          <p:spPr bwMode="auto">
            <a:xfrm>
              <a:off x="5416551" y="4327526"/>
              <a:ext cx="244475" cy="87313"/>
            </a:xfrm>
            <a:custGeom>
              <a:avLst/>
              <a:gdLst>
                <a:gd name="T0" fmla="*/ 6 w 65"/>
                <a:gd name="T1" fmla="*/ 23 h 23"/>
                <a:gd name="T2" fmla="*/ 23 w 65"/>
                <a:gd name="T3" fmla="*/ 23 h 23"/>
                <a:gd name="T4" fmla="*/ 29 w 65"/>
                <a:gd name="T5" fmla="*/ 17 h 23"/>
                <a:gd name="T6" fmla="*/ 29 w 65"/>
                <a:gd name="T7" fmla="*/ 11 h 23"/>
                <a:gd name="T8" fmla="*/ 36 w 65"/>
                <a:gd name="T9" fmla="*/ 11 h 23"/>
                <a:gd name="T10" fmla="*/ 36 w 65"/>
                <a:gd name="T11" fmla="*/ 17 h 23"/>
                <a:gd name="T12" fmla="*/ 42 w 65"/>
                <a:gd name="T13" fmla="*/ 23 h 23"/>
                <a:gd name="T14" fmla="*/ 59 w 65"/>
                <a:gd name="T15" fmla="*/ 23 h 23"/>
                <a:gd name="T16" fmla="*/ 65 w 65"/>
                <a:gd name="T17" fmla="*/ 17 h 23"/>
                <a:gd name="T18" fmla="*/ 65 w 65"/>
                <a:gd name="T19" fmla="*/ 6 h 23"/>
                <a:gd name="T20" fmla="*/ 59 w 65"/>
                <a:gd name="T21" fmla="*/ 0 h 23"/>
                <a:gd name="T22" fmla="*/ 42 w 65"/>
                <a:gd name="T23" fmla="*/ 0 h 23"/>
                <a:gd name="T24" fmla="*/ 36 w 65"/>
                <a:gd name="T25" fmla="*/ 6 h 23"/>
                <a:gd name="T26" fmla="*/ 36 w 65"/>
                <a:gd name="T27" fmla="*/ 9 h 23"/>
                <a:gd name="T28" fmla="*/ 29 w 65"/>
                <a:gd name="T29" fmla="*/ 9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2 w 65"/>
                <a:gd name="T45" fmla="*/ 1 h 23"/>
                <a:gd name="T46" fmla="*/ 59 w 65"/>
                <a:gd name="T47" fmla="*/ 1 h 23"/>
                <a:gd name="T48" fmla="*/ 63 w 65"/>
                <a:gd name="T49" fmla="*/ 6 h 23"/>
                <a:gd name="T50" fmla="*/ 63 w 65"/>
                <a:gd name="T51" fmla="*/ 17 h 23"/>
                <a:gd name="T52" fmla="*/ 59 w 65"/>
                <a:gd name="T53" fmla="*/ 21 h 23"/>
                <a:gd name="T54" fmla="*/ 42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9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6" y="11"/>
                    <a:pt x="36" y="11"/>
                    <a:pt x="36" y="11"/>
                  </a:cubicBezTo>
                  <a:cubicBezTo>
                    <a:pt x="36" y="17"/>
                    <a:pt x="36" y="17"/>
                    <a:pt x="36" y="17"/>
                  </a:cubicBezTo>
                  <a:cubicBezTo>
                    <a:pt x="36" y="20"/>
                    <a:pt x="38" y="23"/>
                    <a:pt x="42" y="23"/>
                  </a:cubicBezTo>
                  <a:cubicBezTo>
                    <a:pt x="59" y="23"/>
                    <a:pt x="59" y="23"/>
                    <a:pt x="59" y="23"/>
                  </a:cubicBezTo>
                  <a:cubicBezTo>
                    <a:pt x="62" y="23"/>
                    <a:pt x="65" y="20"/>
                    <a:pt x="65" y="17"/>
                  </a:cubicBezTo>
                  <a:cubicBezTo>
                    <a:pt x="65" y="6"/>
                    <a:pt x="65" y="6"/>
                    <a:pt x="65" y="6"/>
                  </a:cubicBezTo>
                  <a:cubicBezTo>
                    <a:pt x="65" y="2"/>
                    <a:pt x="62" y="0"/>
                    <a:pt x="59" y="0"/>
                  </a:cubicBezTo>
                  <a:cubicBezTo>
                    <a:pt x="42" y="0"/>
                    <a:pt x="42" y="0"/>
                    <a:pt x="42" y="0"/>
                  </a:cubicBezTo>
                  <a:cubicBezTo>
                    <a:pt x="38" y="0"/>
                    <a:pt x="36" y="2"/>
                    <a:pt x="36" y="6"/>
                  </a:cubicBezTo>
                  <a:cubicBezTo>
                    <a:pt x="36" y="9"/>
                    <a:pt x="36" y="9"/>
                    <a:pt x="36" y="9"/>
                  </a:cubicBezTo>
                  <a:cubicBezTo>
                    <a:pt x="29" y="9"/>
                    <a:pt x="29" y="9"/>
                    <a:pt x="29" y="9"/>
                  </a:cubicBezTo>
                  <a:cubicBezTo>
                    <a:pt x="29" y="6"/>
                    <a:pt x="29" y="6"/>
                    <a:pt x="29" y="6"/>
                  </a:cubicBezTo>
                  <a:cubicBezTo>
                    <a:pt x="29" y="2"/>
                    <a:pt x="26" y="0"/>
                    <a:pt x="23" y="0"/>
                  </a:cubicBezTo>
                  <a:cubicBezTo>
                    <a:pt x="6" y="0"/>
                    <a:pt x="6" y="0"/>
                    <a:pt x="6" y="0"/>
                  </a:cubicBezTo>
                  <a:cubicBezTo>
                    <a:pt x="3" y="0"/>
                    <a:pt x="0" y="2"/>
                    <a:pt x="0" y="6"/>
                  </a:cubicBezTo>
                  <a:cubicBezTo>
                    <a:pt x="0" y="17"/>
                    <a:pt x="0" y="17"/>
                    <a:pt x="0" y="17"/>
                  </a:cubicBezTo>
                  <a:cubicBezTo>
                    <a:pt x="0" y="20"/>
                    <a:pt x="3" y="23"/>
                    <a:pt x="6" y="23"/>
                  </a:cubicBezTo>
                  <a:close/>
                  <a:moveTo>
                    <a:pt x="37" y="6"/>
                  </a:moveTo>
                  <a:cubicBezTo>
                    <a:pt x="37" y="3"/>
                    <a:pt x="39" y="1"/>
                    <a:pt x="42" y="1"/>
                  </a:cubicBezTo>
                  <a:cubicBezTo>
                    <a:pt x="59" y="1"/>
                    <a:pt x="59" y="1"/>
                    <a:pt x="59" y="1"/>
                  </a:cubicBezTo>
                  <a:cubicBezTo>
                    <a:pt x="61" y="1"/>
                    <a:pt x="63" y="3"/>
                    <a:pt x="63" y="6"/>
                  </a:cubicBezTo>
                  <a:cubicBezTo>
                    <a:pt x="63" y="17"/>
                    <a:pt x="63" y="17"/>
                    <a:pt x="63" y="17"/>
                  </a:cubicBezTo>
                  <a:cubicBezTo>
                    <a:pt x="63" y="19"/>
                    <a:pt x="61" y="21"/>
                    <a:pt x="59" y="21"/>
                  </a:cubicBezTo>
                  <a:cubicBezTo>
                    <a:pt x="42" y="21"/>
                    <a:pt x="42" y="21"/>
                    <a:pt x="42" y="21"/>
                  </a:cubicBezTo>
                  <a:cubicBezTo>
                    <a:pt x="39" y="21"/>
                    <a:pt x="37" y="19"/>
                    <a:pt x="37" y="17"/>
                  </a:cubicBezTo>
                  <a:lnTo>
                    <a:pt x="37" y="6"/>
                  </a:lnTo>
                  <a:close/>
                  <a:moveTo>
                    <a:pt x="1" y="6"/>
                  </a:moveTo>
                  <a:cubicBezTo>
                    <a:pt x="1" y="3"/>
                    <a:pt x="3" y="1"/>
                    <a:pt x="6" y="1"/>
                  </a:cubicBezTo>
                  <a:cubicBezTo>
                    <a:pt x="23" y="1"/>
                    <a:pt x="23" y="1"/>
                    <a:pt x="23" y="1"/>
                  </a:cubicBezTo>
                  <a:cubicBezTo>
                    <a:pt x="26" y="1"/>
                    <a:pt x="28" y="3"/>
                    <a:pt x="28" y="6"/>
                  </a:cubicBezTo>
                  <a:cubicBezTo>
                    <a:pt x="28" y="9"/>
                    <a:pt x="28" y="9"/>
                    <a:pt x="28" y="9"/>
                  </a:cubicBezTo>
                  <a:cubicBezTo>
                    <a:pt x="28" y="11"/>
                    <a:pt x="28" y="11"/>
                    <a:pt x="28" y="11"/>
                  </a:cubicBezTo>
                  <a:cubicBezTo>
                    <a:pt x="28" y="17"/>
                    <a:pt x="28" y="17"/>
                    <a:pt x="28" y="17"/>
                  </a:cubicBezTo>
                  <a:cubicBezTo>
                    <a:pt x="28" y="19"/>
                    <a:pt x="26" y="21"/>
                    <a:pt x="23" y="21"/>
                  </a:cubicBezTo>
                  <a:cubicBezTo>
                    <a:pt x="6" y="21"/>
                    <a:pt x="6" y="21"/>
                    <a:pt x="6" y="21"/>
                  </a:cubicBezTo>
                  <a:cubicBezTo>
                    <a:pt x="3" y="21"/>
                    <a:pt x="1" y="19"/>
                    <a:pt x="1" y="17"/>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4"/>
            <p:cNvSpPr>
              <a:spLocks/>
            </p:cNvSpPr>
            <p:nvPr/>
          </p:nvSpPr>
          <p:spPr bwMode="auto">
            <a:xfrm>
              <a:off x="5721351" y="4297363"/>
              <a:ext cx="646113" cy="750888"/>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40 w 172"/>
                <a:gd name="T15" fmla="*/ 165 h 199"/>
                <a:gd name="T16" fmla="*/ 40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2" y="5"/>
                    <a:pt x="1" y="9"/>
                    <a:pt x="0" y="12"/>
                  </a:cubicBezTo>
                  <a:cubicBezTo>
                    <a:pt x="2" y="13"/>
                    <a:pt x="4" y="15"/>
                    <a:pt x="5" y="17"/>
                  </a:cubicBezTo>
                  <a:cubicBezTo>
                    <a:pt x="126" y="17"/>
                    <a:pt x="126" y="17"/>
                    <a:pt x="126" y="17"/>
                  </a:cubicBezTo>
                  <a:cubicBezTo>
                    <a:pt x="126" y="165"/>
                    <a:pt x="126" y="165"/>
                    <a:pt x="126" y="165"/>
                  </a:cubicBezTo>
                  <a:cubicBezTo>
                    <a:pt x="40" y="165"/>
                    <a:pt x="40" y="165"/>
                    <a:pt x="40" y="165"/>
                  </a:cubicBezTo>
                  <a:cubicBezTo>
                    <a:pt x="40" y="176"/>
                    <a:pt x="40" y="176"/>
                    <a:pt x="40" y="176"/>
                  </a:cubicBezTo>
                  <a:cubicBezTo>
                    <a:pt x="39" y="176"/>
                    <a:pt x="39" y="176"/>
                    <a:pt x="39" y="176"/>
                  </a:cubicBezTo>
                  <a:cubicBezTo>
                    <a:pt x="37" y="186"/>
                    <a:pt x="26" y="194"/>
                    <a:pt x="10" y="199"/>
                  </a:cubicBezTo>
                  <a:cubicBezTo>
                    <a:pt x="172" y="199"/>
                    <a:pt x="172" y="199"/>
                    <a:pt x="172" y="199"/>
                  </a:cubicBezTo>
                  <a:cubicBezTo>
                    <a:pt x="172" y="165"/>
                    <a:pt x="172" y="165"/>
                    <a:pt x="172" y="165"/>
                  </a:cubicBezTo>
                  <a:lnTo>
                    <a:pt x="143"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5"/>
            <p:cNvSpPr>
              <a:spLocks/>
            </p:cNvSpPr>
            <p:nvPr/>
          </p:nvSpPr>
          <p:spPr bwMode="auto">
            <a:xfrm>
              <a:off x="5235576" y="4603751"/>
              <a:ext cx="612775" cy="458788"/>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2 w 163"/>
                <a:gd name="T17" fmla="*/ 24 h 122"/>
                <a:gd name="T18" fmla="*/ 82 w 163"/>
                <a:gd name="T19" fmla="*/ 14 h 122"/>
                <a:gd name="T20" fmla="*/ 71 w 163"/>
                <a:gd name="T21" fmla="*/ 24 h 122"/>
                <a:gd name="T22" fmla="*/ 76 w 163"/>
                <a:gd name="T23" fmla="*/ 33 h 122"/>
                <a:gd name="T24" fmla="*/ 72 w 163"/>
                <a:gd name="T25" fmla="*/ 59 h 122"/>
                <a:gd name="T26" fmla="*/ 37 w 163"/>
                <a:gd name="T27" fmla="*/ 0 h 122"/>
                <a:gd name="T28" fmla="*/ 1 w 163"/>
                <a:gd name="T29" fmla="*/ 39 h 122"/>
                <a:gd name="T30" fmla="*/ 0 w 163"/>
                <a:gd name="T31" fmla="*/ 39 h 122"/>
                <a:gd name="T32" fmla="*/ 0 w 163"/>
                <a:gd name="T33" fmla="*/ 90 h 122"/>
                <a:gd name="T34" fmla="*/ 0 w 163"/>
                <a:gd name="T35" fmla="*/ 90 h 122"/>
                <a:gd name="T36" fmla="*/ 0 w 163"/>
                <a:gd name="T37" fmla="*/ 91 h 122"/>
                <a:gd name="T38" fmla="*/ 82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90" y="31"/>
                    <a:pt x="92" y="28"/>
                    <a:pt x="92" y="24"/>
                  </a:cubicBezTo>
                  <a:cubicBezTo>
                    <a:pt x="92" y="19"/>
                    <a:pt x="87" y="14"/>
                    <a:pt x="82"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4" y="23"/>
                    <a:pt x="1" y="39"/>
                  </a:cubicBezTo>
                  <a:cubicBezTo>
                    <a:pt x="0" y="39"/>
                    <a:pt x="0" y="39"/>
                    <a:pt x="0" y="39"/>
                  </a:cubicBezTo>
                  <a:cubicBezTo>
                    <a:pt x="0" y="90"/>
                    <a:pt x="0" y="90"/>
                    <a:pt x="0" y="90"/>
                  </a:cubicBezTo>
                  <a:cubicBezTo>
                    <a:pt x="0" y="90"/>
                    <a:pt x="0" y="90"/>
                    <a:pt x="0" y="90"/>
                  </a:cubicBezTo>
                  <a:cubicBezTo>
                    <a:pt x="0" y="90"/>
                    <a:pt x="0" y="90"/>
                    <a:pt x="0" y="91"/>
                  </a:cubicBezTo>
                  <a:cubicBezTo>
                    <a:pt x="0" y="108"/>
                    <a:pt x="37" y="122"/>
                    <a:pt x="82" y="122"/>
                  </a:cubicBezTo>
                  <a:cubicBezTo>
                    <a:pt x="127" y="122"/>
                    <a:pt x="163" y="108"/>
                    <a:pt x="163"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Rectangle 26"/>
            <p:cNvSpPr>
              <a:spLocks noChangeArrowheads="1"/>
            </p:cNvSpPr>
            <p:nvPr/>
          </p:nvSpPr>
          <p:spPr bwMode="auto">
            <a:xfrm>
              <a:off x="5803901" y="4448176"/>
              <a:ext cx="3381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27"/>
            <p:cNvSpPr>
              <a:spLocks noChangeArrowheads="1"/>
            </p:cNvSpPr>
            <p:nvPr/>
          </p:nvSpPr>
          <p:spPr bwMode="auto">
            <a:xfrm>
              <a:off x="5803901" y="4535488"/>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28"/>
            <p:cNvSpPr>
              <a:spLocks noChangeArrowheads="1"/>
            </p:cNvSpPr>
            <p:nvPr/>
          </p:nvSpPr>
          <p:spPr bwMode="auto">
            <a:xfrm>
              <a:off x="5897563" y="4621213"/>
              <a:ext cx="244475"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9"/>
            <p:cNvSpPr>
              <a:spLocks noChangeArrowheads="1"/>
            </p:cNvSpPr>
            <p:nvPr/>
          </p:nvSpPr>
          <p:spPr bwMode="auto">
            <a:xfrm>
              <a:off x="5897563" y="4708526"/>
              <a:ext cx="2444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30"/>
            <p:cNvSpPr>
              <a:spLocks noChangeArrowheads="1"/>
            </p:cNvSpPr>
            <p:nvPr/>
          </p:nvSpPr>
          <p:spPr bwMode="auto">
            <a:xfrm>
              <a:off x="5897563" y="4795838"/>
              <a:ext cx="244475"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userDrawn="1"/>
        </p:nvGrpSpPr>
        <p:grpSpPr>
          <a:xfrm>
            <a:off x="7169337" y="101265"/>
            <a:ext cx="313530" cy="321128"/>
            <a:chOff x="3963988" y="4297363"/>
            <a:chExt cx="982663" cy="1006476"/>
          </a:xfrm>
          <a:solidFill>
            <a:schemeClr val="bg1"/>
          </a:solidFill>
        </p:grpSpPr>
        <p:sp>
          <p:nvSpPr>
            <p:cNvPr id="38" name="Freeform 31"/>
            <p:cNvSpPr>
              <a:spLocks noEditPoints="1"/>
            </p:cNvSpPr>
            <p:nvPr/>
          </p:nvSpPr>
          <p:spPr bwMode="auto">
            <a:xfrm>
              <a:off x="4186238" y="4368801"/>
              <a:ext cx="760413" cy="935038"/>
            </a:xfrm>
            <a:custGeom>
              <a:avLst/>
              <a:gdLst>
                <a:gd name="T0" fmla="*/ 0 w 479"/>
                <a:gd name="T1" fmla="*/ 0 h 589"/>
                <a:gd name="T2" fmla="*/ 0 w 479"/>
                <a:gd name="T3" fmla="*/ 100 h 589"/>
                <a:gd name="T4" fmla="*/ 29 w 479"/>
                <a:gd name="T5" fmla="*/ 100 h 589"/>
                <a:gd name="T6" fmla="*/ 29 w 479"/>
                <a:gd name="T7" fmla="*/ 112 h 589"/>
                <a:gd name="T8" fmla="*/ 0 w 479"/>
                <a:gd name="T9" fmla="*/ 112 h 589"/>
                <a:gd name="T10" fmla="*/ 0 w 479"/>
                <a:gd name="T11" fmla="*/ 171 h 589"/>
                <a:gd name="T12" fmla="*/ 29 w 479"/>
                <a:gd name="T13" fmla="*/ 171 h 589"/>
                <a:gd name="T14" fmla="*/ 29 w 479"/>
                <a:gd name="T15" fmla="*/ 183 h 589"/>
                <a:gd name="T16" fmla="*/ 0 w 479"/>
                <a:gd name="T17" fmla="*/ 183 h 589"/>
                <a:gd name="T18" fmla="*/ 0 w 479"/>
                <a:gd name="T19" fmla="*/ 243 h 589"/>
                <a:gd name="T20" fmla="*/ 29 w 479"/>
                <a:gd name="T21" fmla="*/ 243 h 589"/>
                <a:gd name="T22" fmla="*/ 29 w 479"/>
                <a:gd name="T23" fmla="*/ 254 h 589"/>
                <a:gd name="T24" fmla="*/ 0 w 479"/>
                <a:gd name="T25" fmla="*/ 254 h 589"/>
                <a:gd name="T26" fmla="*/ 0 w 479"/>
                <a:gd name="T27" fmla="*/ 314 h 589"/>
                <a:gd name="T28" fmla="*/ 29 w 479"/>
                <a:gd name="T29" fmla="*/ 314 h 589"/>
                <a:gd name="T30" fmla="*/ 29 w 479"/>
                <a:gd name="T31" fmla="*/ 326 h 589"/>
                <a:gd name="T32" fmla="*/ 0 w 479"/>
                <a:gd name="T33" fmla="*/ 326 h 589"/>
                <a:gd name="T34" fmla="*/ 0 w 479"/>
                <a:gd name="T35" fmla="*/ 368 h 589"/>
                <a:gd name="T36" fmla="*/ 29 w 479"/>
                <a:gd name="T37" fmla="*/ 368 h 589"/>
                <a:gd name="T38" fmla="*/ 29 w 479"/>
                <a:gd name="T39" fmla="*/ 380 h 589"/>
                <a:gd name="T40" fmla="*/ 0 w 479"/>
                <a:gd name="T41" fmla="*/ 380 h 589"/>
                <a:gd name="T42" fmla="*/ 0 w 479"/>
                <a:gd name="T43" fmla="*/ 440 h 589"/>
                <a:gd name="T44" fmla="*/ 29 w 479"/>
                <a:gd name="T45" fmla="*/ 440 h 589"/>
                <a:gd name="T46" fmla="*/ 29 w 479"/>
                <a:gd name="T47" fmla="*/ 454 h 589"/>
                <a:gd name="T48" fmla="*/ 0 w 479"/>
                <a:gd name="T49" fmla="*/ 454 h 589"/>
                <a:gd name="T50" fmla="*/ 0 w 479"/>
                <a:gd name="T51" fmla="*/ 511 h 589"/>
                <a:gd name="T52" fmla="*/ 29 w 479"/>
                <a:gd name="T53" fmla="*/ 511 h 589"/>
                <a:gd name="T54" fmla="*/ 29 w 479"/>
                <a:gd name="T55" fmla="*/ 523 h 589"/>
                <a:gd name="T56" fmla="*/ 0 w 479"/>
                <a:gd name="T57" fmla="*/ 523 h 589"/>
                <a:gd name="T58" fmla="*/ 0 w 479"/>
                <a:gd name="T59" fmla="*/ 589 h 589"/>
                <a:gd name="T60" fmla="*/ 479 w 479"/>
                <a:gd name="T61" fmla="*/ 589 h 589"/>
                <a:gd name="T62" fmla="*/ 0 w 479"/>
                <a:gd name="T63" fmla="*/ 0 h 589"/>
                <a:gd name="T64" fmla="*/ 64 w 479"/>
                <a:gd name="T65" fmla="*/ 181 h 589"/>
                <a:gd name="T66" fmla="*/ 344 w 479"/>
                <a:gd name="T67" fmla="*/ 525 h 589"/>
                <a:gd name="T68" fmla="*/ 64 w 479"/>
                <a:gd name="T69" fmla="*/ 525 h 589"/>
                <a:gd name="T70" fmla="*/ 64 w 479"/>
                <a:gd name="T71" fmla="*/ 181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9" h="589">
                  <a:moveTo>
                    <a:pt x="0" y="0"/>
                  </a:moveTo>
                  <a:lnTo>
                    <a:pt x="0" y="100"/>
                  </a:lnTo>
                  <a:lnTo>
                    <a:pt x="29" y="100"/>
                  </a:lnTo>
                  <a:lnTo>
                    <a:pt x="29" y="112"/>
                  </a:lnTo>
                  <a:lnTo>
                    <a:pt x="0" y="112"/>
                  </a:lnTo>
                  <a:lnTo>
                    <a:pt x="0" y="171"/>
                  </a:lnTo>
                  <a:lnTo>
                    <a:pt x="29" y="171"/>
                  </a:lnTo>
                  <a:lnTo>
                    <a:pt x="29" y="183"/>
                  </a:lnTo>
                  <a:lnTo>
                    <a:pt x="0" y="183"/>
                  </a:lnTo>
                  <a:lnTo>
                    <a:pt x="0" y="243"/>
                  </a:lnTo>
                  <a:lnTo>
                    <a:pt x="29" y="243"/>
                  </a:lnTo>
                  <a:lnTo>
                    <a:pt x="29" y="254"/>
                  </a:lnTo>
                  <a:lnTo>
                    <a:pt x="0" y="254"/>
                  </a:lnTo>
                  <a:lnTo>
                    <a:pt x="0" y="314"/>
                  </a:lnTo>
                  <a:lnTo>
                    <a:pt x="29" y="314"/>
                  </a:lnTo>
                  <a:lnTo>
                    <a:pt x="29" y="326"/>
                  </a:lnTo>
                  <a:lnTo>
                    <a:pt x="0" y="326"/>
                  </a:lnTo>
                  <a:lnTo>
                    <a:pt x="0" y="368"/>
                  </a:lnTo>
                  <a:lnTo>
                    <a:pt x="29" y="368"/>
                  </a:lnTo>
                  <a:lnTo>
                    <a:pt x="29" y="380"/>
                  </a:lnTo>
                  <a:lnTo>
                    <a:pt x="0" y="380"/>
                  </a:lnTo>
                  <a:lnTo>
                    <a:pt x="0" y="440"/>
                  </a:lnTo>
                  <a:lnTo>
                    <a:pt x="29" y="440"/>
                  </a:lnTo>
                  <a:lnTo>
                    <a:pt x="29" y="454"/>
                  </a:lnTo>
                  <a:lnTo>
                    <a:pt x="0" y="454"/>
                  </a:lnTo>
                  <a:lnTo>
                    <a:pt x="0" y="511"/>
                  </a:lnTo>
                  <a:lnTo>
                    <a:pt x="29" y="511"/>
                  </a:lnTo>
                  <a:lnTo>
                    <a:pt x="29" y="523"/>
                  </a:lnTo>
                  <a:lnTo>
                    <a:pt x="0" y="523"/>
                  </a:lnTo>
                  <a:lnTo>
                    <a:pt x="0" y="589"/>
                  </a:lnTo>
                  <a:lnTo>
                    <a:pt x="479" y="589"/>
                  </a:lnTo>
                  <a:lnTo>
                    <a:pt x="0" y="0"/>
                  </a:lnTo>
                  <a:close/>
                  <a:moveTo>
                    <a:pt x="64" y="181"/>
                  </a:moveTo>
                  <a:lnTo>
                    <a:pt x="344" y="525"/>
                  </a:lnTo>
                  <a:lnTo>
                    <a:pt x="64" y="525"/>
                  </a:lnTo>
                  <a:lnTo>
                    <a:pt x="64"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2"/>
            <p:cNvSpPr>
              <a:spLocks/>
            </p:cNvSpPr>
            <p:nvPr/>
          </p:nvSpPr>
          <p:spPr bwMode="auto">
            <a:xfrm>
              <a:off x="3963988" y="4297363"/>
              <a:ext cx="173038" cy="1006475"/>
            </a:xfrm>
            <a:custGeom>
              <a:avLst/>
              <a:gdLst>
                <a:gd name="T0" fmla="*/ 0 w 109"/>
                <a:gd name="T1" fmla="*/ 81 h 634"/>
                <a:gd name="T2" fmla="*/ 48 w 109"/>
                <a:gd name="T3" fmla="*/ 81 h 634"/>
                <a:gd name="T4" fmla="*/ 48 w 109"/>
                <a:gd name="T5" fmla="*/ 95 h 634"/>
                <a:gd name="T6" fmla="*/ 0 w 109"/>
                <a:gd name="T7" fmla="*/ 95 h 634"/>
                <a:gd name="T8" fmla="*/ 0 w 109"/>
                <a:gd name="T9" fmla="*/ 166 h 634"/>
                <a:gd name="T10" fmla="*/ 48 w 109"/>
                <a:gd name="T11" fmla="*/ 166 h 634"/>
                <a:gd name="T12" fmla="*/ 48 w 109"/>
                <a:gd name="T13" fmla="*/ 181 h 634"/>
                <a:gd name="T14" fmla="*/ 0 w 109"/>
                <a:gd name="T15" fmla="*/ 181 h 634"/>
                <a:gd name="T16" fmla="*/ 0 w 109"/>
                <a:gd name="T17" fmla="*/ 250 h 634"/>
                <a:gd name="T18" fmla="*/ 48 w 109"/>
                <a:gd name="T19" fmla="*/ 250 h 634"/>
                <a:gd name="T20" fmla="*/ 48 w 109"/>
                <a:gd name="T21" fmla="*/ 264 h 634"/>
                <a:gd name="T22" fmla="*/ 0 w 109"/>
                <a:gd name="T23" fmla="*/ 264 h 634"/>
                <a:gd name="T24" fmla="*/ 0 w 109"/>
                <a:gd name="T25" fmla="*/ 335 h 634"/>
                <a:gd name="T26" fmla="*/ 48 w 109"/>
                <a:gd name="T27" fmla="*/ 335 h 634"/>
                <a:gd name="T28" fmla="*/ 48 w 109"/>
                <a:gd name="T29" fmla="*/ 349 h 634"/>
                <a:gd name="T30" fmla="*/ 0 w 109"/>
                <a:gd name="T31" fmla="*/ 349 h 634"/>
                <a:gd name="T32" fmla="*/ 0 w 109"/>
                <a:gd name="T33" fmla="*/ 399 h 634"/>
                <a:gd name="T34" fmla="*/ 48 w 109"/>
                <a:gd name="T35" fmla="*/ 399 h 634"/>
                <a:gd name="T36" fmla="*/ 48 w 109"/>
                <a:gd name="T37" fmla="*/ 413 h 634"/>
                <a:gd name="T38" fmla="*/ 0 w 109"/>
                <a:gd name="T39" fmla="*/ 413 h 634"/>
                <a:gd name="T40" fmla="*/ 0 w 109"/>
                <a:gd name="T41" fmla="*/ 485 h 634"/>
                <a:gd name="T42" fmla="*/ 48 w 109"/>
                <a:gd name="T43" fmla="*/ 485 h 634"/>
                <a:gd name="T44" fmla="*/ 48 w 109"/>
                <a:gd name="T45" fmla="*/ 499 h 634"/>
                <a:gd name="T46" fmla="*/ 0 w 109"/>
                <a:gd name="T47" fmla="*/ 499 h 634"/>
                <a:gd name="T48" fmla="*/ 0 w 109"/>
                <a:gd name="T49" fmla="*/ 568 h 634"/>
                <a:gd name="T50" fmla="*/ 48 w 109"/>
                <a:gd name="T51" fmla="*/ 568 h 634"/>
                <a:gd name="T52" fmla="*/ 48 w 109"/>
                <a:gd name="T53" fmla="*/ 582 h 634"/>
                <a:gd name="T54" fmla="*/ 0 w 109"/>
                <a:gd name="T55" fmla="*/ 582 h 634"/>
                <a:gd name="T56" fmla="*/ 0 w 109"/>
                <a:gd name="T57" fmla="*/ 634 h 634"/>
                <a:gd name="T58" fmla="*/ 109 w 109"/>
                <a:gd name="T59" fmla="*/ 634 h 634"/>
                <a:gd name="T60" fmla="*/ 109 w 109"/>
                <a:gd name="T61" fmla="*/ 0 h 634"/>
                <a:gd name="T62" fmla="*/ 0 w 109"/>
                <a:gd name="T63" fmla="*/ 0 h 634"/>
                <a:gd name="T64" fmla="*/ 0 w 109"/>
                <a:gd name="T65" fmla="*/ 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634">
                  <a:moveTo>
                    <a:pt x="0" y="81"/>
                  </a:moveTo>
                  <a:lnTo>
                    <a:pt x="48" y="81"/>
                  </a:lnTo>
                  <a:lnTo>
                    <a:pt x="48" y="95"/>
                  </a:lnTo>
                  <a:lnTo>
                    <a:pt x="0" y="95"/>
                  </a:lnTo>
                  <a:lnTo>
                    <a:pt x="0" y="166"/>
                  </a:lnTo>
                  <a:lnTo>
                    <a:pt x="48" y="166"/>
                  </a:lnTo>
                  <a:lnTo>
                    <a:pt x="48" y="181"/>
                  </a:lnTo>
                  <a:lnTo>
                    <a:pt x="0" y="181"/>
                  </a:lnTo>
                  <a:lnTo>
                    <a:pt x="0" y="250"/>
                  </a:lnTo>
                  <a:lnTo>
                    <a:pt x="48" y="250"/>
                  </a:lnTo>
                  <a:lnTo>
                    <a:pt x="48" y="264"/>
                  </a:lnTo>
                  <a:lnTo>
                    <a:pt x="0" y="264"/>
                  </a:lnTo>
                  <a:lnTo>
                    <a:pt x="0" y="335"/>
                  </a:lnTo>
                  <a:lnTo>
                    <a:pt x="48" y="335"/>
                  </a:lnTo>
                  <a:lnTo>
                    <a:pt x="48" y="349"/>
                  </a:lnTo>
                  <a:lnTo>
                    <a:pt x="0" y="349"/>
                  </a:lnTo>
                  <a:lnTo>
                    <a:pt x="0" y="399"/>
                  </a:lnTo>
                  <a:lnTo>
                    <a:pt x="48" y="399"/>
                  </a:lnTo>
                  <a:lnTo>
                    <a:pt x="48" y="413"/>
                  </a:lnTo>
                  <a:lnTo>
                    <a:pt x="0" y="413"/>
                  </a:lnTo>
                  <a:lnTo>
                    <a:pt x="0" y="485"/>
                  </a:lnTo>
                  <a:lnTo>
                    <a:pt x="48" y="485"/>
                  </a:lnTo>
                  <a:lnTo>
                    <a:pt x="48" y="499"/>
                  </a:lnTo>
                  <a:lnTo>
                    <a:pt x="0" y="499"/>
                  </a:lnTo>
                  <a:lnTo>
                    <a:pt x="0" y="568"/>
                  </a:lnTo>
                  <a:lnTo>
                    <a:pt x="48" y="568"/>
                  </a:lnTo>
                  <a:lnTo>
                    <a:pt x="48" y="582"/>
                  </a:lnTo>
                  <a:lnTo>
                    <a:pt x="0" y="582"/>
                  </a:lnTo>
                  <a:lnTo>
                    <a:pt x="0" y="634"/>
                  </a:lnTo>
                  <a:lnTo>
                    <a:pt x="109" y="634"/>
                  </a:lnTo>
                  <a:lnTo>
                    <a:pt x="109" y="0"/>
                  </a:lnTo>
                  <a:lnTo>
                    <a:pt x="0" y="0"/>
                  </a:lnTo>
                  <a:lnTo>
                    <a:pt x="0"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userDrawn="1"/>
        </p:nvGrpSpPr>
        <p:grpSpPr>
          <a:xfrm>
            <a:off x="5823400" y="97611"/>
            <a:ext cx="433212" cy="328436"/>
            <a:chOff x="3919538" y="2133600"/>
            <a:chExt cx="1023937" cy="776288"/>
          </a:xfrm>
          <a:solidFill>
            <a:schemeClr val="bg1"/>
          </a:solidFill>
        </p:grpSpPr>
        <p:sp>
          <p:nvSpPr>
            <p:cNvPr id="41" name="Freeform 36"/>
            <p:cNvSpPr>
              <a:spLocks noEditPoints="1"/>
            </p:cNvSpPr>
            <p:nvPr/>
          </p:nvSpPr>
          <p:spPr bwMode="auto">
            <a:xfrm>
              <a:off x="4214813" y="2651125"/>
              <a:ext cx="655637" cy="244475"/>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49"/>
                    <a:pt x="159" y="43"/>
                    <a:pt x="159" y="34"/>
                  </a:cubicBezTo>
                  <a:cubicBezTo>
                    <a:pt x="159" y="23"/>
                    <a:pt x="162" y="14"/>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7"/>
            <p:cNvSpPr>
              <a:spLocks noEditPoints="1"/>
            </p:cNvSpPr>
            <p:nvPr/>
          </p:nvSpPr>
          <p:spPr bwMode="auto">
            <a:xfrm>
              <a:off x="4203700" y="2373313"/>
              <a:ext cx="655637" cy="247650"/>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3" y="12"/>
                    <a:pt x="152" y="15"/>
                    <a:pt x="151" y="17"/>
                  </a:cubicBezTo>
                  <a:cubicBezTo>
                    <a:pt x="26" y="17"/>
                    <a:pt x="26" y="17"/>
                    <a:pt x="26" y="17"/>
                  </a:cubicBezTo>
                  <a:cubicBezTo>
                    <a:pt x="26" y="22"/>
                    <a:pt x="26" y="22"/>
                    <a:pt x="26" y="22"/>
                  </a:cubicBezTo>
                  <a:cubicBezTo>
                    <a:pt x="150" y="22"/>
                    <a:pt x="150" y="22"/>
                    <a:pt x="150" y="22"/>
                  </a:cubicBezTo>
                  <a:cubicBezTo>
                    <a:pt x="150" y="24"/>
                    <a:pt x="149" y="27"/>
                    <a:pt x="149" y="30"/>
                  </a:cubicBezTo>
                  <a:cubicBezTo>
                    <a:pt x="25" y="30"/>
                    <a:pt x="25" y="30"/>
                    <a:pt x="25" y="30"/>
                  </a:cubicBezTo>
                  <a:cubicBezTo>
                    <a:pt x="25" y="35"/>
                    <a:pt x="25" y="35"/>
                    <a:pt x="25" y="35"/>
                  </a:cubicBezTo>
                  <a:cubicBezTo>
                    <a:pt x="149" y="35"/>
                    <a:pt x="149" y="35"/>
                    <a:pt x="149" y="35"/>
                  </a:cubicBezTo>
                  <a:cubicBezTo>
                    <a:pt x="149" y="38"/>
                    <a:pt x="149" y="40"/>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8"/>
            <p:cNvSpPr>
              <a:spLocks noEditPoints="1"/>
            </p:cNvSpPr>
            <p:nvPr/>
          </p:nvSpPr>
          <p:spPr bwMode="auto">
            <a:xfrm>
              <a:off x="3919538" y="2316163"/>
              <a:ext cx="284162" cy="593725"/>
            </a:xfrm>
            <a:custGeom>
              <a:avLst/>
              <a:gdLst>
                <a:gd name="T0" fmla="*/ 65 w 75"/>
                <a:gd name="T1" fmla="*/ 15 h 156"/>
                <a:gd name="T2" fmla="*/ 48 w 75"/>
                <a:gd name="T3" fmla="*/ 16 h 156"/>
                <a:gd name="T4" fmla="*/ 27 w 75"/>
                <a:gd name="T5" fmla="*/ 9 h 156"/>
                <a:gd name="T6" fmla="*/ 28 w 75"/>
                <a:gd name="T7" fmla="*/ 1 h 156"/>
                <a:gd name="T8" fmla="*/ 20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5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4 h 156"/>
                <a:gd name="T50" fmla="*/ 54 w 75"/>
                <a:gd name="T51" fmla="*/ 25 h 156"/>
                <a:gd name="T52" fmla="*/ 40 w 75"/>
                <a:gd name="T53" fmla="*/ 132 h 156"/>
                <a:gd name="T54" fmla="*/ 43 w 75"/>
                <a:gd name="T55" fmla="*/ 132 h 156"/>
                <a:gd name="T56" fmla="*/ 58 w 75"/>
                <a:gd name="T57" fmla="*/ 25 h 156"/>
                <a:gd name="T58" fmla="*/ 64 w 75"/>
                <a:gd name="T59" fmla="*/ 24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5"/>
                  </a:moveTo>
                  <a:cubicBezTo>
                    <a:pt x="61" y="16"/>
                    <a:pt x="55" y="17"/>
                    <a:pt x="48" y="16"/>
                  </a:cubicBezTo>
                  <a:cubicBezTo>
                    <a:pt x="38" y="14"/>
                    <a:pt x="31" y="11"/>
                    <a:pt x="27" y="9"/>
                  </a:cubicBezTo>
                  <a:cubicBezTo>
                    <a:pt x="28" y="1"/>
                    <a:pt x="28" y="1"/>
                    <a:pt x="28" y="1"/>
                  </a:cubicBezTo>
                  <a:cubicBezTo>
                    <a:pt x="20" y="0"/>
                    <a:pt x="20" y="0"/>
                    <a:pt x="20"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5"/>
                  </a:lnTo>
                  <a:close/>
                  <a:moveTo>
                    <a:pt x="48" y="145"/>
                  </a:moveTo>
                  <a:cubicBezTo>
                    <a:pt x="48" y="146"/>
                    <a:pt x="47" y="146"/>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4"/>
                    <a:pt x="47" y="24"/>
                    <a:pt x="47" y="24"/>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4"/>
                  </a:cubicBezTo>
                  <a:lnTo>
                    <a:pt x="48"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39"/>
            <p:cNvSpPr>
              <a:spLocks noChangeArrowheads="1"/>
            </p:cNvSpPr>
            <p:nvPr/>
          </p:nvSpPr>
          <p:spPr bwMode="auto">
            <a:xfrm>
              <a:off x="4397375" y="2133600"/>
              <a:ext cx="5461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0"/>
            <p:cNvSpPr>
              <a:spLocks/>
            </p:cNvSpPr>
            <p:nvPr/>
          </p:nvSpPr>
          <p:spPr bwMode="auto">
            <a:xfrm>
              <a:off x="4881563" y="2187575"/>
              <a:ext cx="57150" cy="220663"/>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41"/>
            <p:cNvSpPr>
              <a:spLocks noChangeArrowheads="1"/>
            </p:cNvSpPr>
            <p:nvPr/>
          </p:nvSpPr>
          <p:spPr bwMode="auto">
            <a:xfrm>
              <a:off x="4452938" y="2190750"/>
              <a:ext cx="422275" cy="168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942682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par>
                                <p:cTn id="13" presetID="9"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par>
                                <p:cTn id="16" presetID="9"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dissolve">
                                      <p:cBhvr>
                                        <p:cTn id="18" dur="500"/>
                                        <p:tgtEl>
                                          <p:spTgt spid="23"/>
                                        </p:tgtEl>
                                      </p:cBhvr>
                                    </p:animEffect>
                                  </p:childTnLst>
                                </p:cTn>
                              </p:par>
                              <p:par>
                                <p:cTn id="19" presetID="9"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dissolve">
                                      <p:cBhvr>
                                        <p:cTn id="21" dur="500"/>
                                        <p:tgtEl>
                                          <p:spTgt spid="27"/>
                                        </p:tgtEl>
                                      </p:cBhvr>
                                    </p:animEffect>
                                  </p:childTnLst>
                                </p:cTn>
                              </p:par>
                              <p:par>
                                <p:cTn id="22" presetID="9" presetClass="entr" presetSubtype="0"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dissolve">
                                      <p:cBhvr>
                                        <p:cTn id="24" dur="500"/>
                                        <p:tgtEl>
                                          <p:spTgt spid="37"/>
                                        </p:tgtEl>
                                      </p:cBhvr>
                                    </p:animEffect>
                                  </p:childTnLst>
                                </p:cTn>
                              </p:par>
                              <p:par>
                                <p:cTn id="25" presetID="9"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dissolve">
                                      <p:cBhvr>
                                        <p:cTn id="27" dur="500"/>
                                        <p:tgtEl>
                                          <p:spTgt spid="40"/>
                                        </p:tgtEl>
                                      </p:cBhvr>
                                    </p:animEffect>
                                  </p:childTnLst>
                                </p:cTn>
                              </p:par>
                            </p:childTnLst>
                          </p:cTn>
                        </p:par>
                        <p:par>
                          <p:cTn id="28" fill="hold">
                            <p:stCondLst>
                              <p:cond delay="1000"/>
                            </p:stCondLst>
                            <p:childTnLst>
                              <p:par>
                                <p:cTn id="29" presetID="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7" name="Rectangle 37"/>
          <p:cNvSpPr/>
          <p:nvPr userDrawn="1"/>
        </p:nvSpPr>
        <p:spPr>
          <a:xfrm>
            <a:off x="0" y="-13001"/>
            <a:ext cx="9144000" cy="534175"/>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矩形 7"/>
          <p:cNvSpPr/>
          <p:nvPr userDrawn="1"/>
        </p:nvSpPr>
        <p:spPr>
          <a:xfrm>
            <a:off x="8431411" y="-12974"/>
            <a:ext cx="533077" cy="53307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202024" y="45281"/>
            <a:ext cx="272933" cy="429495"/>
            <a:chOff x="202024" y="45281"/>
            <a:chExt cx="272933" cy="429495"/>
          </a:xfrm>
          <a:solidFill>
            <a:schemeClr val="bg1"/>
          </a:solidFill>
        </p:grpSpPr>
        <p:sp>
          <p:nvSpPr>
            <p:cNvPr id="10" name="Rounded Rectangle 38"/>
            <p:cNvSpPr/>
            <p:nvPr/>
          </p:nvSpPr>
          <p:spPr>
            <a:xfrm rot="18000000">
              <a:off x="38895" y="208411"/>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39"/>
            <p:cNvSpPr/>
            <p:nvPr/>
          </p:nvSpPr>
          <p:spPr>
            <a:xfrm rot="18000000">
              <a:off x="208592" y="208410"/>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组合 11"/>
          <p:cNvGrpSpPr/>
          <p:nvPr userDrawn="1"/>
        </p:nvGrpSpPr>
        <p:grpSpPr>
          <a:xfrm>
            <a:off x="6556526" y="87998"/>
            <a:ext cx="312897" cy="347663"/>
            <a:chOff x="2790826" y="4105276"/>
            <a:chExt cx="900113" cy="1000125"/>
          </a:xfrm>
          <a:solidFill>
            <a:schemeClr val="bg1"/>
          </a:solidFill>
        </p:grpSpPr>
        <p:sp>
          <p:nvSpPr>
            <p:cNvPr id="13" name="Rectangle 9"/>
            <p:cNvSpPr>
              <a:spLocks noChangeArrowheads="1"/>
            </p:cNvSpPr>
            <p:nvPr/>
          </p:nvSpPr>
          <p:spPr bwMode="auto">
            <a:xfrm>
              <a:off x="3141663" y="4456113"/>
              <a:ext cx="4508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10"/>
            <p:cNvSpPr>
              <a:spLocks noChangeArrowheads="1"/>
            </p:cNvSpPr>
            <p:nvPr/>
          </p:nvSpPr>
          <p:spPr bwMode="auto">
            <a:xfrm>
              <a:off x="3144838" y="4560888"/>
              <a:ext cx="45085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1"/>
            <p:cNvSpPr>
              <a:spLocks/>
            </p:cNvSpPr>
            <p:nvPr/>
          </p:nvSpPr>
          <p:spPr bwMode="auto">
            <a:xfrm>
              <a:off x="3051176" y="4343401"/>
              <a:ext cx="639763" cy="762000"/>
            </a:xfrm>
            <a:custGeom>
              <a:avLst/>
              <a:gdLst>
                <a:gd name="T0" fmla="*/ 0 w 403"/>
                <a:gd name="T1" fmla="*/ 0 h 480"/>
                <a:gd name="T2" fmla="*/ 0 w 403"/>
                <a:gd name="T3" fmla="*/ 14 h 480"/>
                <a:gd name="T4" fmla="*/ 38 w 403"/>
                <a:gd name="T5" fmla="*/ 107 h 480"/>
                <a:gd name="T6" fmla="*/ 38 w 403"/>
                <a:gd name="T7" fmla="*/ 38 h 480"/>
                <a:gd name="T8" fmla="*/ 365 w 403"/>
                <a:gd name="T9" fmla="*/ 38 h 480"/>
                <a:gd name="T10" fmla="*/ 365 w 403"/>
                <a:gd name="T11" fmla="*/ 444 h 480"/>
                <a:gd name="T12" fmla="*/ 111 w 403"/>
                <a:gd name="T13" fmla="*/ 444 h 480"/>
                <a:gd name="T14" fmla="*/ 111 w 403"/>
                <a:gd name="T15" fmla="*/ 444 h 480"/>
                <a:gd name="T16" fmla="*/ 109 w 403"/>
                <a:gd name="T17" fmla="*/ 444 h 480"/>
                <a:gd name="T18" fmla="*/ 38 w 403"/>
                <a:gd name="T19" fmla="*/ 444 h 480"/>
                <a:gd name="T20" fmla="*/ 38 w 403"/>
                <a:gd name="T21" fmla="*/ 375 h 480"/>
                <a:gd name="T22" fmla="*/ 7 w 403"/>
                <a:gd name="T23" fmla="*/ 344 h 480"/>
                <a:gd name="T24" fmla="*/ 7 w 403"/>
                <a:gd name="T25" fmla="*/ 346 h 480"/>
                <a:gd name="T26" fmla="*/ 5 w 403"/>
                <a:gd name="T27" fmla="*/ 342 h 480"/>
                <a:gd name="T28" fmla="*/ 0 w 403"/>
                <a:gd name="T29" fmla="*/ 337 h 480"/>
                <a:gd name="T30" fmla="*/ 0 w 403"/>
                <a:gd name="T31" fmla="*/ 480 h 480"/>
                <a:gd name="T32" fmla="*/ 403 w 403"/>
                <a:gd name="T33" fmla="*/ 480 h 480"/>
                <a:gd name="T34" fmla="*/ 403 w 403"/>
                <a:gd name="T35" fmla="*/ 0 h 480"/>
                <a:gd name="T36" fmla="*/ 0 w 403"/>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3" h="480">
                  <a:moveTo>
                    <a:pt x="0" y="0"/>
                  </a:moveTo>
                  <a:lnTo>
                    <a:pt x="0" y="14"/>
                  </a:lnTo>
                  <a:lnTo>
                    <a:pt x="38" y="107"/>
                  </a:lnTo>
                  <a:lnTo>
                    <a:pt x="38" y="38"/>
                  </a:lnTo>
                  <a:lnTo>
                    <a:pt x="365" y="38"/>
                  </a:lnTo>
                  <a:lnTo>
                    <a:pt x="365" y="444"/>
                  </a:lnTo>
                  <a:lnTo>
                    <a:pt x="111" y="444"/>
                  </a:lnTo>
                  <a:lnTo>
                    <a:pt x="111" y="444"/>
                  </a:lnTo>
                  <a:lnTo>
                    <a:pt x="109" y="444"/>
                  </a:lnTo>
                  <a:lnTo>
                    <a:pt x="38" y="444"/>
                  </a:lnTo>
                  <a:lnTo>
                    <a:pt x="38" y="375"/>
                  </a:lnTo>
                  <a:lnTo>
                    <a:pt x="7" y="344"/>
                  </a:lnTo>
                  <a:lnTo>
                    <a:pt x="7" y="346"/>
                  </a:lnTo>
                  <a:lnTo>
                    <a:pt x="5" y="342"/>
                  </a:lnTo>
                  <a:lnTo>
                    <a:pt x="0" y="337"/>
                  </a:lnTo>
                  <a:lnTo>
                    <a:pt x="0" y="480"/>
                  </a:lnTo>
                  <a:lnTo>
                    <a:pt x="403" y="480"/>
                  </a:lnTo>
                  <a:lnTo>
                    <a:pt x="40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p:cNvSpPr>
              <a:spLocks/>
            </p:cNvSpPr>
            <p:nvPr/>
          </p:nvSpPr>
          <p:spPr bwMode="auto">
            <a:xfrm>
              <a:off x="3171826" y="4656138"/>
              <a:ext cx="423863" cy="41275"/>
            </a:xfrm>
            <a:custGeom>
              <a:avLst/>
              <a:gdLst>
                <a:gd name="T0" fmla="*/ 0 w 267"/>
                <a:gd name="T1" fmla="*/ 0 h 26"/>
                <a:gd name="T2" fmla="*/ 9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9" y="26"/>
                  </a:lnTo>
                  <a:lnTo>
                    <a:pt x="267" y="26"/>
                  </a:lnTo>
                  <a:lnTo>
                    <a:pt x="26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p:cNvSpPr>
            <p:nvPr/>
          </p:nvSpPr>
          <p:spPr bwMode="auto">
            <a:xfrm>
              <a:off x="3213101" y="4757738"/>
              <a:ext cx="387350" cy="4127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14"/>
            <p:cNvSpPr>
              <a:spLocks noChangeArrowheads="1"/>
            </p:cNvSpPr>
            <p:nvPr/>
          </p:nvSpPr>
          <p:spPr bwMode="auto">
            <a:xfrm>
              <a:off x="3235326" y="4840288"/>
              <a:ext cx="3603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5"/>
            <p:cNvSpPr>
              <a:spLocks/>
            </p:cNvSpPr>
            <p:nvPr/>
          </p:nvSpPr>
          <p:spPr bwMode="auto">
            <a:xfrm>
              <a:off x="3076576" y="4818063"/>
              <a:ext cx="139700" cy="188913"/>
            </a:xfrm>
            <a:custGeom>
              <a:avLst/>
              <a:gdLst>
                <a:gd name="T0" fmla="*/ 86 w 88"/>
                <a:gd name="T1" fmla="*/ 119 h 119"/>
                <a:gd name="T2" fmla="*/ 88 w 88"/>
                <a:gd name="T3" fmla="*/ 0 h 119"/>
                <a:gd name="T4" fmla="*/ 0 w 88"/>
                <a:gd name="T5" fmla="*/ 38 h 119"/>
                <a:gd name="T6" fmla="*/ 86 w 88"/>
                <a:gd name="T7" fmla="*/ 119 h 119"/>
              </a:gdLst>
              <a:ahLst/>
              <a:cxnLst>
                <a:cxn ang="0">
                  <a:pos x="T0" y="T1"/>
                </a:cxn>
                <a:cxn ang="0">
                  <a:pos x="T2" y="T3"/>
                </a:cxn>
                <a:cxn ang="0">
                  <a:pos x="T4" y="T5"/>
                </a:cxn>
                <a:cxn ang="0">
                  <a:pos x="T6" y="T7"/>
                </a:cxn>
              </a:cxnLst>
              <a:rect l="0" t="0" r="r" b="b"/>
              <a:pathLst>
                <a:path w="88" h="119">
                  <a:moveTo>
                    <a:pt x="86" y="119"/>
                  </a:moveTo>
                  <a:lnTo>
                    <a:pt x="88" y="0"/>
                  </a:lnTo>
                  <a:lnTo>
                    <a:pt x="0" y="38"/>
                  </a:lnTo>
                  <a:lnTo>
                    <a:pt x="86"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6"/>
            <p:cNvSpPr>
              <a:spLocks/>
            </p:cNvSpPr>
            <p:nvPr/>
          </p:nvSpPr>
          <p:spPr bwMode="auto">
            <a:xfrm>
              <a:off x="2790826" y="4105276"/>
              <a:ext cx="180975" cy="169863"/>
            </a:xfrm>
            <a:custGeom>
              <a:avLst/>
              <a:gdLst>
                <a:gd name="T0" fmla="*/ 41 w 48"/>
                <a:gd name="T1" fmla="*/ 12 h 45"/>
                <a:gd name="T2" fmla="*/ 20 w 48"/>
                <a:gd name="T3" fmla="*/ 3 h 45"/>
                <a:gd name="T4" fmla="*/ 12 w 48"/>
                <a:gd name="T5" fmla="*/ 7 h 45"/>
                <a:gd name="T6" fmla="*/ 3 w 48"/>
                <a:gd name="T7" fmla="*/ 27 h 45"/>
                <a:gd name="T8" fmla="*/ 11 w 48"/>
                <a:gd name="T9" fmla="*/ 45 h 45"/>
                <a:gd name="T10" fmla="*/ 48 w 48"/>
                <a:gd name="T11" fmla="*/ 30 h 45"/>
                <a:gd name="T12" fmla="*/ 41 w 4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48" h="45">
                  <a:moveTo>
                    <a:pt x="41" y="12"/>
                  </a:moveTo>
                  <a:cubicBezTo>
                    <a:pt x="38" y="4"/>
                    <a:pt x="28" y="0"/>
                    <a:pt x="20" y="3"/>
                  </a:cubicBezTo>
                  <a:cubicBezTo>
                    <a:pt x="12" y="7"/>
                    <a:pt x="12" y="7"/>
                    <a:pt x="12" y="7"/>
                  </a:cubicBezTo>
                  <a:cubicBezTo>
                    <a:pt x="4" y="10"/>
                    <a:pt x="0" y="19"/>
                    <a:pt x="3" y="27"/>
                  </a:cubicBezTo>
                  <a:cubicBezTo>
                    <a:pt x="11" y="45"/>
                    <a:pt x="11" y="45"/>
                    <a:pt x="11" y="45"/>
                  </a:cubicBezTo>
                  <a:cubicBezTo>
                    <a:pt x="48" y="30"/>
                    <a:pt x="48" y="30"/>
                    <a:pt x="48" y="30"/>
                  </a:cubicBez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17"/>
            <p:cNvSpPr>
              <a:spLocks noChangeArrowheads="1"/>
            </p:cNvSpPr>
            <p:nvPr/>
          </p:nvSpPr>
          <p:spPr bwMode="auto">
            <a:xfrm>
              <a:off x="3230563" y="4946651"/>
              <a:ext cx="3698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8"/>
            <p:cNvSpPr>
              <a:spLocks noEditPoints="1"/>
            </p:cNvSpPr>
            <p:nvPr/>
          </p:nvSpPr>
          <p:spPr bwMode="auto">
            <a:xfrm>
              <a:off x="2836863" y="4233863"/>
              <a:ext cx="376238" cy="633413"/>
            </a:xfrm>
            <a:custGeom>
              <a:avLst/>
              <a:gdLst>
                <a:gd name="T0" fmla="*/ 100 w 100"/>
                <a:gd name="T1" fmla="*/ 153 h 168"/>
                <a:gd name="T2" fmla="*/ 38 w 100"/>
                <a:gd name="T3" fmla="*/ 0 h 168"/>
                <a:gd name="T4" fmla="*/ 0 w 100"/>
                <a:gd name="T5" fmla="*/ 16 h 168"/>
                <a:gd name="T6" fmla="*/ 63 w 100"/>
                <a:gd name="T7" fmla="*/ 168 h 168"/>
                <a:gd name="T8" fmla="*/ 100 w 100"/>
                <a:gd name="T9" fmla="*/ 153 h 168"/>
                <a:gd name="T10" fmla="*/ 34 w 100"/>
                <a:gd name="T11" fmla="*/ 7 h 168"/>
                <a:gd name="T12" fmla="*/ 75 w 100"/>
                <a:gd name="T13" fmla="*/ 108 h 168"/>
                <a:gd name="T14" fmla="*/ 74 w 100"/>
                <a:gd name="T15" fmla="*/ 116 h 168"/>
                <a:gd name="T16" fmla="*/ 67 w 100"/>
                <a:gd name="T17" fmla="*/ 111 h 168"/>
                <a:gd name="T18" fmla="*/ 26 w 100"/>
                <a:gd name="T19" fmla="*/ 10 h 168"/>
                <a:gd name="T20" fmla="*/ 34 w 100"/>
                <a:gd name="T21" fmla="*/ 7 h 168"/>
                <a:gd name="T22" fmla="*/ 57 w 100"/>
                <a:gd name="T23" fmla="*/ 122 h 168"/>
                <a:gd name="T24" fmla="*/ 50 w 100"/>
                <a:gd name="T25" fmla="*/ 118 h 168"/>
                <a:gd name="T26" fmla="*/ 9 w 100"/>
                <a:gd name="T27" fmla="*/ 17 h 168"/>
                <a:gd name="T28" fmla="*/ 17 w 100"/>
                <a:gd name="T29" fmla="*/ 13 h 168"/>
                <a:gd name="T30" fmla="*/ 59 w 100"/>
                <a:gd name="T31" fmla="*/ 115 h 168"/>
                <a:gd name="T32" fmla="*/ 57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3"/>
                  </a:moveTo>
                  <a:cubicBezTo>
                    <a:pt x="38" y="0"/>
                    <a:pt x="38" y="0"/>
                    <a:pt x="38" y="0"/>
                  </a:cubicBezTo>
                  <a:cubicBezTo>
                    <a:pt x="0" y="16"/>
                    <a:pt x="0" y="16"/>
                    <a:pt x="0" y="16"/>
                  </a:cubicBezTo>
                  <a:cubicBezTo>
                    <a:pt x="63" y="168"/>
                    <a:pt x="63" y="168"/>
                    <a:pt x="63" y="168"/>
                  </a:cubicBezTo>
                  <a:lnTo>
                    <a:pt x="100" y="153"/>
                  </a:lnTo>
                  <a:close/>
                  <a:moveTo>
                    <a:pt x="34" y="7"/>
                  </a:moveTo>
                  <a:cubicBezTo>
                    <a:pt x="75" y="108"/>
                    <a:pt x="75" y="108"/>
                    <a:pt x="75" y="108"/>
                  </a:cubicBezTo>
                  <a:cubicBezTo>
                    <a:pt x="77" y="111"/>
                    <a:pt x="76" y="115"/>
                    <a:pt x="74" y="116"/>
                  </a:cubicBezTo>
                  <a:cubicBezTo>
                    <a:pt x="71" y="116"/>
                    <a:pt x="68" y="115"/>
                    <a:pt x="67" y="111"/>
                  </a:cubicBezTo>
                  <a:cubicBezTo>
                    <a:pt x="26" y="10"/>
                    <a:pt x="26" y="10"/>
                    <a:pt x="26" y="10"/>
                  </a:cubicBezTo>
                  <a:lnTo>
                    <a:pt x="34" y="7"/>
                  </a:lnTo>
                  <a:close/>
                  <a:moveTo>
                    <a:pt x="57" y="122"/>
                  </a:moveTo>
                  <a:cubicBezTo>
                    <a:pt x="55" y="123"/>
                    <a:pt x="52" y="121"/>
                    <a:pt x="50" y="118"/>
                  </a:cubicBezTo>
                  <a:cubicBezTo>
                    <a:pt x="9" y="17"/>
                    <a:pt x="9" y="17"/>
                    <a:pt x="9" y="17"/>
                  </a:cubicBezTo>
                  <a:cubicBezTo>
                    <a:pt x="17" y="13"/>
                    <a:pt x="17" y="13"/>
                    <a:pt x="17" y="13"/>
                  </a:cubicBezTo>
                  <a:cubicBezTo>
                    <a:pt x="59" y="115"/>
                    <a:pt x="59" y="115"/>
                    <a:pt x="59" y="115"/>
                  </a:cubicBezTo>
                  <a:cubicBezTo>
                    <a:pt x="60" y="118"/>
                    <a:pt x="59" y="121"/>
                    <a:pt x="57"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userDrawn="1"/>
        </p:nvGrpSpPr>
        <p:grpSpPr>
          <a:xfrm>
            <a:off x="8480176" y="96496"/>
            <a:ext cx="419100" cy="330667"/>
            <a:chOff x="4287838" y="3433763"/>
            <a:chExt cx="1038225" cy="819151"/>
          </a:xfrm>
          <a:solidFill>
            <a:schemeClr val="bg1"/>
          </a:solidFill>
        </p:grpSpPr>
        <p:sp>
          <p:nvSpPr>
            <p:cNvPr id="24" name="Freeform 19"/>
            <p:cNvSpPr>
              <a:spLocks/>
            </p:cNvSpPr>
            <p:nvPr/>
          </p:nvSpPr>
          <p:spPr bwMode="auto">
            <a:xfrm>
              <a:off x="4510088" y="3841751"/>
              <a:ext cx="557213" cy="411163"/>
            </a:xfrm>
            <a:custGeom>
              <a:avLst/>
              <a:gdLst>
                <a:gd name="T0" fmla="*/ 0 w 148"/>
                <a:gd name="T1" fmla="*/ 0 h 109"/>
                <a:gd name="T2" fmla="*/ 0 w 148"/>
                <a:gd name="T3" fmla="*/ 82 h 109"/>
                <a:gd name="T4" fmla="*/ 74 w 148"/>
                <a:gd name="T5" fmla="*/ 109 h 109"/>
                <a:gd name="T6" fmla="*/ 148 w 148"/>
                <a:gd name="T7" fmla="*/ 82 h 109"/>
                <a:gd name="T8" fmla="*/ 148 w 148"/>
                <a:gd name="T9" fmla="*/ 5 h 109"/>
                <a:gd name="T10" fmla="*/ 79 w 148"/>
                <a:gd name="T11" fmla="*/ 40 h 109"/>
                <a:gd name="T12" fmla="*/ 0 w 148"/>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48" h="109">
                  <a:moveTo>
                    <a:pt x="0" y="0"/>
                  </a:moveTo>
                  <a:cubicBezTo>
                    <a:pt x="0" y="82"/>
                    <a:pt x="0" y="82"/>
                    <a:pt x="0" y="82"/>
                  </a:cubicBezTo>
                  <a:cubicBezTo>
                    <a:pt x="17" y="98"/>
                    <a:pt x="44" y="109"/>
                    <a:pt x="74" y="109"/>
                  </a:cubicBezTo>
                  <a:cubicBezTo>
                    <a:pt x="104" y="109"/>
                    <a:pt x="131" y="98"/>
                    <a:pt x="148" y="82"/>
                  </a:cubicBezTo>
                  <a:cubicBezTo>
                    <a:pt x="148" y="5"/>
                    <a:pt x="148" y="5"/>
                    <a:pt x="148" y="5"/>
                  </a:cubicBezTo>
                  <a:cubicBezTo>
                    <a:pt x="79" y="40"/>
                    <a:pt x="79" y="40"/>
                    <a:pt x="79"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
            <p:cNvSpPr>
              <a:spLocks/>
            </p:cNvSpPr>
            <p:nvPr/>
          </p:nvSpPr>
          <p:spPr bwMode="auto">
            <a:xfrm>
              <a:off x="4287838" y="3433763"/>
              <a:ext cx="1038225" cy="520700"/>
            </a:xfrm>
            <a:custGeom>
              <a:avLst/>
              <a:gdLst>
                <a:gd name="T0" fmla="*/ 654 w 654"/>
                <a:gd name="T1" fmla="*/ 164 h 328"/>
                <a:gd name="T2" fmla="*/ 327 w 654"/>
                <a:gd name="T3" fmla="*/ 0 h 328"/>
                <a:gd name="T4" fmla="*/ 0 w 654"/>
                <a:gd name="T5" fmla="*/ 164 h 328"/>
                <a:gd name="T6" fmla="*/ 327 w 654"/>
                <a:gd name="T7" fmla="*/ 328 h 328"/>
                <a:gd name="T8" fmla="*/ 654 w 654"/>
                <a:gd name="T9" fmla="*/ 164 h 328"/>
              </a:gdLst>
              <a:ahLst/>
              <a:cxnLst>
                <a:cxn ang="0">
                  <a:pos x="T0" y="T1"/>
                </a:cxn>
                <a:cxn ang="0">
                  <a:pos x="T2" y="T3"/>
                </a:cxn>
                <a:cxn ang="0">
                  <a:pos x="T4" y="T5"/>
                </a:cxn>
                <a:cxn ang="0">
                  <a:pos x="T6" y="T7"/>
                </a:cxn>
                <a:cxn ang="0">
                  <a:pos x="T8" y="T9"/>
                </a:cxn>
              </a:cxnLst>
              <a:rect l="0" t="0" r="r" b="b"/>
              <a:pathLst>
                <a:path w="654" h="328">
                  <a:moveTo>
                    <a:pt x="654" y="164"/>
                  </a:moveTo>
                  <a:lnTo>
                    <a:pt x="327" y="0"/>
                  </a:lnTo>
                  <a:lnTo>
                    <a:pt x="0" y="164"/>
                  </a:lnTo>
                  <a:lnTo>
                    <a:pt x="327" y="328"/>
                  </a:lnTo>
                  <a:lnTo>
                    <a:pt x="65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1"/>
            <p:cNvSpPr>
              <a:spLocks/>
            </p:cNvSpPr>
            <p:nvPr/>
          </p:nvSpPr>
          <p:spPr bwMode="auto">
            <a:xfrm>
              <a:off x="5133976" y="3768726"/>
              <a:ext cx="117475" cy="350838"/>
            </a:xfrm>
            <a:custGeom>
              <a:avLst/>
              <a:gdLst>
                <a:gd name="T0" fmla="*/ 23 w 31"/>
                <a:gd name="T1" fmla="*/ 49 h 93"/>
                <a:gd name="T2" fmla="*/ 23 w 31"/>
                <a:gd name="T3" fmla="*/ 0 h 93"/>
                <a:gd name="T4" fmla="*/ 8 w 31"/>
                <a:gd name="T5" fmla="*/ 7 h 93"/>
                <a:gd name="T6" fmla="*/ 8 w 31"/>
                <a:gd name="T7" fmla="*/ 49 h 93"/>
                <a:gd name="T8" fmla="*/ 0 w 31"/>
                <a:gd name="T9" fmla="*/ 63 h 93"/>
                <a:gd name="T10" fmla="*/ 15 w 31"/>
                <a:gd name="T11" fmla="*/ 93 h 93"/>
                <a:gd name="T12" fmla="*/ 31 w 31"/>
                <a:gd name="T13" fmla="*/ 63 h 93"/>
                <a:gd name="T14" fmla="*/ 23 w 31"/>
                <a:gd name="T15" fmla="*/ 4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23" y="49"/>
                  </a:moveTo>
                  <a:cubicBezTo>
                    <a:pt x="23" y="0"/>
                    <a:pt x="23" y="0"/>
                    <a:pt x="23" y="0"/>
                  </a:cubicBezTo>
                  <a:cubicBezTo>
                    <a:pt x="8" y="7"/>
                    <a:pt x="8" y="7"/>
                    <a:pt x="8" y="7"/>
                  </a:cubicBezTo>
                  <a:cubicBezTo>
                    <a:pt x="8" y="49"/>
                    <a:pt x="8" y="49"/>
                    <a:pt x="8" y="49"/>
                  </a:cubicBezTo>
                  <a:cubicBezTo>
                    <a:pt x="3" y="52"/>
                    <a:pt x="0" y="57"/>
                    <a:pt x="0" y="63"/>
                  </a:cubicBezTo>
                  <a:cubicBezTo>
                    <a:pt x="0" y="71"/>
                    <a:pt x="7" y="93"/>
                    <a:pt x="15" y="93"/>
                  </a:cubicBezTo>
                  <a:cubicBezTo>
                    <a:pt x="24" y="93"/>
                    <a:pt x="31" y="71"/>
                    <a:pt x="31" y="63"/>
                  </a:cubicBezTo>
                  <a:cubicBezTo>
                    <a:pt x="31" y="57"/>
                    <a:pt x="28" y="52"/>
                    <a:pt x="2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userDrawn="1"/>
        </p:nvGrpSpPr>
        <p:grpSpPr>
          <a:xfrm>
            <a:off x="7782781" y="84552"/>
            <a:ext cx="397480" cy="354555"/>
            <a:chOff x="5235576" y="4052888"/>
            <a:chExt cx="1131888" cy="1009651"/>
          </a:xfrm>
          <a:solidFill>
            <a:schemeClr val="bg1"/>
          </a:solidFill>
        </p:grpSpPr>
        <p:sp>
          <p:nvSpPr>
            <p:cNvPr id="28" name="Freeform 22"/>
            <p:cNvSpPr>
              <a:spLocks noEditPoints="1"/>
            </p:cNvSpPr>
            <p:nvPr/>
          </p:nvSpPr>
          <p:spPr bwMode="auto">
            <a:xfrm>
              <a:off x="5326063" y="4052888"/>
              <a:ext cx="414338" cy="554038"/>
            </a:xfrm>
            <a:custGeom>
              <a:avLst/>
              <a:gdLst>
                <a:gd name="T0" fmla="*/ 8 w 110"/>
                <a:gd name="T1" fmla="*/ 92 h 147"/>
                <a:gd name="T2" fmla="*/ 18 w 110"/>
                <a:gd name="T3" fmla="*/ 105 h 147"/>
                <a:gd name="T4" fmla="*/ 57 w 110"/>
                <a:gd name="T5" fmla="*/ 147 h 147"/>
                <a:gd name="T6" fmla="*/ 97 w 110"/>
                <a:gd name="T7" fmla="*/ 105 h 147"/>
                <a:gd name="T8" fmla="*/ 97 w 110"/>
                <a:gd name="T9" fmla="*/ 105 h 147"/>
                <a:gd name="T10" fmla="*/ 108 w 110"/>
                <a:gd name="T11" fmla="*/ 92 h 147"/>
                <a:gd name="T12" fmla="*/ 99 w 110"/>
                <a:gd name="T13" fmla="*/ 80 h 147"/>
                <a:gd name="T14" fmla="*/ 87 w 110"/>
                <a:gd name="T15" fmla="*/ 32 h 147"/>
                <a:gd name="T16" fmla="*/ 29 w 110"/>
                <a:gd name="T17" fmla="*/ 25 h 147"/>
                <a:gd name="T18" fmla="*/ 14 w 110"/>
                <a:gd name="T19" fmla="*/ 81 h 147"/>
                <a:gd name="T20" fmla="*/ 14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2 h 147"/>
                <a:gd name="T74" fmla="*/ 18 w 110"/>
                <a:gd name="T75" fmla="*/ 102 h 147"/>
                <a:gd name="T76" fmla="*/ 11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8" y="105"/>
                  </a:cubicBezTo>
                  <a:cubicBezTo>
                    <a:pt x="21" y="129"/>
                    <a:pt x="38" y="147"/>
                    <a:pt x="57" y="147"/>
                  </a:cubicBezTo>
                  <a:cubicBezTo>
                    <a:pt x="77" y="147"/>
                    <a:pt x="93" y="129"/>
                    <a:pt x="97" y="105"/>
                  </a:cubicBezTo>
                  <a:cubicBezTo>
                    <a:pt x="97" y="105"/>
                    <a:pt x="97" y="105"/>
                    <a:pt x="97" y="105"/>
                  </a:cubicBezTo>
                  <a:cubicBezTo>
                    <a:pt x="103" y="105"/>
                    <a:pt x="108" y="99"/>
                    <a:pt x="108" y="92"/>
                  </a:cubicBezTo>
                  <a:cubicBezTo>
                    <a:pt x="108" y="86"/>
                    <a:pt x="104" y="81"/>
                    <a:pt x="99" y="80"/>
                  </a:cubicBezTo>
                  <a:cubicBezTo>
                    <a:pt x="99" y="80"/>
                    <a:pt x="110" y="43"/>
                    <a:pt x="87" y="32"/>
                  </a:cubicBezTo>
                  <a:cubicBezTo>
                    <a:pt x="84" y="0"/>
                    <a:pt x="29" y="25"/>
                    <a:pt x="29" y="25"/>
                  </a:cubicBezTo>
                  <a:cubicBezTo>
                    <a:pt x="0" y="40"/>
                    <a:pt x="14" y="81"/>
                    <a:pt x="14" y="81"/>
                  </a:cubicBezTo>
                  <a:cubicBezTo>
                    <a:pt x="14" y="81"/>
                    <a:pt x="14" y="81"/>
                    <a:pt x="14"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8"/>
                    <a:pt x="71" y="46"/>
                    <a:pt x="71" y="46"/>
                  </a:cubicBezTo>
                  <a:cubicBezTo>
                    <a:pt x="88" y="33"/>
                    <a:pt x="93" y="83"/>
                    <a:pt x="93" y="83"/>
                  </a:cubicBezTo>
                  <a:cubicBezTo>
                    <a:pt x="94" y="83"/>
                    <a:pt x="94" y="83"/>
                    <a:pt x="94" y="83"/>
                  </a:cubicBezTo>
                  <a:cubicBezTo>
                    <a:pt x="96" y="82"/>
                    <a:pt x="96" y="82"/>
                    <a:pt x="96" y="82"/>
                  </a:cubicBezTo>
                  <a:cubicBezTo>
                    <a:pt x="97"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8" y="126"/>
                    <a:pt x="81" y="133"/>
                  </a:cubicBezTo>
                  <a:cubicBezTo>
                    <a:pt x="78" y="136"/>
                    <a:pt x="74" y="139"/>
                    <a:pt x="70" y="141"/>
                  </a:cubicBezTo>
                  <a:cubicBezTo>
                    <a:pt x="66" y="143"/>
                    <a:pt x="62" y="144"/>
                    <a:pt x="57" y="144"/>
                  </a:cubicBezTo>
                  <a:cubicBezTo>
                    <a:pt x="53" y="144"/>
                    <a:pt x="48" y="143"/>
                    <a:pt x="44" y="141"/>
                  </a:cubicBezTo>
                  <a:cubicBezTo>
                    <a:pt x="40" y="139"/>
                    <a:pt x="37" y="136"/>
                    <a:pt x="33" y="133"/>
                  </a:cubicBezTo>
                  <a:cubicBezTo>
                    <a:pt x="27" y="126"/>
                    <a:pt x="22" y="116"/>
                    <a:pt x="20" y="105"/>
                  </a:cubicBezTo>
                  <a:cubicBezTo>
                    <a:pt x="20" y="102"/>
                    <a:pt x="20" y="102"/>
                    <a:pt x="20" y="102"/>
                  </a:cubicBezTo>
                  <a:cubicBezTo>
                    <a:pt x="18" y="102"/>
                    <a:pt x="18" y="102"/>
                    <a:pt x="18" y="102"/>
                  </a:cubicBezTo>
                  <a:cubicBezTo>
                    <a:pt x="14" y="102"/>
                    <a:pt x="11" y="97"/>
                    <a:pt x="11" y="92"/>
                  </a:cubicBezTo>
                  <a:cubicBezTo>
                    <a:pt x="11" y="89"/>
                    <a:pt x="11" y="87"/>
                    <a:pt x="13" y="85"/>
                  </a:cubicBezTo>
                  <a:cubicBezTo>
                    <a:pt x="14" y="83"/>
                    <a:pt x="16" y="82"/>
                    <a:pt x="1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3"/>
            <p:cNvSpPr>
              <a:spLocks noEditPoints="1"/>
            </p:cNvSpPr>
            <p:nvPr/>
          </p:nvSpPr>
          <p:spPr bwMode="auto">
            <a:xfrm>
              <a:off x="5416551" y="4327526"/>
              <a:ext cx="244475" cy="87313"/>
            </a:xfrm>
            <a:custGeom>
              <a:avLst/>
              <a:gdLst>
                <a:gd name="T0" fmla="*/ 6 w 65"/>
                <a:gd name="T1" fmla="*/ 23 h 23"/>
                <a:gd name="T2" fmla="*/ 23 w 65"/>
                <a:gd name="T3" fmla="*/ 23 h 23"/>
                <a:gd name="T4" fmla="*/ 29 w 65"/>
                <a:gd name="T5" fmla="*/ 17 h 23"/>
                <a:gd name="T6" fmla="*/ 29 w 65"/>
                <a:gd name="T7" fmla="*/ 11 h 23"/>
                <a:gd name="T8" fmla="*/ 36 w 65"/>
                <a:gd name="T9" fmla="*/ 11 h 23"/>
                <a:gd name="T10" fmla="*/ 36 w 65"/>
                <a:gd name="T11" fmla="*/ 17 h 23"/>
                <a:gd name="T12" fmla="*/ 42 w 65"/>
                <a:gd name="T13" fmla="*/ 23 h 23"/>
                <a:gd name="T14" fmla="*/ 59 w 65"/>
                <a:gd name="T15" fmla="*/ 23 h 23"/>
                <a:gd name="T16" fmla="*/ 65 w 65"/>
                <a:gd name="T17" fmla="*/ 17 h 23"/>
                <a:gd name="T18" fmla="*/ 65 w 65"/>
                <a:gd name="T19" fmla="*/ 6 h 23"/>
                <a:gd name="T20" fmla="*/ 59 w 65"/>
                <a:gd name="T21" fmla="*/ 0 h 23"/>
                <a:gd name="T22" fmla="*/ 42 w 65"/>
                <a:gd name="T23" fmla="*/ 0 h 23"/>
                <a:gd name="T24" fmla="*/ 36 w 65"/>
                <a:gd name="T25" fmla="*/ 6 h 23"/>
                <a:gd name="T26" fmla="*/ 36 w 65"/>
                <a:gd name="T27" fmla="*/ 9 h 23"/>
                <a:gd name="T28" fmla="*/ 29 w 65"/>
                <a:gd name="T29" fmla="*/ 9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2 w 65"/>
                <a:gd name="T45" fmla="*/ 1 h 23"/>
                <a:gd name="T46" fmla="*/ 59 w 65"/>
                <a:gd name="T47" fmla="*/ 1 h 23"/>
                <a:gd name="T48" fmla="*/ 63 w 65"/>
                <a:gd name="T49" fmla="*/ 6 h 23"/>
                <a:gd name="T50" fmla="*/ 63 w 65"/>
                <a:gd name="T51" fmla="*/ 17 h 23"/>
                <a:gd name="T52" fmla="*/ 59 w 65"/>
                <a:gd name="T53" fmla="*/ 21 h 23"/>
                <a:gd name="T54" fmla="*/ 42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9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6" y="11"/>
                    <a:pt x="36" y="11"/>
                    <a:pt x="36" y="11"/>
                  </a:cubicBezTo>
                  <a:cubicBezTo>
                    <a:pt x="36" y="17"/>
                    <a:pt x="36" y="17"/>
                    <a:pt x="36" y="17"/>
                  </a:cubicBezTo>
                  <a:cubicBezTo>
                    <a:pt x="36" y="20"/>
                    <a:pt x="38" y="23"/>
                    <a:pt x="42" y="23"/>
                  </a:cubicBezTo>
                  <a:cubicBezTo>
                    <a:pt x="59" y="23"/>
                    <a:pt x="59" y="23"/>
                    <a:pt x="59" y="23"/>
                  </a:cubicBezTo>
                  <a:cubicBezTo>
                    <a:pt x="62" y="23"/>
                    <a:pt x="65" y="20"/>
                    <a:pt x="65" y="17"/>
                  </a:cubicBezTo>
                  <a:cubicBezTo>
                    <a:pt x="65" y="6"/>
                    <a:pt x="65" y="6"/>
                    <a:pt x="65" y="6"/>
                  </a:cubicBezTo>
                  <a:cubicBezTo>
                    <a:pt x="65" y="2"/>
                    <a:pt x="62" y="0"/>
                    <a:pt x="59" y="0"/>
                  </a:cubicBezTo>
                  <a:cubicBezTo>
                    <a:pt x="42" y="0"/>
                    <a:pt x="42" y="0"/>
                    <a:pt x="42" y="0"/>
                  </a:cubicBezTo>
                  <a:cubicBezTo>
                    <a:pt x="38" y="0"/>
                    <a:pt x="36" y="2"/>
                    <a:pt x="36" y="6"/>
                  </a:cubicBezTo>
                  <a:cubicBezTo>
                    <a:pt x="36" y="9"/>
                    <a:pt x="36" y="9"/>
                    <a:pt x="36" y="9"/>
                  </a:cubicBezTo>
                  <a:cubicBezTo>
                    <a:pt x="29" y="9"/>
                    <a:pt x="29" y="9"/>
                    <a:pt x="29" y="9"/>
                  </a:cubicBezTo>
                  <a:cubicBezTo>
                    <a:pt x="29" y="6"/>
                    <a:pt x="29" y="6"/>
                    <a:pt x="29" y="6"/>
                  </a:cubicBezTo>
                  <a:cubicBezTo>
                    <a:pt x="29" y="2"/>
                    <a:pt x="26" y="0"/>
                    <a:pt x="23" y="0"/>
                  </a:cubicBezTo>
                  <a:cubicBezTo>
                    <a:pt x="6" y="0"/>
                    <a:pt x="6" y="0"/>
                    <a:pt x="6" y="0"/>
                  </a:cubicBezTo>
                  <a:cubicBezTo>
                    <a:pt x="3" y="0"/>
                    <a:pt x="0" y="2"/>
                    <a:pt x="0" y="6"/>
                  </a:cubicBezTo>
                  <a:cubicBezTo>
                    <a:pt x="0" y="17"/>
                    <a:pt x="0" y="17"/>
                    <a:pt x="0" y="17"/>
                  </a:cubicBezTo>
                  <a:cubicBezTo>
                    <a:pt x="0" y="20"/>
                    <a:pt x="3" y="23"/>
                    <a:pt x="6" y="23"/>
                  </a:cubicBezTo>
                  <a:close/>
                  <a:moveTo>
                    <a:pt x="37" y="6"/>
                  </a:moveTo>
                  <a:cubicBezTo>
                    <a:pt x="37" y="3"/>
                    <a:pt x="39" y="1"/>
                    <a:pt x="42" y="1"/>
                  </a:cubicBezTo>
                  <a:cubicBezTo>
                    <a:pt x="59" y="1"/>
                    <a:pt x="59" y="1"/>
                    <a:pt x="59" y="1"/>
                  </a:cubicBezTo>
                  <a:cubicBezTo>
                    <a:pt x="61" y="1"/>
                    <a:pt x="63" y="3"/>
                    <a:pt x="63" y="6"/>
                  </a:cubicBezTo>
                  <a:cubicBezTo>
                    <a:pt x="63" y="17"/>
                    <a:pt x="63" y="17"/>
                    <a:pt x="63" y="17"/>
                  </a:cubicBezTo>
                  <a:cubicBezTo>
                    <a:pt x="63" y="19"/>
                    <a:pt x="61" y="21"/>
                    <a:pt x="59" y="21"/>
                  </a:cubicBezTo>
                  <a:cubicBezTo>
                    <a:pt x="42" y="21"/>
                    <a:pt x="42" y="21"/>
                    <a:pt x="42" y="21"/>
                  </a:cubicBezTo>
                  <a:cubicBezTo>
                    <a:pt x="39" y="21"/>
                    <a:pt x="37" y="19"/>
                    <a:pt x="37" y="17"/>
                  </a:cubicBezTo>
                  <a:lnTo>
                    <a:pt x="37" y="6"/>
                  </a:lnTo>
                  <a:close/>
                  <a:moveTo>
                    <a:pt x="1" y="6"/>
                  </a:moveTo>
                  <a:cubicBezTo>
                    <a:pt x="1" y="3"/>
                    <a:pt x="3" y="1"/>
                    <a:pt x="6" y="1"/>
                  </a:cubicBezTo>
                  <a:cubicBezTo>
                    <a:pt x="23" y="1"/>
                    <a:pt x="23" y="1"/>
                    <a:pt x="23" y="1"/>
                  </a:cubicBezTo>
                  <a:cubicBezTo>
                    <a:pt x="26" y="1"/>
                    <a:pt x="28" y="3"/>
                    <a:pt x="28" y="6"/>
                  </a:cubicBezTo>
                  <a:cubicBezTo>
                    <a:pt x="28" y="9"/>
                    <a:pt x="28" y="9"/>
                    <a:pt x="28" y="9"/>
                  </a:cubicBezTo>
                  <a:cubicBezTo>
                    <a:pt x="28" y="11"/>
                    <a:pt x="28" y="11"/>
                    <a:pt x="28" y="11"/>
                  </a:cubicBezTo>
                  <a:cubicBezTo>
                    <a:pt x="28" y="17"/>
                    <a:pt x="28" y="17"/>
                    <a:pt x="28" y="17"/>
                  </a:cubicBezTo>
                  <a:cubicBezTo>
                    <a:pt x="28" y="19"/>
                    <a:pt x="26" y="21"/>
                    <a:pt x="23" y="21"/>
                  </a:cubicBezTo>
                  <a:cubicBezTo>
                    <a:pt x="6" y="21"/>
                    <a:pt x="6" y="21"/>
                    <a:pt x="6" y="21"/>
                  </a:cubicBezTo>
                  <a:cubicBezTo>
                    <a:pt x="3" y="21"/>
                    <a:pt x="1" y="19"/>
                    <a:pt x="1" y="17"/>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4"/>
            <p:cNvSpPr>
              <a:spLocks/>
            </p:cNvSpPr>
            <p:nvPr/>
          </p:nvSpPr>
          <p:spPr bwMode="auto">
            <a:xfrm>
              <a:off x="5721351" y="4297363"/>
              <a:ext cx="646113" cy="750888"/>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40 w 172"/>
                <a:gd name="T15" fmla="*/ 165 h 199"/>
                <a:gd name="T16" fmla="*/ 40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2" y="5"/>
                    <a:pt x="1" y="9"/>
                    <a:pt x="0" y="12"/>
                  </a:cubicBezTo>
                  <a:cubicBezTo>
                    <a:pt x="2" y="13"/>
                    <a:pt x="4" y="15"/>
                    <a:pt x="5" y="17"/>
                  </a:cubicBezTo>
                  <a:cubicBezTo>
                    <a:pt x="126" y="17"/>
                    <a:pt x="126" y="17"/>
                    <a:pt x="126" y="17"/>
                  </a:cubicBezTo>
                  <a:cubicBezTo>
                    <a:pt x="126" y="165"/>
                    <a:pt x="126" y="165"/>
                    <a:pt x="126" y="165"/>
                  </a:cubicBezTo>
                  <a:cubicBezTo>
                    <a:pt x="40" y="165"/>
                    <a:pt x="40" y="165"/>
                    <a:pt x="40" y="165"/>
                  </a:cubicBezTo>
                  <a:cubicBezTo>
                    <a:pt x="40" y="176"/>
                    <a:pt x="40" y="176"/>
                    <a:pt x="40" y="176"/>
                  </a:cubicBezTo>
                  <a:cubicBezTo>
                    <a:pt x="39" y="176"/>
                    <a:pt x="39" y="176"/>
                    <a:pt x="39" y="176"/>
                  </a:cubicBezTo>
                  <a:cubicBezTo>
                    <a:pt x="37" y="186"/>
                    <a:pt x="26" y="194"/>
                    <a:pt x="10" y="199"/>
                  </a:cubicBezTo>
                  <a:cubicBezTo>
                    <a:pt x="172" y="199"/>
                    <a:pt x="172" y="199"/>
                    <a:pt x="172" y="199"/>
                  </a:cubicBezTo>
                  <a:cubicBezTo>
                    <a:pt x="172" y="165"/>
                    <a:pt x="172" y="165"/>
                    <a:pt x="172" y="165"/>
                  </a:cubicBezTo>
                  <a:lnTo>
                    <a:pt x="143"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5"/>
            <p:cNvSpPr>
              <a:spLocks/>
            </p:cNvSpPr>
            <p:nvPr/>
          </p:nvSpPr>
          <p:spPr bwMode="auto">
            <a:xfrm>
              <a:off x="5235576" y="4603751"/>
              <a:ext cx="612775" cy="458788"/>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2 w 163"/>
                <a:gd name="T17" fmla="*/ 24 h 122"/>
                <a:gd name="T18" fmla="*/ 82 w 163"/>
                <a:gd name="T19" fmla="*/ 14 h 122"/>
                <a:gd name="T20" fmla="*/ 71 w 163"/>
                <a:gd name="T21" fmla="*/ 24 h 122"/>
                <a:gd name="T22" fmla="*/ 76 w 163"/>
                <a:gd name="T23" fmla="*/ 33 h 122"/>
                <a:gd name="T24" fmla="*/ 72 w 163"/>
                <a:gd name="T25" fmla="*/ 59 h 122"/>
                <a:gd name="T26" fmla="*/ 37 w 163"/>
                <a:gd name="T27" fmla="*/ 0 h 122"/>
                <a:gd name="T28" fmla="*/ 1 w 163"/>
                <a:gd name="T29" fmla="*/ 39 h 122"/>
                <a:gd name="T30" fmla="*/ 0 w 163"/>
                <a:gd name="T31" fmla="*/ 39 h 122"/>
                <a:gd name="T32" fmla="*/ 0 w 163"/>
                <a:gd name="T33" fmla="*/ 90 h 122"/>
                <a:gd name="T34" fmla="*/ 0 w 163"/>
                <a:gd name="T35" fmla="*/ 90 h 122"/>
                <a:gd name="T36" fmla="*/ 0 w 163"/>
                <a:gd name="T37" fmla="*/ 91 h 122"/>
                <a:gd name="T38" fmla="*/ 82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90" y="31"/>
                    <a:pt x="92" y="28"/>
                    <a:pt x="92" y="24"/>
                  </a:cubicBezTo>
                  <a:cubicBezTo>
                    <a:pt x="92" y="19"/>
                    <a:pt x="87" y="14"/>
                    <a:pt x="82"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4" y="23"/>
                    <a:pt x="1" y="39"/>
                  </a:cubicBezTo>
                  <a:cubicBezTo>
                    <a:pt x="0" y="39"/>
                    <a:pt x="0" y="39"/>
                    <a:pt x="0" y="39"/>
                  </a:cubicBezTo>
                  <a:cubicBezTo>
                    <a:pt x="0" y="90"/>
                    <a:pt x="0" y="90"/>
                    <a:pt x="0" y="90"/>
                  </a:cubicBezTo>
                  <a:cubicBezTo>
                    <a:pt x="0" y="90"/>
                    <a:pt x="0" y="90"/>
                    <a:pt x="0" y="90"/>
                  </a:cubicBezTo>
                  <a:cubicBezTo>
                    <a:pt x="0" y="90"/>
                    <a:pt x="0" y="90"/>
                    <a:pt x="0" y="91"/>
                  </a:cubicBezTo>
                  <a:cubicBezTo>
                    <a:pt x="0" y="108"/>
                    <a:pt x="37" y="122"/>
                    <a:pt x="82" y="122"/>
                  </a:cubicBezTo>
                  <a:cubicBezTo>
                    <a:pt x="127" y="122"/>
                    <a:pt x="163" y="108"/>
                    <a:pt x="163"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Rectangle 26"/>
            <p:cNvSpPr>
              <a:spLocks noChangeArrowheads="1"/>
            </p:cNvSpPr>
            <p:nvPr/>
          </p:nvSpPr>
          <p:spPr bwMode="auto">
            <a:xfrm>
              <a:off x="5803901" y="4448176"/>
              <a:ext cx="3381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27"/>
            <p:cNvSpPr>
              <a:spLocks noChangeArrowheads="1"/>
            </p:cNvSpPr>
            <p:nvPr/>
          </p:nvSpPr>
          <p:spPr bwMode="auto">
            <a:xfrm>
              <a:off x="5803901" y="4535488"/>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28"/>
            <p:cNvSpPr>
              <a:spLocks noChangeArrowheads="1"/>
            </p:cNvSpPr>
            <p:nvPr/>
          </p:nvSpPr>
          <p:spPr bwMode="auto">
            <a:xfrm>
              <a:off x="5897563" y="4621213"/>
              <a:ext cx="244475"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9"/>
            <p:cNvSpPr>
              <a:spLocks noChangeArrowheads="1"/>
            </p:cNvSpPr>
            <p:nvPr/>
          </p:nvSpPr>
          <p:spPr bwMode="auto">
            <a:xfrm>
              <a:off x="5897563" y="4708526"/>
              <a:ext cx="2444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30"/>
            <p:cNvSpPr>
              <a:spLocks noChangeArrowheads="1"/>
            </p:cNvSpPr>
            <p:nvPr/>
          </p:nvSpPr>
          <p:spPr bwMode="auto">
            <a:xfrm>
              <a:off x="5897563" y="4795838"/>
              <a:ext cx="244475"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userDrawn="1"/>
        </p:nvGrpSpPr>
        <p:grpSpPr>
          <a:xfrm>
            <a:off x="7169337" y="101265"/>
            <a:ext cx="313530" cy="321128"/>
            <a:chOff x="3963988" y="4297363"/>
            <a:chExt cx="982663" cy="1006476"/>
          </a:xfrm>
          <a:solidFill>
            <a:schemeClr val="bg1"/>
          </a:solidFill>
        </p:grpSpPr>
        <p:sp>
          <p:nvSpPr>
            <p:cNvPr id="38" name="Freeform 31"/>
            <p:cNvSpPr>
              <a:spLocks noEditPoints="1"/>
            </p:cNvSpPr>
            <p:nvPr/>
          </p:nvSpPr>
          <p:spPr bwMode="auto">
            <a:xfrm>
              <a:off x="4186238" y="4368801"/>
              <a:ext cx="760413" cy="935038"/>
            </a:xfrm>
            <a:custGeom>
              <a:avLst/>
              <a:gdLst>
                <a:gd name="T0" fmla="*/ 0 w 479"/>
                <a:gd name="T1" fmla="*/ 0 h 589"/>
                <a:gd name="T2" fmla="*/ 0 w 479"/>
                <a:gd name="T3" fmla="*/ 100 h 589"/>
                <a:gd name="T4" fmla="*/ 29 w 479"/>
                <a:gd name="T5" fmla="*/ 100 h 589"/>
                <a:gd name="T6" fmla="*/ 29 w 479"/>
                <a:gd name="T7" fmla="*/ 112 h 589"/>
                <a:gd name="T8" fmla="*/ 0 w 479"/>
                <a:gd name="T9" fmla="*/ 112 h 589"/>
                <a:gd name="T10" fmla="*/ 0 w 479"/>
                <a:gd name="T11" fmla="*/ 171 h 589"/>
                <a:gd name="T12" fmla="*/ 29 w 479"/>
                <a:gd name="T13" fmla="*/ 171 h 589"/>
                <a:gd name="T14" fmla="*/ 29 w 479"/>
                <a:gd name="T15" fmla="*/ 183 h 589"/>
                <a:gd name="T16" fmla="*/ 0 w 479"/>
                <a:gd name="T17" fmla="*/ 183 h 589"/>
                <a:gd name="T18" fmla="*/ 0 w 479"/>
                <a:gd name="T19" fmla="*/ 243 h 589"/>
                <a:gd name="T20" fmla="*/ 29 w 479"/>
                <a:gd name="T21" fmla="*/ 243 h 589"/>
                <a:gd name="T22" fmla="*/ 29 w 479"/>
                <a:gd name="T23" fmla="*/ 254 h 589"/>
                <a:gd name="T24" fmla="*/ 0 w 479"/>
                <a:gd name="T25" fmla="*/ 254 h 589"/>
                <a:gd name="T26" fmla="*/ 0 w 479"/>
                <a:gd name="T27" fmla="*/ 314 h 589"/>
                <a:gd name="T28" fmla="*/ 29 w 479"/>
                <a:gd name="T29" fmla="*/ 314 h 589"/>
                <a:gd name="T30" fmla="*/ 29 w 479"/>
                <a:gd name="T31" fmla="*/ 326 h 589"/>
                <a:gd name="T32" fmla="*/ 0 w 479"/>
                <a:gd name="T33" fmla="*/ 326 h 589"/>
                <a:gd name="T34" fmla="*/ 0 w 479"/>
                <a:gd name="T35" fmla="*/ 368 h 589"/>
                <a:gd name="T36" fmla="*/ 29 w 479"/>
                <a:gd name="T37" fmla="*/ 368 h 589"/>
                <a:gd name="T38" fmla="*/ 29 w 479"/>
                <a:gd name="T39" fmla="*/ 380 h 589"/>
                <a:gd name="T40" fmla="*/ 0 w 479"/>
                <a:gd name="T41" fmla="*/ 380 h 589"/>
                <a:gd name="T42" fmla="*/ 0 w 479"/>
                <a:gd name="T43" fmla="*/ 440 h 589"/>
                <a:gd name="T44" fmla="*/ 29 w 479"/>
                <a:gd name="T45" fmla="*/ 440 h 589"/>
                <a:gd name="T46" fmla="*/ 29 w 479"/>
                <a:gd name="T47" fmla="*/ 454 h 589"/>
                <a:gd name="T48" fmla="*/ 0 w 479"/>
                <a:gd name="T49" fmla="*/ 454 h 589"/>
                <a:gd name="T50" fmla="*/ 0 w 479"/>
                <a:gd name="T51" fmla="*/ 511 h 589"/>
                <a:gd name="T52" fmla="*/ 29 w 479"/>
                <a:gd name="T53" fmla="*/ 511 h 589"/>
                <a:gd name="T54" fmla="*/ 29 w 479"/>
                <a:gd name="T55" fmla="*/ 523 h 589"/>
                <a:gd name="T56" fmla="*/ 0 w 479"/>
                <a:gd name="T57" fmla="*/ 523 h 589"/>
                <a:gd name="T58" fmla="*/ 0 w 479"/>
                <a:gd name="T59" fmla="*/ 589 h 589"/>
                <a:gd name="T60" fmla="*/ 479 w 479"/>
                <a:gd name="T61" fmla="*/ 589 h 589"/>
                <a:gd name="T62" fmla="*/ 0 w 479"/>
                <a:gd name="T63" fmla="*/ 0 h 589"/>
                <a:gd name="T64" fmla="*/ 64 w 479"/>
                <a:gd name="T65" fmla="*/ 181 h 589"/>
                <a:gd name="T66" fmla="*/ 344 w 479"/>
                <a:gd name="T67" fmla="*/ 525 h 589"/>
                <a:gd name="T68" fmla="*/ 64 w 479"/>
                <a:gd name="T69" fmla="*/ 525 h 589"/>
                <a:gd name="T70" fmla="*/ 64 w 479"/>
                <a:gd name="T71" fmla="*/ 181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9" h="589">
                  <a:moveTo>
                    <a:pt x="0" y="0"/>
                  </a:moveTo>
                  <a:lnTo>
                    <a:pt x="0" y="100"/>
                  </a:lnTo>
                  <a:lnTo>
                    <a:pt x="29" y="100"/>
                  </a:lnTo>
                  <a:lnTo>
                    <a:pt x="29" y="112"/>
                  </a:lnTo>
                  <a:lnTo>
                    <a:pt x="0" y="112"/>
                  </a:lnTo>
                  <a:lnTo>
                    <a:pt x="0" y="171"/>
                  </a:lnTo>
                  <a:lnTo>
                    <a:pt x="29" y="171"/>
                  </a:lnTo>
                  <a:lnTo>
                    <a:pt x="29" y="183"/>
                  </a:lnTo>
                  <a:lnTo>
                    <a:pt x="0" y="183"/>
                  </a:lnTo>
                  <a:lnTo>
                    <a:pt x="0" y="243"/>
                  </a:lnTo>
                  <a:lnTo>
                    <a:pt x="29" y="243"/>
                  </a:lnTo>
                  <a:lnTo>
                    <a:pt x="29" y="254"/>
                  </a:lnTo>
                  <a:lnTo>
                    <a:pt x="0" y="254"/>
                  </a:lnTo>
                  <a:lnTo>
                    <a:pt x="0" y="314"/>
                  </a:lnTo>
                  <a:lnTo>
                    <a:pt x="29" y="314"/>
                  </a:lnTo>
                  <a:lnTo>
                    <a:pt x="29" y="326"/>
                  </a:lnTo>
                  <a:lnTo>
                    <a:pt x="0" y="326"/>
                  </a:lnTo>
                  <a:lnTo>
                    <a:pt x="0" y="368"/>
                  </a:lnTo>
                  <a:lnTo>
                    <a:pt x="29" y="368"/>
                  </a:lnTo>
                  <a:lnTo>
                    <a:pt x="29" y="380"/>
                  </a:lnTo>
                  <a:lnTo>
                    <a:pt x="0" y="380"/>
                  </a:lnTo>
                  <a:lnTo>
                    <a:pt x="0" y="440"/>
                  </a:lnTo>
                  <a:lnTo>
                    <a:pt x="29" y="440"/>
                  </a:lnTo>
                  <a:lnTo>
                    <a:pt x="29" y="454"/>
                  </a:lnTo>
                  <a:lnTo>
                    <a:pt x="0" y="454"/>
                  </a:lnTo>
                  <a:lnTo>
                    <a:pt x="0" y="511"/>
                  </a:lnTo>
                  <a:lnTo>
                    <a:pt x="29" y="511"/>
                  </a:lnTo>
                  <a:lnTo>
                    <a:pt x="29" y="523"/>
                  </a:lnTo>
                  <a:lnTo>
                    <a:pt x="0" y="523"/>
                  </a:lnTo>
                  <a:lnTo>
                    <a:pt x="0" y="589"/>
                  </a:lnTo>
                  <a:lnTo>
                    <a:pt x="479" y="589"/>
                  </a:lnTo>
                  <a:lnTo>
                    <a:pt x="0" y="0"/>
                  </a:lnTo>
                  <a:close/>
                  <a:moveTo>
                    <a:pt x="64" y="181"/>
                  </a:moveTo>
                  <a:lnTo>
                    <a:pt x="344" y="525"/>
                  </a:lnTo>
                  <a:lnTo>
                    <a:pt x="64" y="525"/>
                  </a:lnTo>
                  <a:lnTo>
                    <a:pt x="64"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2"/>
            <p:cNvSpPr>
              <a:spLocks/>
            </p:cNvSpPr>
            <p:nvPr/>
          </p:nvSpPr>
          <p:spPr bwMode="auto">
            <a:xfrm>
              <a:off x="3963988" y="4297363"/>
              <a:ext cx="173038" cy="1006475"/>
            </a:xfrm>
            <a:custGeom>
              <a:avLst/>
              <a:gdLst>
                <a:gd name="T0" fmla="*/ 0 w 109"/>
                <a:gd name="T1" fmla="*/ 81 h 634"/>
                <a:gd name="T2" fmla="*/ 48 w 109"/>
                <a:gd name="T3" fmla="*/ 81 h 634"/>
                <a:gd name="T4" fmla="*/ 48 w 109"/>
                <a:gd name="T5" fmla="*/ 95 h 634"/>
                <a:gd name="T6" fmla="*/ 0 w 109"/>
                <a:gd name="T7" fmla="*/ 95 h 634"/>
                <a:gd name="T8" fmla="*/ 0 w 109"/>
                <a:gd name="T9" fmla="*/ 166 h 634"/>
                <a:gd name="T10" fmla="*/ 48 w 109"/>
                <a:gd name="T11" fmla="*/ 166 h 634"/>
                <a:gd name="T12" fmla="*/ 48 w 109"/>
                <a:gd name="T13" fmla="*/ 181 h 634"/>
                <a:gd name="T14" fmla="*/ 0 w 109"/>
                <a:gd name="T15" fmla="*/ 181 h 634"/>
                <a:gd name="T16" fmla="*/ 0 w 109"/>
                <a:gd name="T17" fmla="*/ 250 h 634"/>
                <a:gd name="T18" fmla="*/ 48 w 109"/>
                <a:gd name="T19" fmla="*/ 250 h 634"/>
                <a:gd name="T20" fmla="*/ 48 w 109"/>
                <a:gd name="T21" fmla="*/ 264 h 634"/>
                <a:gd name="T22" fmla="*/ 0 w 109"/>
                <a:gd name="T23" fmla="*/ 264 h 634"/>
                <a:gd name="T24" fmla="*/ 0 w 109"/>
                <a:gd name="T25" fmla="*/ 335 h 634"/>
                <a:gd name="T26" fmla="*/ 48 w 109"/>
                <a:gd name="T27" fmla="*/ 335 h 634"/>
                <a:gd name="T28" fmla="*/ 48 w 109"/>
                <a:gd name="T29" fmla="*/ 349 h 634"/>
                <a:gd name="T30" fmla="*/ 0 w 109"/>
                <a:gd name="T31" fmla="*/ 349 h 634"/>
                <a:gd name="T32" fmla="*/ 0 w 109"/>
                <a:gd name="T33" fmla="*/ 399 h 634"/>
                <a:gd name="T34" fmla="*/ 48 w 109"/>
                <a:gd name="T35" fmla="*/ 399 h 634"/>
                <a:gd name="T36" fmla="*/ 48 w 109"/>
                <a:gd name="T37" fmla="*/ 413 h 634"/>
                <a:gd name="T38" fmla="*/ 0 w 109"/>
                <a:gd name="T39" fmla="*/ 413 h 634"/>
                <a:gd name="T40" fmla="*/ 0 w 109"/>
                <a:gd name="T41" fmla="*/ 485 h 634"/>
                <a:gd name="T42" fmla="*/ 48 w 109"/>
                <a:gd name="T43" fmla="*/ 485 h 634"/>
                <a:gd name="T44" fmla="*/ 48 w 109"/>
                <a:gd name="T45" fmla="*/ 499 h 634"/>
                <a:gd name="T46" fmla="*/ 0 w 109"/>
                <a:gd name="T47" fmla="*/ 499 h 634"/>
                <a:gd name="T48" fmla="*/ 0 w 109"/>
                <a:gd name="T49" fmla="*/ 568 h 634"/>
                <a:gd name="T50" fmla="*/ 48 w 109"/>
                <a:gd name="T51" fmla="*/ 568 h 634"/>
                <a:gd name="T52" fmla="*/ 48 w 109"/>
                <a:gd name="T53" fmla="*/ 582 h 634"/>
                <a:gd name="T54" fmla="*/ 0 w 109"/>
                <a:gd name="T55" fmla="*/ 582 h 634"/>
                <a:gd name="T56" fmla="*/ 0 w 109"/>
                <a:gd name="T57" fmla="*/ 634 h 634"/>
                <a:gd name="T58" fmla="*/ 109 w 109"/>
                <a:gd name="T59" fmla="*/ 634 h 634"/>
                <a:gd name="T60" fmla="*/ 109 w 109"/>
                <a:gd name="T61" fmla="*/ 0 h 634"/>
                <a:gd name="T62" fmla="*/ 0 w 109"/>
                <a:gd name="T63" fmla="*/ 0 h 634"/>
                <a:gd name="T64" fmla="*/ 0 w 109"/>
                <a:gd name="T65" fmla="*/ 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634">
                  <a:moveTo>
                    <a:pt x="0" y="81"/>
                  </a:moveTo>
                  <a:lnTo>
                    <a:pt x="48" y="81"/>
                  </a:lnTo>
                  <a:lnTo>
                    <a:pt x="48" y="95"/>
                  </a:lnTo>
                  <a:lnTo>
                    <a:pt x="0" y="95"/>
                  </a:lnTo>
                  <a:lnTo>
                    <a:pt x="0" y="166"/>
                  </a:lnTo>
                  <a:lnTo>
                    <a:pt x="48" y="166"/>
                  </a:lnTo>
                  <a:lnTo>
                    <a:pt x="48" y="181"/>
                  </a:lnTo>
                  <a:lnTo>
                    <a:pt x="0" y="181"/>
                  </a:lnTo>
                  <a:lnTo>
                    <a:pt x="0" y="250"/>
                  </a:lnTo>
                  <a:lnTo>
                    <a:pt x="48" y="250"/>
                  </a:lnTo>
                  <a:lnTo>
                    <a:pt x="48" y="264"/>
                  </a:lnTo>
                  <a:lnTo>
                    <a:pt x="0" y="264"/>
                  </a:lnTo>
                  <a:lnTo>
                    <a:pt x="0" y="335"/>
                  </a:lnTo>
                  <a:lnTo>
                    <a:pt x="48" y="335"/>
                  </a:lnTo>
                  <a:lnTo>
                    <a:pt x="48" y="349"/>
                  </a:lnTo>
                  <a:lnTo>
                    <a:pt x="0" y="349"/>
                  </a:lnTo>
                  <a:lnTo>
                    <a:pt x="0" y="399"/>
                  </a:lnTo>
                  <a:lnTo>
                    <a:pt x="48" y="399"/>
                  </a:lnTo>
                  <a:lnTo>
                    <a:pt x="48" y="413"/>
                  </a:lnTo>
                  <a:lnTo>
                    <a:pt x="0" y="413"/>
                  </a:lnTo>
                  <a:lnTo>
                    <a:pt x="0" y="485"/>
                  </a:lnTo>
                  <a:lnTo>
                    <a:pt x="48" y="485"/>
                  </a:lnTo>
                  <a:lnTo>
                    <a:pt x="48" y="499"/>
                  </a:lnTo>
                  <a:lnTo>
                    <a:pt x="0" y="499"/>
                  </a:lnTo>
                  <a:lnTo>
                    <a:pt x="0" y="568"/>
                  </a:lnTo>
                  <a:lnTo>
                    <a:pt x="48" y="568"/>
                  </a:lnTo>
                  <a:lnTo>
                    <a:pt x="48" y="582"/>
                  </a:lnTo>
                  <a:lnTo>
                    <a:pt x="0" y="582"/>
                  </a:lnTo>
                  <a:lnTo>
                    <a:pt x="0" y="634"/>
                  </a:lnTo>
                  <a:lnTo>
                    <a:pt x="109" y="634"/>
                  </a:lnTo>
                  <a:lnTo>
                    <a:pt x="109" y="0"/>
                  </a:lnTo>
                  <a:lnTo>
                    <a:pt x="0" y="0"/>
                  </a:lnTo>
                  <a:lnTo>
                    <a:pt x="0"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userDrawn="1"/>
        </p:nvGrpSpPr>
        <p:grpSpPr>
          <a:xfrm>
            <a:off x="5823400" y="97611"/>
            <a:ext cx="433212" cy="328436"/>
            <a:chOff x="3919538" y="2133600"/>
            <a:chExt cx="1023937" cy="776288"/>
          </a:xfrm>
          <a:solidFill>
            <a:schemeClr val="bg1"/>
          </a:solidFill>
        </p:grpSpPr>
        <p:sp>
          <p:nvSpPr>
            <p:cNvPr id="41" name="Freeform 36"/>
            <p:cNvSpPr>
              <a:spLocks noEditPoints="1"/>
            </p:cNvSpPr>
            <p:nvPr/>
          </p:nvSpPr>
          <p:spPr bwMode="auto">
            <a:xfrm>
              <a:off x="4214813" y="2651125"/>
              <a:ext cx="655637" cy="244475"/>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49"/>
                    <a:pt x="159" y="43"/>
                    <a:pt x="159" y="34"/>
                  </a:cubicBezTo>
                  <a:cubicBezTo>
                    <a:pt x="159" y="23"/>
                    <a:pt x="162" y="14"/>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7"/>
            <p:cNvSpPr>
              <a:spLocks noEditPoints="1"/>
            </p:cNvSpPr>
            <p:nvPr/>
          </p:nvSpPr>
          <p:spPr bwMode="auto">
            <a:xfrm>
              <a:off x="4203700" y="2373313"/>
              <a:ext cx="655637" cy="247650"/>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3" y="12"/>
                    <a:pt x="152" y="15"/>
                    <a:pt x="151" y="17"/>
                  </a:cubicBezTo>
                  <a:cubicBezTo>
                    <a:pt x="26" y="17"/>
                    <a:pt x="26" y="17"/>
                    <a:pt x="26" y="17"/>
                  </a:cubicBezTo>
                  <a:cubicBezTo>
                    <a:pt x="26" y="22"/>
                    <a:pt x="26" y="22"/>
                    <a:pt x="26" y="22"/>
                  </a:cubicBezTo>
                  <a:cubicBezTo>
                    <a:pt x="150" y="22"/>
                    <a:pt x="150" y="22"/>
                    <a:pt x="150" y="22"/>
                  </a:cubicBezTo>
                  <a:cubicBezTo>
                    <a:pt x="150" y="24"/>
                    <a:pt x="149" y="27"/>
                    <a:pt x="149" y="30"/>
                  </a:cubicBezTo>
                  <a:cubicBezTo>
                    <a:pt x="25" y="30"/>
                    <a:pt x="25" y="30"/>
                    <a:pt x="25" y="30"/>
                  </a:cubicBezTo>
                  <a:cubicBezTo>
                    <a:pt x="25" y="35"/>
                    <a:pt x="25" y="35"/>
                    <a:pt x="25" y="35"/>
                  </a:cubicBezTo>
                  <a:cubicBezTo>
                    <a:pt x="149" y="35"/>
                    <a:pt x="149" y="35"/>
                    <a:pt x="149" y="35"/>
                  </a:cubicBezTo>
                  <a:cubicBezTo>
                    <a:pt x="149" y="38"/>
                    <a:pt x="149" y="40"/>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8"/>
            <p:cNvSpPr>
              <a:spLocks noEditPoints="1"/>
            </p:cNvSpPr>
            <p:nvPr/>
          </p:nvSpPr>
          <p:spPr bwMode="auto">
            <a:xfrm>
              <a:off x="3919538" y="2316163"/>
              <a:ext cx="284162" cy="593725"/>
            </a:xfrm>
            <a:custGeom>
              <a:avLst/>
              <a:gdLst>
                <a:gd name="T0" fmla="*/ 65 w 75"/>
                <a:gd name="T1" fmla="*/ 15 h 156"/>
                <a:gd name="T2" fmla="*/ 48 w 75"/>
                <a:gd name="T3" fmla="*/ 16 h 156"/>
                <a:gd name="T4" fmla="*/ 27 w 75"/>
                <a:gd name="T5" fmla="*/ 9 h 156"/>
                <a:gd name="T6" fmla="*/ 28 w 75"/>
                <a:gd name="T7" fmla="*/ 1 h 156"/>
                <a:gd name="T8" fmla="*/ 20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5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4 h 156"/>
                <a:gd name="T50" fmla="*/ 54 w 75"/>
                <a:gd name="T51" fmla="*/ 25 h 156"/>
                <a:gd name="T52" fmla="*/ 40 w 75"/>
                <a:gd name="T53" fmla="*/ 132 h 156"/>
                <a:gd name="T54" fmla="*/ 43 w 75"/>
                <a:gd name="T55" fmla="*/ 132 h 156"/>
                <a:gd name="T56" fmla="*/ 58 w 75"/>
                <a:gd name="T57" fmla="*/ 25 h 156"/>
                <a:gd name="T58" fmla="*/ 64 w 75"/>
                <a:gd name="T59" fmla="*/ 24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5"/>
                  </a:moveTo>
                  <a:cubicBezTo>
                    <a:pt x="61" y="16"/>
                    <a:pt x="55" y="17"/>
                    <a:pt x="48" y="16"/>
                  </a:cubicBezTo>
                  <a:cubicBezTo>
                    <a:pt x="38" y="14"/>
                    <a:pt x="31" y="11"/>
                    <a:pt x="27" y="9"/>
                  </a:cubicBezTo>
                  <a:cubicBezTo>
                    <a:pt x="28" y="1"/>
                    <a:pt x="28" y="1"/>
                    <a:pt x="28" y="1"/>
                  </a:cubicBezTo>
                  <a:cubicBezTo>
                    <a:pt x="20" y="0"/>
                    <a:pt x="20" y="0"/>
                    <a:pt x="20"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5"/>
                  </a:lnTo>
                  <a:close/>
                  <a:moveTo>
                    <a:pt x="48" y="145"/>
                  </a:moveTo>
                  <a:cubicBezTo>
                    <a:pt x="48" y="146"/>
                    <a:pt x="47" y="146"/>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4"/>
                    <a:pt x="47" y="24"/>
                    <a:pt x="47" y="24"/>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4"/>
                  </a:cubicBezTo>
                  <a:lnTo>
                    <a:pt x="48"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39"/>
            <p:cNvSpPr>
              <a:spLocks noChangeArrowheads="1"/>
            </p:cNvSpPr>
            <p:nvPr/>
          </p:nvSpPr>
          <p:spPr bwMode="auto">
            <a:xfrm>
              <a:off x="4397375" y="2133600"/>
              <a:ext cx="5461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0"/>
            <p:cNvSpPr>
              <a:spLocks/>
            </p:cNvSpPr>
            <p:nvPr/>
          </p:nvSpPr>
          <p:spPr bwMode="auto">
            <a:xfrm>
              <a:off x="4881563" y="2187575"/>
              <a:ext cx="57150" cy="220663"/>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41"/>
            <p:cNvSpPr>
              <a:spLocks noChangeArrowheads="1"/>
            </p:cNvSpPr>
            <p:nvPr/>
          </p:nvSpPr>
          <p:spPr bwMode="auto">
            <a:xfrm>
              <a:off x="4452938" y="2190750"/>
              <a:ext cx="422275" cy="168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0209509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81551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0188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9818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24696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44565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61213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9402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1544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6606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Rectangle 37"/>
          <p:cNvSpPr/>
          <p:nvPr userDrawn="1"/>
        </p:nvSpPr>
        <p:spPr>
          <a:xfrm>
            <a:off x="0" y="-13001"/>
            <a:ext cx="9144000" cy="534175"/>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矩形 7"/>
          <p:cNvSpPr/>
          <p:nvPr userDrawn="1"/>
        </p:nvSpPr>
        <p:spPr>
          <a:xfrm>
            <a:off x="5760649" y="-12974"/>
            <a:ext cx="533077" cy="53307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202024" y="45281"/>
            <a:ext cx="272933" cy="429495"/>
            <a:chOff x="202024" y="45281"/>
            <a:chExt cx="272933" cy="429495"/>
          </a:xfrm>
          <a:solidFill>
            <a:schemeClr val="bg1"/>
          </a:solidFill>
        </p:grpSpPr>
        <p:sp>
          <p:nvSpPr>
            <p:cNvPr id="10" name="Rounded Rectangle 38"/>
            <p:cNvSpPr/>
            <p:nvPr/>
          </p:nvSpPr>
          <p:spPr>
            <a:xfrm rot="18000000">
              <a:off x="38895" y="208411"/>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39"/>
            <p:cNvSpPr/>
            <p:nvPr/>
          </p:nvSpPr>
          <p:spPr>
            <a:xfrm rot="18000000">
              <a:off x="208592" y="208410"/>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组合 11"/>
          <p:cNvGrpSpPr/>
          <p:nvPr userDrawn="1"/>
        </p:nvGrpSpPr>
        <p:grpSpPr>
          <a:xfrm>
            <a:off x="6556526" y="87998"/>
            <a:ext cx="312897" cy="347663"/>
            <a:chOff x="2790826" y="4105276"/>
            <a:chExt cx="900113" cy="1000125"/>
          </a:xfrm>
          <a:solidFill>
            <a:schemeClr val="bg1"/>
          </a:solidFill>
        </p:grpSpPr>
        <p:sp>
          <p:nvSpPr>
            <p:cNvPr id="13" name="Rectangle 9"/>
            <p:cNvSpPr>
              <a:spLocks noChangeArrowheads="1"/>
            </p:cNvSpPr>
            <p:nvPr/>
          </p:nvSpPr>
          <p:spPr bwMode="auto">
            <a:xfrm>
              <a:off x="3141663" y="4456113"/>
              <a:ext cx="4508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10"/>
            <p:cNvSpPr>
              <a:spLocks noChangeArrowheads="1"/>
            </p:cNvSpPr>
            <p:nvPr/>
          </p:nvSpPr>
          <p:spPr bwMode="auto">
            <a:xfrm>
              <a:off x="3144838" y="4560888"/>
              <a:ext cx="45085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1"/>
            <p:cNvSpPr>
              <a:spLocks/>
            </p:cNvSpPr>
            <p:nvPr/>
          </p:nvSpPr>
          <p:spPr bwMode="auto">
            <a:xfrm>
              <a:off x="3051176" y="4343401"/>
              <a:ext cx="639763" cy="762000"/>
            </a:xfrm>
            <a:custGeom>
              <a:avLst/>
              <a:gdLst>
                <a:gd name="T0" fmla="*/ 0 w 403"/>
                <a:gd name="T1" fmla="*/ 0 h 480"/>
                <a:gd name="T2" fmla="*/ 0 w 403"/>
                <a:gd name="T3" fmla="*/ 14 h 480"/>
                <a:gd name="T4" fmla="*/ 38 w 403"/>
                <a:gd name="T5" fmla="*/ 107 h 480"/>
                <a:gd name="T6" fmla="*/ 38 w 403"/>
                <a:gd name="T7" fmla="*/ 38 h 480"/>
                <a:gd name="T8" fmla="*/ 365 w 403"/>
                <a:gd name="T9" fmla="*/ 38 h 480"/>
                <a:gd name="T10" fmla="*/ 365 w 403"/>
                <a:gd name="T11" fmla="*/ 444 h 480"/>
                <a:gd name="T12" fmla="*/ 111 w 403"/>
                <a:gd name="T13" fmla="*/ 444 h 480"/>
                <a:gd name="T14" fmla="*/ 111 w 403"/>
                <a:gd name="T15" fmla="*/ 444 h 480"/>
                <a:gd name="T16" fmla="*/ 109 w 403"/>
                <a:gd name="T17" fmla="*/ 444 h 480"/>
                <a:gd name="T18" fmla="*/ 38 w 403"/>
                <a:gd name="T19" fmla="*/ 444 h 480"/>
                <a:gd name="T20" fmla="*/ 38 w 403"/>
                <a:gd name="T21" fmla="*/ 375 h 480"/>
                <a:gd name="T22" fmla="*/ 7 w 403"/>
                <a:gd name="T23" fmla="*/ 344 h 480"/>
                <a:gd name="T24" fmla="*/ 7 w 403"/>
                <a:gd name="T25" fmla="*/ 346 h 480"/>
                <a:gd name="T26" fmla="*/ 5 w 403"/>
                <a:gd name="T27" fmla="*/ 342 h 480"/>
                <a:gd name="T28" fmla="*/ 0 w 403"/>
                <a:gd name="T29" fmla="*/ 337 h 480"/>
                <a:gd name="T30" fmla="*/ 0 w 403"/>
                <a:gd name="T31" fmla="*/ 480 h 480"/>
                <a:gd name="T32" fmla="*/ 403 w 403"/>
                <a:gd name="T33" fmla="*/ 480 h 480"/>
                <a:gd name="T34" fmla="*/ 403 w 403"/>
                <a:gd name="T35" fmla="*/ 0 h 480"/>
                <a:gd name="T36" fmla="*/ 0 w 403"/>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3" h="480">
                  <a:moveTo>
                    <a:pt x="0" y="0"/>
                  </a:moveTo>
                  <a:lnTo>
                    <a:pt x="0" y="14"/>
                  </a:lnTo>
                  <a:lnTo>
                    <a:pt x="38" y="107"/>
                  </a:lnTo>
                  <a:lnTo>
                    <a:pt x="38" y="38"/>
                  </a:lnTo>
                  <a:lnTo>
                    <a:pt x="365" y="38"/>
                  </a:lnTo>
                  <a:lnTo>
                    <a:pt x="365" y="444"/>
                  </a:lnTo>
                  <a:lnTo>
                    <a:pt x="111" y="444"/>
                  </a:lnTo>
                  <a:lnTo>
                    <a:pt x="111" y="444"/>
                  </a:lnTo>
                  <a:lnTo>
                    <a:pt x="109" y="444"/>
                  </a:lnTo>
                  <a:lnTo>
                    <a:pt x="38" y="444"/>
                  </a:lnTo>
                  <a:lnTo>
                    <a:pt x="38" y="375"/>
                  </a:lnTo>
                  <a:lnTo>
                    <a:pt x="7" y="344"/>
                  </a:lnTo>
                  <a:lnTo>
                    <a:pt x="7" y="346"/>
                  </a:lnTo>
                  <a:lnTo>
                    <a:pt x="5" y="342"/>
                  </a:lnTo>
                  <a:lnTo>
                    <a:pt x="0" y="337"/>
                  </a:lnTo>
                  <a:lnTo>
                    <a:pt x="0" y="480"/>
                  </a:lnTo>
                  <a:lnTo>
                    <a:pt x="403" y="480"/>
                  </a:lnTo>
                  <a:lnTo>
                    <a:pt x="40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p:cNvSpPr>
              <a:spLocks/>
            </p:cNvSpPr>
            <p:nvPr/>
          </p:nvSpPr>
          <p:spPr bwMode="auto">
            <a:xfrm>
              <a:off x="3171826" y="4656138"/>
              <a:ext cx="423863" cy="41275"/>
            </a:xfrm>
            <a:custGeom>
              <a:avLst/>
              <a:gdLst>
                <a:gd name="T0" fmla="*/ 0 w 267"/>
                <a:gd name="T1" fmla="*/ 0 h 26"/>
                <a:gd name="T2" fmla="*/ 9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9" y="26"/>
                  </a:lnTo>
                  <a:lnTo>
                    <a:pt x="267" y="26"/>
                  </a:lnTo>
                  <a:lnTo>
                    <a:pt x="26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p:cNvSpPr>
            <p:nvPr/>
          </p:nvSpPr>
          <p:spPr bwMode="auto">
            <a:xfrm>
              <a:off x="3213101" y="4757738"/>
              <a:ext cx="387350" cy="4127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14"/>
            <p:cNvSpPr>
              <a:spLocks noChangeArrowheads="1"/>
            </p:cNvSpPr>
            <p:nvPr/>
          </p:nvSpPr>
          <p:spPr bwMode="auto">
            <a:xfrm>
              <a:off x="3235326" y="4840288"/>
              <a:ext cx="3603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5"/>
            <p:cNvSpPr>
              <a:spLocks/>
            </p:cNvSpPr>
            <p:nvPr/>
          </p:nvSpPr>
          <p:spPr bwMode="auto">
            <a:xfrm>
              <a:off x="3076576" y="4818063"/>
              <a:ext cx="139700" cy="188913"/>
            </a:xfrm>
            <a:custGeom>
              <a:avLst/>
              <a:gdLst>
                <a:gd name="T0" fmla="*/ 86 w 88"/>
                <a:gd name="T1" fmla="*/ 119 h 119"/>
                <a:gd name="T2" fmla="*/ 88 w 88"/>
                <a:gd name="T3" fmla="*/ 0 h 119"/>
                <a:gd name="T4" fmla="*/ 0 w 88"/>
                <a:gd name="T5" fmla="*/ 38 h 119"/>
                <a:gd name="T6" fmla="*/ 86 w 88"/>
                <a:gd name="T7" fmla="*/ 119 h 119"/>
              </a:gdLst>
              <a:ahLst/>
              <a:cxnLst>
                <a:cxn ang="0">
                  <a:pos x="T0" y="T1"/>
                </a:cxn>
                <a:cxn ang="0">
                  <a:pos x="T2" y="T3"/>
                </a:cxn>
                <a:cxn ang="0">
                  <a:pos x="T4" y="T5"/>
                </a:cxn>
                <a:cxn ang="0">
                  <a:pos x="T6" y="T7"/>
                </a:cxn>
              </a:cxnLst>
              <a:rect l="0" t="0" r="r" b="b"/>
              <a:pathLst>
                <a:path w="88" h="119">
                  <a:moveTo>
                    <a:pt x="86" y="119"/>
                  </a:moveTo>
                  <a:lnTo>
                    <a:pt x="88" y="0"/>
                  </a:lnTo>
                  <a:lnTo>
                    <a:pt x="0" y="38"/>
                  </a:lnTo>
                  <a:lnTo>
                    <a:pt x="86"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6"/>
            <p:cNvSpPr>
              <a:spLocks/>
            </p:cNvSpPr>
            <p:nvPr/>
          </p:nvSpPr>
          <p:spPr bwMode="auto">
            <a:xfrm>
              <a:off x="2790826" y="4105276"/>
              <a:ext cx="180975" cy="169863"/>
            </a:xfrm>
            <a:custGeom>
              <a:avLst/>
              <a:gdLst>
                <a:gd name="T0" fmla="*/ 41 w 48"/>
                <a:gd name="T1" fmla="*/ 12 h 45"/>
                <a:gd name="T2" fmla="*/ 20 w 48"/>
                <a:gd name="T3" fmla="*/ 3 h 45"/>
                <a:gd name="T4" fmla="*/ 12 w 48"/>
                <a:gd name="T5" fmla="*/ 7 h 45"/>
                <a:gd name="T6" fmla="*/ 3 w 48"/>
                <a:gd name="T7" fmla="*/ 27 h 45"/>
                <a:gd name="T8" fmla="*/ 11 w 48"/>
                <a:gd name="T9" fmla="*/ 45 h 45"/>
                <a:gd name="T10" fmla="*/ 48 w 48"/>
                <a:gd name="T11" fmla="*/ 30 h 45"/>
                <a:gd name="T12" fmla="*/ 41 w 4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48" h="45">
                  <a:moveTo>
                    <a:pt x="41" y="12"/>
                  </a:moveTo>
                  <a:cubicBezTo>
                    <a:pt x="38" y="4"/>
                    <a:pt x="28" y="0"/>
                    <a:pt x="20" y="3"/>
                  </a:cubicBezTo>
                  <a:cubicBezTo>
                    <a:pt x="12" y="7"/>
                    <a:pt x="12" y="7"/>
                    <a:pt x="12" y="7"/>
                  </a:cubicBezTo>
                  <a:cubicBezTo>
                    <a:pt x="4" y="10"/>
                    <a:pt x="0" y="19"/>
                    <a:pt x="3" y="27"/>
                  </a:cubicBezTo>
                  <a:cubicBezTo>
                    <a:pt x="11" y="45"/>
                    <a:pt x="11" y="45"/>
                    <a:pt x="11" y="45"/>
                  </a:cubicBezTo>
                  <a:cubicBezTo>
                    <a:pt x="48" y="30"/>
                    <a:pt x="48" y="30"/>
                    <a:pt x="48" y="30"/>
                  </a:cubicBez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17"/>
            <p:cNvSpPr>
              <a:spLocks noChangeArrowheads="1"/>
            </p:cNvSpPr>
            <p:nvPr/>
          </p:nvSpPr>
          <p:spPr bwMode="auto">
            <a:xfrm>
              <a:off x="3230563" y="4946651"/>
              <a:ext cx="3698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8"/>
            <p:cNvSpPr>
              <a:spLocks noEditPoints="1"/>
            </p:cNvSpPr>
            <p:nvPr/>
          </p:nvSpPr>
          <p:spPr bwMode="auto">
            <a:xfrm>
              <a:off x="2836863" y="4233863"/>
              <a:ext cx="376238" cy="633413"/>
            </a:xfrm>
            <a:custGeom>
              <a:avLst/>
              <a:gdLst>
                <a:gd name="T0" fmla="*/ 100 w 100"/>
                <a:gd name="T1" fmla="*/ 153 h 168"/>
                <a:gd name="T2" fmla="*/ 38 w 100"/>
                <a:gd name="T3" fmla="*/ 0 h 168"/>
                <a:gd name="T4" fmla="*/ 0 w 100"/>
                <a:gd name="T5" fmla="*/ 16 h 168"/>
                <a:gd name="T6" fmla="*/ 63 w 100"/>
                <a:gd name="T7" fmla="*/ 168 h 168"/>
                <a:gd name="T8" fmla="*/ 100 w 100"/>
                <a:gd name="T9" fmla="*/ 153 h 168"/>
                <a:gd name="T10" fmla="*/ 34 w 100"/>
                <a:gd name="T11" fmla="*/ 7 h 168"/>
                <a:gd name="T12" fmla="*/ 75 w 100"/>
                <a:gd name="T13" fmla="*/ 108 h 168"/>
                <a:gd name="T14" fmla="*/ 74 w 100"/>
                <a:gd name="T15" fmla="*/ 116 h 168"/>
                <a:gd name="T16" fmla="*/ 67 w 100"/>
                <a:gd name="T17" fmla="*/ 111 h 168"/>
                <a:gd name="T18" fmla="*/ 26 w 100"/>
                <a:gd name="T19" fmla="*/ 10 h 168"/>
                <a:gd name="T20" fmla="*/ 34 w 100"/>
                <a:gd name="T21" fmla="*/ 7 h 168"/>
                <a:gd name="T22" fmla="*/ 57 w 100"/>
                <a:gd name="T23" fmla="*/ 122 h 168"/>
                <a:gd name="T24" fmla="*/ 50 w 100"/>
                <a:gd name="T25" fmla="*/ 118 h 168"/>
                <a:gd name="T26" fmla="*/ 9 w 100"/>
                <a:gd name="T27" fmla="*/ 17 h 168"/>
                <a:gd name="T28" fmla="*/ 17 w 100"/>
                <a:gd name="T29" fmla="*/ 13 h 168"/>
                <a:gd name="T30" fmla="*/ 59 w 100"/>
                <a:gd name="T31" fmla="*/ 115 h 168"/>
                <a:gd name="T32" fmla="*/ 57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3"/>
                  </a:moveTo>
                  <a:cubicBezTo>
                    <a:pt x="38" y="0"/>
                    <a:pt x="38" y="0"/>
                    <a:pt x="38" y="0"/>
                  </a:cubicBezTo>
                  <a:cubicBezTo>
                    <a:pt x="0" y="16"/>
                    <a:pt x="0" y="16"/>
                    <a:pt x="0" y="16"/>
                  </a:cubicBezTo>
                  <a:cubicBezTo>
                    <a:pt x="63" y="168"/>
                    <a:pt x="63" y="168"/>
                    <a:pt x="63" y="168"/>
                  </a:cubicBezTo>
                  <a:lnTo>
                    <a:pt x="100" y="153"/>
                  </a:lnTo>
                  <a:close/>
                  <a:moveTo>
                    <a:pt x="34" y="7"/>
                  </a:moveTo>
                  <a:cubicBezTo>
                    <a:pt x="75" y="108"/>
                    <a:pt x="75" y="108"/>
                    <a:pt x="75" y="108"/>
                  </a:cubicBezTo>
                  <a:cubicBezTo>
                    <a:pt x="77" y="111"/>
                    <a:pt x="76" y="115"/>
                    <a:pt x="74" y="116"/>
                  </a:cubicBezTo>
                  <a:cubicBezTo>
                    <a:pt x="71" y="116"/>
                    <a:pt x="68" y="115"/>
                    <a:pt x="67" y="111"/>
                  </a:cubicBezTo>
                  <a:cubicBezTo>
                    <a:pt x="26" y="10"/>
                    <a:pt x="26" y="10"/>
                    <a:pt x="26" y="10"/>
                  </a:cubicBezTo>
                  <a:lnTo>
                    <a:pt x="34" y="7"/>
                  </a:lnTo>
                  <a:close/>
                  <a:moveTo>
                    <a:pt x="57" y="122"/>
                  </a:moveTo>
                  <a:cubicBezTo>
                    <a:pt x="55" y="123"/>
                    <a:pt x="52" y="121"/>
                    <a:pt x="50" y="118"/>
                  </a:cubicBezTo>
                  <a:cubicBezTo>
                    <a:pt x="9" y="17"/>
                    <a:pt x="9" y="17"/>
                    <a:pt x="9" y="17"/>
                  </a:cubicBezTo>
                  <a:cubicBezTo>
                    <a:pt x="17" y="13"/>
                    <a:pt x="17" y="13"/>
                    <a:pt x="17" y="13"/>
                  </a:cubicBezTo>
                  <a:cubicBezTo>
                    <a:pt x="59" y="115"/>
                    <a:pt x="59" y="115"/>
                    <a:pt x="59" y="115"/>
                  </a:cubicBezTo>
                  <a:cubicBezTo>
                    <a:pt x="60" y="118"/>
                    <a:pt x="59" y="121"/>
                    <a:pt x="57"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userDrawn="1"/>
        </p:nvGrpSpPr>
        <p:grpSpPr>
          <a:xfrm>
            <a:off x="8480176" y="96496"/>
            <a:ext cx="419100" cy="330667"/>
            <a:chOff x="4287838" y="3433763"/>
            <a:chExt cx="1038225" cy="819151"/>
          </a:xfrm>
          <a:solidFill>
            <a:schemeClr val="bg1"/>
          </a:solidFill>
        </p:grpSpPr>
        <p:sp>
          <p:nvSpPr>
            <p:cNvPr id="24" name="Freeform 19"/>
            <p:cNvSpPr>
              <a:spLocks/>
            </p:cNvSpPr>
            <p:nvPr/>
          </p:nvSpPr>
          <p:spPr bwMode="auto">
            <a:xfrm>
              <a:off x="4510088" y="3841751"/>
              <a:ext cx="557213" cy="411163"/>
            </a:xfrm>
            <a:custGeom>
              <a:avLst/>
              <a:gdLst>
                <a:gd name="T0" fmla="*/ 0 w 148"/>
                <a:gd name="T1" fmla="*/ 0 h 109"/>
                <a:gd name="T2" fmla="*/ 0 w 148"/>
                <a:gd name="T3" fmla="*/ 82 h 109"/>
                <a:gd name="T4" fmla="*/ 74 w 148"/>
                <a:gd name="T5" fmla="*/ 109 h 109"/>
                <a:gd name="T6" fmla="*/ 148 w 148"/>
                <a:gd name="T7" fmla="*/ 82 h 109"/>
                <a:gd name="T8" fmla="*/ 148 w 148"/>
                <a:gd name="T9" fmla="*/ 5 h 109"/>
                <a:gd name="T10" fmla="*/ 79 w 148"/>
                <a:gd name="T11" fmla="*/ 40 h 109"/>
                <a:gd name="T12" fmla="*/ 0 w 148"/>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48" h="109">
                  <a:moveTo>
                    <a:pt x="0" y="0"/>
                  </a:moveTo>
                  <a:cubicBezTo>
                    <a:pt x="0" y="82"/>
                    <a:pt x="0" y="82"/>
                    <a:pt x="0" y="82"/>
                  </a:cubicBezTo>
                  <a:cubicBezTo>
                    <a:pt x="17" y="98"/>
                    <a:pt x="44" y="109"/>
                    <a:pt x="74" y="109"/>
                  </a:cubicBezTo>
                  <a:cubicBezTo>
                    <a:pt x="104" y="109"/>
                    <a:pt x="131" y="98"/>
                    <a:pt x="148" y="82"/>
                  </a:cubicBezTo>
                  <a:cubicBezTo>
                    <a:pt x="148" y="5"/>
                    <a:pt x="148" y="5"/>
                    <a:pt x="148" y="5"/>
                  </a:cubicBezTo>
                  <a:cubicBezTo>
                    <a:pt x="79" y="40"/>
                    <a:pt x="79" y="40"/>
                    <a:pt x="79"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
            <p:cNvSpPr>
              <a:spLocks/>
            </p:cNvSpPr>
            <p:nvPr/>
          </p:nvSpPr>
          <p:spPr bwMode="auto">
            <a:xfrm>
              <a:off x="4287838" y="3433763"/>
              <a:ext cx="1038225" cy="520700"/>
            </a:xfrm>
            <a:custGeom>
              <a:avLst/>
              <a:gdLst>
                <a:gd name="T0" fmla="*/ 654 w 654"/>
                <a:gd name="T1" fmla="*/ 164 h 328"/>
                <a:gd name="T2" fmla="*/ 327 w 654"/>
                <a:gd name="T3" fmla="*/ 0 h 328"/>
                <a:gd name="T4" fmla="*/ 0 w 654"/>
                <a:gd name="T5" fmla="*/ 164 h 328"/>
                <a:gd name="T6" fmla="*/ 327 w 654"/>
                <a:gd name="T7" fmla="*/ 328 h 328"/>
                <a:gd name="T8" fmla="*/ 654 w 654"/>
                <a:gd name="T9" fmla="*/ 164 h 328"/>
              </a:gdLst>
              <a:ahLst/>
              <a:cxnLst>
                <a:cxn ang="0">
                  <a:pos x="T0" y="T1"/>
                </a:cxn>
                <a:cxn ang="0">
                  <a:pos x="T2" y="T3"/>
                </a:cxn>
                <a:cxn ang="0">
                  <a:pos x="T4" y="T5"/>
                </a:cxn>
                <a:cxn ang="0">
                  <a:pos x="T6" y="T7"/>
                </a:cxn>
                <a:cxn ang="0">
                  <a:pos x="T8" y="T9"/>
                </a:cxn>
              </a:cxnLst>
              <a:rect l="0" t="0" r="r" b="b"/>
              <a:pathLst>
                <a:path w="654" h="328">
                  <a:moveTo>
                    <a:pt x="654" y="164"/>
                  </a:moveTo>
                  <a:lnTo>
                    <a:pt x="327" y="0"/>
                  </a:lnTo>
                  <a:lnTo>
                    <a:pt x="0" y="164"/>
                  </a:lnTo>
                  <a:lnTo>
                    <a:pt x="327" y="328"/>
                  </a:lnTo>
                  <a:lnTo>
                    <a:pt x="65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1"/>
            <p:cNvSpPr>
              <a:spLocks/>
            </p:cNvSpPr>
            <p:nvPr/>
          </p:nvSpPr>
          <p:spPr bwMode="auto">
            <a:xfrm>
              <a:off x="5133976" y="3768726"/>
              <a:ext cx="117475" cy="350838"/>
            </a:xfrm>
            <a:custGeom>
              <a:avLst/>
              <a:gdLst>
                <a:gd name="T0" fmla="*/ 23 w 31"/>
                <a:gd name="T1" fmla="*/ 49 h 93"/>
                <a:gd name="T2" fmla="*/ 23 w 31"/>
                <a:gd name="T3" fmla="*/ 0 h 93"/>
                <a:gd name="T4" fmla="*/ 8 w 31"/>
                <a:gd name="T5" fmla="*/ 7 h 93"/>
                <a:gd name="T6" fmla="*/ 8 w 31"/>
                <a:gd name="T7" fmla="*/ 49 h 93"/>
                <a:gd name="T8" fmla="*/ 0 w 31"/>
                <a:gd name="T9" fmla="*/ 63 h 93"/>
                <a:gd name="T10" fmla="*/ 15 w 31"/>
                <a:gd name="T11" fmla="*/ 93 h 93"/>
                <a:gd name="T12" fmla="*/ 31 w 31"/>
                <a:gd name="T13" fmla="*/ 63 h 93"/>
                <a:gd name="T14" fmla="*/ 23 w 31"/>
                <a:gd name="T15" fmla="*/ 4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23" y="49"/>
                  </a:moveTo>
                  <a:cubicBezTo>
                    <a:pt x="23" y="0"/>
                    <a:pt x="23" y="0"/>
                    <a:pt x="23" y="0"/>
                  </a:cubicBezTo>
                  <a:cubicBezTo>
                    <a:pt x="8" y="7"/>
                    <a:pt x="8" y="7"/>
                    <a:pt x="8" y="7"/>
                  </a:cubicBezTo>
                  <a:cubicBezTo>
                    <a:pt x="8" y="49"/>
                    <a:pt x="8" y="49"/>
                    <a:pt x="8" y="49"/>
                  </a:cubicBezTo>
                  <a:cubicBezTo>
                    <a:pt x="3" y="52"/>
                    <a:pt x="0" y="57"/>
                    <a:pt x="0" y="63"/>
                  </a:cubicBezTo>
                  <a:cubicBezTo>
                    <a:pt x="0" y="71"/>
                    <a:pt x="7" y="93"/>
                    <a:pt x="15" y="93"/>
                  </a:cubicBezTo>
                  <a:cubicBezTo>
                    <a:pt x="24" y="93"/>
                    <a:pt x="31" y="71"/>
                    <a:pt x="31" y="63"/>
                  </a:cubicBezTo>
                  <a:cubicBezTo>
                    <a:pt x="31" y="57"/>
                    <a:pt x="28" y="52"/>
                    <a:pt x="2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userDrawn="1"/>
        </p:nvGrpSpPr>
        <p:grpSpPr>
          <a:xfrm>
            <a:off x="7782781" y="84552"/>
            <a:ext cx="397480" cy="354555"/>
            <a:chOff x="5235576" y="4052888"/>
            <a:chExt cx="1131888" cy="1009651"/>
          </a:xfrm>
          <a:solidFill>
            <a:schemeClr val="bg1"/>
          </a:solidFill>
        </p:grpSpPr>
        <p:sp>
          <p:nvSpPr>
            <p:cNvPr id="28" name="Freeform 22"/>
            <p:cNvSpPr>
              <a:spLocks noEditPoints="1"/>
            </p:cNvSpPr>
            <p:nvPr/>
          </p:nvSpPr>
          <p:spPr bwMode="auto">
            <a:xfrm>
              <a:off x="5326063" y="4052888"/>
              <a:ext cx="414338" cy="554038"/>
            </a:xfrm>
            <a:custGeom>
              <a:avLst/>
              <a:gdLst>
                <a:gd name="T0" fmla="*/ 8 w 110"/>
                <a:gd name="T1" fmla="*/ 92 h 147"/>
                <a:gd name="T2" fmla="*/ 18 w 110"/>
                <a:gd name="T3" fmla="*/ 105 h 147"/>
                <a:gd name="T4" fmla="*/ 57 w 110"/>
                <a:gd name="T5" fmla="*/ 147 h 147"/>
                <a:gd name="T6" fmla="*/ 97 w 110"/>
                <a:gd name="T7" fmla="*/ 105 h 147"/>
                <a:gd name="T8" fmla="*/ 97 w 110"/>
                <a:gd name="T9" fmla="*/ 105 h 147"/>
                <a:gd name="T10" fmla="*/ 108 w 110"/>
                <a:gd name="T11" fmla="*/ 92 h 147"/>
                <a:gd name="T12" fmla="*/ 99 w 110"/>
                <a:gd name="T13" fmla="*/ 80 h 147"/>
                <a:gd name="T14" fmla="*/ 87 w 110"/>
                <a:gd name="T15" fmla="*/ 32 h 147"/>
                <a:gd name="T16" fmla="*/ 29 w 110"/>
                <a:gd name="T17" fmla="*/ 25 h 147"/>
                <a:gd name="T18" fmla="*/ 14 w 110"/>
                <a:gd name="T19" fmla="*/ 81 h 147"/>
                <a:gd name="T20" fmla="*/ 14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2 h 147"/>
                <a:gd name="T74" fmla="*/ 18 w 110"/>
                <a:gd name="T75" fmla="*/ 102 h 147"/>
                <a:gd name="T76" fmla="*/ 11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8" y="105"/>
                  </a:cubicBezTo>
                  <a:cubicBezTo>
                    <a:pt x="21" y="129"/>
                    <a:pt x="38" y="147"/>
                    <a:pt x="57" y="147"/>
                  </a:cubicBezTo>
                  <a:cubicBezTo>
                    <a:pt x="77" y="147"/>
                    <a:pt x="93" y="129"/>
                    <a:pt x="97" y="105"/>
                  </a:cubicBezTo>
                  <a:cubicBezTo>
                    <a:pt x="97" y="105"/>
                    <a:pt x="97" y="105"/>
                    <a:pt x="97" y="105"/>
                  </a:cubicBezTo>
                  <a:cubicBezTo>
                    <a:pt x="103" y="105"/>
                    <a:pt x="108" y="99"/>
                    <a:pt x="108" y="92"/>
                  </a:cubicBezTo>
                  <a:cubicBezTo>
                    <a:pt x="108" y="86"/>
                    <a:pt x="104" y="81"/>
                    <a:pt x="99" y="80"/>
                  </a:cubicBezTo>
                  <a:cubicBezTo>
                    <a:pt x="99" y="80"/>
                    <a:pt x="110" y="43"/>
                    <a:pt x="87" y="32"/>
                  </a:cubicBezTo>
                  <a:cubicBezTo>
                    <a:pt x="84" y="0"/>
                    <a:pt x="29" y="25"/>
                    <a:pt x="29" y="25"/>
                  </a:cubicBezTo>
                  <a:cubicBezTo>
                    <a:pt x="0" y="40"/>
                    <a:pt x="14" y="81"/>
                    <a:pt x="14" y="81"/>
                  </a:cubicBezTo>
                  <a:cubicBezTo>
                    <a:pt x="14" y="81"/>
                    <a:pt x="14" y="81"/>
                    <a:pt x="14"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8"/>
                    <a:pt x="71" y="46"/>
                    <a:pt x="71" y="46"/>
                  </a:cubicBezTo>
                  <a:cubicBezTo>
                    <a:pt x="88" y="33"/>
                    <a:pt x="93" y="83"/>
                    <a:pt x="93" y="83"/>
                  </a:cubicBezTo>
                  <a:cubicBezTo>
                    <a:pt x="94" y="83"/>
                    <a:pt x="94" y="83"/>
                    <a:pt x="94" y="83"/>
                  </a:cubicBezTo>
                  <a:cubicBezTo>
                    <a:pt x="96" y="82"/>
                    <a:pt x="96" y="82"/>
                    <a:pt x="96" y="82"/>
                  </a:cubicBezTo>
                  <a:cubicBezTo>
                    <a:pt x="97"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8" y="126"/>
                    <a:pt x="81" y="133"/>
                  </a:cubicBezTo>
                  <a:cubicBezTo>
                    <a:pt x="78" y="136"/>
                    <a:pt x="74" y="139"/>
                    <a:pt x="70" y="141"/>
                  </a:cubicBezTo>
                  <a:cubicBezTo>
                    <a:pt x="66" y="143"/>
                    <a:pt x="62" y="144"/>
                    <a:pt x="57" y="144"/>
                  </a:cubicBezTo>
                  <a:cubicBezTo>
                    <a:pt x="53" y="144"/>
                    <a:pt x="48" y="143"/>
                    <a:pt x="44" y="141"/>
                  </a:cubicBezTo>
                  <a:cubicBezTo>
                    <a:pt x="40" y="139"/>
                    <a:pt x="37" y="136"/>
                    <a:pt x="33" y="133"/>
                  </a:cubicBezTo>
                  <a:cubicBezTo>
                    <a:pt x="27" y="126"/>
                    <a:pt x="22" y="116"/>
                    <a:pt x="20" y="105"/>
                  </a:cubicBezTo>
                  <a:cubicBezTo>
                    <a:pt x="20" y="102"/>
                    <a:pt x="20" y="102"/>
                    <a:pt x="20" y="102"/>
                  </a:cubicBezTo>
                  <a:cubicBezTo>
                    <a:pt x="18" y="102"/>
                    <a:pt x="18" y="102"/>
                    <a:pt x="18" y="102"/>
                  </a:cubicBezTo>
                  <a:cubicBezTo>
                    <a:pt x="14" y="102"/>
                    <a:pt x="11" y="97"/>
                    <a:pt x="11" y="92"/>
                  </a:cubicBezTo>
                  <a:cubicBezTo>
                    <a:pt x="11" y="89"/>
                    <a:pt x="11" y="87"/>
                    <a:pt x="13" y="85"/>
                  </a:cubicBezTo>
                  <a:cubicBezTo>
                    <a:pt x="14" y="83"/>
                    <a:pt x="16" y="82"/>
                    <a:pt x="1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3"/>
            <p:cNvSpPr>
              <a:spLocks noEditPoints="1"/>
            </p:cNvSpPr>
            <p:nvPr/>
          </p:nvSpPr>
          <p:spPr bwMode="auto">
            <a:xfrm>
              <a:off x="5416551" y="4327526"/>
              <a:ext cx="244475" cy="87313"/>
            </a:xfrm>
            <a:custGeom>
              <a:avLst/>
              <a:gdLst>
                <a:gd name="T0" fmla="*/ 6 w 65"/>
                <a:gd name="T1" fmla="*/ 23 h 23"/>
                <a:gd name="T2" fmla="*/ 23 w 65"/>
                <a:gd name="T3" fmla="*/ 23 h 23"/>
                <a:gd name="T4" fmla="*/ 29 w 65"/>
                <a:gd name="T5" fmla="*/ 17 h 23"/>
                <a:gd name="T6" fmla="*/ 29 w 65"/>
                <a:gd name="T7" fmla="*/ 11 h 23"/>
                <a:gd name="T8" fmla="*/ 36 w 65"/>
                <a:gd name="T9" fmla="*/ 11 h 23"/>
                <a:gd name="T10" fmla="*/ 36 w 65"/>
                <a:gd name="T11" fmla="*/ 17 h 23"/>
                <a:gd name="T12" fmla="*/ 42 w 65"/>
                <a:gd name="T13" fmla="*/ 23 h 23"/>
                <a:gd name="T14" fmla="*/ 59 w 65"/>
                <a:gd name="T15" fmla="*/ 23 h 23"/>
                <a:gd name="T16" fmla="*/ 65 w 65"/>
                <a:gd name="T17" fmla="*/ 17 h 23"/>
                <a:gd name="T18" fmla="*/ 65 w 65"/>
                <a:gd name="T19" fmla="*/ 6 h 23"/>
                <a:gd name="T20" fmla="*/ 59 w 65"/>
                <a:gd name="T21" fmla="*/ 0 h 23"/>
                <a:gd name="T22" fmla="*/ 42 w 65"/>
                <a:gd name="T23" fmla="*/ 0 h 23"/>
                <a:gd name="T24" fmla="*/ 36 w 65"/>
                <a:gd name="T25" fmla="*/ 6 h 23"/>
                <a:gd name="T26" fmla="*/ 36 w 65"/>
                <a:gd name="T27" fmla="*/ 9 h 23"/>
                <a:gd name="T28" fmla="*/ 29 w 65"/>
                <a:gd name="T29" fmla="*/ 9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2 w 65"/>
                <a:gd name="T45" fmla="*/ 1 h 23"/>
                <a:gd name="T46" fmla="*/ 59 w 65"/>
                <a:gd name="T47" fmla="*/ 1 h 23"/>
                <a:gd name="T48" fmla="*/ 63 w 65"/>
                <a:gd name="T49" fmla="*/ 6 h 23"/>
                <a:gd name="T50" fmla="*/ 63 w 65"/>
                <a:gd name="T51" fmla="*/ 17 h 23"/>
                <a:gd name="T52" fmla="*/ 59 w 65"/>
                <a:gd name="T53" fmla="*/ 21 h 23"/>
                <a:gd name="T54" fmla="*/ 42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9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6" y="11"/>
                    <a:pt x="36" y="11"/>
                    <a:pt x="36" y="11"/>
                  </a:cubicBezTo>
                  <a:cubicBezTo>
                    <a:pt x="36" y="17"/>
                    <a:pt x="36" y="17"/>
                    <a:pt x="36" y="17"/>
                  </a:cubicBezTo>
                  <a:cubicBezTo>
                    <a:pt x="36" y="20"/>
                    <a:pt x="38" y="23"/>
                    <a:pt x="42" y="23"/>
                  </a:cubicBezTo>
                  <a:cubicBezTo>
                    <a:pt x="59" y="23"/>
                    <a:pt x="59" y="23"/>
                    <a:pt x="59" y="23"/>
                  </a:cubicBezTo>
                  <a:cubicBezTo>
                    <a:pt x="62" y="23"/>
                    <a:pt x="65" y="20"/>
                    <a:pt x="65" y="17"/>
                  </a:cubicBezTo>
                  <a:cubicBezTo>
                    <a:pt x="65" y="6"/>
                    <a:pt x="65" y="6"/>
                    <a:pt x="65" y="6"/>
                  </a:cubicBezTo>
                  <a:cubicBezTo>
                    <a:pt x="65" y="2"/>
                    <a:pt x="62" y="0"/>
                    <a:pt x="59" y="0"/>
                  </a:cubicBezTo>
                  <a:cubicBezTo>
                    <a:pt x="42" y="0"/>
                    <a:pt x="42" y="0"/>
                    <a:pt x="42" y="0"/>
                  </a:cubicBezTo>
                  <a:cubicBezTo>
                    <a:pt x="38" y="0"/>
                    <a:pt x="36" y="2"/>
                    <a:pt x="36" y="6"/>
                  </a:cubicBezTo>
                  <a:cubicBezTo>
                    <a:pt x="36" y="9"/>
                    <a:pt x="36" y="9"/>
                    <a:pt x="36" y="9"/>
                  </a:cubicBezTo>
                  <a:cubicBezTo>
                    <a:pt x="29" y="9"/>
                    <a:pt x="29" y="9"/>
                    <a:pt x="29" y="9"/>
                  </a:cubicBezTo>
                  <a:cubicBezTo>
                    <a:pt x="29" y="6"/>
                    <a:pt x="29" y="6"/>
                    <a:pt x="29" y="6"/>
                  </a:cubicBezTo>
                  <a:cubicBezTo>
                    <a:pt x="29" y="2"/>
                    <a:pt x="26" y="0"/>
                    <a:pt x="23" y="0"/>
                  </a:cubicBezTo>
                  <a:cubicBezTo>
                    <a:pt x="6" y="0"/>
                    <a:pt x="6" y="0"/>
                    <a:pt x="6" y="0"/>
                  </a:cubicBezTo>
                  <a:cubicBezTo>
                    <a:pt x="3" y="0"/>
                    <a:pt x="0" y="2"/>
                    <a:pt x="0" y="6"/>
                  </a:cubicBezTo>
                  <a:cubicBezTo>
                    <a:pt x="0" y="17"/>
                    <a:pt x="0" y="17"/>
                    <a:pt x="0" y="17"/>
                  </a:cubicBezTo>
                  <a:cubicBezTo>
                    <a:pt x="0" y="20"/>
                    <a:pt x="3" y="23"/>
                    <a:pt x="6" y="23"/>
                  </a:cubicBezTo>
                  <a:close/>
                  <a:moveTo>
                    <a:pt x="37" y="6"/>
                  </a:moveTo>
                  <a:cubicBezTo>
                    <a:pt x="37" y="3"/>
                    <a:pt x="39" y="1"/>
                    <a:pt x="42" y="1"/>
                  </a:cubicBezTo>
                  <a:cubicBezTo>
                    <a:pt x="59" y="1"/>
                    <a:pt x="59" y="1"/>
                    <a:pt x="59" y="1"/>
                  </a:cubicBezTo>
                  <a:cubicBezTo>
                    <a:pt x="61" y="1"/>
                    <a:pt x="63" y="3"/>
                    <a:pt x="63" y="6"/>
                  </a:cubicBezTo>
                  <a:cubicBezTo>
                    <a:pt x="63" y="17"/>
                    <a:pt x="63" y="17"/>
                    <a:pt x="63" y="17"/>
                  </a:cubicBezTo>
                  <a:cubicBezTo>
                    <a:pt x="63" y="19"/>
                    <a:pt x="61" y="21"/>
                    <a:pt x="59" y="21"/>
                  </a:cubicBezTo>
                  <a:cubicBezTo>
                    <a:pt x="42" y="21"/>
                    <a:pt x="42" y="21"/>
                    <a:pt x="42" y="21"/>
                  </a:cubicBezTo>
                  <a:cubicBezTo>
                    <a:pt x="39" y="21"/>
                    <a:pt x="37" y="19"/>
                    <a:pt x="37" y="17"/>
                  </a:cubicBezTo>
                  <a:lnTo>
                    <a:pt x="37" y="6"/>
                  </a:lnTo>
                  <a:close/>
                  <a:moveTo>
                    <a:pt x="1" y="6"/>
                  </a:moveTo>
                  <a:cubicBezTo>
                    <a:pt x="1" y="3"/>
                    <a:pt x="3" y="1"/>
                    <a:pt x="6" y="1"/>
                  </a:cubicBezTo>
                  <a:cubicBezTo>
                    <a:pt x="23" y="1"/>
                    <a:pt x="23" y="1"/>
                    <a:pt x="23" y="1"/>
                  </a:cubicBezTo>
                  <a:cubicBezTo>
                    <a:pt x="26" y="1"/>
                    <a:pt x="28" y="3"/>
                    <a:pt x="28" y="6"/>
                  </a:cubicBezTo>
                  <a:cubicBezTo>
                    <a:pt x="28" y="9"/>
                    <a:pt x="28" y="9"/>
                    <a:pt x="28" y="9"/>
                  </a:cubicBezTo>
                  <a:cubicBezTo>
                    <a:pt x="28" y="11"/>
                    <a:pt x="28" y="11"/>
                    <a:pt x="28" y="11"/>
                  </a:cubicBezTo>
                  <a:cubicBezTo>
                    <a:pt x="28" y="17"/>
                    <a:pt x="28" y="17"/>
                    <a:pt x="28" y="17"/>
                  </a:cubicBezTo>
                  <a:cubicBezTo>
                    <a:pt x="28" y="19"/>
                    <a:pt x="26" y="21"/>
                    <a:pt x="23" y="21"/>
                  </a:cubicBezTo>
                  <a:cubicBezTo>
                    <a:pt x="6" y="21"/>
                    <a:pt x="6" y="21"/>
                    <a:pt x="6" y="21"/>
                  </a:cubicBezTo>
                  <a:cubicBezTo>
                    <a:pt x="3" y="21"/>
                    <a:pt x="1" y="19"/>
                    <a:pt x="1" y="17"/>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4"/>
            <p:cNvSpPr>
              <a:spLocks/>
            </p:cNvSpPr>
            <p:nvPr/>
          </p:nvSpPr>
          <p:spPr bwMode="auto">
            <a:xfrm>
              <a:off x="5721351" y="4297363"/>
              <a:ext cx="646113" cy="750888"/>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40 w 172"/>
                <a:gd name="T15" fmla="*/ 165 h 199"/>
                <a:gd name="T16" fmla="*/ 40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2" y="5"/>
                    <a:pt x="1" y="9"/>
                    <a:pt x="0" y="12"/>
                  </a:cubicBezTo>
                  <a:cubicBezTo>
                    <a:pt x="2" y="13"/>
                    <a:pt x="4" y="15"/>
                    <a:pt x="5" y="17"/>
                  </a:cubicBezTo>
                  <a:cubicBezTo>
                    <a:pt x="126" y="17"/>
                    <a:pt x="126" y="17"/>
                    <a:pt x="126" y="17"/>
                  </a:cubicBezTo>
                  <a:cubicBezTo>
                    <a:pt x="126" y="165"/>
                    <a:pt x="126" y="165"/>
                    <a:pt x="126" y="165"/>
                  </a:cubicBezTo>
                  <a:cubicBezTo>
                    <a:pt x="40" y="165"/>
                    <a:pt x="40" y="165"/>
                    <a:pt x="40" y="165"/>
                  </a:cubicBezTo>
                  <a:cubicBezTo>
                    <a:pt x="40" y="176"/>
                    <a:pt x="40" y="176"/>
                    <a:pt x="40" y="176"/>
                  </a:cubicBezTo>
                  <a:cubicBezTo>
                    <a:pt x="39" y="176"/>
                    <a:pt x="39" y="176"/>
                    <a:pt x="39" y="176"/>
                  </a:cubicBezTo>
                  <a:cubicBezTo>
                    <a:pt x="37" y="186"/>
                    <a:pt x="26" y="194"/>
                    <a:pt x="10" y="199"/>
                  </a:cubicBezTo>
                  <a:cubicBezTo>
                    <a:pt x="172" y="199"/>
                    <a:pt x="172" y="199"/>
                    <a:pt x="172" y="199"/>
                  </a:cubicBezTo>
                  <a:cubicBezTo>
                    <a:pt x="172" y="165"/>
                    <a:pt x="172" y="165"/>
                    <a:pt x="172" y="165"/>
                  </a:cubicBezTo>
                  <a:lnTo>
                    <a:pt x="143"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5"/>
            <p:cNvSpPr>
              <a:spLocks/>
            </p:cNvSpPr>
            <p:nvPr/>
          </p:nvSpPr>
          <p:spPr bwMode="auto">
            <a:xfrm>
              <a:off x="5235576" y="4603751"/>
              <a:ext cx="612775" cy="458788"/>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2 w 163"/>
                <a:gd name="T17" fmla="*/ 24 h 122"/>
                <a:gd name="T18" fmla="*/ 82 w 163"/>
                <a:gd name="T19" fmla="*/ 14 h 122"/>
                <a:gd name="T20" fmla="*/ 71 w 163"/>
                <a:gd name="T21" fmla="*/ 24 h 122"/>
                <a:gd name="T22" fmla="*/ 76 w 163"/>
                <a:gd name="T23" fmla="*/ 33 h 122"/>
                <a:gd name="T24" fmla="*/ 72 w 163"/>
                <a:gd name="T25" fmla="*/ 59 h 122"/>
                <a:gd name="T26" fmla="*/ 37 w 163"/>
                <a:gd name="T27" fmla="*/ 0 h 122"/>
                <a:gd name="T28" fmla="*/ 1 w 163"/>
                <a:gd name="T29" fmla="*/ 39 h 122"/>
                <a:gd name="T30" fmla="*/ 0 w 163"/>
                <a:gd name="T31" fmla="*/ 39 h 122"/>
                <a:gd name="T32" fmla="*/ 0 w 163"/>
                <a:gd name="T33" fmla="*/ 90 h 122"/>
                <a:gd name="T34" fmla="*/ 0 w 163"/>
                <a:gd name="T35" fmla="*/ 90 h 122"/>
                <a:gd name="T36" fmla="*/ 0 w 163"/>
                <a:gd name="T37" fmla="*/ 91 h 122"/>
                <a:gd name="T38" fmla="*/ 82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90" y="31"/>
                    <a:pt x="92" y="28"/>
                    <a:pt x="92" y="24"/>
                  </a:cubicBezTo>
                  <a:cubicBezTo>
                    <a:pt x="92" y="19"/>
                    <a:pt x="87" y="14"/>
                    <a:pt x="82"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4" y="23"/>
                    <a:pt x="1" y="39"/>
                  </a:cubicBezTo>
                  <a:cubicBezTo>
                    <a:pt x="0" y="39"/>
                    <a:pt x="0" y="39"/>
                    <a:pt x="0" y="39"/>
                  </a:cubicBezTo>
                  <a:cubicBezTo>
                    <a:pt x="0" y="90"/>
                    <a:pt x="0" y="90"/>
                    <a:pt x="0" y="90"/>
                  </a:cubicBezTo>
                  <a:cubicBezTo>
                    <a:pt x="0" y="90"/>
                    <a:pt x="0" y="90"/>
                    <a:pt x="0" y="90"/>
                  </a:cubicBezTo>
                  <a:cubicBezTo>
                    <a:pt x="0" y="90"/>
                    <a:pt x="0" y="90"/>
                    <a:pt x="0" y="91"/>
                  </a:cubicBezTo>
                  <a:cubicBezTo>
                    <a:pt x="0" y="108"/>
                    <a:pt x="37" y="122"/>
                    <a:pt x="82" y="122"/>
                  </a:cubicBezTo>
                  <a:cubicBezTo>
                    <a:pt x="127" y="122"/>
                    <a:pt x="163" y="108"/>
                    <a:pt x="163"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Rectangle 26"/>
            <p:cNvSpPr>
              <a:spLocks noChangeArrowheads="1"/>
            </p:cNvSpPr>
            <p:nvPr/>
          </p:nvSpPr>
          <p:spPr bwMode="auto">
            <a:xfrm>
              <a:off x="5803901" y="4448176"/>
              <a:ext cx="3381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27"/>
            <p:cNvSpPr>
              <a:spLocks noChangeArrowheads="1"/>
            </p:cNvSpPr>
            <p:nvPr/>
          </p:nvSpPr>
          <p:spPr bwMode="auto">
            <a:xfrm>
              <a:off x="5803901" y="4535488"/>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28"/>
            <p:cNvSpPr>
              <a:spLocks noChangeArrowheads="1"/>
            </p:cNvSpPr>
            <p:nvPr/>
          </p:nvSpPr>
          <p:spPr bwMode="auto">
            <a:xfrm>
              <a:off x="5897563" y="4621213"/>
              <a:ext cx="244475"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9"/>
            <p:cNvSpPr>
              <a:spLocks noChangeArrowheads="1"/>
            </p:cNvSpPr>
            <p:nvPr/>
          </p:nvSpPr>
          <p:spPr bwMode="auto">
            <a:xfrm>
              <a:off x="5897563" y="4708526"/>
              <a:ext cx="2444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30"/>
            <p:cNvSpPr>
              <a:spLocks noChangeArrowheads="1"/>
            </p:cNvSpPr>
            <p:nvPr/>
          </p:nvSpPr>
          <p:spPr bwMode="auto">
            <a:xfrm>
              <a:off x="5897563" y="4795838"/>
              <a:ext cx="244475"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userDrawn="1"/>
        </p:nvGrpSpPr>
        <p:grpSpPr>
          <a:xfrm>
            <a:off x="7169337" y="101265"/>
            <a:ext cx="313530" cy="321128"/>
            <a:chOff x="3963988" y="4297363"/>
            <a:chExt cx="982663" cy="1006476"/>
          </a:xfrm>
          <a:solidFill>
            <a:schemeClr val="bg1"/>
          </a:solidFill>
        </p:grpSpPr>
        <p:sp>
          <p:nvSpPr>
            <p:cNvPr id="38" name="Freeform 31"/>
            <p:cNvSpPr>
              <a:spLocks noEditPoints="1"/>
            </p:cNvSpPr>
            <p:nvPr/>
          </p:nvSpPr>
          <p:spPr bwMode="auto">
            <a:xfrm>
              <a:off x="4186238" y="4368801"/>
              <a:ext cx="760413" cy="935038"/>
            </a:xfrm>
            <a:custGeom>
              <a:avLst/>
              <a:gdLst>
                <a:gd name="T0" fmla="*/ 0 w 479"/>
                <a:gd name="T1" fmla="*/ 0 h 589"/>
                <a:gd name="T2" fmla="*/ 0 w 479"/>
                <a:gd name="T3" fmla="*/ 100 h 589"/>
                <a:gd name="T4" fmla="*/ 29 w 479"/>
                <a:gd name="T5" fmla="*/ 100 h 589"/>
                <a:gd name="T6" fmla="*/ 29 w 479"/>
                <a:gd name="T7" fmla="*/ 112 h 589"/>
                <a:gd name="T8" fmla="*/ 0 w 479"/>
                <a:gd name="T9" fmla="*/ 112 h 589"/>
                <a:gd name="T10" fmla="*/ 0 w 479"/>
                <a:gd name="T11" fmla="*/ 171 h 589"/>
                <a:gd name="T12" fmla="*/ 29 w 479"/>
                <a:gd name="T13" fmla="*/ 171 h 589"/>
                <a:gd name="T14" fmla="*/ 29 w 479"/>
                <a:gd name="T15" fmla="*/ 183 h 589"/>
                <a:gd name="T16" fmla="*/ 0 w 479"/>
                <a:gd name="T17" fmla="*/ 183 h 589"/>
                <a:gd name="T18" fmla="*/ 0 w 479"/>
                <a:gd name="T19" fmla="*/ 243 h 589"/>
                <a:gd name="T20" fmla="*/ 29 w 479"/>
                <a:gd name="T21" fmla="*/ 243 h 589"/>
                <a:gd name="T22" fmla="*/ 29 w 479"/>
                <a:gd name="T23" fmla="*/ 254 h 589"/>
                <a:gd name="T24" fmla="*/ 0 w 479"/>
                <a:gd name="T25" fmla="*/ 254 h 589"/>
                <a:gd name="T26" fmla="*/ 0 w 479"/>
                <a:gd name="T27" fmla="*/ 314 h 589"/>
                <a:gd name="T28" fmla="*/ 29 w 479"/>
                <a:gd name="T29" fmla="*/ 314 h 589"/>
                <a:gd name="T30" fmla="*/ 29 w 479"/>
                <a:gd name="T31" fmla="*/ 326 h 589"/>
                <a:gd name="T32" fmla="*/ 0 w 479"/>
                <a:gd name="T33" fmla="*/ 326 h 589"/>
                <a:gd name="T34" fmla="*/ 0 w 479"/>
                <a:gd name="T35" fmla="*/ 368 h 589"/>
                <a:gd name="T36" fmla="*/ 29 w 479"/>
                <a:gd name="T37" fmla="*/ 368 h 589"/>
                <a:gd name="T38" fmla="*/ 29 w 479"/>
                <a:gd name="T39" fmla="*/ 380 h 589"/>
                <a:gd name="T40" fmla="*/ 0 w 479"/>
                <a:gd name="T41" fmla="*/ 380 h 589"/>
                <a:gd name="T42" fmla="*/ 0 w 479"/>
                <a:gd name="T43" fmla="*/ 440 h 589"/>
                <a:gd name="T44" fmla="*/ 29 w 479"/>
                <a:gd name="T45" fmla="*/ 440 h 589"/>
                <a:gd name="T46" fmla="*/ 29 w 479"/>
                <a:gd name="T47" fmla="*/ 454 h 589"/>
                <a:gd name="T48" fmla="*/ 0 w 479"/>
                <a:gd name="T49" fmla="*/ 454 h 589"/>
                <a:gd name="T50" fmla="*/ 0 w 479"/>
                <a:gd name="T51" fmla="*/ 511 h 589"/>
                <a:gd name="T52" fmla="*/ 29 w 479"/>
                <a:gd name="T53" fmla="*/ 511 h 589"/>
                <a:gd name="T54" fmla="*/ 29 w 479"/>
                <a:gd name="T55" fmla="*/ 523 h 589"/>
                <a:gd name="T56" fmla="*/ 0 w 479"/>
                <a:gd name="T57" fmla="*/ 523 h 589"/>
                <a:gd name="T58" fmla="*/ 0 w 479"/>
                <a:gd name="T59" fmla="*/ 589 h 589"/>
                <a:gd name="T60" fmla="*/ 479 w 479"/>
                <a:gd name="T61" fmla="*/ 589 h 589"/>
                <a:gd name="T62" fmla="*/ 0 w 479"/>
                <a:gd name="T63" fmla="*/ 0 h 589"/>
                <a:gd name="T64" fmla="*/ 64 w 479"/>
                <a:gd name="T65" fmla="*/ 181 h 589"/>
                <a:gd name="T66" fmla="*/ 344 w 479"/>
                <a:gd name="T67" fmla="*/ 525 h 589"/>
                <a:gd name="T68" fmla="*/ 64 w 479"/>
                <a:gd name="T69" fmla="*/ 525 h 589"/>
                <a:gd name="T70" fmla="*/ 64 w 479"/>
                <a:gd name="T71" fmla="*/ 181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9" h="589">
                  <a:moveTo>
                    <a:pt x="0" y="0"/>
                  </a:moveTo>
                  <a:lnTo>
                    <a:pt x="0" y="100"/>
                  </a:lnTo>
                  <a:lnTo>
                    <a:pt x="29" y="100"/>
                  </a:lnTo>
                  <a:lnTo>
                    <a:pt x="29" y="112"/>
                  </a:lnTo>
                  <a:lnTo>
                    <a:pt x="0" y="112"/>
                  </a:lnTo>
                  <a:lnTo>
                    <a:pt x="0" y="171"/>
                  </a:lnTo>
                  <a:lnTo>
                    <a:pt x="29" y="171"/>
                  </a:lnTo>
                  <a:lnTo>
                    <a:pt x="29" y="183"/>
                  </a:lnTo>
                  <a:lnTo>
                    <a:pt x="0" y="183"/>
                  </a:lnTo>
                  <a:lnTo>
                    <a:pt x="0" y="243"/>
                  </a:lnTo>
                  <a:lnTo>
                    <a:pt x="29" y="243"/>
                  </a:lnTo>
                  <a:lnTo>
                    <a:pt x="29" y="254"/>
                  </a:lnTo>
                  <a:lnTo>
                    <a:pt x="0" y="254"/>
                  </a:lnTo>
                  <a:lnTo>
                    <a:pt x="0" y="314"/>
                  </a:lnTo>
                  <a:lnTo>
                    <a:pt x="29" y="314"/>
                  </a:lnTo>
                  <a:lnTo>
                    <a:pt x="29" y="326"/>
                  </a:lnTo>
                  <a:lnTo>
                    <a:pt x="0" y="326"/>
                  </a:lnTo>
                  <a:lnTo>
                    <a:pt x="0" y="368"/>
                  </a:lnTo>
                  <a:lnTo>
                    <a:pt x="29" y="368"/>
                  </a:lnTo>
                  <a:lnTo>
                    <a:pt x="29" y="380"/>
                  </a:lnTo>
                  <a:lnTo>
                    <a:pt x="0" y="380"/>
                  </a:lnTo>
                  <a:lnTo>
                    <a:pt x="0" y="440"/>
                  </a:lnTo>
                  <a:lnTo>
                    <a:pt x="29" y="440"/>
                  </a:lnTo>
                  <a:lnTo>
                    <a:pt x="29" y="454"/>
                  </a:lnTo>
                  <a:lnTo>
                    <a:pt x="0" y="454"/>
                  </a:lnTo>
                  <a:lnTo>
                    <a:pt x="0" y="511"/>
                  </a:lnTo>
                  <a:lnTo>
                    <a:pt x="29" y="511"/>
                  </a:lnTo>
                  <a:lnTo>
                    <a:pt x="29" y="523"/>
                  </a:lnTo>
                  <a:lnTo>
                    <a:pt x="0" y="523"/>
                  </a:lnTo>
                  <a:lnTo>
                    <a:pt x="0" y="589"/>
                  </a:lnTo>
                  <a:lnTo>
                    <a:pt x="479" y="589"/>
                  </a:lnTo>
                  <a:lnTo>
                    <a:pt x="0" y="0"/>
                  </a:lnTo>
                  <a:close/>
                  <a:moveTo>
                    <a:pt x="64" y="181"/>
                  </a:moveTo>
                  <a:lnTo>
                    <a:pt x="344" y="525"/>
                  </a:lnTo>
                  <a:lnTo>
                    <a:pt x="64" y="525"/>
                  </a:lnTo>
                  <a:lnTo>
                    <a:pt x="64"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2"/>
            <p:cNvSpPr>
              <a:spLocks/>
            </p:cNvSpPr>
            <p:nvPr/>
          </p:nvSpPr>
          <p:spPr bwMode="auto">
            <a:xfrm>
              <a:off x="3963988" y="4297363"/>
              <a:ext cx="173038" cy="1006475"/>
            </a:xfrm>
            <a:custGeom>
              <a:avLst/>
              <a:gdLst>
                <a:gd name="T0" fmla="*/ 0 w 109"/>
                <a:gd name="T1" fmla="*/ 81 h 634"/>
                <a:gd name="T2" fmla="*/ 48 w 109"/>
                <a:gd name="T3" fmla="*/ 81 h 634"/>
                <a:gd name="T4" fmla="*/ 48 w 109"/>
                <a:gd name="T5" fmla="*/ 95 h 634"/>
                <a:gd name="T6" fmla="*/ 0 w 109"/>
                <a:gd name="T7" fmla="*/ 95 h 634"/>
                <a:gd name="T8" fmla="*/ 0 w 109"/>
                <a:gd name="T9" fmla="*/ 166 h 634"/>
                <a:gd name="T10" fmla="*/ 48 w 109"/>
                <a:gd name="T11" fmla="*/ 166 h 634"/>
                <a:gd name="T12" fmla="*/ 48 w 109"/>
                <a:gd name="T13" fmla="*/ 181 h 634"/>
                <a:gd name="T14" fmla="*/ 0 w 109"/>
                <a:gd name="T15" fmla="*/ 181 h 634"/>
                <a:gd name="T16" fmla="*/ 0 w 109"/>
                <a:gd name="T17" fmla="*/ 250 h 634"/>
                <a:gd name="T18" fmla="*/ 48 w 109"/>
                <a:gd name="T19" fmla="*/ 250 h 634"/>
                <a:gd name="T20" fmla="*/ 48 w 109"/>
                <a:gd name="T21" fmla="*/ 264 h 634"/>
                <a:gd name="T22" fmla="*/ 0 w 109"/>
                <a:gd name="T23" fmla="*/ 264 h 634"/>
                <a:gd name="T24" fmla="*/ 0 w 109"/>
                <a:gd name="T25" fmla="*/ 335 h 634"/>
                <a:gd name="T26" fmla="*/ 48 w 109"/>
                <a:gd name="T27" fmla="*/ 335 h 634"/>
                <a:gd name="T28" fmla="*/ 48 w 109"/>
                <a:gd name="T29" fmla="*/ 349 h 634"/>
                <a:gd name="T30" fmla="*/ 0 w 109"/>
                <a:gd name="T31" fmla="*/ 349 h 634"/>
                <a:gd name="T32" fmla="*/ 0 w 109"/>
                <a:gd name="T33" fmla="*/ 399 h 634"/>
                <a:gd name="T34" fmla="*/ 48 w 109"/>
                <a:gd name="T35" fmla="*/ 399 h 634"/>
                <a:gd name="T36" fmla="*/ 48 w 109"/>
                <a:gd name="T37" fmla="*/ 413 h 634"/>
                <a:gd name="T38" fmla="*/ 0 w 109"/>
                <a:gd name="T39" fmla="*/ 413 h 634"/>
                <a:gd name="T40" fmla="*/ 0 w 109"/>
                <a:gd name="T41" fmla="*/ 485 h 634"/>
                <a:gd name="T42" fmla="*/ 48 w 109"/>
                <a:gd name="T43" fmla="*/ 485 h 634"/>
                <a:gd name="T44" fmla="*/ 48 w 109"/>
                <a:gd name="T45" fmla="*/ 499 h 634"/>
                <a:gd name="T46" fmla="*/ 0 w 109"/>
                <a:gd name="T47" fmla="*/ 499 h 634"/>
                <a:gd name="T48" fmla="*/ 0 w 109"/>
                <a:gd name="T49" fmla="*/ 568 h 634"/>
                <a:gd name="T50" fmla="*/ 48 w 109"/>
                <a:gd name="T51" fmla="*/ 568 h 634"/>
                <a:gd name="T52" fmla="*/ 48 w 109"/>
                <a:gd name="T53" fmla="*/ 582 h 634"/>
                <a:gd name="T54" fmla="*/ 0 w 109"/>
                <a:gd name="T55" fmla="*/ 582 h 634"/>
                <a:gd name="T56" fmla="*/ 0 w 109"/>
                <a:gd name="T57" fmla="*/ 634 h 634"/>
                <a:gd name="T58" fmla="*/ 109 w 109"/>
                <a:gd name="T59" fmla="*/ 634 h 634"/>
                <a:gd name="T60" fmla="*/ 109 w 109"/>
                <a:gd name="T61" fmla="*/ 0 h 634"/>
                <a:gd name="T62" fmla="*/ 0 w 109"/>
                <a:gd name="T63" fmla="*/ 0 h 634"/>
                <a:gd name="T64" fmla="*/ 0 w 109"/>
                <a:gd name="T65" fmla="*/ 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634">
                  <a:moveTo>
                    <a:pt x="0" y="81"/>
                  </a:moveTo>
                  <a:lnTo>
                    <a:pt x="48" y="81"/>
                  </a:lnTo>
                  <a:lnTo>
                    <a:pt x="48" y="95"/>
                  </a:lnTo>
                  <a:lnTo>
                    <a:pt x="0" y="95"/>
                  </a:lnTo>
                  <a:lnTo>
                    <a:pt x="0" y="166"/>
                  </a:lnTo>
                  <a:lnTo>
                    <a:pt x="48" y="166"/>
                  </a:lnTo>
                  <a:lnTo>
                    <a:pt x="48" y="181"/>
                  </a:lnTo>
                  <a:lnTo>
                    <a:pt x="0" y="181"/>
                  </a:lnTo>
                  <a:lnTo>
                    <a:pt x="0" y="250"/>
                  </a:lnTo>
                  <a:lnTo>
                    <a:pt x="48" y="250"/>
                  </a:lnTo>
                  <a:lnTo>
                    <a:pt x="48" y="264"/>
                  </a:lnTo>
                  <a:lnTo>
                    <a:pt x="0" y="264"/>
                  </a:lnTo>
                  <a:lnTo>
                    <a:pt x="0" y="335"/>
                  </a:lnTo>
                  <a:lnTo>
                    <a:pt x="48" y="335"/>
                  </a:lnTo>
                  <a:lnTo>
                    <a:pt x="48" y="349"/>
                  </a:lnTo>
                  <a:lnTo>
                    <a:pt x="0" y="349"/>
                  </a:lnTo>
                  <a:lnTo>
                    <a:pt x="0" y="399"/>
                  </a:lnTo>
                  <a:lnTo>
                    <a:pt x="48" y="399"/>
                  </a:lnTo>
                  <a:lnTo>
                    <a:pt x="48" y="413"/>
                  </a:lnTo>
                  <a:lnTo>
                    <a:pt x="0" y="413"/>
                  </a:lnTo>
                  <a:lnTo>
                    <a:pt x="0" y="485"/>
                  </a:lnTo>
                  <a:lnTo>
                    <a:pt x="48" y="485"/>
                  </a:lnTo>
                  <a:lnTo>
                    <a:pt x="48" y="499"/>
                  </a:lnTo>
                  <a:lnTo>
                    <a:pt x="0" y="499"/>
                  </a:lnTo>
                  <a:lnTo>
                    <a:pt x="0" y="568"/>
                  </a:lnTo>
                  <a:lnTo>
                    <a:pt x="48" y="568"/>
                  </a:lnTo>
                  <a:lnTo>
                    <a:pt x="48" y="582"/>
                  </a:lnTo>
                  <a:lnTo>
                    <a:pt x="0" y="582"/>
                  </a:lnTo>
                  <a:lnTo>
                    <a:pt x="0" y="634"/>
                  </a:lnTo>
                  <a:lnTo>
                    <a:pt x="109" y="634"/>
                  </a:lnTo>
                  <a:lnTo>
                    <a:pt x="109" y="0"/>
                  </a:lnTo>
                  <a:lnTo>
                    <a:pt x="0" y="0"/>
                  </a:lnTo>
                  <a:lnTo>
                    <a:pt x="0"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userDrawn="1"/>
        </p:nvGrpSpPr>
        <p:grpSpPr>
          <a:xfrm>
            <a:off x="5823400" y="97611"/>
            <a:ext cx="433212" cy="328436"/>
            <a:chOff x="3919538" y="2133600"/>
            <a:chExt cx="1023937" cy="776288"/>
          </a:xfrm>
          <a:solidFill>
            <a:schemeClr val="bg1"/>
          </a:solidFill>
        </p:grpSpPr>
        <p:sp>
          <p:nvSpPr>
            <p:cNvPr id="41" name="Freeform 36"/>
            <p:cNvSpPr>
              <a:spLocks noEditPoints="1"/>
            </p:cNvSpPr>
            <p:nvPr/>
          </p:nvSpPr>
          <p:spPr bwMode="auto">
            <a:xfrm>
              <a:off x="4214813" y="2651125"/>
              <a:ext cx="655637" cy="244475"/>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49"/>
                    <a:pt x="159" y="43"/>
                    <a:pt x="159" y="34"/>
                  </a:cubicBezTo>
                  <a:cubicBezTo>
                    <a:pt x="159" y="23"/>
                    <a:pt x="162" y="14"/>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7"/>
            <p:cNvSpPr>
              <a:spLocks noEditPoints="1"/>
            </p:cNvSpPr>
            <p:nvPr/>
          </p:nvSpPr>
          <p:spPr bwMode="auto">
            <a:xfrm>
              <a:off x="4203700" y="2373313"/>
              <a:ext cx="655637" cy="247650"/>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3" y="12"/>
                    <a:pt x="152" y="15"/>
                    <a:pt x="151" y="17"/>
                  </a:cubicBezTo>
                  <a:cubicBezTo>
                    <a:pt x="26" y="17"/>
                    <a:pt x="26" y="17"/>
                    <a:pt x="26" y="17"/>
                  </a:cubicBezTo>
                  <a:cubicBezTo>
                    <a:pt x="26" y="22"/>
                    <a:pt x="26" y="22"/>
                    <a:pt x="26" y="22"/>
                  </a:cubicBezTo>
                  <a:cubicBezTo>
                    <a:pt x="150" y="22"/>
                    <a:pt x="150" y="22"/>
                    <a:pt x="150" y="22"/>
                  </a:cubicBezTo>
                  <a:cubicBezTo>
                    <a:pt x="150" y="24"/>
                    <a:pt x="149" y="27"/>
                    <a:pt x="149" y="30"/>
                  </a:cubicBezTo>
                  <a:cubicBezTo>
                    <a:pt x="25" y="30"/>
                    <a:pt x="25" y="30"/>
                    <a:pt x="25" y="30"/>
                  </a:cubicBezTo>
                  <a:cubicBezTo>
                    <a:pt x="25" y="35"/>
                    <a:pt x="25" y="35"/>
                    <a:pt x="25" y="35"/>
                  </a:cubicBezTo>
                  <a:cubicBezTo>
                    <a:pt x="149" y="35"/>
                    <a:pt x="149" y="35"/>
                    <a:pt x="149" y="35"/>
                  </a:cubicBezTo>
                  <a:cubicBezTo>
                    <a:pt x="149" y="38"/>
                    <a:pt x="149" y="40"/>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8"/>
            <p:cNvSpPr>
              <a:spLocks noEditPoints="1"/>
            </p:cNvSpPr>
            <p:nvPr/>
          </p:nvSpPr>
          <p:spPr bwMode="auto">
            <a:xfrm>
              <a:off x="3919538" y="2316163"/>
              <a:ext cx="284162" cy="593725"/>
            </a:xfrm>
            <a:custGeom>
              <a:avLst/>
              <a:gdLst>
                <a:gd name="T0" fmla="*/ 65 w 75"/>
                <a:gd name="T1" fmla="*/ 15 h 156"/>
                <a:gd name="T2" fmla="*/ 48 w 75"/>
                <a:gd name="T3" fmla="*/ 16 h 156"/>
                <a:gd name="T4" fmla="*/ 27 w 75"/>
                <a:gd name="T5" fmla="*/ 9 h 156"/>
                <a:gd name="T6" fmla="*/ 28 w 75"/>
                <a:gd name="T7" fmla="*/ 1 h 156"/>
                <a:gd name="T8" fmla="*/ 20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5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4 h 156"/>
                <a:gd name="T50" fmla="*/ 54 w 75"/>
                <a:gd name="T51" fmla="*/ 25 h 156"/>
                <a:gd name="T52" fmla="*/ 40 w 75"/>
                <a:gd name="T53" fmla="*/ 132 h 156"/>
                <a:gd name="T54" fmla="*/ 43 w 75"/>
                <a:gd name="T55" fmla="*/ 132 h 156"/>
                <a:gd name="T56" fmla="*/ 58 w 75"/>
                <a:gd name="T57" fmla="*/ 25 h 156"/>
                <a:gd name="T58" fmla="*/ 64 w 75"/>
                <a:gd name="T59" fmla="*/ 24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5"/>
                  </a:moveTo>
                  <a:cubicBezTo>
                    <a:pt x="61" y="16"/>
                    <a:pt x="55" y="17"/>
                    <a:pt x="48" y="16"/>
                  </a:cubicBezTo>
                  <a:cubicBezTo>
                    <a:pt x="38" y="14"/>
                    <a:pt x="31" y="11"/>
                    <a:pt x="27" y="9"/>
                  </a:cubicBezTo>
                  <a:cubicBezTo>
                    <a:pt x="28" y="1"/>
                    <a:pt x="28" y="1"/>
                    <a:pt x="28" y="1"/>
                  </a:cubicBezTo>
                  <a:cubicBezTo>
                    <a:pt x="20" y="0"/>
                    <a:pt x="20" y="0"/>
                    <a:pt x="20"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5"/>
                  </a:lnTo>
                  <a:close/>
                  <a:moveTo>
                    <a:pt x="48" y="145"/>
                  </a:moveTo>
                  <a:cubicBezTo>
                    <a:pt x="48" y="146"/>
                    <a:pt x="47" y="146"/>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4"/>
                    <a:pt x="47" y="24"/>
                    <a:pt x="47" y="24"/>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4"/>
                  </a:cubicBezTo>
                  <a:lnTo>
                    <a:pt x="48"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39"/>
            <p:cNvSpPr>
              <a:spLocks noChangeArrowheads="1"/>
            </p:cNvSpPr>
            <p:nvPr/>
          </p:nvSpPr>
          <p:spPr bwMode="auto">
            <a:xfrm>
              <a:off x="4397375" y="2133600"/>
              <a:ext cx="5461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0"/>
            <p:cNvSpPr>
              <a:spLocks/>
            </p:cNvSpPr>
            <p:nvPr/>
          </p:nvSpPr>
          <p:spPr bwMode="auto">
            <a:xfrm>
              <a:off x="4881563" y="2187575"/>
              <a:ext cx="57150" cy="220663"/>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41"/>
            <p:cNvSpPr>
              <a:spLocks noChangeArrowheads="1"/>
            </p:cNvSpPr>
            <p:nvPr/>
          </p:nvSpPr>
          <p:spPr bwMode="auto">
            <a:xfrm>
              <a:off x="4452938" y="2190750"/>
              <a:ext cx="422275" cy="168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36522537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91413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91647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2433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Rectangle 37"/>
          <p:cNvSpPr/>
          <p:nvPr userDrawn="1"/>
        </p:nvSpPr>
        <p:spPr>
          <a:xfrm>
            <a:off x="0" y="-13001"/>
            <a:ext cx="9144000" cy="534175"/>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矩形 7"/>
          <p:cNvSpPr/>
          <p:nvPr userDrawn="1"/>
        </p:nvSpPr>
        <p:spPr>
          <a:xfrm>
            <a:off x="6487195" y="-12974"/>
            <a:ext cx="533077" cy="53307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202024" y="45281"/>
            <a:ext cx="272933" cy="429495"/>
            <a:chOff x="202024" y="45281"/>
            <a:chExt cx="272933" cy="429495"/>
          </a:xfrm>
          <a:solidFill>
            <a:schemeClr val="bg1"/>
          </a:solidFill>
        </p:grpSpPr>
        <p:sp>
          <p:nvSpPr>
            <p:cNvPr id="10" name="Rounded Rectangle 38"/>
            <p:cNvSpPr/>
            <p:nvPr/>
          </p:nvSpPr>
          <p:spPr>
            <a:xfrm rot="18000000">
              <a:off x="38895" y="208411"/>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39"/>
            <p:cNvSpPr/>
            <p:nvPr/>
          </p:nvSpPr>
          <p:spPr>
            <a:xfrm rot="18000000">
              <a:off x="208592" y="208410"/>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组合 11"/>
          <p:cNvGrpSpPr/>
          <p:nvPr userDrawn="1"/>
        </p:nvGrpSpPr>
        <p:grpSpPr>
          <a:xfrm>
            <a:off x="6556526" y="87998"/>
            <a:ext cx="312897" cy="347663"/>
            <a:chOff x="2790826" y="4105276"/>
            <a:chExt cx="900113" cy="1000125"/>
          </a:xfrm>
          <a:solidFill>
            <a:schemeClr val="bg1"/>
          </a:solidFill>
        </p:grpSpPr>
        <p:sp>
          <p:nvSpPr>
            <p:cNvPr id="13" name="Rectangle 9"/>
            <p:cNvSpPr>
              <a:spLocks noChangeArrowheads="1"/>
            </p:cNvSpPr>
            <p:nvPr/>
          </p:nvSpPr>
          <p:spPr bwMode="auto">
            <a:xfrm>
              <a:off x="3141663" y="4456113"/>
              <a:ext cx="4508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10"/>
            <p:cNvSpPr>
              <a:spLocks noChangeArrowheads="1"/>
            </p:cNvSpPr>
            <p:nvPr/>
          </p:nvSpPr>
          <p:spPr bwMode="auto">
            <a:xfrm>
              <a:off x="3144838" y="4560888"/>
              <a:ext cx="45085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1"/>
            <p:cNvSpPr>
              <a:spLocks/>
            </p:cNvSpPr>
            <p:nvPr/>
          </p:nvSpPr>
          <p:spPr bwMode="auto">
            <a:xfrm>
              <a:off x="3051176" y="4343401"/>
              <a:ext cx="639763" cy="762000"/>
            </a:xfrm>
            <a:custGeom>
              <a:avLst/>
              <a:gdLst>
                <a:gd name="T0" fmla="*/ 0 w 403"/>
                <a:gd name="T1" fmla="*/ 0 h 480"/>
                <a:gd name="T2" fmla="*/ 0 w 403"/>
                <a:gd name="T3" fmla="*/ 14 h 480"/>
                <a:gd name="T4" fmla="*/ 38 w 403"/>
                <a:gd name="T5" fmla="*/ 107 h 480"/>
                <a:gd name="T6" fmla="*/ 38 w 403"/>
                <a:gd name="T7" fmla="*/ 38 h 480"/>
                <a:gd name="T8" fmla="*/ 365 w 403"/>
                <a:gd name="T9" fmla="*/ 38 h 480"/>
                <a:gd name="T10" fmla="*/ 365 w 403"/>
                <a:gd name="T11" fmla="*/ 444 h 480"/>
                <a:gd name="T12" fmla="*/ 111 w 403"/>
                <a:gd name="T13" fmla="*/ 444 h 480"/>
                <a:gd name="T14" fmla="*/ 111 w 403"/>
                <a:gd name="T15" fmla="*/ 444 h 480"/>
                <a:gd name="T16" fmla="*/ 109 w 403"/>
                <a:gd name="T17" fmla="*/ 444 h 480"/>
                <a:gd name="T18" fmla="*/ 38 w 403"/>
                <a:gd name="T19" fmla="*/ 444 h 480"/>
                <a:gd name="T20" fmla="*/ 38 w 403"/>
                <a:gd name="T21" fmla="*/ 375 h 480"/>
                <a:gd name="T22" fmla="*/ 7 w 403"/>
                <a:gd name="T23" fmla="*/ 344 h 480"/>
                <a:gd name="T24" fmla="*/ 7 w 403"/>
                <a:gd name="T25" fmla="*/ 346 h 480"/>
                <a:gd name="T26" fmla="*/ 5 w 403"/>
                <a:gd name="T27" fmla="*/ 342 h 480"/>
                <a:gd name="T28" fmla="*/ 0 w 403"/>
                <a:gd name="T29" fmla="*/ 337 h 480"/>
                <a:gd name="T30" fmla="*/ 0 w 403"/>
                <a:gd name="T31" fmla="*/ 480 h 480"/>
                <a:gd name="T32" fmla="*/ 403 w 403"/>
                <a:gd name="T33" fmla="*/ 480 h 480"/>
                <a:gd name="T34" fmla="*/ 403 w 403"/>
                <a:gd name="T35" fmla="*/ 0 h 480"/>
                <a:gd name="T36" fmla="*/ 0 w 403"/>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3" h="480">
                  <a:moveTo>
                    <a:pt x="0" y="0"/>
                  </a:moveTo>
                  <a:lnTo>
                    <a:pt x="0" y="14"/>
                  </a:lnTo>
                  <a:lnTo>
                    <a:pt x="38" y="107"/>
                  </a:lnTo>
                  <a:lnTo>
                    <a:pt x="38" y="38"/>
                  </a:lnTo>
                  <a:lnTo>
                    <a:pt x="365" y="38"/>
                  </a:lnTo>
                  <a:lnTo>
                    <a:pt x="365" y="444"/>
                  </a:lnTo>
                  <a:lnTo>
                    <a:pt x="111" y="444"/>
                  </a:lnTo>
                  <a:lnTo>
                    <a:pt x="111" y="444"/>
                  </a:lnTo>
                  <a:lnTo>
                    <a:pt x="109" y="444"/>
                  </a:lnTo>
                  <a:lnTo>
                    <a:pt x="38" y="444"/>
                  </a:lnTo>
                  <a:lnTo>
                    <a:pt x="38" y="375"/>
                  </a:lnTo>
                  <a:lnTo>
                    <a:pt x="7" y="344"/>
                  </a:lnTo>
                  <a:lnTo>
                    <a:pt x="7" y="346"/>
                  </a:lnTo>
                  <a:lnTo>
                    <a:pt x="5" y="342"/>
                  </a:lnTo>
                  <a:lnTo>
                    <a:pt x="0" y="337"/>
                  </a:lnTo>
                  <a:lnTo>
                    <a:pt x="0" y="480"/>
                  </a:lnTo>
                  <a:lnTo>
                    <a:pt x="403" y="480"/>
                  </a:lnTo>
                  <a:lnTo>
                    <a:pt x="40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p:cNvSpPr>
              <a:spLocks/>
            </p:cNvSpPr>
            <p:nvPr/>
          </p:nvSpPr>
          <p:spPr bwMode="auto">
            <a:xfrm>
              <a:off x="3171826" y="4656138"/>
              <a:ext cx="423863" cy="41275"/>
            </a:xfrm>
            <a:custGeom>
              <a:avLst/>
              <a:gdLst>
                <a:gd name="T0" fmla="*/ 0 w 267"/>
                <a:gd name="T1" fmla="*/ 0 h 26"/>
                <a:gd name="T2" fmla="*/ 9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9" y="26"/>
                  </a:lnTo>
                  <a:lnTo>
                    <a:pt x="267" y="26"/>
                  </a:lnTo>
                  <a:lnTo>
                    <a:pt x="26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p:cNvSpPr>
            <p:nvPr/>
          </p:nvSpPr>
          <p:spPr bwMode="auto">
            <a:xfrm>
              <a:off x="3213101" y="4757738"/>
              <a:ext cx="387350" cy="4127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14"/>
            <p:cNvSpPr>
              <a:spLocks noChangeArrowheads="1"/>
            </p:cNvSpPr>
            <p:nvPr/>
          </p:nvSpPr>
          <p:spPr bwMode="auto">
            <a:xfrm>
              <a:off x="3235326" y="4840288"/>
              <a:ext cx="3603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5"/>
            <p:cNvSpPr>
              <a:spLocks/>
            </p:cNvSpPr>
            <p:nvPr/>
          </p:nvSpPr>
          <p:spPr bwMode="auto">
            <a:xfrm>
              <a:off x="3076576" y="4818063"/>
              <a:ext cx="139700" cy="188913"/>
            </a:xfrm>
            <a:custGeom>
              <a:avLst/>
              <a:gdLst>
                <a:gd name="T0" fmla="*/ 86 w 88"/>
                <a:gd name="T1" fmla="*/ 119 h 119"/>
                <a:gd name="T2" fmla="*/ 88 w 88"/>
                <a:gd name="T3" fmla="*/ 0 h 119"/>
                <a:gd name="T4" fmla="*/ 0 w 88"/>
                <a:gd name="T5" fmla="*/ 38 h 119"/>
                <a:gd name="T6" fmla="*/ 86 w 88"/>
                <a:gd name="T7" fmla="*/ 119 h 119"/>
              </a:gdLst>
              <a:ahLst/>
              <a:cxnLst>
                <a:cxn ang="0">
                  <a:pos x="T0" y="T1"/>
                </a:cxn>
                <a:cxn ang="0">
                  <a:pos x="T2" y="T3"/>
                </a:cxn>
                <a:cxn ang="0">
                  <a:pos x="T4" y="T5"/>
                </a:cxn>
                <a:cxn ang="0">
                  <a:pos x="T6" y="T7"/>
                </a:cxn>
              </a:cxnLst>
              <a:rect l="0" t="0" r="r" b="b"/>
              <a:pathLst>
                <a:path w="88" h="119">
                  <a:moveTo>
                    <a:pt x="86" y="119"/>
                  </a:moveTo>
                  <a:lnTo>
                    <a:pt x="88" y="0"/>
                  </a:lnTo>
                  <a:lnTo>
                    <a:pt x="0" y="38"/>
                  </a:lnTo>
                  <a:lnTo>
                    <a:pt x="86"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6"/>
            <p:cNvSpPr>
              <a:spLocks/>
            </p:cNvSpPr>
            <p:nvPr/>
          </p:nvSpPr>
          <p:spPr bwMode="auto">
            <a:xfrm>
              <a:off x="2790826" y="4105276"/>
              <a:ext cx="180975" cy="169863"/>
            </a:xfrm>
            <a:custGeom>
              <a:avLst/>
              <a:gdLst>
                <a:gd name="T0" fmla="*/ 41 w 48"/>
                <a:gd name="T1" fmla="*/ 12 h 45"/>
                <a:gd name="T2" fmla="*/ 20 w 48"/>
                <a:gd name="T3" fmla="*/ 3 h 45"/>
                <a:gd name="T4" fmla="*/ 12 w 48"/>
                <a:gd name="T5" fmla="*/ 7 h 45"/>
                <a:gd name="T6" fmla="*/ 3 w 48"/>
                <a:gd name="T7" fmla="*/ 27 h 45"/>
                <a:gd name="T8" fmla="*/ 11 w 48"/>
                <a:gd name="T9" fmla="*/ 45 h 45"/>
                <a:gd name="T10" fmla="*/ 48 w 48"/>
                <a:gd name="T11" fmla="*/ 30 h 45"/>
                <a:gd name="T12" fmla="*/ 41 w 4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48" h="45">
                  <a:moveTo>
                    <a:pt x="41" y="12"/>
                  </a:moveTo>
                  <a:cubicBezTo>
                    <a:pt x="38" y="4"/>
                    <a:pt x="28" y="0"/>
                    <a:pt x="20" y="3"/>
                  </a:cubicBezTo>
                  <a:cubicBezTo>
                    <a:pt x="12" y="7"/>
                    <a:pt x="12" y="7"/>
                    <a:pt x="12" y="7"/>
                  </a:cubicBezTo>
                  <a:cubicBezTo>
                    <a:pt x="4" y="10"/>
                    <a:pt x="0" y="19"/>
                    <a:pt x="3" y="27"/>
                  </a:cubicBezTo>
                  <a:cubicBezTo>
                    <a:pt x="11" y="45"/>
                    <a:pt x="11" y="45"/>
                    <a:pt x="11" y="45"/>
                  </a:cubicBezTo>
                  <a:cubicBezTo>
                    <a:pt x="48" y="30"/>
                    <a:pt x="48" y="30"/>
                    <a:pt x="48" y="30"/>
                  </a:cubicBez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17"/>
            <p:cNvSpPr>
              <a:spLocks noChangeArrowheads="1"/>
            </p:cNvSpPr>
            <p:nvPr/>
          </p:nvSpPr>
          <p:spPr bwMode="auto">
            <a:xfrm>
              <a:off x="3230563" y="4946651"/>
              <a:ext cx="3698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8"/>
            <p:cNvSpPr>
              <a:spLocks noEditPoints="1"/>
            </p:cNvSpPr>
            <p:nvPr/>
          </p:nvSpPr>
          <p:spPr bwMode="auto">
            <a:xfrm>
              <a:off x="2836863" y="4233863"/>
              <a:ext cx="376238" cy="633413"/>
            </a:xfrm>
            <a:custGeom>
              <a:avLst/>
              <a:gdLst>
                <a:gd name="T0" fmla="*/ 100 w 100"/>
                <a:gd name="T1" fmla="*/ 153 h 168"/>
                <a:gd name="T2" fmla="*/ 38 w 100"/>
                <a:gd name="T3" fmla="*/ 0 h 168"/>
                <a:gd name="T4" fmla="*/ 0 w 100"/>
                <a:gd name="T5" fmla="*/ 16 h 168"/>
                <a:gd name="T6" fmla="*/ 63 w 100"/>
                <a:gd name="T7" fmla="*/ 168 h 168"/>
                <a:gd name="T8" fmla="*/ 100 w 100"/>
                <a:gd name="T9" fmla="*/ 153 h 168"/>
                <a:gd name="T10" fmla="*/ 34 w 100"/>
                <a:gd name="T11" fmla="*/ 7 h 168"/>
                <a:gd name="T12" fmla="*/ 75 w 100"/>
                <a:gd name="T13" fmla="*/ 108 h 168"/>
                <a:gd name="T14" fmla="*/ 74 w 100"/>
                <a:gd name="T15" fmla="*/ 116 h 168"/>
                <a:gd name="T16" fmla="*/ 67 w 100"/>
                <a:gd name="T17" fmla="*/ 111 h 168"/>
                <a:gd name="T18" fmla="*/ 26 w 100"/>
                <a:gd name="T19" fmla="*/ 10 h 168"/>
                <a:gd name="T20" fmla="*/ 34 w 100"/>
                <a:gd name="T21" fmla="*/ 7 h 168"/>
                <a:gd name="T22" fmla="*/ 57 w 100"/>
                <a:gd name="T23" fmla="*/ 122 h 168"/>
                <a:gd name="T24" fmla="*/ 50 w 100"/>
                <a:gd name="T25" fmla="*/ 118 h 168"/>
                <a:gd name="T26" fmla="*/ 9 w 100"/>
                <a:gd name="T27" fmla="*/ 17 h 168"/>
                <a:gd name="T28" fmla="*/ 17 w 100"/>
                <a:gd name="T29" fmla="*/ 13 h 168"/>
                <a:gd name="T30" fmla="*/ 59 w 100"/>
                <a:gd name="T31" fmla="*/ 115 h 168"/>
                <a:gd name="T32" fmla="*/ 57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3"/>
                  </a:moveTo>
                  <a:cubicBezTo>
                    <a:pt x="38" y="0"/>
                    <a:pt x="38" y="0"/>
                    <a:pt x="38" y="0"/>
                  </a:cubicBezTo>
                  <a:cubicBezTo>
                    <a:pt x="0" y="16"/>
                    <a:pt x="0" y="16"/>
                    <a:pt x="0" y="16"/>
                  </a:cubicBezTo>
                  <a:cubicBezTo>
                    <a:pt x="63" y="168"/>
                    <a:pt x="63" y="168"/>
                    <a:pt x="63" y="168"/>
                  </a:cubicBezTo>
                  <a:lnTo>
                    <a:pt x="100" y="153"/>
                  </a:lnTo>
                  <a:close/>
                  <a:moveTo>
                    <a:pt x="34" y="7"/>
                  </a:moveTo>
                  <a:cubicBezTo>
                    <a:pt x="75" y="108"/>
                    <a:pt x="75" y="108"/>
                    <a:pt x="75" y="108"/>
                  </a:cubicBezTo>
                  <a:cubicBezTo>
                    <a:pt x="77" y="111"/>
                    <a:pt x="76" y="115"/>
                    <a:pt x="74" y="116"/>
                  </a:cubicBezTo>
                  <a:cubicBezTo>
                    <a:pt x="71" y="116"/>
                    <a:pt x="68" y="115"/>
                    <a:pt x="67" y="111"/>
                  </a:cubicBezTo>
                  <a:cubicBezTo>
                    <a:pt x="26" y="10"/>
                    <a:pt x="26" y="10"/>
                    <a:pt x="26" y="10"/>
                  </a:cubicBezTo>
                  <a:lnTo>
                    <a:pt x="34" y="7"/>
                  </a:lnTo>
                  <a:close/>
                  <a:moveTo>
                    <a:pt x="57" y="122"/>
                  </a:moveTo>
                  <a:cubicBezTo>
                    <a:pt x="55" y="123"/>
                    <a:pt x="52" y="121"/>
                    <a:pt x="50" y="118"/>
                  </a:cubicBezTo>
                  <a:cubicBezTo>
                    <a:pt x="9" y="17"/>
                    <a:pt x="9" y="17"/>
                    <a:pt x="9" y="17"/>
                  </a:cubicBezTo>
                  <a:cubicBezTo>
                    <a:pt x="17" y="13"/>
                    <a:pt x="17" y="13"/>
                    <a:pt x="17" y="13"/>
                  </a:cubicBezTo>
                  <a:cubicBezTo>
                    <a:pt x="59" y="115"/>
                    <a:pt x="59" y="115"/>
                    <a:pt x="59" y="115"/>
                  </a:cubicBezTo>
                  <a:cubicBezTo>
                    <a:pt x="60" y="118"/>
                    <a:pt x="59" y="121"/>
                    <a:pt x="57"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userDrawn="1"/>
        </p:nvGrpSpPr>
        <p:grpSpPr>
          <a:xfrm>
            <a:off x="8480176" y="96496"/>
            <a:ext cx="419100" cy="330667"/>
            <a:chOff x="4287838" y="3433763"/>
            <a:chExt cx="1038225" cy="819151"/>
          </a:xfrm>
          <a:solidFill>
            <a:schemeClr val="bg1"/>
          </a:solidFill>
        </p:grpSpPr>
        <p:sp>
          <p:nvSpPr>
            <p:cNvPr id="24" name="Freeform 19"/>
            <p:cNvSpPr>
              <a:spLocks/>
            </p:cNvSpPr>
            <p:nvPr/>
          </p:nvSpPr>
          <p:spPr bwMode="auto">
            <a:xfrm>
              <a:off x="4510088" y="3841751"/>
              <a:ext cx="557213" cy="411163"/>
            </a:xfrm>
            <a:custGeom>
              <a:avLst/>
              <a:gdLst>
                <a:gd name="T0" fmla="*/ 0 w 148"/>
                <a:gd name="T1" fmla="*/ 0 h 109"/>
                <a:gd name="T2" fmla="*/ 0 w 148"/>
                <a:gd name="T3" fmla="*/ 82 h 109"/>
                <a:gd name="T4" fmla="*/ 74 w 148"/>
                <a:gd name="T5" fmla="*/ 109 h 109"/>
                <a:gd name="T6" fmla="*/ 148 w 148"/>
                <a:gd name="T7" fmla="*/ 82 h 109"/>
                <a:gd name="T8" fmla="*/ 148 w 148"/>
                <a:gd name="T9" fmla="*/ 5 h 109"/>
                <a:gd name="T10" fmla="*/ 79 w 148"/>
                <a:gd name="T11" fmla="*/ 40 h 109"/>
                <a:gd name="T12" fmla="*/ 0 w 148"/>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48" h="109">
                  <a:moveTo>
                    <a:pt x="0" y="0"/>
                  </a:moveTo>
                  <a:cubicBezTo>
                    <a:pt x="0" y="82"/>
                    <a:pt x="0" y="82"/>
                    <a:pt x="0" y="82"/>
                  </a:cubicBezTo>
                  <a:cubicBezTo>
                    <a:pt x="17" y="98"/>
                    <a:pt x="44" y="109"/>
                    <a:pt x="74" y="109"/>
                  </a:cubicBezTo>
                  <a:cubicBezTo>
                    <a:pt x="104" y="109"/>
                    <a:pt x="131" y="98"/>
                    <a:pt x="148" y="82"/>
                  </a:cubicBezTo>
                  <a:cubicBezTo>
                    <a:pt x="148" y="5"/>
                    <a:pt x="148" y="5"/>
                    <a:pt x="148" y="5"/>
                  </a:cubicBezTo>
                  <a:cubicBezTo>
                    <a:pt x="79" y="40"/>
                    <a:pt x="79" y="40"/>
                    <a:pt x="79"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
            <p:cNvSpPr>
              <a:spLocks/>
            </p:cNvSpPr>
            <p:nvPr/>
          </p:nvSpPr>
          <p:spPr bwMode="auto">
            <a:xfrm>
              <a:off x="4287838" y="3433763"/>
              <a:ext cx="1038225" cy="520700"/>
            </a:xfrm>
            <a:custGeom>
              <a:avLst/>
              <a:gdLst>
                <a:gd name="T0" fmla="*/ 654 w 654"/>
                <a:gd name="T1" fmla="*/ 164 h 328"/>
                <a:gd name="T2" fmla="*/ 327 w 654"/>
                <a:gd name="T3" fmla="*/ 0 h 328"/>
                <a:gd name="T4" fmla="*/ 0 w 654"/>
                <a:gd name="T5" fmla="*/ 164 h 328"/>
                <a:gd name="T6" fmla="*/ 327 w 654"/>
                <a:gd name="T7" fmla="*/ 328 h 328"/>
                <a:gd name="T8" fmla="*/ 654 w 654"/>
                <a:gd name="T9" fmla="*/ 164 h 328"/>
              </a:gdLst>
              <a:ahLst/>
              <a:cxnLst>
                <a:cxn ang="0">
                  <a:pos x="T0" y="T1"/>
                </a:cxn>
                <a:cxn ang="0">
                  <a:pos x="T2" y="T3"/>
                </a:cxn>
                <a:cxn ang="0">
                  <a:pos x="T4" y="T5"/>
                </a:cxn>
                <a:cxn ang="0">
                  <a:pos x="T6" y="T7"/>
                </a:cxn>
                <a:cxn ang="0">
                  <a:pos x="T8" y="T9"/>
                </a:cxn>
              </a:cxnLst>
              <a:rect l="0" t="0" r="r" b="b"/>
              <a:pathLst>
                <a:path w="654" h="328">
                  <a:moveTo>
                    <a:pt x="654" y="164"/>
                  </a:moveTo>
                  <a:lnTo>
                    <a:pt x="327" y="0"/>
                  </a:lnTo>
                  <a:lnTo>
                    <a:pt x="0" y="164"/>
                  </a:lnTo>
                  <a:lnTo>
                    <a:pt x="327" y="328"/>
                  </a:lnTo>
                  <a:lnTo>
                    <a:pt x="65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1"/>
            <p:cNvSpPr>
              <a:spLocks/>
            </p:cNvSpPr>
            <p:nvPr/>
          </p:nvSpPr>
          <p:spPr bwMode="auto">
            <a:xfrm>
              <a:off x="5133976" y="3768726"/>
              <a:ext cx="117475" cy="350838"/>
            </a:xfrm>
            <a:custGeom>
              <a:avLst/>
              <a:gdLst>
                <a:gd name="T0" fmla="*/ 23 w 31"/>
                <a:gd name="T1" fmla="*/ 49 h 93"/>
                <a:gd name="T2" fmla="*/ 23 w 31"/>
                <a:gd name="T3" fmla="*/ 0 h 93"/>
                <a:gd name="T4" fmla="*/ 8 w 31"/>
                <a:gd name="T5" fmla="*/ 7 h 93"/>
                <a:gd name="T6" fmla="*/ 8 w 31"/>
                <a:gd name="T7" fmla="*/ 49 h 93"/>
                <a:gd name="T8" fmla="*/ 0 w 31"/>
                <a:gd name="T9" fmla="*/ 63 h 93"/>
                <a:gd name="T10" fmla="*/ 15 w 31"/>
                <a:gd name="T11" fmla="*/ 93 h 93"/>
                <a:gd name="T12" fmla="*/ 31 w 31"/>
                <a:gd name="T13" fmla="*/ 63 h 93"/>
                <a:gd name="T14" fmla="*/ 23 w 31"/>
                <a:gd name="T15" fmla="*/ 4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23" y="49"/>
                  </a:moveTo>
                  <a:cubicBezTo>
                    <a:pt x="23" y="0"/>
                    <a:pt x="23" y="0"/>
                    <a:pt x="23" y="0"/>
                  </a:cubicBezTo>
                  <a:cubicBezTo>
                    <a:pt x="8" y="7"/>
                    <a:pt x="8" y="7"/>
                    <a:pt x="8" y="7"/>
                  </a:cubicBezTo>
                  <a:cubicBezTo>
                    <a:pt x="8" y="49"/>
                    <a:pt x="8" y="49"/>
                    <a:pt x="8" y="49"/>
                  </a:cubicBezTo>
                  <a:cubicBezTo>
                    <a:pt x="3" y="52"/>
                    <a:pt x="0" y="57"/>
                    <a:pt x="0" y="63"/>
                  </a:cubicBezTo>
                  <a:cubicBezTo>
                    <a:pt x="0" y="71"/>
                    <a:pt x="7" y="93"/>
                    <a:pt x="15" y="93"/>
                  </a:cubicBezTo>
                  <a:cubicBezTo>
                    <a:pt x="24" y="93"/>
                    <a:pt x="31" y="71"/>
                    <a:pt x="31" y="63"/>
                  </a:cubicBezTo>
                  <a:cubicBezTo>
                    <a:pt x="31" y="57"/>
                    <a:pt x="28" y="52"/>
                    <a:pt x="2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userDrawn="1"/>
        </p:nvGrpSpPr>
        <p:grpSpPr>
          <a:xfrm>
            <a:off x="7782781" y="84552"/>
            <a:ext cx="397480" cy="354555"/>
            <a:chOff x="5235576" y="4052888"/>
            <a:chExt cx="1131888" cy="1009651"/>
          </a:xfrm>
          <a:solidFill>
            <a:schemeClr val="bg1"/>
          </a:solidFill>
        </p:grpSpPr>
        <p:sp>
          <p:nvSpPr>
            <p:cNvPr id="28" name="Freeform 22"/>
            <p:cNvSpPr>
              <a:spLocks noEditPoints="1"/>
            </p:cNvSpPr>
            <p:nvPr/>
          </p:nvSpPr>
          <p:spPr bwMode="auto">
            <a:xfrm>
              <a:off x="5326063" y="4052888"/>
              <a:ext cx="414338" cy="554038"/>
            </a:xfrm>
            <a:custGeom>
              <a:avLst/>
              <a:gdLst>
                <a:gd name="T0" fmla="*/ 8 w 110"/>
                <a:gd name="T1" fmla="*/ 92 h 147"/>
                <a:gd name="T2" fmla="*/ 18 w 110"/>
                <a:gd name="T3" fmla="*/ 105 h 147"/>
                <a:gd name="T4" fmla="*/ 57 w 110"/>
                <a:gd name="T5" fmla="*/ 147 h 147"/>
                <a:gd name="T6" fmla="*/ 97 w 110"/>
                <a:gd name="T7" fmla="*/ 105 h 147"/>
                <a:gd name="T8" fmla="*/ 97 w 110"/>
                <a:gd name="T9" fmla="*/ 105 h 147"/>
                <a:gd name="T10" fmla="*/ 108 w 110"/>
                <a:gd name="T11" fmla="*/ 92 h 147"/>
                <a:gd name="T12" fmla="*/ 99 w 110"/>
                <a:gd name="T13" fmla="*/ 80 h 147"/>
                <a:gd name="T14" fmla="*/ 87 w 110"/>
                <a:gd name="T15" fmla="*/ 32 h 147"/>
                <a:gd name="T16" fmla="*/ 29 w 110"/>
                <a:gd name="T17" fmla="*/ 25 h 147"/>
                <a:gd name="T18" fmla="*/ 14 w 110"/>
                <a:gd name="T19" fmla="*/ 81 h 147"/>
                <a:gd name="T20" fmla="*/ 14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2 h 147"/>
                <a:gd name="T74" fmla="*/ 18 w 110"/>
                <a:gd name="T75" fmla="*/ 102 h 147"/>
                <a:gd name="T76" fmla="*/ 11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8" y="105"/>
                  </a:cubicBezTo>
                  <a:cubicBezTo>
                    <a:pt x="21" y="129"/>
                    <a:pt x="38" y="147"/>
                    <a:pt x="57" y="147"/>
                  </a:cubicBezTo>
                  <a:cubicBezTo>
                    <a:pt x="77" y="147"/>
                    <a:pt x="93" y="129"/>
                    <a:pt x="97" y="105"/>
                  </a:cubicBezTo>
                  <a:cubicBezTo>
                    <a:pt x="97" y="105"/>
                    <a:pt x="97" y="105"/>
                    <a:pt x="97" y="105"/>
                  </a:cubicBezTo>
                  <a:cubicBezTo>
                    <a:pt x="103" y="105"/>
                    <a:pt x="108" y="99"/>
                    <a:pt x="108" y="92"/>
                  </a:cubicBezTo>
                  <a:cubicBezTo>
                    <a:pt x="108" y="86"/>
                    <a:pt x="104" y="81"/>
                    <a:pt x="99" y="80"/>
                  </a:cubicBezTo>
                  <a:cubicBezTo>
                    <a:pt x="99" y="80"/>
                    <a:pt x="110" y="43"/>
                    <a:pt x="87" y="32"/>
                  </a:cubicBezTo>
                  <a:cubicBezTo>
                    <a:pt x="84" y="0"/>
                    <a:pt x="29" y="25"/>
                    <a:pt x="29" y="25"/>
                  </a:cubicBezTo>
                  <a:cubicBezTo>
                    <a:pt x="0" y="40"/>
                    <a:pt x="14" y="81"/>
                    <a:pt x="14" y="81"/>
                  </a:cubicBezTo>
                  <a:cubicBezTo>
                    <a:pt x="14" y="81"/>
                    <a:pt x="14" y="81"/>
                    <a:pt x="14"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8"/>
                    <a:pt x="71" y="46"/>
                    <a:pt x="71" y="46"/>
                  </a:cubicBezTo>
                  <a:cubicBezTo>
                    <a:pt x="88" y="33"/>
                    <a:pt x="93" y="83"/>
                    <a:pt x="93" y="83"/>
                  </a:cubicBezTo>
                  <a:cubicBezTo>
                    <a:pt x="94" y="83"/>
                    <a:pt x="94" y="83"/>
                    <a:pt x="94" y="83"/>
                  </a:cubicBezTo>
                  <a:cubicBezTo>
                    <a:pt x="96" y="82"/>
                    <a:pt x="96" y="82"/>
                    <a:pt x="96" y="82"/>
                  </a:cubicBezTo>
                  <a:cubicBezTo>
                    <a:pt x="97"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8" y="126"/>
                    <a:pt x="81" y="133"/>
                  </a:cubicBezTo>
                  <a:cubicBezTo>
                    <a:pt x="78" y="136"/>
                    <a:pt x="74" y="139"/>
                    <a:pt x="70" y="141"/>
                  </a:cubicBezTo>
                  <a:cubicBezTo>
                    <a:pt x="66" y="143"/>
                    <a:pt x="62" y="144"/>
                    <a:pt x="57" y="144"/>
                  </a:cubicBezTo>
                  <a:cubicBezTo>
                    <a:pt x="53" y="144"/>
                    <a:pt x="48" y="143"/>
                    <a:pt x="44" y="141"/>
                  </a:cubicBezTo>
                  <a:cubicBezTo>
                    <a:pt x="40" y="139"/>
                    <a:pt x="37" y="136"/>
                    <a:pt x="33" y="133"/>
                  </a:cubicBezTo>
                  <a:cubicBezTo>
                    <a:pt x="27" y="126"/>
                    <a:pt x="22" y="116"/>
                    <a:pt x="20" y="105"/>
                  </a:cubicBezTo>
                  <a:cubicBezTo>
                    <a:pt x="20" y="102"/>
                    <a:pt x="20" y="102"/>
                    <a:pt x="20" y="102"/>
                  </a:cubicBezTo>
                  <a:cubicBezTo>
                    <a:pt x="18" y="102"/>
                    <a:pt x="18" y="102"/>
                    <a:pt x="18" y="102"/>
                  </a:cubicBezTo>
                  <a:cubicBezTo>
                    <a:pt x="14" y="102"/>
                    <a:pt x="11" y="97"/>
                    <a:pt x="11" y="92"/>
                  </a:cubicBezTo>
                  <a:cubicBezTo>
                    <a:pt x="11" y="89"/>
                    <a:pt x="11" y="87"/>
                    <a:pt x="13" y="85"/>
                  </a:cubicBezTo>
                  <a:cubicBezTo>
                    <a:pt x="14" y="83"/>
                    <a:pt x="16" y="82"/>
                    <a:pt x="1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3"/>
            <p:cNvSpPr>
              <a:spLocks noEditPoints="1"/>
            </p:cNvSpPr>
            <p:nvPr/>
          </p:nvSpPr>
          <p:spPr bwMode="auto">
            <a:xfrm>
              <a:off x="5416551" y="4327526"/>
              <a:ext cx="244475" cy="87313"/>
            </a:xfrm>
            <a:custGeom>
              <a:avLst/>
              <a:gdLst>
                <a:gd name="T0" fmla="*/ 6 w 65"/>
                <a:gd name="T1" fmla="*/ 23 h 23"/>
                <a:gd name="T2" fmla="*/ 23 w 65"/>
                <a:gd name="T3" fmla="*/ 23 h 23"/>
                <a:gd name="T4" fmla="*/ 29 w 65"/>
                <a:gd name="T5" fmla="*/ 17 h 23"/>
                <a:gd name="T6" fmla="*/ 29 w 65"/>
                <a:gd name="T7" fmla="*/ 11 h 23"/>
                <a:gd name="T8" fmla="*/ 36 w 65"/>
                <a:gd name="T9" fmla="*/ 11 h 23"/>
                <a:gd name="T10" fmla="*/ 36 w 65"/>
                <a:gd name="T11" fmla="*/ 17 h 23"/>
                <a:gd name="T12" fmla="*/ 42 w 65"/>
                <a:gd name="T13" fmla="*/ 23 h 23"/>
                <a:gd name="T14" fmla="*/ 59 w 65"/>
                <a:gd name="T15" fmla="*/ 23 h 23"/>
                <a:gd name="T16" fmla="*/ 65 w 65"/>
                <a:gd name="T17" fmla="*/ 17 h 23"/>
                <a:gd name="T18" fmla="*/ 65 w 65"/>
                <a:gd name="T19" fmla="*/ 6 h 23"/>
                <a:gd name="T20" fmla="*/ 59 w 65"/>
                <a:gd name="T21" fmla="*/ 0 h 23"/>
                <a:gd name="T22" fmla="*/ 42 w 65"/>
                <a:gd name="T23" fmla="*/ 0 h 23"/>
                <a:gd name="T24" fmla="*/ 36 w 65"/>
                <a:gd name="T25" fmla="*/ 6 h 23"/>
                <a:gd name="T26" fmla="*/ 36 w 65"/>
                <a:gd name="T27" fmla="*/ 9 h 23"/>
                <a:gd name="T28" fmla="*/ 29 w 65"/>
                <a:gd name="T29" fmla="*/ 9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2 w 65"/>
                <a:gd name="T45" fmla="*/ 1 h 23"/>
                <a:gd name="T46" fmla="*/ 59 w 65"/>
                <a:gd name="T47" fmla="*/ 1 h 23"/>
                <a:gd name="T48" fmla="*/ 63 w 65"/>
                <a:gd name="T49" fmla="*/ 6 h 23"/>
                <a:gd name="T50" fmla="*/ 63 w 65"/>
                <a:gd name="T51" fmla="*/ 17 h 23"/>
                <a:gd name="T52" fmla="*/ 59 w 65"/>
                <a:gd name="T53" fmla="*/ 21 h 23"/>
                <a:gd name="T54" fmla="*/ 42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9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6" y="11"/>
                    <a:pt x="36" y="11"/>
                    <a:pt x="36" y="11"/>
                  </a:cubicBezTo>
                  <a:cubicBezTo>
                    <a:pt x="36" y="17"/>
                    <a:pt x="36" y="17"/>
                    <a:pt x="36" y="17"/>
                  </a:cubicBezTo>
                  <a:cubicBezTo>
                    <a:pt x="36" y="20"/>
                    <a:pt x="38" y="23"/>
                    <a:pt x="42" y="23"/>
                  </a:cubicBezTo>
                  <a:cubicBezTo>
                    <a:pt x="59" y="23"/>
                    <a:pt x="59" y="23"/>
                    <a:pt x="59" y="23"/>
                  </a:cubicBezTo>
                  <a:cubicBezTo>
                    <a:pt x="62" y="23"/>
                    <a:pt x="65" y="20"/>
                    <a:pt x="65" y="17"/>
                  </a:cubicBezTo>
                  <a:cubicBezTo>
                    <a:pt x="65" y="6"/>
                    <a:pt x="65" y="6"/>
                    <a:pt x="65" y="6"/>
                  </a:cubicBezTo>
                  <a:cubicBezTo>
                    <a:pt x="65" y="2"/>
                    <a:pt x="62" y="0"/>
                    <a:pt x="59" y="0"/>
                  </a:cubicBezTo>
                  <a:cubicBezTo>
                    <a:pt x="42" y="0"/>
                    <a:pt x="42" y="0"/>
                    <a:pt x="42" y="0"/>
                  </a:cubicBezTo>
                  <a:cubicBezTo>
                    <a:pt x="38" y="0"/>
                    <a:pt x="36" y="2"/>
                    <a:pt x="36" y="6"/>
                  </a:cubicBezTo>
                  <a:cubicBezTo>
                    <a:pt x="36" y="9"/>
                    <a:pt x="36" y="9"/>
                    <a:pt x="36" y="9"/>
                  </a:cubicBezTo>
                  <a:cubicBezTo>
                    <a:pt x="29" y="9"/>
                    <a:pt x="29" y="9"/>
                    <a:pt x="29" y="9"/>
                  </a:cubicBezTo>
                  <a:cubicBezTo>
                    <a:pt x="29" y="6"/>
                    <a:pt x="29" y="6"/>
                    <a:pt x="29" y="6"/>
                  </a:cubicBezTo>
                  <a:cubicBezTo>
                    <a:pt x="29" y="2"/>
                    <a:pt x="26" y="0"/>
                    <a:pt x="23" y="0"/>
                  </a:cubicBezTo>
                  <a:cubicBezTo>
                    <a:pt x="6" y="0"/>
                    <a:pt x="6" y="0"/>
                    <a:pt x="6" y="0"/>
                  </a:cubicBezTo>
                  <a:cubicBezTo>
                    <a:pt x="3" y="0"/>
                    <a:pt x="0" y="2"/>
                    <a:pt x="0" y="6"/>
                  </a:cubicBezTo>
                  <a:cubicBezTo>
                    <a:pt x="0" y="17"/>
                    <a:pt x="0" y="17"/>
                    <a:pt x="0" y="17"/>
                  </a:cubicBezTo>
                  <a:cubicBezTo>
                    <a:pt x="0" y="20"/>
                    <a:pt x="3" y="23"/>
                    <a:pt x="6" y="23"/>
                  </a:cubicBezTo>
                  <a:close/>
                  <a:moveTo>
                    <a:pt x="37" y="6"/>
                  </a:moveTo>
                  <a:cubicBezTo>
                    <a:pt x="37" y="3"/>
                    <a:pt x="39" y="1"/>
                    <a:pt x="42" y="1"/>
                  </a:cubicBezTo>
                  <a:cubicBezTo>
                    <a:pt x="59" y="1"/>
                    <a:pt x="59" y="1"/>
                    <a:pt x="59" y="1"/>
                  </a:cubicBezTo>
                  <a:cubicBezTo>
                    <a:pt x="61" y="1"/>
                    <a:pt x="63" y="3"/>
                    <a:pt x="63" y="6"/>
                  </a:cubicBezTo>
                  <a:cubicBezTo>
                    <a:pt x="63" y="17"/>
                    <a:pt x="63" y="17"/>
                    <a:pt x="63" y="17"/>
                  </a:cubicBezTo>
                  <a:cubicBezTo>
                    <a:pt x="63" y="19"/>
                    <a:pt x="61" y="21"/>
                    <a:pt x="59" y="21"/>
                  </a:cubicBezTo>
                  <a:cubicBezTo>
                    <a:pt x="42" y="21"/>
                    <a:pt x="42" y="21"/>
                    <a:pt x="42" y="21"/>
                  </a:cubicBezTo>
                  <a:cubicBezTo>
                    <a:pt x="39" y="21"/>
                    <a:pt x="37" y="19"/>
                    <a:pt x="37" y="17"/>
                  </a:cubicBezTo>
                  <a:lnTo>
                    <a:pt x="37" y="6"/>
                  </a:lnTo>
                  <a:close/>
                  <a:moveTo>
                    <a:pt x="1" y="6"/>
                  </a:moveTo>
                  <a:cubicBezTo>
                    <a:pt x="1" y="3"/>
                    <a:pt x="3" y="1"/>
                    <a:pt x="6" y="1"/>
                  </a:cubicBezTo>
                  <a:cubicBezTo>
                    <a:pt x="23" y="1"/>
                    <a:pt x="23" y="1"/>
                    <a:pt x="23" y="1"/>
                  </a:cubicBezTo>
                  <a:cubicBezTo>
                    <a:pt x="26" y="1"/>
                    <a:pt x="28" y="3"/>
                    <a:pt x="28" y="6"/>
                  </a:cubicBezTo>
                  <a:cubicBezTo>
                    <a:pt x="28" y="9"/>
                    <a:pt x="28" y="9"/>
                    <a:pt x="28" y="9"/>
                  </a:cubicBezTo>
                  <a:cubicBezTo>
                    <a:pt x="28" y="11"/>
                    <a:pt x="28" y="11"/>
                    <a:pt x="28" y="11"/>
                  </a:cubicBezTo>
                  <a:cubicBezTo>
                    <a:pt x="28" y="17"/>
                    <a:pt x="28" y="17"/>
                    <a:pt x="28" y="17"/>
                  </a:cubicBezTo>
                  <a:cubicBezTo>
                    <a:pt x="28" y="19"/>
                    <a:pt x="26" y="21"/>
                    <a:pt x="23" y="21"/>
                  </a:cubicBezTo>
                  <a:cubicBezTo>
                    <a:pt x="6" y="21"/>
                    <a:pt x="6" y="21"/>
                    <a:pt x="6" y="21"/>
                  </a:cubicBezTo>
                  <a:cubicBezTo>
                    <a:pt x="3" y="21"/>
                    <a:pt x="1" y="19"/>
                    <a:pt x="1" y="17"/>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4"/>
            <p:cNvSpPr>
              <a:spLocks/>
            </p:cNvSpPr>
            <p:nvPr/>
          </p:nvSpPr>
          <p:spPr bwMode="auto">
            <a:xfrm>
              <a:off x="5721351" y="4297363"/>
              <a:ext cx="646113" cy="750888"/>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40 w 172"/>
                <a:gd name="T15" fmla="*/ 165 h 199"/>
                <a:gd name="T16" fmla="*/ 40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2" y="5"/>
                    <a:pt x="1" y="9"/>
                    <a:pt x="0" y="12"/>
                  </a:cubicBezTo>
                  <a:cubicBezTo>
                    <a:pt x="2" y="13"/>
                    <a:pt x="4" y="15"/>
                    <a:pt x="5" y="17"/>
                  </a:cubicBezTo>
                  <a:cubicBezTo>
                    <a:pt x="126" y="17"/>
                    <a:pt x="126" y="17"/>
                    <a:pt x="126" y="17"/>
                  </a:cubicBezTo>
                  <a:cubicBezTo>
                    <a:pt x="126" y="165"/>
                    <a:pt x="126" y="165"/>
                    <a:pt x="126" y="165"/>
                  </a:cubicBezTo>
                  <a:cubicBezTo>
                    <a:pt x="40" y="165"/>
                    <a:pt x="40" y="165"/>
                    <a:pt x="40" y="165"/>
                  </a:cubicBezTo>
                  <a:cubicBezTo>
                    <a:pt x="40" y="176"/>
                    <a:pt x="40" y="176"/>
                    <a:pt x="40" y="176"/>
                  </a:cubicBezTo>
                  <a:cubicBezTo>
                    <a:pt x="39" y="176"/>
                    <a:pt x="39" y="176"/>
                    <a:pt x="39" y="176"/>
                  </a:cubicBezTo>
                  <a:cubicBezTo>
                    <a:pt x="37" y="186"/>
                    <a:pt x="26" y="194"/>
                    <a:pt x="10" y="199"/>
                  </a:cubicBezTo>
                  <a:cubicBezTo>
                    <a:pt x="172" y="199"/>
                    <a:pt x="172" y="199"/>
                    <a:pt x="172" y="199"/>
                  </a:cubicBezTo>
                  <a:cubicBezTo>
                    <a:pt x="172" y="165"/>
                    <a:pt x="172" y="165"/>
                    <a:pt x="172" y="165"/>
                  </a:cubicBezTo>
                  <a:lnTo>
                    <a:pt x="143"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5"/>
            <p:cNvSpPr>
              <a:spLocks/>
            </p:cNvSpPr>
            <p:nvPr/>
          </p:nvSpPr>
          <p:spPr bwMode="auto">
            <a:xfrm>
              <a:off x="5235576" y="4603751"/>
              <a:ext cx="612775" cy="458788"/>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2 w 163"/>
                <a:gd name="T17" fmla="*/ 24 h 122"/>
                <a:gd name="T18" fmla="*/ 82 w 163"/>
                <a:gd name="T19" fmla="*/ 14 h 122"/>
                <a:gd name="T20" fmla="*/ 71 w 163"/>
                <a:gd name="T21" fmla="*/ 24 h 122"/>
                <a:gd name="T22" fmla="*/ 76 w 163"/>
                <a:gd name="T23" fmla="*/ 33 h 122"/>
                <a:gd name="T24" fmla="*/ 72 w 163"/>
                <a:gd name="T25" fmla="*/ 59 h 122"/>
                <a:gd name="T26" fmla="*/ 37 w 163"/>
                <a:gd name="T27" fmla="*/ 0 h 122"/>
                <a:gd name="T28" fmla="*/ 1 w 163"/>
                <a:gd name="T29" fmla="*/ 39 h 122"/>
                <a:gd name="T30" fmla="*/ 0 w 163"/>
                <a:gd name="T31" fmla="*/ 39 h 122"/>
                <a:gd name="T32" fmla="*/ 0 w 163"/>
                <a:gd name="T33" fmla="*/ 90 h 122"/>
                <a:gd name="T34" fmla="*/ 0 w 163"/>
                <a:gd name="T35" fmla="*/ 90 h 122"/>
                <a:gd name="T36" fmla="*/ 0 w 163"/>
                <a:gd name="T37" fmla="*/ 91 h 122"/>
                <a:gd name="T38" fmla="*/ 82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90" y="31"/>
                    <a:pt x="92" y="28"/>
                    <a:pt x="92" y="24"/>
                  </a:cubicBezTo>
                  <a:cubicBezTo>
                    <a:pt x="92" y="19"/>
                    <a:pt x="87" y="14"/>
                    <a:pt x="82"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4" y="23"/>
                    <a:pt x="1" y="39"/>
                  </a:cubicBezTo>
                  <a:cubicBezTo>
                    <a:pt x="0" y="39"/>
                    <a:pt x="0" y="39"/>
                    <a:pt x="0" y="39"/>
                  </a:cubicBezTo>
                  <a:cubicBezTo>
                    <a:pt x="0" y="90"/>
                    <a:pt x="0" y="90"/>
                    <a:pt x="0" y="90"/>
                  </a:cubicBezTo>
                  <a:cubicBezTo>
                    <a:pt x="0" y="90"/>
                    <a:pt x="0" y="90"/>
                    <a:pt x="0" y="90"/>
                  </a:cubicBezTo>
                  <a:cubicBezTo>
                    <a:pt x="0" y="90"/>
                    <a:pt x="0" y="90"/>
                    <a:pt x="0" y="91"/>
                  </a:cubicBezTo>
                  <a:cubicBezTo>
                    <a:pt x="0" y="108"/>
                    <a:pt x="37" y="122"/>
                    <a:pt x="82" y="122"/>
                  </a:cubicBezTo>
                  <a:cubicBezTo>
                    <a:pt x="127" y="122"/>
                    <a:pt x="163" y="108"/>
                    <a:pt x="163"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Rectangle 26"/>
            <p:cNvSpPr>
              <a:spLocks noChangeArrowheads="1"/>
            </p:cNvSpPr>
            <p:nvPr/>
          </p:nvSpPr>
          <p:spPr bwMode="auto">
            <a:xfrm>
              <a:off x="5803901" y="4448176"/>
              <a:ext cx="3381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27"/>
            <p:cNvSpPr>
              <a:spLocks noChangeArrowheads="1"/>
            </p:cNvSpPr>
            <p:nvPr/>
          </p:nvSpPr>
          <p:spPr bwMode="auto">
            <a:xfrm>
              <a:off x="5803901" y="4535488"/>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28"/>
            <p:cNvSpPr>
              <a:spLocks noChangeArrowheads="1"/>
            </p:cNvSpPr>
            <p:nvPr/>
          </p:nvSpPr>
          <p:spPr bwMode="auto">
            <a:xfrm>
              <a:off x="5897563" y="4621213"/>
              <a:ext cx="244475"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9"/>
            <p:cNvSpPr>
              <a:spLocks noChangeArrowheads="1"/>
            </p:cNvSpPr>
            <p:nvPr/>
          </p:nvSpPr>
          <p:spPr bwMode="auto">
            <a:xfrm>
              <a:off x="5897563" y="4708526"/>
              <a:ext cx="2444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30"/>
            <p:cNvSpPr>
              <a:spLocks noChangeArrowheads="1"/>
            </p:cNvSpPr>
            <p:nvPr/>
          </p:nvSpPr>
          <p:spPr bwMode="auto">
            <a:xfrm>
              <a:off x="5897563" y="4795838"/>
              <a:ext cx="244475"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userDrawn="1"/>
        </p:nvGrpSpPr>
        <p:grpSpPr>
          <a:xfrm>
            <a:off x="7169337" y="101265"/>
            <a:ext cx="313530" cy="321128"/>
            <a:chOff x="3963988" y="4297363"/>
            <a:chExt cx="982663" cy="1006476"/>
          </a:xfrm>
          <a:solidFill>
            <a:schemeClr val="bg1"/>
          </a:solidFill>
        </p:grpSpPr>
        <p:sp>
          <p:nvSpPr>
            <p:cNvPr id="38" name="Freeform 31"/>
            <p:cNvSpPr>
              <a:spLocks noEditPoints="1"/>
            </p:cNvSpPr>
            <p:nvPr/>
          </p:nvSpPr>
          <p:spPr bwMode="auto">
            <a:xfrm>
              <a:off x="4186238" y="4368801"/>
              <a:ext cx="760413" cy="935038"/>
            </a:xfrm>
            <a:custGeom>
              <a:avLst/>
              <a:gdLst>
                <a:gd name="T0" fmla="*/ 0 w 479"/>
                <a:gd name="T1" fmla="*/ 0 h 589"/>
                <a:gd name="T2" fmla="*/ 0 w 479"/>
                <a:gd name="T3" fmla="*/ 100 h 589"/>
                <a:gd name="T4" fmla="*/ 29 w 479"/>
                <a:gd name="T5" fmla="*/ 100 h 589"/>
                <a:gd name="T6" fmla="*/ 29 w 479"/>
                <a:gd name="T7" fmla="*/ 112 h 589"/>
                <a:gd name="T8" fmla="*/ 0 w 479"/>
                <a:gd name="T9" fmla="*/ 112 h 589"/>
                <a:gd name="T10" fmla="*/ 0 w 479"/>
                <a:gd name="T11" fmla="*/ 171 h 589"/>
                <a:gd name="T12" fmla="*/ 29 w 479"/>
                <a:gd name="T13" fmla="*/ 171 h 589"/>
                <a:gd name="T14" fmla="*/ 29 w 479"/>
                <a:gd name="T15" fmla="*/ 183 h 589"/>
                <a:gd name="T16" fmla="*/ 0 w 479"/>
                <a:gd name="T17" fmla="*/ 183 h 589"/>
                <a:gd name="T18" fmla="*/ 0 w 479"/>
                <a:gd name="T19" fmla="*/ 243 h 589"/>
                <a:gd name="T20" fmla="*/ 29 w 479"/>
                <a:gd name="T21" fmla="*/ 243 h 589"/>
                <a:gd name="T22" fmla="*/ 29 w 479"/>
                <a:gd name="T23" fmla="*/ 254 h 589"/>
                <a:gd name="T24" fmla="*/ 0 w 479"/>
                <a:gd name="T25" fmla="*/ 254 h 589"/>
                <a:gd name="T26" fmla="*/ 0 w 479"/>
                <a:gd name="T27" fmla="*/ 314 h 589"/>
                <a:gd name="T28" fmla="*/ 29 w 479"/>
                <a:gd name="T29" fmla="*/ 314 h 589"/>
                <a:gd name="T30" fmla="*/ 29 w 479"/>
                <a:gd name="T31" fmla="*/ 326 h 589"/>
                <a:gd name="T32" fmla="*/ 0 w 479"/>
                <a:gd name="T33" fmla="*/ 326 h 589"/>
                <a:gd name="T34" fmla="*/ 0 w 479"/>
                <a:gd name="T35" fmla="*/ 368 h 589"/>
                <a:gd name="T36" fmla="*/ 29 w 479"/>
                <a:gd name="T37" fmla="*/ 368 h 589"/>
                <a:gd name="T38" fmla="*/ 29 w 479"/>
                <a:gd name="T39" fmla="*/ 380 h 589"/>
                <a:gd name="T40" fmla="*/ 0 w 479"/>
                <a:gd name="T41" fmla="*/ 380 h 589"/>
                <a:gd name="T42" fmla="*/ 0 w 479"/>
                <a:gd name="T43" fmla="*/ 440 h 589"/>
                <a:gd name="T44" fmla="*/ 29 w 479"/>
                <a:gd name="T45" fmla="*/ 440 h 589"/>
                <a:gd name="T46" fmla="*/ 29 w 479"/>
                <a:gd name="T47" fmla="*/ 454 h 589"/>
                <a:gd name="T48" fmla="*/ 0 w 479"/>
                <a:gd name="T49" fmla="*/ 454 h 589"/>
                <a:gd name="T50" fmla="*/ 0 w 479"/>
                <a:gd name="T51" fmla="*/ 511 h 589"/>
                <a:gd name="T52" fmla="*/ 29 w 479"/>
                <a:gd name="T53" fmla="*/ 511 h 589"/>
                <a:gd name="T54" fmla="*/ 29 w 479"/>
                <a:gd name="T55" fmla="*/ 523 h 589"/>
                <a:gd name="T56" fmla="*/ 0 w 479"/>
                <a:gd name="T57" fmla="*/ 523 h 589"/>
                <a:gd name="T58" fmla="*/ 0 w 479"/>
                <a:gd name="T59" fmla="*/ 589 h 589"/>
                <a:gd name="T60" fmla="*/ 479 w 479"/>
                <a:gd name="T61" fmla="*/ 589 h 589"/>
                <a:gd name="T62" fmla="*/ 0 w 479"/>
                <a:gd name="T63" fmla="*/ 0 h 589"/>
                <a:gd name="T64" fmla="*/ 64 w 479"/>
                <a:gd name="T65" fmla="*/ 181 h 589"/>
                <a:gd name="T66" fmla="*/ 344 w 479"/>
                <a:gd name="T67" fmla="*/ 525 h 589"/>
                <a:gd name="T68" fmla="*/ 64 w 479"/>
                <a:gd name="T69" fmla="*/ 525 h 589"/>
                <a:gd name="T70" fmla="*/ 64 w 479"/>
                <a:gd name="T71" fmla="*/ 181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9" h="589">
                  <a:moveTo>
                    <a:pt x="0" y="0"/>
                  </a:moveTo>
                  <a:lnTo>
                    <a:pt x="0" y="100"/>
                  </a:lnTo>
                  <a:lnTo>
                    <a:pt x="29" y="100"/>
                  </a:lnTo>
                  <a:lnTo>
                    <a:pt x="29" y="112"/>
                  </a:lnTo>
                  <a:lnTo>
                    <a:pt x="0" y="112"/>
                  </a:lnTo>
                  <a:lnTo>
                    <a:pt x="0" y="171"/>
                  </a:lnTo>
                  <a:lnTo>
                    <a:pt x="29" y="171"/>
                  </a:lnTo>
                  <a:lnTo>
                    <a:pt x="29" y="183"/>
                  </a:lnTo>
                  <a:lnTo>
                    <a:pt x="0" y="183"/>
                  </a:lnTo>
                  <a:lnTo>
                    <a:pt x="0" y="243"/>
                  </a:lnTo>
                  <a:lnTo>
                    <a:pt x="29" y="243"/>
                  </a:lnTo>
                  <a:lnTo>
                    <a:pt x="29" y="254"/>
                  </a:lnTo>
                  <a:lnTo>
                    <a:pt x="0" y="254"/>
                  </a:lnTo>
                  <a:lnTo>
                    <a:pt x="0" y="314"/>
                  </a:lnTo>
                  <a:lnTo>
                    <a:pt x="29" y="314"/>
                  </a:lnTo>
                  <a:lnTo>
                    <a:pt x="29" y="326"/>
                  </a:lnTo>
                  <a:lnTo>
                    <a:pt x="0" y="326"/>
                  </a:lnTo>
                  <a:lnTo>
                    <a:pt x="0" y="368"/>
                  </a:lnTo>
                  <a:lnTo>
                    <a:pt x="29" y="368"/>
                  </a:lnTo>
                  <a:lnTo>
                    <a:pt x="29" y="380"/>
                  </a:lnTo>
                  <a:lnTo>
                    <a:pt x="0" y="380"/>
                  </a:lnTo>
                  <a:lnTo>
                    <a:pt x="0" y="440"/>
                  </a:lnTo>
                  <a:lnTo>
                    <a:pt x="29" y="440"/>
                  </a:lnTo>
                  <a:lnTo>
                    <a:pt x="29" y="454"/>
                  </a:lnTo>
                  <a:lnTo>
                    <a:pt x="0" y="454"/>
                  </a:lnTo>
                  <a:lnTo>
                    <a:pt x="0" y="511"/>
                  </a:lnTo>
                  <a:lnTo>
                    <a:pt x="29" y="511"/>
                  </a:lnTo>
                  <a:lnTo>
                    <a:pt x="29" y="523"/>
                  </a:lnTo>
                  <a:lnTo>
                    <a:pt x="0" y="523"/>
                  </a:lnTo>
                  <a:lnTo>
                    <a:pt x="0" y="589"/>
                  </a:lnTo>
                  <a:lnTo>
                    <a:pt x="479" y="589"/>
                  </a:lnTo>
                  <a:lnTo>
                    <a:pt x="0" y="0"/>
                  </a:lnTo>
                  <a:close/>
                  <a:moveTo>
                    <a:pt x="64" y="181"/>
                  </a:moveTo>
                  <a:lnTo>
                    <a:pt x="344" y="525"/>
                  </a:lnTo>
                  <a:lnTo>
                    <a:pt x="64" y="525"/>
                  </a:lnTo>
                  <a:lnTo>
                    <a:pt x="64"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2"/>
            <p:cNvSpPr>
              <a:spLocks/>
            </p:cNvSpPr>
            <p:nvPr/>
          </p:nvSpPr>
          <p:spPr bwMode="auto">
            <a:xfrm>
              <a:off x="3963988" y="4297363"/>
              <a:ext cx="173038" cy="1006475"/>
            </a:xfrm>
            <a:custGeom>
              <a:avLst/>
              <a:gdLst>
                <a:gd name="T0" fmla="*/ 0 w 109"/>
                <a:gd name="T1" fmla="*/ 81 h 634"/>
                <a:gd name="T2" fmla="*/ 48 w 109"/>
                <a:gd name="T3" fmla="*/ 81 h 634"/>
                <a:gd name="T4" fmla="*/ 48 w 109"/>
                <a:gd name="T5" fmla="*/ 95 h 634"/>
                <a:gd name="T6" fmla="*/ 0 w 109"/>
                <a:gd name="T7" fmla="*/ 95 h 634"/>
                <a:gd name="T8" fmla="*/ 0 w 109"/>
                <a:gd name="T9" fmla="*/ 166 h 634"/>
                <a:gd name="T10" fmla="*/ 48 w 109"/>
                <a:gd name="T11" fmla="*/ 166 h 634"/>
                <a:gd name="T12" fmla="*/ 48 w 109"/>
                <a:gd name="T13" fmla="*/ 181 h 634"/>
                <a:gd name="T14" fmla="*/ 0 w 109"/>
                <a:gd name="T15" fmla="*/ 181 h 634"/>
                <a:gd name="T16" fmla="*/ 0 w 109"/>
                <a:gd name="T17" fmla="*/ 250 h 634"/>
                <a:gd name="T18" fmla="*/ 48 w 109"/>
                <a:gd name="T19" fmla="*/ 250 h 634"/>
                <a:gd name="T20" fmla="*/ 48 w 109"/>
                <a:gd name="T21" fmla="*/ 264 h 634"/>
                <a:gd name="T22" fmla="*/ 0 w 109"/>
                <a:gd name="T23" fmla="*/ 264 h 634"/>
                <a:gd name="T24" fmla="*/ 0 w 109"/>
                <a:gd name="T25" fmla="*/ 335 h 634"/>
                <a:gd name="T26" fmla="*/ 48 w 109"/>
                <a:gd name="T27" fmla="*/ 335 h 634"/>
                <a:gd name="T28" fmla="*/ 48 w 109"/>
                <a:gd name="T29" fmla="*/ 349 h 634"/>
                <a:gd name="T30" fmla="*/ 0 w 109"/>
                <a:gd name="T31" fmla="*/ 349 h 634"/>
                <a:gd name="T32" fmla="*/ 0 w 109"/>
                <a:gd name="T33" fmla="*/ 399 h 634"/>
                <a:gd name="T34" fmla="*/ 48 w 109"/>
                <a:gd name="T35" fmla="*/ 399 h 634"/>
                <a:gd name="T36" fmla="*/ 48 w 109"/>
                <a:gd name="T37" fmla="*/ 413 h 634"/>
                <a:gd name="T38" fmla="*/ 0 w 109"/>
                <a:gd name="T39" fmla="*/ 413 h 634"/>
                <a:gd name="T40" fmla="*/ 0 w 109"/>
                <a:gd name="T41" fmla="*/ 485 h 634"/>
                <a:gd name="T42" fmla="*/ 48 w 109"/>
                <a:gd name="T43" fmla="*/ 485 h 634"/>
                <a:gd name="T44" fmla="*/ 48 w 109"/>
                <a:gd name="T45" fmla="*/ 499 h 634"/>
                <a:gd name="T46" fmla="*/ 0 w 109"/>
                <a:gd name="T47" fmla="*/ 499 h 634"/>
                <a:gd name="T48" fmla="*/ 0 w 109"/>
                <a:gd name="T49" fmla="*/ 568 h 634"/>
                <a:gd name="T50" fmla="*/ 48 w 109"/>
                <a:gd name="T51" fmla="*/ 568 h 634"/>
                <a:gd name="T52" fmla="*/ 48 w 109"/>
                <a:gd name="T53" fmla="*/ 582 h 634"/>
                <a:gd name="T54" fmla="*/ 0 w 109"/>
                <a:gd name="T55" fmla="*/ 582 h 634"/>
                <a:gd name="T56" fmla="*/ 0 w 109"/>
                <a:gd name="T57" fmla="*/ 634 h 634"/>
                <a:gd name="T58" fmla="*/ 109 w 109"/>
                <a:gd name="T59" fmla="*/ 634 h 634"/>
                <a:gd name="T60" fmla="*/ 109 w 109"/>
                <a:gd name="T61" fmla="*/ 0 h 634"/>
                <a:gd name="T62" fmla="*/ 0 w 109"/>
                <a:gd name="T63" fmla="*/ 0 h 634"/>
                <a:gd name="T64" fmla="*/ 0 w 109"/>
                <a:gd name="T65" fmla="*/ 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634">
                  <a:moveTo>
                    <a:pt x="0" y="81"/>
                  </a:moveTo>
                  <a:lnTo>
                    <a:pt x="48" y="81"/>
                  </a:lnTo>
                  <a:lnTo>
                    <a:pt x="48" y="95"/>
                  </a:lnTo>
                  <a:lnTo>
                    <a:pt x="0" y="95"/>
                  </a:lnTo>
                  <a:lnTo>
                    <a:pt x="0" y="166"/>
                  </a:lnTo>
                  <a:lnTo>
                    <a:pt x="48" y="166"/>
                  </a:lnTo>
                  <a:lnTo>
                    <a:pt x="48" y="181"/>
                  </a:lnTo>
                  <a:lnTo>
                    <a:pt x="0" y="181"/>
                  </a:lnTo>
                  <a:lnTo>
                    <a:pt x="0" y="250"/>
                  </a:lnTo>
                  <a:lnTo>
                    <a:pt x="48" y="250"/>
                  </a:lnTo>
                  <a:lnTo>
                    <a:pt x="48" y="264"/>
                  </a:lnTo>
                  <a:lnTo>
                    <a:pt x="0" y="264"/>
                  </a:lnTo>
                  <a:lnTo>
                    <a:pt x="0" y="335"/>
                  </a:lnTo>
                  <a:lnTo>
                    <a:pt x="48" y="335"/>
                  </a:lnTo>
                  <a:lnTo>
                    <a:pt x="48" y="349"/>
                  </a:lnTo>
                  <a:lnTo>
                    <a:pt x="0" y="349"/>
                  </a:lnTo>
                  <a:lnTo>
                    <a:pt x="0" y="399"/>
                  </a:lnTo>
                  <a:lnTo>
                    <a:pt x="48" y="399"/>
                  </a:lnTo>
                  <a:lnTo>
                    <a:pt x="48" y="413"/>
                  </a:lnTo>
                  <a:lnTo>
                    <a:pt x="0" y="413"/>
                  </a:lnTo>
                  <a:lnTo>
                    <a:pt x="0" y="485"/>
                  </a:lnTo>
                  <a:lnTo>
                    <a:pt x="48" y="485"/>
                  </a:lnTo>
                  <a:lnTo>
                    <a:pt x="48" y="499"/>
                  </a:lnTo>
                  <a:lnTo>
                    <a:pt x="0" y="499"/>
                  </a:lnTo>
                  <a:lnTo>
                    <a:pt x="0" y="568"/>
                  </a:lnTo>
                  <a:lnTo>
                    <a:pt x="48" y="568"/>
                  </a:lnTo>
                  <a:lnTo>
                    <a:pt x="48" y="582"/>
                  </a:lnTo>
                  <a:lnTo>
                    <a:pt x="0" y="582"/>
                  </a:lnTo>
                  <a:lnTo>
                    <a:pt x="0" y="634"/>
                  </a:lnTo>
                  <a:lnTo>
                    <a:pt x="109" y="634"/>
                  </a:lnTo>
                  <a:lnTo>
                    <a:pt x="109" y="0"/>
                  </a:lnTo>
                  <a:lnTo>
                    <a:pt x="0" y="0"/>
                  </a:lnTo>
                  <a:lnTo>
                    <a:pt x="0"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userDrawn="1"/>
        </p:nvGrpSpPr>
        <p:grpSpPr>
          <a:xfrm>
            <a:off x="5823400" y="97611"/>
            <a:ext cx="433212" cy="328436"/>
            <a:chOff x="3919538" y="2133600"/>
            <a:chExt cx="1023937" cy="776288"/>
          </a:xfrm>
          <a:solidFill>
            <a:schemeClr val="bg1"/>
          </a:solidFill>
        </p:grpSpPr>
        <p:sp>
          <p:nvSpPr>
            <p:cNvPr id="41" name="Freeform 36"/>
            <p:cNvSpPr>
              <a:spLocks noEditPoints="1"/>
            </p:cNvSpPr>
            <p:nvPr/>
          </p:nvSpPr>
          <p:spPr bwMode="auto">
            <a:xfrm>
              <a:off x="4214813" y="2651125"/>
              <a:ext cx="655637" cy="244475"/>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49"/>
                    <a:pt x="159" y="43"/>
                    <a:pt x="159" y="34"/>
                  </a:cubicBezTo>
                  <a:cubicBezTo>
                    <a:pt x="159" y="23"/>
                    <a:pt x="162" y="14"/>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7"/>
            <p:cNvSpPr>
              <a:spLocks noEditPoints="1"/>
            </p:cNvSpPr>
            <p:nvPr/>
          </p:nvSpPr>
          <p:spPr bwMode="auto">
            <a:xfrm>
              <a:off x="4203700" y="2373313"/>
              <a:ext cx="655637" cy="247650"/>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3" y="12"/>
                    <a:pt x="152" y="15"/>
                    <a:pt x="151" y="17"/>
                  </a:cubicBezTo>
                  <a:cubicBezTo>
                    <a:pt x="26" y="17"/>
                    <a:pt x="26" y="17"/>
                    <a:pt x="26" y="17"/>
                  </a:cubicBezTo>
                  <a:cubicBezTo>
                    <a:pt x="26" y="22"/>
                    <a:pt x="26" y="22"/>
                    <a:pt x="26" y="22"/>
                  </a:cubicBezTo>
                  <a:cubicBezTo>
                    <a:pt x="150" y="22"/>
                    <a:pt x="150" y="22"/>
                    <a:pt x="150" y="22"/>
                  </a:cubicBezTo>
                  <a:cubicBezTo>
                    <a:pt x="150" y="24"/>
                    <a:pt x="149" y="27"/>
                    <a:pt x="149" y="30"/>
                  </a:cubicBezTo>
                  <a:cubicBezTo>
                    <a:pt x="25" y="30"/>
                    <a:pt x="25" y="30"/>
                    <a:pt x="25" y="30"/>
                  </a:cubicBezTo>
                  <a:cubicBezTo>
                    <a:pt x="25" y="35"/>
                    <a:pt x="25" y="35"/>
                    <a:pt x="25" y="35"/>
                  </a:cubicBezTo>
                  <a:cubicBezTo>
                    <a:pt x="149" y="35"/>
                    <a:pt x="149" y="35"/>
                    <a:pt x="149" y="35"/>
                  </a:cubicBezTo>
                  <a:cubicBezTo>
                    <a:pt x="149" y="38"/>
                    <a:pt x="149" y="40"/>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8"/>
            <p:cNvSpPr>
              <a:spLocks noEditPoints="1"/>
            </p:cNvSpPr>
            <p:nvPr/>
          </p:nvSpPr>
          <p:spPr bwMode="auto">
            <a:xfrm>
              <a:off x="3919538" y="2316163"/>
              <a:ext cx="284162" cy="593725"/>
            </a:xfrm>
            <a:custGeom>
              <a:avLst/>
              <a:gdLst>
                <a:gd name="T0" fmla="*/ 65 w 75"/>
                <a:gd name="T1" fmla="*/ 15 h 156"/>
                <a:gd name="T2" fmla="*/ 48 w 75"/>
                <a:gd name="T3" fmla="*/ 16 h 156"/>
                <a:gd name="T4" fmla="*/ 27 w 75"/>
                <a:gd name="T5" fmla="*/ 9 h 156"/>
                <a:gd name="T6" fmla="*/ 28 w 75"/>
                <a:gd name="T7" fmla="*/ 1 h 156"/>
                <a:gd name="T8" fmla="*/ 20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5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4 h 156"/>
                <a:gd name="T50" fmla="*/ 54 w 75"/>
                <a:gd name="T51" fmla="*/ 25 h 156"/>
                <a:gd name="T52" fmla="*/ 40 w 75"/>
                <a:gd name="T53" fmla="*/ 132 h 156"/>
                <a:gd name="T54" fmla="*/ 43 w 75"/>
                <a:gd name="T55" fmla="*/ 132 h 156"/>
                <a:gd name="T56" fmla="*/ 58 w 75"/>
                <a:gd name="T57" fmla="*/ 25 h 156"/>
                <a:gd name="T58" fmla="*/ 64 w 75"/>
                <a:gd name="T59" fmla="*/ 24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5"/>
                  </a:moveTo>
                  <a:cubicBezTo>
                    <a:pt x="61" y="16"/>
                    <a:pt x="55" y="17"/>
                    <a:pt x="48" y="16"/>
                  </a:cubicBezTo>
                  <a:cubicBezTo>
                    <a:pt x="38" y="14"/>
                    <a:pt x="31" y="11"/>
                    <a:pt x="27" y="9"/>
                  </a:cubicBezTo>
                  <a:cubicBezTo>
                    <a:pt x="28" y="1"/>
                    <a:pt x="28" y="1"/>
                    <a:pt x="28" y="1"/>
                  </a:cubicBezTo>
                  <a:cubicBezTo>
                    <a:pt x="20" y="0"/>
                    <a:pt x="20" y="0"/>
                    <a:pt x="20"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5"/>
                  </a:lnTo>
                  <a:close/>
                  <a:moveTo>
                    <a:pt x="48" y="145"/>
                  </a:moveTo>
                  <a:cubicBezTo>
                    <a:pt x="48" y="146"/>
                    <a:pt x="47" y="146"/>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4"/>
                    <a:pt x="47" y="24"/>
                    <a:pt x="47" y="24"/>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4"/>
                  </a:cubicBezTo>
                  <a:lnTo>
                    <a:pt x="48"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39"/>
            <p:cNvSpPr>
              <a:spLocks noChangeArrowheads="1"/>
            </p:cNvSpPr>
            <p:nvPr/>
          </p:nvSpPr>
          <p:spPr bwMode="auto">
            <a:xfrm>
              <a:off x="4397375" y="2133600"/>
              <a:ext cx="5461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0"/>
            <p:cNvSpPr>
              <a:spLocks/>
            </p:cNvSpPr>
            <p:nvPr/>
          </p:nvSpPr>
          <p:spPr bwMode="auto">
            <a:xfrm>
              <a:off x="4881563" y="2187575"/>
              <a:ext cx="57150" cy="220663"/>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41"/>
            <p:cNvSpPr>
              <a:spLocks noChangeArrowheads="1"/>
            </p:cNvSpPr>
            <p:nvPr/>
          </p:nvSpPr>
          <p:spPr bwMode="auto">
            <a:xfrm>
              <a:off x="4452938" y="2190750"/>
              <a:ext cx="422275" cy="168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185221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par>
                                <p:cTn id="13" presetID="9"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par>
                                <p:cTn id="16" presetID="9"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dissolve">
                                      <p:cBhvr>
                                        <p:cTn id="18" dur="500"/>
                                        <p:tgtEl>
                                          <p:spTgt spid="23"/>
                                        </p:tgtEl>
                                      </p:cBhvr>
                                    </p:animEffect>
                                  </p:childTnLst>
                                </p:cTn>
                              </p:par>
                              <p:par>
                                <p:cTn id="19" presetID="9"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dissolve">
                                      <p:cBhvr>
                                        <p:cTn id="21" dur="500"/>
                                        <p:tgtEl>
                                          <p:spTgt spid="27"/>
                                        </p:tgtEl>
                                      </p:cBhvr>
                                    </p:animEffect>
                                  </p:childTnLst>
                                </p:cTn>
                              </p:par>
                              <p:par>
                                <p:cTn id="22" presetID="9" presetClass="entr" presetSubtype="0"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dissolve">
                                      <p:cBhvr>
                                        <p:cTn id="24" dur="500"/>
                                        <p:tgtEl>
                                          <p:spTgt spid="37"/>
                                        </p:tgtEl>
                                      </p:cBhvr>
                                    </p:animEffect>
                                  </p:childTnLst>
                                </p:cTn>
                              </p:par>
                              <p:par>
                                <p:cTn id="25" presetID="9"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dissolve">
                                      <p:cBhvr>
                                        <p:cTn id="27" dur="500"/>
                                        <p:tgtEl>
                                          <p:spTgt spid="40"/>
                                        </p:tgtEl>
                                      </p:cBhvr>
                                    </p:animEffect>
                                  </p:childTnLst>
                                </p:cTn>
                              </p:par>
                            </p:childTnLst>
                          </p:cTn>
                        </p:par>
                        <p:par>
                          <p:cTn id="28" fill="hold">
                            <p:stCondLst>
                              <p:cond delay="1000"/>
                            </p:stCondLst>
                            <p:childTnLst>
                              <p:par>
                                <p:cTn id="29" presetID="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Rectangle 37"/>
          <p:cNvSpPr/>
          <p:nvPr userDrawn="1"/>
        </p:nvSpPr>
        <p:spPr>
          <a:xfrm>
            <a:off x="0" y="-13001"/>
            <a:ext cx="9144000" cy="534175"/>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矩形 8"/>
          <p:cNvSpPr/>
          <p:nvPr userDrawn="1"/>
        </p:nvSpPr>
        <p:spPr>
          <a:xfrm>
            <a:off x="6487195" y="-12974"/>
            <a:ext cx="533077" cy="53307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202024" y="45281"/>
            <a:ext cx="272933" cy="429495"/>
            <a:chOff x="202024" y="45281"/>
            <a:chExt cx="272933" cy="429495"/>
          </a:xfrm>
          <a:solidFill>
            <a:schemeClr val="bg1"/>
          </a:solidFill>
        </p:grpSpPr>
        <p:sp>
          <p:nvSpPr>
            <p:cNvPr id="11" name="Rounded Rectangle 38"/>
            <p:cNvSpPr/>
            <p:nvPr/>
          </p:nvSpPr>
          <p:spPr>
            <a:xfrm rot="18000000">
              <a:off x="38895" y="208411"/>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39"/>
            <p:cNvSpPr/>
            <p:nvPr/>
          </p:nvSpPr>
          <p:spPr>
            <a:xfrm rot="18000000">
              <a:off x="208592" y="208410"/>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组合 12"/>
          <p:cNvGrpSpPr/>
          <p:nvPr userDrawn="1"/>
        </p:nvGrpSpPr>
        <p:grpSpPr>
          <a:xfrm>
            <a:off x="6556526" y="87998"/>
            <a:ext cx="312897" cy="347663"/>
            <a:chOff x="2790826" y="4105276"/>
            <a:chExt cx="900113" cy="1000125"/>
          </a:xfrm>
          <a:solidFill>
            <a:schemeClr val="bg1"/>
          </a:solidFill>
        </p:grpSpPr>
        <p:sp>
          <p:nvSpPr>
            <p:cNvPr id="14" name="Rectangle 9"/>
            <p:cNvSpPr>
              <a:spLocks noChangeArrowheads="1"/>
            </p:cNvSpPr>
            <p:nvPr/>
          </p:nvSpPr>
          <p:spPr bwMode="auto">
            <a:xfrm>
              <a:off x="3141663" y="4456113"/>
              <a:ext cx="4508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0"/>
            <p:cNvSpPr>
              <a:spLocks noChangeArrowheads="1"/>
            </p:cNvSpPr>
            <p:nvPr/>
          </p:nvSpPr>
          <p:spPr bwMode="auto">
            <a:xfrm>
              <a:off x="3144838" y="4560888"/>
              <a:ext cx="45085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1"/>
            <p:cNvSpPr>
              <a:spLocks/>
            </p:cNvSpPr>
            <p:nvPr/>
          </p:nvSpPr>
          <p:spPr bwMode="auto">
            <a:xfrm>
              <a:off x="3051176" y="4343401"/>
              <a:ext cx="639763" cy="762000"/>
            </a:xfrm>
            <a:custGeom>
              <a:avLst/>
              <a:gdLst>
                <a:gd name="T0" fmla="*/ 0 w 403"/>
                <a:gd name="T1" fmla="*/ 0 h 480"/>
                <a:gd name="T2" fmla="*/ 0 w 403"/>
                <a:gd name="T3" fmla="*/ 14 h 480"/>
                <a:gd name="T4" fmla="*/ 38 w 403"/>
                <a:gd name="T5" fmla="*/ 107 h 480"/>
                <a:gd name="T6" fmla="*/ 38 w 403"/>
                <a:gd name="T7" fmla="*/ 38 h 480"/>
                <a:gd name="T8" fmla="*/ 365 w 403"/>
                <a:gd name="T9" fmla="*/ 38 h 480"/>
                <a:gd name="T10" fmla="*/ 365 w 403"/>
                <a:gd name="T11" fmla="*/ 444 h 480"/>
                <a:gd name="T12" fmla="*/ 111 w 403"/>
                <a:gd name="T13" fmla="*/ 444 h 480"/>
                <a:gd name="T14" fmla="*/ 111 w 403"/>
                <a:gd name="T15" fmla="*/ 444 h 480"/>
                <a:gd name="T16" fmla="*/ 109 w 403"/>
                <a:gd name="T17" fmla="*/ 444 h 480"/>
                <a:gd name="T18" fmla="*/ 38 w 403"/>
                <a:gd name="T19" fmla="*/ 444 h 480"/>
                <a:gd name="T20" fmla="*/ 38 w 403"/>
                <a:gd name="T21" fmla="*/ 375 h 480"/>
                <a:gd name="T22" fmla="*/ 7 w 403"/>
                <a:gd name="T23" fmla="*/ 344 h 480"/>
                <a:gd name="T24" fmla="*/ 7 w 403"/>
                <a:gd name="T25" fmla="*/ 346 h 480"/>
                <a:gd name="T26" fmla="*/ 5 w 403"/>
                <a:gd name="T27" fmla="*/ 342 h 480"/>
                <a:gd name="T28" fmla="*/ 0 w 403"/>
                <a:gd name="T29" fmla="*/ 337 h 480"/>
                <a:gd name="T30" fmla="*/ 0 w 403"/>
                <a:gd name="T31" fmla="*/ 480 h 480"/>
                <a:gd name="T32" fmla="*/ 403 w 403"/>
                <a:gd name="T33" fmla="*/ 480 h 480"/>
                <a:gd name="T34" fmla="*/ 403 w 403"/>
                <a:gd name="T35" fmla="*/ 0 h 480"/>
                <a:gd name="T36" fmla="*/ 0 w 403"/>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3" h="480">
                  <a:moveTo>
                    <a:pt x="0" y="0"/>
                  </a:moveTo>
                  <a:lnTo>
                    <a:pt x="0" y="14"/>
                  </a:lnTo>
                  <a:lnTo>
                    <a:pt x="38" y="107"/>
                  </a:lnTo>
                  <a:lnTo>
                    <a:pt x="38" y="38"/>
                  </a:lnTo>
                  <a:lnTo>
                    <a:pt x="365" y="38"/>
                  </a:lnTo>
                  <a:lnTo>
                    <a:pt x="365" y="444"/>
                  </a:lnTo>
                  <a:lnTo>
                    <a:pt x="111" y="444"/>
                  </a:lnTo>
                  <a:lnTo>
                    <a:pt x="111" y="444"/>
                  </a:lnTo>
                  <a:lnTo>
                    <a:pt x="109" y="444"/>
                  </a:lnTo>
                  <a:lnTo>
                    <a:pt x="38" y="444"/>
                  </a:lnTo>
                  <a:lnTo>
                    <a:pt x="38" y="375"/>
                  </a:lnTo>
                  <a:lnTo>
                    <a:pt x="7" y="344"/>
                  </a:lnTo>
                  <a:lnTo>
                    <a:pt x="7" y="346"/>
                  </a:lnTo>
                  <a:lnTo>
                    <a:pt x="5" y="342"/>
                  </a:lnTo>
                  <a:lnTo>
                    <a:pt x="0" y="337"/>
                  </a:lnTo>
                  <a:lnTo>
                    <a:pt x="0" y="480"/>
                  </a:lnTo>
                  <a:lnTo>
                    <a:pt x="403" y="480"/>
                  </a:lnTo>
                  <a:lnTo>
                    <a:pt x="40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2"/>
            <p:cNvSpPr>
              <a:spLocks/>
            </p:cNvSpPr>
            <p:nvPr/>
          </p:nvSpPr>
          <p:spPr bwMode="auto">
            <a:xfrm>
              <a:off x="3171826" y="4656138"/>
              <a:ext cx="423863" cy="41275"/>
            </a:xfrm>
            <a:custGeom>
              <a:avLst/>
              <a:gdLst>
                <a:gd name="T0" fmla="*/ 0 w 267"/>
                <a:gd name="T1" fmla="*/ 0 h 26"/>
                <a:gd name="T2" fmla="*/ 9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9" y="26"/>
                  </a:lnTo>
                  <a:lnTo>
                    <a:pt x="267" y="26"/>
                  </a:lnTo>
                  <a:lnTo>
                    <a:pt x="26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3"/>
            <p:cNvSpPr>
              <a:spLocks/>
            </p:cNvSpPr>
            <p:nvPr/>
          </p:nvSpPr>
          <p:spPr bwMode="auto">
            <a:xfrm>
              <a:off x="3213101" y="4757738"/>
              <a:ext cx="387350" cy="4127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4"/>
            <p:cNvSpPr>
              <a:spLocks noChangeArrowheads="1"/>
            </p:cNvSpPr>
            <p:nvPr/>
          </p:nvSpPr>
          <p:spPr bwMode="auto">
            <a:xfrm>
              <a:off x="3235326" y="4840288"/>
              <a:ext cx="3603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5"/>
            <p:cNvSpPr>
              <a:spLocks/>
            </p:cNvSpPr>
            <p:nvPr/>
          </p:nvSpPr>
          <p:spPr bwMode="auto">
            <a:xfrm>
              <a:off x="3076576" y="4818063"/>
              <a:ext cx="139700" cy="188913"/>
            </a:xfrm>
            <a:custGeom>
              <a:avLst/>
              <a:gdLst>
                <a:gd name="T0" fmla="*/ 86 w 88"/>
                <a:gd name="T1" fmla="*/ 119 h 119"/>
                <a:gd name="T2" fmla="*/ 88 w 88"/>
                <a:gd name="T3" fmla="*/ 0 h 119"/>
                <a:gd name="T4" fmla="*/ 0 w 88"/>
                <a:gd name="T5" fmla="*/ 38 h 119"/>
                <a:gd name="T6" fmla="*/ 86 w 88"/>
                <a:gd name="T7" fmla="*/ 119 h 119"/>
              </a:gdLst>
              <a:ahLst/>
              <a:cxnLst>
                <a:cxn ang="0">
                  <a:pos x="T0" y="T1"/>
                </a:cxn>
                <a:cxn ang="0">
                  <a:pos x="T2" y="T3"/>
                </a:cxn>
                <a:cxn ang="0">
                  <a:pos x="T4" y="T5"/>
                </a:cxn>
                <a:cxn ang="0">
                  <a:pos x="T6" y="T7"/>
                </a:cxn>
              </a:cxnLst>
              <a:rect l="0" t="0" r="r" b="b"/>
              <a:pathLst>
                <a:path w="88" h="119">
                  <a:moveTo>
                    <a:pt x="86" y="119"/>
                  </a:moveTo>
                  <a:lnTo>
                    <a:pt x="88" y="0"/>
                  </a:lnTo>
                  <a:lnTo>
                    <a:pt x="0" y="38"/>
                  </a:lnTo>
                  <a:lnTo>
                    <a:pt x="86"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6"/>
            <p:cNvSpPr>
              <a:spLocks/>
            </p:cNvSpPr>
            <p:nvPr/>
          </p:nvSpPr>
          <p:spPr bwMode="auto">
            <a:xfrm>
              <a:off x="2790826" y="4105276"/>
              <a:ext cx="180975" cy="169863"/>
            </a:xfrm>
            <a:custGeom>
              <a:avLst/>
              <a:gdLst>
                <a:gd name="T0" fmla="*/ 41 w 48"/>
                <a:gd name="T1" fmla="*/ 12 h 45"/>
                <a:gd name="T2" fmla="*/ 20 w 48"/>
                <a:gd name="T3" fmla="*/ 3 h 45"/>
                <a:gd name="T4" fmla="*/ 12 w 48"/>
                <a:gd name="T5" fmla="*/ 7 h 45"/>
                <a:gd name="T6" fmla="*/ 3 w 48"/>
                <a:gd name="T7" fmla="*/ 27 h 45"/>
                <a:gd name="T8" fmla="*/ 11 w 48"/>
                <a:gd name="T9" fmla="*/ 45 h 45"/>
                <a:gd name="T10" fmla="*/ 48 w 48"/>
                <a:gd name="T11" fmla="*/ 30 h 45"/>
                <a:gd name="T12" fmla="*/ 41 w 4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48" h="45">
                  <a:moveTo>
                    <a:pt x="41" y="12"/>
                  </a:moveTo>
                  <a:cubicBezTo>
                    <a:pt x="38" y="4"/>
                    <a:pt x="28" y="0"/>
                    <a:pt x="20" y="3"/>
                  </a:cubicBezTo>
                  <a:cubicBezTo>
                    <a:pt x="12" y="7"/>
                    <a:pt x="12" y="7"/>
                    <a:pt x="12" y="7"/>
                  </a:cubicBezTo>
                  <a:cubicBezTo>
                    <a:pt x="4" y="10"/>
                    <a:pt x="0" y="19"/>
                    <a:pt x="3" y="27"/>
                  </a:cubicBezTo>
                  <a:cubicBezTo>
                    <a:pt x="11" y="45"/>
                    <a:pt x="11" y="45"/>
                    <a:pt x="11" y="45"/>
                  </a:cubicBezTo>
                  <a:cubicBezTo>
                    <a:pt x="48" y="30"/>
                    <a:pt x="48" y="30"/>
                    <a:pt x="48" y="30"/>
                  </a:cubicBez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17"/>
            <p:cNvSpPr>
              <a:spLocks noChangeArrowheads="1"/>
            </p:cNvSpPr>
            <p:nvPr/>
          </p:nvSpPr>
          <p:spPr bwMode="auto">
            <a:xfrm>
              <a:off x="3230563" y="4946651"/>
              <a:ext cx="3698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8"/>
            <p:cNvSpPr>
              <a:spLocks noEditPoints="1"/>
            </p:cNvSpPr>
            <p:nvPr/>
          </p:nvSpPr>
          <p:spPr bwMode="auto">
            <a:xfrm>
              <a:off x="2836863" y="4233863"/>
              <a:ext cx="376238" cy="633413"/>
            </a:xfrm>
            <a:custGeom>
              <a:avLst/>
              <a:gdLst>
                <a:gd name="T0" fmla="*/ 100 w 100"/>
                <a:gd name="T1" fmla="*/ 153 h 168"/>
                <a:gd name="T2" fmla="*/ 38 w 100"/>
                <a:gd name="T3" fmla="*/ 0 h 168"/>
                <a:gd name="T4" fmla="*/ 0 w 100"/>
                <a:gd name="T5" fmla="*/ 16 h 168"/>
                <a:gd name="T6" fmla="*/ 63 w 100"/>
                <a:gd name="T7" fmla="*/ 168 h 168"/>
                <a:gd name="T8" fmla="*/ 100 w 100"/>
                <a:gd name="T9" fmla="*/ 153 h 168"/>
                <a:gd name="T10" fmla="*/ 34 w 100"/>
                <a:gd name="T11" fmla="*/ 7 h 168"/>
                <a:gd name="T12" fmla="*/ 75 w 100"/>
                <a:gd name="T13" fmla="*/ 108 h 168"/>
                <a:gd name="T14" fmla="*/ 74 w 100"/>
                <a:gd name="T15" fmla="*/ 116 h 168"/>
                <a:gd name="T16" fmla="*/ 67 w 100"/>
                <a:gd name="T17" fmla="*/ 111 h 168"/>
                <a:gd name="T18" fmla="*/ 26 w 100"/>
                <a:gd name="T19" fmla="*/ 10 h 168"/>
                <a:gd name="T20" fmla="*/ 34 w 100"/>
                <a:gd name="T21" fmla="*/ 7 h 168"/>
                <a:gd name="T22" fmla="*/ 57 w 100"/>
                <a:gd name="T23" fmla="*/ 122 h 168"/>
                <a:gd name="T24" fmla="*/ 50 w 100"/>
                <a:gd name="T25" fmla="*/ 118 h 168"/>
                <a:gd name="T26" fmla="*/ 9 w 100"/>
                <a:gd name="T27" fmla="*/ 17 h 168"/>
                <a:gd name="T28" fmla="*/ 17 w 100"/>
                <a:gd name="T29" fmla="*/ 13 h 168"/>
                <a:gd name="T30" fmla="*/ 59 w 100"/>
                <a:gd name="T31" fmla="*/ 115 h 168"/>
                <a:gd name="T32" fmla="*/ 57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3"/>
                  </a:moveTo>
                  <a:cubicBezTo>
                    <a:pt x="38" y="0"/>
                    <a:pt x="38" y="0"/>
                    <a:pt x="38" y="0"/>
                  </a:cubicBezTo>
                  <a:cubicBezTo>
                    <a:pt x="0" y="16"/>
                    <a:pt x="0" y="16"/>
                    <a:pt x="0" y="16"/>
                  </a:cubicBezTo>
                  <a:cubicBezTo>
                    <a:pt x="63" y="168"/>
                    <a:pt x="63" y="168"/>
                    <a:pt x="63" y="168"/>
                  </a:cubicBezTo>
                  <a:lnTo>
                    <a:pt x="100" y="153"/>
                  </a:lnTo>
                  <a:close/>
                  <a:moveTo>
                    <a:pt x="34" y="7"/>
                  </a:moveTo>
                  <a:cubicBezTo>
                    <a:pt x="75" y="108"/>
                    <a:pt x="75" y="108"/>
                    <a:pt x="75" y="108"/>
                  </a:cubicBezTo>
                  <a:cubicBezTo>
                    <a:pt x="77" y="111"/>
                    <a:pt x="76" y="115"/>
                    <a:pt x="74" y="116"/>
                  </a:cubicBezTo>
                  <a:cubicBezTo>
                    <a:pt x="71" y="116"/>
                    <a:pt x="68" y="115"/>
                    <a:pt x="67" y="111"/>
                  </a:cubicBezTo>
                  <a:cubicBezTo>
                    <a:pt x="26" y="10"/>
                    <a:pt x="26" y="10"/>
                    <a:pt x="26" y="10"/>
                  </a:cubicBezTo>
                  <a:lnTo>
                    <a:pt x="34" y="7"/>
                  </a:lnTo>
                  <a:close/>
                  <a:moveTo>
                    <a:pt x="57" y="122"/>
                  </a:moveTo>
                  <a:cubicBezTo>
                    <a:pt x="55" y="123"/>
                    <a:pt x="52" y="121"/>
                    <a:pt x="50" y="118"/>
                  </a:cubicBezTo>
                  <a:cubicBezTo>
                    <a:pt x="9" y="17"/>
                    <a:pt x="9" y="17"/>
                    <a:pt x="9" y="17"/>
                  </a:cubicBezTo>
                  <a:cubicBezTo>
                    <a:pt x="17" y="13"/>
                    <a:pt x="17" y="13"/>
                    <a:pt x="17" y="13"/>
                  </a:cubicBezTo>
                  <a:cubicBezTo>
                    <a:pt x="59" y="115"/>
                    <a:pt x="59" y="115"/>
                    <a:pt x="59" y="115"/>
                  </a:cubicBezTo>
                  <a:cubicBezTo>
                    <a:pt x="60" y="118"/>
                    <a:pt x="59" y="121"/>
                    <a:pt x="57"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userDrawn="1"/>
        </p:nvGrpSpPr>
        <p:grpSpPr>
          <a:xfrm>
            <a:off x="8480176" y="96496"/>
            <a:ext cx="419100" cy="330667"/>
            <a:chOff x="4287838" y="3433763"/>
            <a:chExt cx="1038225" cy="819151"/>
          </a:xfrm>
          <a:solidFill>
            <a:schemeClr val="bg1"/>
          </a:solidFill>
        </p:grpSpPr>
        <p:sp>
          <p:nvSpPr>
            <p:cNvPr id="25" name="Freeform 19"/>
            <p:cNvSpPr>
              <a:spLocks/>
            </p:cNvSpPr>
            <p:nvPr/>
          </p:nvSpPr>
          <p:spPr bwMode="auto">
            <a:xfrm>
              <a:off x="4510088" y="3841751"/>
              <a:ext cx="557213" cy="411163"/>
            </a:xfrm>
            <a:custGeom>
              <a:avLst/>
              <a:gdLst>
                <a:gd name="T0" fmla="*/ 0 w 148"/>
                <a:gd name="T1" fmla="*/ 0 h 109"/>
                <a:gd name="T2" fmla="*/ 0 w 148"/>
                <a:gd name="T3" fmla="*/ 82 h 109"/>
                <a:gd name="T4" fmla="*/ 74 w 148"/>
                <a:gd name="T5" fmla="*/ 109 h 109"/>
                <a:gd name="T6" fmla="*/ 148 w 148"/>
                <a:gd name="T7" fmla="*/ 82 h 109"/>
                <a:gd name="T8" fmla="*/ 148 w 148"/>
                <a:gd name="T9" fmla="*/ 5 h 109"/>
                <a:gd name="T10" fmla="*/ 79 w 148"/>
                <a:gd name="T11" fmla="*/ 40 h 109"/>
                <a:gd name="T12" fmla="*/ 0 w 148"/>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48" h="109">
                  <a:moveTo>
                    <a:pt x="0" y="0"/>
                  </a:moveTo>
                  <a:cubicBezTo>
                    <a:pt x="0" y="82"/>
                    <a:pt x="0" y="82"/>
                    <a:pt x="0" y="82"/>
                  </a:cubicBezTo>
                  <a:cubicBezTo>
                    <a:pt x="17" y="98"/>
                    <a:pt x="44" y="109"/>
                    <a:pt x="74" y="109"/>
                  </a:cubicBezTo>
                  <a:cubicBezTo>
                    <a:pt x="104" y="109"/>
                    <a:pt x="131" y="98"/>
                    <a:pt x="148" y="82"/>
                  </a:cubicBezTo>
                  <a:cubicBezTo>
                    <a:pt x="148" y="5"/>
                    <a:pt x="148" y="5"/>
                    <a:pt x="148" y="5"/>
                  </a:cubicBezTo>
                  <a:cubicBezTo>
                    <a:pt x="79" y="40"/>
                    <a:pt x="79" y="40"/>
                    <a:pt x="79"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
            <p:cNvSpPr>
              <a:spLocks/>
            </p:cNvSpPr>
            <p:nvPr/>
          </p:nvSpPr>
          <p:spPr bwMode="auto">
            <a:xfrm>
              <a:off x="4287838" y="3433763"/>
              <a:ext cx="1038225" cy="520700"/>
            </a:xfrm>
            <a:custGeom>
              <a:avLst/>
              <a:gdLst>
                <a:gd name="T0" fmla="*/ 654 w 654"/>
                <a:gd name="T1" fmla="*/ 164 h 328"/>
                <a:gd name="T2" fmla="*/ 327 w 654"/>
                <a:gd name="T3" fmla="*/ 0 h 328"/>
                <a:gd name="T4" fmla="*/ 0 w 654"/>
                <a:gd name="T5" fmla="*/ 164 h 328"/>
                <a:gd name="T6" fmla="*/ 327 w 654"/>
                <a:gd name="T7" fmla="*/ 328 h 328"/>
                <a:gd name="T8" fmla="*/ 654 w 654"/>
                <a:gd name="T9" fmla="*/ 164 h 328"/>
              </a:gdLst>
              <a:ahLst/>
              <a:cxnLst>
                <a:cxn ang="0">
                  <a:pos x="T0" y="T1"/>
                </a:cxn>
                <a:cxn ang="0">
                  <a:pos x="T2" y="T3"/>
                </a:cxn>
                <a:cxn ang="0">
                  <a:pos x="T4" y="T5"/>
                </a:cxn>
                <a:cxn ang="0">
                  <a:pos x="T6" y="T7"/>
                </a:cxn>
                <a:cxn ang="0">
                  <a:pos x="T8" y="T9"/>
                </a:cxn>
              </a:cxnLst>
              <a:rect l="0" t="0" r="r" b="b"/>
              <a:pathLst>
                <a:path w="654" h="328">
                  <a:moveTo>
                    <a:pt x="654" y="164"/>
                  </a:moveTo>
                  <a:lnTo>
                    <a:pt x="327" y="0"/>
                  </a:lnTo>
                  <a:lnTo>
                    <a:pt x="0" y="164"/>
                  </a:lnTo>
                  <a:lnTo>
                    <a:pt x="327" y="328"/>
                  </a:lnTo>
                  <a:lnTo>
                    <a:pt x="65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1"/>
            <p:cNvSpPr>
              <a:spLocks/>
            </p:cNvSpPr>
            <p:nvPr/>
          </p:nvSpPr>
          <p:spPr bwMode="auto">
            <a:xfrm>
              <a:off x="5133976" y="3768726"/>
              <a:ext cx="117475" cy="350838"/>
            </a:xfrm>
            <a:custGeom>
              <a:avLst/>
              <a:gdLst>
                <a:gd name="T0" fmla="*/ 23 w 31"/>
                <a:gd name="T1" fmla="*/ 49 h 93"/>
                <a:gd name="T2" fmla="*/ 23 w 31"/>
                <a:gd name="T3" fmla="*/ 0 h 93"/>
                <a:gd name="T4" fmla="*/ 8 w 31"/>
                <a:gd name="T5" fmla="*/ 7 h 93"/>
                <a:gd name="T6" fmla="*/ 8 w 31"/>
                <a:gd name="T7" fmla="*/ 49 h 93"/>
                <a:gd name="T8" fmla="*/ 0 w 31"/>
                <a:gd name="T9" fmla="*/ 63 h 93"/>
                <a:gd name="T10" fmla="*/ 15 w 31"/>
                <a:gd name="T11" fmla="*/ 93 h 93"/>
                <a:gd name="T12" fmla="*/ 31 w 31"/>
                <a:gd name="T13" fmla="*/ 63 h 93"/>
                <a:gd name="T14" fmla="*/ 23 w 31"/>
                <a:gd name="T15" fmla="*/ 4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23" y="49"/>
                  </a:moveTo>
                  <a:cubicBezTo>
                    <a:pt x="23" y="0"/>
                    <a:pt x="23" y="0"/>
                    <a:pt x="23" y="0"/>
                  </a:cubicBezTo>
                  <a:cubicBezTo>
                    <a:pt x="8" y="7"/>
                    <a:pt x="8" y="7"/>
                    <a:pt x="8" y="7"/>
                  </a:cubicBezTo>
                  <a:cubicBezTo>
                    <a:pt x="8" y="49"/>
                    <a:pt x="8" y="49"/>
                    <a:pt x="8" y="49"/>
                  </a:cubicBezTo>
                  <a:cubicBezTo>
                    <a:pt x="3" y="52"/>
                    <a:pt x="0" y="57"/>
                    <a:pt x="0" y="63"/>
                  </a:cubicBezTo>
                  <a:cubicBezTo>
                    <a:pt x="0" y="71"/>
                    <a:pt x="7" y="93"/>
                    <a:pt x="15" y="93"/>
                  </a:cubicBezTo>
                  <a:cubicBezTo>
                    <a:pt x="24" y="93"/>
                    <a:pt x="31" y="71"/>
                    <a:pt x="31" y="63"/>
                  </a:cubicBezTo>
                  <a:cubicBezTo>
                    <a:pt x="31" y="57"/>
                    <a:pt x="28" y="52"/>
                    <a:pt x="2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userDrawn="1"/>
        </p:nvGrpSpPr>
        <p:grpSpPr>
          <a:xfrm>
            <a:off x="7782781" y="84552"/>
            <a:ext cx="397480" cy="354555"/>
            <a:chOff x="5235576" y="4052888"/>
            <a:chExt cx="1131888" cy="1009651"/>
          </a:xfrm>
          <a:solidFill>
            <a:schemeClr val="bg1"/>
          </a:solidFill>
        </p:grpSpPr>
        <p:sp>
          <p:nvSpPr>
            <p:cNvPr id="29" name="Freeform 22"/>
            <p:cNvSpPr>
              <a:spLocks noEditPoints="1"/>
            </p:cNvSpPr>
            <p:nvPr/>
          </p:nvSpPr>
          <p:spPr bwMode="auto">
            <a:xfrm>
              <a:off x="5326063" y="4052888"/>
              <a:ext cx="414338" cy="554038"/>
            </a:xfrm>
            <a:custGeom>
              <a:avLst/>
              <a:gdLst>
                <a:gd name="T0" fmla="*/ 8 w 110"/>
                <a:gd name="T1" fmla="*/ 92 h 147"/>
                <a:gd name="T2" fmla="*/ 18 w 110"/>
                <a:gd name="T3" fmla="*/ 105 h 147"/>
                <a:gd name="T4" fmla="*/ 57 w 110"/>
                <a:gd name="T5" fmla="*/ 147 h 147"/>
                <a:gd name="T6" fmla="*/ 97 w 110"/>
                <a:gd name="T7" fmla="*/ 105 h 147"/>
                <a:gd name="T8" fmla="*/ 97 w 110"/>
                <a:gd name="T9" fmla="*/ 105 h 147"/>
                <a:gd name="T10" fmla="*/ 108 w 110"/>
                <a:gd name="T11" fmla="*/ 92 h 147"/>
                <a:gd name="T12" fmla="*/ 99 w 110"/>
                <a:gd name="T13" fmla="*/ 80 h 147"/>
                <a:gd name="T14" fmla="*/ 87 w 110"/>
                <a:gd name="T15" fmla="*/ 32 h 147"/>
                <a:gd name="T16" fmla="*/ 29 w 110"/>
                <a:gd name="T17" fmla="*/ 25 h 147"/>
                <a:gd name="T18" fmla="*/ 14 w 110"/>
                <a:gd name="T19" fmla="*/ 81 h 147"/>
                <a:gd name="T20" fmla="*/ 14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2 h 147"/>
                <a:gd name="T74" fmla="*/ 18 w 110"/>
                <a:gd name="T75" fmla="*/ 102 h 147"/>
                <a:gd name="T76" fmla="*/ 11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8" y="105"/>
                  </a:cubicBezTo>
                  <a:cubicBezTo>
                    <a:pt x="21" y="129"/>
                    <a:pt x="38" y="147"/>
                    <a:pt x="57" y="147"/>
                  </a:cubicBezTo>
                  <a:cubicBezTo>
                    <a:pt x="77" y="147"/>
                    <a:pt x="93" y="129"/>
                    <a:pt x="97" y="105"/>
                  </a:cubicBezTo>
                  <a:cubicBezTo>
                    <a:pt x="97" y="105"/>
                    <a:pt x="97" y="105"/>
                    <a:pt x="97" y="105"/>
                  </a:cubicBezTo>
                  <a:cubicBezTo>
                    <a:pt x="103" y="105"/>
                    <a:pt x="108" y="99"/>
                    <a:pt x="108" y="92"/>
                  </a:cubicBezTo>
                  <a:cubicBezTo>
                    <a:pt x="108" y="86"/>
                    <a:pt x="104" y="81"/>
                    <a:pt x="99" y="80"/>
                  </a:cubicBezTo>
                  <a:cubicBezTo>
                    <a:pt x="99" y="80"/>
                    <a:pt x="110" y="43"/>
                    <a:pt x="87" y="32"/>
                  </a:cubicBezTo>
                  <a:cubicBezTo>
                    <a:pt x="84" y="0"/>
                    <a:pt x="29" y="25"/>
                    <a:pt x="29" y="25"/>
                  </a:cubicBezTo>
                  <a:cubicBezTo>
                    <a:pt x="0" y="40"/>
                    <a:pt x="14" y="81"/>
                    <a:pt x="14" y="81"/>
                  </a:cubicBezTo>
                  <a:cubicBezTo>
                    <a:pt x="14" y="81"/>
                    <a:pt x="14" y="81"/>
                    <a:pt x="14"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8"/>
                    <a:pt x="71" y="46"/>
                    <a:pt x="71" y="46"/>
                  </a:cubicBezTo>
                  <a:cubicBezTo>
                    <a:pt x="88" y="33"/>
                    <a:pt x="93" y="83"/>
                    <a:pt x="93" y="83"/>
                  </a:cubicBezTo>
                  <a:cubicBezTo>
                    <a:pt x="94" y="83"/>
                    <a:pt x="94" y="83"/>
                    <a:pt x="94" y="83"/>
                  </a:cubicBezTo>
                  <a:cubicBezTo>
                    <a:pt x="96" y="82"/>
                    <a:pt x="96" y="82"/>
                    <a:pt x="96" y="82"/>
                  </a:cubicBezTo>
                  <a:cubicBezTo>
                    <a:pt x="97"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8" y="126"/>
                    <a:pt x="81" y="133"/>
                  </a:cubicBezTo>
                  <a:cubicBezTo>
                    <a:pt x="78" y="136"/>
                    <a:pt x="74" y="139"/>
                    <a:pt x="70" y="141"/>
                  </a:cubicBezTo>
                  <a:cubicBezTo>
                    <a:pt x="66" y="143"/>
                    <a:pt x="62" y="144"/>
                    <a:pt x="57" y="144"/>
                  </a:cubicBezTo>
                  <a:cubicBezTo>
                    <a:pt x="53" y="144"/>
                    <a:pt x="48" y="143"/>
                    <a:pt x="44" y="141"/>
                  </a:cubicBezTo>
                  <a:cubicBezTo>
                    <a:pt x="40" y="139"/>
                    <a:pt x="37" y="136"/>
                    <a:pt x="33" y="133"/>
                  </a:cubicBezTo>
                  <a:cubicBezTo>
                    <a:pt x="27" y="126"/>
                    <a:pt x="22" y="116"/>
                    <a:pt x="20" y="105"/>
                  </a:cubicBezTo>
                  <a:cubicBezTo>
                    <a:pt x="20" y="102"/>
                    <a:pt x="20" y="102"/>
                    <a:pt x="20" y="102"/>
                  </a:cubicBezTo>
                  <a:cubicBezTo>
                    <a:pt x="18" y="102"/>
                    <a:pt x="18" y="102"/>
                    <a:pt x="18" y="102"/>
                  </a:cubicBezTo>
                  <a:cubicBezTo>
                    <a:pt x="14" y="102"/>
                    <a:pt x="11" y="97"/>
                    <a:pt x="11" y="92"/>
                  </a:cubicBezTo>
                  <a:cubicBezTo>
                    <a:pt x="11" y="89"/>
                    <a:pt x="11" y="87"/>
                    <a:pt x="13" y="85"/>
                  </a:cubicBezTo>
                  <a:cubicBezTo>
                    <a:pt x="14" y="83"/>
                    <a:pt x="16" y="82"/>
                    <a:pt x="1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3"/>
            <p:cNvSpPr>
              <a:spLocks noEditPoints="1"/>
            </p:cNvSpPr>
            <p:nvPr/>
          </p:nvSpPr>
          <p:spPr bwMode="auto">
            <a:xfrm>
              <a:off x="5416551" y="4327526"/>
              <a:ext cx="244475" cy="87313"/>
            </a:xfrm>
            <a:custGeom>
              <a:avLst/>
              <a:gdLst>
                <a:gd name="T0" fmla="*/ 6 w 65"/>
                <a:gd name="T1" fmla="*/ 23 h 23"/>
                <a:gd name="T2" fmla="*/ 23 w 65"/>
                <a:gd name="T3" fmla="*/ 23 h 23"/>
                <a:gd name="T4" fmla="*/ 29 w 65"/>
                <a:gd name="T5" fmla="*/ 17 h 23"/>
                <a:gd name="T6" fmla="*/ 29 w 65"/>
                <a:gd name="T7" fmla="*/ 11 h 23"/>
                <a:gd name="T8" fmla="*/ 36 w 65"/>
                <a:gd name="T9" fmla="*/ 11 h 23"/>
                <a:gd name="T10" fmla="*/ 36 w 65"/>
                <a:gd name="T11" fmla="*/ 17 h 23"/>
                <a:gd name="T12" fmla="*/ 42 w 65"/>
                <a:gd name="T13" fmla="*/ 23 h 23"/>
                <a:gd name="T14" fmla="*/ 59 w 65"/>
                <a:gd name="T15" fmla="*/ 23 h 23"/>
                <a:gd name="T16" fmla="*/ 65 w 65"/>
                <a:gd name="T17" fmla="*/ 17 h 23"/>
                <a:gd name="T18" fmla="*/ 65 w 65"/>
                <a:gd name="T19" fmla="*/ 6 h 23"/>
                <a:gd name="T20" fmla="*/ 59 w 65"/>
                <a:gd name="T21" fmla="*/ 0 h 23"/>
                <a:gd name="T22" fmla="*/ 42 w 65"/>
                <a:gd name="T23" fmla="*/ 0 h 23"/>
                <a:gd name="T24" fmla="*/ 36 w 65"/>
                <a:gd name="T25" fmla="*/ 6 h 23"/>
                <a:gd name="T26" fmla="*/ 36 w 65"/>
                <a:gd name="T27" fmla="*/ 9 h 23"/>
                <a:gd name="T28" fmla="*/ 29 w 65"/>
                <a:gd name="T29" fmla="*/ 9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2 w 65"/>
                <a:gd name="T45" fmla="*/ 1 h 23"/>
                <a:gd name="T46" fmla="*/ 59 w 65"/>
                <a:gd name="T47" fmla="*/ 1 h 23"/>
                <a:gd name="T48" fmla="*/ 63 w 65"/>
                <a:gd name="T49" fmla="*/ 6 h 23"/>
                <a:gd name="T50" fmla="*/ 63 w 65"/>
                <a:gd name="T51" fmla="*/ 17 h 23"/>
                <a:gd name="T52" fmla="*/ 59 w 65"/>
                <a:gd name="T53" fmla="*/ 21 h 23"/>
                <a:gd name="T54" fmla="*/ 42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9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6" y="11"/>
                    <a:pt x="36" y="11"/>
                    <a:pt x="36" y="11"/>
                  </a:cubicBezTo>
                  <a:cubicBezTo>
                    <a:pt x="36" y="17"/>
                    <a:pt x="36" y="17"/>
                    <a:pt x="36" y="17"/>
                  </a:cubicBezTo>
                  <a:cubicBezTo>
                    <a:pt x="36" y="20"/>
                    <a:pt x="38" y="23"/>
                    <a:pt x="42" y="23"/>
                  </a:cubicBezTo>
                  <a:cubicBezTo>
                    <a:pt x="59" y="23"/>
                    <a:pt x="59" y="23"/>
                    <a:pt x="59" y="23"/>
                  </a:cubicBezTo>
                  <a:cubicBezTo>
                    <a:pt x="62" y="23"/>
                    <a:pt x="65" y="20"/>
                    <a:pt x="65" y="17"/>
                  </a:cubicBezTo>
                  <a:cubicBezTo>
                    <a:pt x="65" y="6"/>
                    <a:pt x="65" y="6"/>
                    <a:pt x="65" y="6"/>
                  </a:cubicBezTo>
                  <a:cubicBezTo>
                    <a:pt x="65" y="2"/>
                    <a:pt x="62" y="0"/>
                    <a:pt x="59" y="0"/>
                  </a:cubicBezTo>
                  <a:cubicBezTo>
                    <a:pt x="42" y="0"/>
                    <a:pt x="42" y="0"/>
                    <a:pt x="42" y="0"/>
                  </a:cubicBezTo>
                  <a:cubicBezTo>
                    <a:pt x="38" y="0"/>
                    <a:pt x="36" y="2"/>
                    <a:pt x="36" y="6"/>
                  </a:cubicBezTo>
                  <a:cubicBezTo>
                    <a:pt x="36" y="9"/>
                    <a:pt x="36" y="9"/>
                    <a:pt x="36" y="9"/>
                  </a:cubicBezTo>
                  <a:cubicBezTo>
                    <a:pt x="29" y="9"/>
                    <a:pt x="29" y="9"/>
                    <a:pt x="29" y="9"/>
                  </a:cubicBezTo>
                  <a:cubicBezTo>
                    <a:pt x="29" y="6"/>
                    <a:pt x="29" y="6"/>
                    <a:pt x="29" y="6"/>
                  </a:cubicBezTo>
                  <a:cubicBezTo>
                    <a:pt x="29" y="2"/>
                    <a:pt x="26" y="0"/>
                    <a:pt x="23" y="0"/>
                  </a:cubicBezTo>
                  <a:cubicBezTo>
                    <a:pt x="6" y="0"/>
                    <a:pt x="6" y="0"/>
                    <a:pt x="6" y="0"/>
                  </a:cubicBezTo>
                  <a:cubicBezTo>
                    <a:pt x="3" y="0"/>
                    <a:pt x="0" y="2"/>
                    <a:pt x="0" y="6"/>
                  </a:cubicBezTo>
                  <a:cubicBezTo>
                    <a:pt x="0" y="17"/>
                    <a:pt x="0" y="17"/>
                    <a:pt x="0" y="17"/>
                  </a:cubicBezTo>
                  <a:cubicBezTo>
                    <a:pt x="0" y="20"/>
                    <a:pt x="3" y="23"/>
                    <a:pt x="6" y="23"/>
                  </a:cubicBezTo>
                  <a:close/>
                  <a:moveTo>
                    <a:pt x="37" y="6"/>
                  </a:moveTo>
                  <a:cubicBezTo>
                    <a:pt x="37" y="3"/>
                    <a:pt x="39" y="1"/>
                    <a:pt x="42" y="1"/>
                  </a:cubicBezTo>
                  <a:cubicBezTo>
                    <a:pt x="59" y="1"/>
                    <a:pt x="59" y="1"/>
                    <a:pt x="59" y="1"/>
                  </a:cubicBezTo>
                  <a:cubicBezTo>
                    <a:pt x="61" y="1"/>
                    <a:pt x="63" y="3"/>
                    <a:pt x="63" y="6"/>
                  </a:cubicBezTo>
                  <a:cubicBezTo>
                    <a:pt x="63" y="17"/>
                    <a:pt x="63" y="17"/>
                    <a:pt x="63" y="17"/>
                  </a:cubicBezTo>
                  <a:cubicBezTo>
                    <a:pt x="63" y="19"/>
                    <a:pt x="61" y="21"/>
                    <a:pt x="59" y="21"/>
                  </a:cubicBezTo>
                  <a:cubicBezTo>
                    <a:pt x="42" y="21"/>
                    <a:pt x="42" y="21"/>
                    <a:pt x="42" y="21"/>
                  </a:cubicBezTo>
                  <a:cubicBezTo>
                    <a:pt x="39" y="21"/>
                    <a:pt x="37" y="19"/>
                    <a:pt x="37" y="17"/>
                  </a:cubicBezTo>
                  <a:lnTo>
                    <a:pt x="37" y="6"/>
                  </a:lnTo>
                  <a:close/>
                  <a:moveTo>
                    <a:pt x="1" y="6"/>
                  </a:moveTo>
                  <a:cubicBezTo>
                    <a:pt x="1" y="3"/>
                    <a:pt x="3" y="1"/>
                    <a:pt x="6" y="1"/>
                  </a:cubicBezTo>
                  <a:cubicBezTo>
                    <a:pt x="23" y="1"/>
                    <a:pt x="23" y="1"/>
                    <a:pt x="23" y="1"/>
                  </a:cubicBezTo>
                  <a:cubicBezTo>
                    <a:pt x="26" y="1"/>
                    <a:pt x="28" y="3"/>
                    <a:pt x="28" y="6"/>
                  </a:cubicBezTo>
                  <a:cubicBezTo>
                    <a:pt x="28" y="9"/>
                    <a:pt x="28" y="9"/>
                    <a:pt x="28" y="9"/>
                  </a:cubicBezTo>
                  <a:cubicBezTo>
                    <a:pt x="28" y="11"/>
                    <a:pt x="28" y="11"/>
                    <a:pt x="28" y="11"/>
                  </a:cubicBezTo>
                  <a:cubicBezTo>
                    <a:pt x="28" y="17"/>
                    <a:pt x="28" y="17"/>
                    <a:pt x="28" y="17"/>
                  </a:cubicBezTo>
                  <a:cubicBezTo>
                    <a:pt x="28" y="19"/>
                    <a:pt x="26" y="21"/>
                    <a:pt x="23" y="21"/>
                  </a:cubicBezTo>
                  <a:cubicBezTo>
                    <a:pt x="6" y="21"/>
                    <a:pt x="6" y="21"/>
                    <a:pt x="6" y="21"/>
                  </a:cubicBezTo>
                  <a:cubicBezTo>
                    <a:pt x="3" y="21"/>
                    <a:pt x="1" y="19"/>
                    <a:pt x="1" y="17"/>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4"/>
            <p:cNvSpPr>
              <a:spLocks/>
            </p:cNvSpPr>
            <p:nvPr/>
          </p:nvSpPr>
          <p:spPr bwMode="auto">
            <a:xfrm>
              <a:off x="5721351" y="4297363"/>
              <a:ext cx="646113" cy="750888"/>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40 w 172"/>
                <a:gd name="T15" fmla="*/ 165 h 199"/>
                <a:gd name="T16" fmla="*/ 40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2" y="5"/>
                    <a:pt x="1" y="9"/>
                    <a:pt x="0" y="12"/>
                  </a:cubicBezTo>
                  <a:cubicBezTo>
                    <a:pt x="2" y="13"/>
                    <a:pt x="4" y="15"/>
                    <a:pt x="5" y="17"/>
                  </a:cubicBezTo>
                  <a:cubicBezTo>
                    <a:pt x="126" y="17"/>
                    <a:pt x="126" y="17"/>
                    <a:pt x="126" y="17"/>
                  </a:cubicBezTo>
                  <a:cubicBezTo>
                    <a:pt x="126" y="165"/>
                    <a:pt x="126" y="165"/>
                    <a:pt x="126" y="165"/>
                  </a:cubicBezTo>
                  <a:cubicBezTo>
                    <a:pt x="40" y="165"/>
                    <a:pt x="40" y="165"/>
                    <a:pt x="40" y="165"/>
                  </a:cubicBezTo>
                  <a:cubicBezTo>
                    <a:pt x="40" y="176"/>
                    <a:pt x="40" y="176"/>
                    <a:pt x="40" y="176"/>
                  </a:cubicBezTo>
                  <a:cubicBezTo>
                    <a:pt x="39" y="176"/>
                    <a:pt x="39" y="176"/>
                    <a:pt x="39" y="176"/>
                  </a:cubicBezTo>
                  <a:cubicBezTo>
                    <a:pt x="37" y="186"/>
                    <a:pt x="26" y="194"/>
                    <a:pt x="10" y="199"/>
                  </a:cubicBezTo>
                  <a:cubicBezTo>
                    <a:pt x="172" y="199"/>
                    <a:pt x="172" y="199"/>
                    <a:pt x="172" y="199"/>
                  </a:cubicBezTo>
                  <a:cubicBezTo>
                    <a:pt x="172" y="165"/>
                    <a:pt x="172" y="165"/>
                    <a:pt x="172" y="165"/>
                  </a:cubicBezTo>
                  <a:lnTo>
                    <a:pt x="143"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5"/>
            <p:cNvSpPr>
              <a:spLocks/>
            </p:cNvSpPr>
            <p:nvPr/>
          </p:nvSpPr>
          <p:spPr bwMode="auto">
            <a:xfrm>
              <a:off x="5235576" y="4603751"/>
              <a:ext cx="612775" cy="458788"/>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2 w 163"/>
                <a:gd name="T17" fmla="*/ 24 h 122"/>
                <a:gd name="T18" fmla="*/ 82 w 163"/>
                <a:gd name="T19" fmla="*/ 14 h 122"/>
                <a:gd name="T20" fmla="*/ 71 w 163"/>
                <a:gd name="T21" fmla="*/ 24 h 122"/>
                <a:gd name="T22" fmla="*/ 76 w 163"/>
                <a:gd name="T23" fmla="*/ 33 h 122"/>
                <a:gd name="T24" fmla="*/ 72 w 163"/>
                <a:gd name="T25" fmla="*/ 59 h 122"/>
                <a:gd name="T26" fmla="*/ 37 w 163"/>
                <a:gd name="T27" fmla="*/ 0 h 122"/>
                <a:gd name="T28" fmla="*/ 1 w 163"/>
                <a:gd name="T29" fmla="*/ 39 h 122"/>
                <a:gd name="T30" fmla="*/ 0 w 163"/>
                <a:gd name="T31" fmla="*/ 39 h 122"/>
                <a:gd name="T32" fmla="*/ 0 w 163"/>
                <a:gd name="T33" fmla="*/ 90 h 122"/>
                <a:gd name="T34" fmla="*/ 0 w 163"/>
                <a:gd name="T35" fmla="*/ 90 h 122"/>
                <a:gd name="T36" fmla="*/ 0 w 163"/>
                <a:gd name="T37" fmla="*/ 91 h 122"/>
                <a:gd name="T38" fmla="*/ 82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90" y="31"/>
                    <a:pt x="92" y="28"/>
                    <a:pt x="92" y="24"/>
                  </a:cubicBezTo>
                  <a:cubicBezTo>
                    <a:pt x="92" y="19"/>
                    <a:pt x="87" y="14"/>
                    <a:pt x="82"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4" y="23"/>
                    <a:pt x="1" y="39"/>
                  </a:cubicBezTo>
                  <a:cubicBezTo>
                    <a:pt x="0" y="39"/>
                    <a:pt x="0" y="39"/>
                    <a:pt x="0" y="39"/>
                  </a:cubicBezTo>
                  <a:cubicBezTo>
                    <a:pt x="0" y="90"/>
                    <a:pt x="0" y="90"/>
                    <a:pt x="0" y="90"/>
                  </a:cubicBezTo>
                  <a:cubicBezTo>
                    <a:pt x="0" y="90"/>
                    <a:pt x="0" y="90"/>
                    <a:pt x="0" y="90"/>
                  </a:cubicBezTo>
                  <a:cubicBezTo>
                    <a:pt x="0" y="90"/>
                    <a:pt x="0" y="90"/>
                    <a:pt x="0" y="91"/>
                  </a:cubicBezTo>
                  <a:cubicBezTo>
                    <a:pt x="0" y="108"/>
                    <a:pt x="37" y="122"/>
                    <a:pt x="82" y="122"/>
                  </a:cubicBezTo>
                  <a:cubicBezTo>
                    <a:pt x="127" y="122"/>
                    <a:pt x="163" y="108"/>
                    <a:pt x="163"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26"/>
            <p:cNvSpPr>
              <a:spLocks noChangeArrowheads="1"/>
            </p:cNvSpPr>
            <p:nvPr/>
          </p:nvSpPr>
          <p:spPr bwMode="auto">
            <a:xfrm>
              <a:off x="5803901" y="4448176"/>
              <a:ext cx="3381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27"/>
            <p:cNvSpPr>
              <a:spLocks noChangeArrowheads="1"/>
            </p:cNvSpPr>
            <p:nvPr/>
          </p:nvSpPr>
          <p:spPr bwMode="auto">
            <a:xfrm>
              <a:off x="5803901" y="4535488"/>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8"/>
            <p:cNvSpPr>
              <a:spLocks noChangeArrowheads="1"/>
            </p:cNvSpPr>
            <p:nvPr/>
          </p:nvSpPr>
          <p:spPr bwMode="auto">
            <a:xfrm>
              <a:off x="5897563" y="4621213"/>
              <a:ext cx="244475"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29"/>
            <p:cNvSpPr>
              <a:spLocks noChangeArrowheads="1"/>
            </p:cNvSpPr>
            <p:nvPr/>
          </p:nvSpPr>
          <p:spPr bwMode="auto">
            <a:xfrm>
              <a:off x="5897563" y="4708526"/>
              <a:ext cx="2444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30"/>
            <p:cNvSpPr>
              <a:spLocks noChangeArrowheads="1"/>
            </p:cNvSpPr>
            <p:nvPr/>
          </p:nvSpPr>
          <p:spPr bwMode="auto">
            <a:xfrm>
              <a:off x="5897563" y="4795838"/>
              <a:ext cx="244475"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userDrawn="1"/>
        </p:nvGrpSpPr>
        <p:grpSpPr>
          <a:xfrm>
            <a:off x="7169337" y="101265"/>
            <a:ext cx="313530" cy="321128"/>
            <a:chOff x="3963988" y="4297363"/>
            <a:chExt cx="982663" cy="1006476"/>
          </a:xfrm>
          <a:solidFill>
            <a:schemeClr val="bg1"/>
          </a:solidFill>
        </p:grpSpPr>
        <p:sp>
          <p:nvSpPr>
            <p:cNvPr id="39" name="Freeform 31"/>
            <p:cNvSpPr>
              <a:spLocks noEditPoints="1"/>
            </p:cNvSpPr>
            <p:nvPr/>
          </p:nvSpPr>
          <p:spPr bwMode="auto">
            <a:xfrm>
              <a:off x="4186238" y="4368801"/>
              <a:ext cx="760413" cy="935038"/>
            </a:xfrm>
            <a:custGeom>
              <a:avLst/>
              <a:gdLst>
                <a:gd name="T0" fmla="*/ 0 w 479"/>
                <a:gd name="T1" fmla="*/ 0 h 589"/>
                <a:gd name="T2" fmla="*/ 0 w 479"/>
                <a:gd name="T3" fmla="*/ 100 h 589"/>
                <a:gd name="T4" fmla="*/ 29 w 479"/>
                <a:gd name="T5" fmla="*/ 100 h 589"/>
                <a:gd name="T6" fmla="*/ 29 w 479"/>
                <a:gd name="T7" fmla="*/ 112 h 589"/>
                <a:gd name="T8" fmla="*/ 0 w 479"/>
                <a:gd name="T9" fmla="*/ 112 h 589"/>
                <a:gd name="T10" fmla="*/ 0 w 479"/>
                <a:gd name="T11" fmla="*/ 171 h 589"/>
                <a:gd name="T12" fmla="*/ 29 w 479"/>
                <a:gd name="T13" fmla="*/ 171 h 589"/>
                <a:gd name="T14" fmla="*/ 29 w 479"/>
                <a:gd name="T15" fmla="*/ 183 h 589"/>
                <a:gd name="T16" fmla="*/ 0 w 479"/>
                <a:gd name="T17" fmla="*/ 183 h 589"/>
                <a:gd name="T18" fmla="*/ 0 w 479"/>
                <a:gd name="T19" fmla="*/ 243 h 589"/>
                <a:gd name="T20" fmla="*/ 29 w 479"/>
                <a:gd name="T21" fmla="*/ 243 h 589"/>
                <a:gd name="T22" fmla="*/ 29 w 479"/>
                <a:gd name="T23" fmla="*/ 254 h 589"/>
                <a:gd name="T24" fmla="*/ 0 w 479"/>
                <a:gd name="T25" fmla="*/ 254 h 589"/>
                <a:gd name="T26" fmla="*/ 0 w 479"/>
                <a:gd name="T27" fmla="*/ 314 h 589"/>
                <a:gd name="T28" fmla="*/ 29 w 479"/>
                <a:gd name="T29" fmla="*/ 314 h 589"/>
                <a:gd name="T30" fmla="*/ 29 w 479"/>
                <a:gd name="T31" fmla="*/ 326 h 589"/>
                <a:gd name="T32" fmla="*/ 0 w 479"/>
                <a:gd name="T33" fmla="*/ 326 h 589"/>
                <a:gd name="T34" fmla="*/ 0 w 479"/>
                <a:gd name="T35" fmla="*/ 368 h 589"/>
                <a:gd name="T36" fmla="*/ 29 w 479"/>
                <a:gd name="T37" fmla="*/ 368 h 589"/>
                <a:gd name="T38" fmla="*/ 29 w 479"/>
                <a:gd name="T39" fmla="*/ 380 h 589"/>
                <a:gd name="T40" fmla="*/ 0 w 479"/>
                <a:gd name="T41" fmla="*/ 380 h 589"/>
                <a:gd name="T42" fmla="*/ 0 w 479"/>
                <a:gd name="T43" fmla="*/ 440 h 589"/>
                <a:gd name="T44" fmla="*/ 29 w 479"/>
                <a:gd name="T45" fmla="*/ 440 h 589"/>
                <a:gd name="T46" fmla="*/ 29 w 479"/>
                <a:gd name="T47" fmla="*/ 454 h 589"/>
                <a:gd name="T48" fmla="*/ 0 w 479"/>
                <a:gd name="T49" fmla="*/ 454 h 589"/>
                <a:gd name="T50" fmla="*/ 0 w 479"/>
                <a:gd name="T51" fmla="*/ 511 h 589"/>
                <a:gd name="T52" fmla="*/ 29 w 479"/>
                <a:gd name="T53" fmla="*/ 511 h 589"/>
                <a:gd name="T54" fmla="*/ 29 w 479"/>
                <a:gd name="T55" fmla="*/ 523 h 589"/>
                <a:gd name="T56" fmla="*/ 0 w 479"/>
                <a:gd name="T57" fmla="*/ 523 h 589"/>
                <a:gd name="T58" fmla="*/ 0 w 479"/>
                <a:gd name="T59" fmla="*/ 589 h 589"/>
                <a:gd name="T60" fmla="*/ 479 w 479"/>
                <a:gd name="T61" fmla="*/ 589 h 589"/>
                <a:gd name="T62" fmla="*/ 0 w 479"/>
                <a:gd name="T63" fmla="*/ 0 h 589"/>
                <a:gd name="T64" fmla="*/ 64 w 479"/>
                <a:gd name="T65" fmla="*/ 181 h 589"/>
                <a:gd name="T66" fmla="*/ 344 w 479"/>
                <a:gd name="T67" fmla="*/ 525 h 589"/>
                <a:gd name="T68" fmla="*/ 64 w 479"/>
                <a:gd name="T69" fmla="*/ 525 h 589"/>
                <a:gd name="T70" fmla="*/ 64 w 479"/>
                <a:gd name="T71" fmla="*/ 181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9" h="589">
                  <a:moveTo>
                    <a:pt x="0" y="0"/>
                  </a:moveTo>
                  <a:lnTo>
                    <a:pt x="0" y="100"/>
                  </a:lnTo>
                  <a:lnTo>
                    <a:pt x="29" y="100"/>
                  </a:lnTo>
                  <a:lnTo>
                    <a:pt x="29" y="112"/>
                  </a:lnTo>
                  <a:lnTo>
                    <a:pt x="0" y="112"/>
                  </a:lnTo>
                  <a:lnTo>
                    <a:pt x="0" y="171"/>
                  </a:lnTo>
                  <a:lnTo>
                    <a:pt x="29" y="171"/>
                  </a:lnTo>
                  <a:lnTo>
                    <a:pt x="29" y="183"/>
                  </a:lnTo>
                  <a:lnTo>
                    <a:pt x="0" y="183"/>
                  </a:lnTo>
                  <a:lnTo>
                    <a:pt x="0" y="243"/>
                  </a:lnTo>
                  <a:lnTo>
                    <a:pt x="29" y="243"/>
                  </a:lnTo>
                  <a:lnTo>
                    <a:pt x="29" y="254"/>
                  </a:lnTo>
                  <a:lnTo>
                    <a:pt x="0" y="254"/>
                  </a:lnTo>
                  <a:lnTo>
                    <a:pt x="0" y="314"/>
                  </a:lnTo>
                  <a:lnTo>
                    <a:pt x="29" y="314"/>
                  </a:lnTo>
                  <a:lnTo>
                    <a:pt x="29" y="326"/>
                  </a:lnTo>
                  <a:lnTo>
                    <a:pt x="0" y="326"/>
                  </a:lnTo>
                  <a:lnTo>
                    <a:pt x="0" y="368"/>
                  </a:lnTo>
                  <a:lnTo>
                    <a:pt x="29" y="368"/>
                  </a:lnTo>
                  <a:lnTo>
                    <a:pt x="29" y="380"/>
                  </a:lnTo>
                  <a:lnTo>
                    <a:pt x="0" y="380"/>
                  </a:lnTo>
                  <a:lnTo>
                    <a:pt x="0" y="440"/>
                  </a:lnTo>
                  <a:lnTo>
                    <a:pt x="29" y="440"/>
                  </a:lnTo>
                  <a:lnTo>
                    <a:pt x="29" y="454"/>
                  </a:lnTo>
                  <a:lnTo>
                    <a:pt x="0" y="454"/>
                  </a:lnTo>
                  <a:lnTo>
                    <a:pt x="0" y="511"/>
                  </a:lnTo>
                  <a:lnTo>
                    <a:pt x="29" y="511"/>
                  </a:lnTo>
                  <a:lnTo>
                    <a:pt x="29" y="523"/>
                  </a:lnTo>
                  <a:lnTo>
                    <a:pt x="0" y="523"/>
                  </a:lnTo>
                  <a:lnTo>
                    <a:pt x="0" y="589"/>
                  </a:lnTo>
                  <a:lnTo>
                    <a:pt x="479" y="589"/>
                  </a:lnTo>
                  <a:lnTo>
                    <a:pt x="0" y="0"/>
                  </a:lnTo>
                  <a:close/>
                  <a:moveTo>
                    <a:pt x="64" y="181"/>
                  </a:moveTo>
                  <a:lnTo>
                    <a:pt x="344" y="525"/>
                  </a:lnTo>
                  <a:lnTo>
                    <a:pt x="64" y="525"/>
                  </a:lnTo>
                  <a:lnTo>
                    <a:pt x="64"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2"/>
            <p:cNvSpPr>
              <a:spLocks/>
            </p:cNvSpPr>
            <p:nvPr/>
          </p:nvSpPr>
          <p:spPr bwMode="auto">
            <a:xfrm>
              <a:off x="3963988" y="4297363"/>
              <a:ext cx="173038" cy="1006475"/>
            </a:xfrm>
            <a:custGeom>
              <a:avLst/>
              <a:gdLst>
                <a:gd name="T0" fmla="*/ 0 w 109"/>
                <a:gd name="T1" fmla="*/ 81 h 634"/>
                <a:gd name="T2" fmla="*/ 48 w 109"/>
                <a:gd name="T3" fmla="*/ 81 h 634"/>
                <a:gd name="T4" fmla="*/ 48 w 109"/>
                <a:gd name="T5" fmla="*/ 95 h 634"/>
                <a:gd name="T6" fmla="*/ 0 w 109"/>
                <a:gd name="T7" fmla="*/ 95 h 634"/>
                <a:gd name="T8" fmla="*/ 0 w 109"/>
                <a:gd name="T9" fmla="*/ 166 h 634"/>
                <a:gd name="T10" fmla="*/ 48 w 109"/>
                <a:gd name="T11" fmla="*/ 166 h 634"/>
                <a:gd name="T12" fmla="*/ 48 w 109"/>
                <a:gd name="T13" fmla="*/ 181 h 634"/>
                <a:gd name="T14" fmla="*/ 0 w 109"/>
                <a:gd name="T15" fmla="*/ 181 h 634"/>
                <a:gd name="T16" fmla="*/ 0 w 109"/>
                <a:gd name="T17" fmla="*/ 250 h 634"/>
                <a:gd name="T18" fmla="*/ 48 w 109"/>
                <a:gd name="T19" fmla="*/ 250 h 634"/>
                <a:gd name="T20" fmla="*/ 48 w 109"/>
                <a:gd name="T21" fmla="*/ 264 h 634"/>
                <a:gd name="T22" fmla="*/ 0 w 109"/>
                <a:gd name="T23" fmla="*/ 264 h 634"/>
                <a:gd name="T24" fmla="*/ 0 w 109"/>
                <a:gd name="T25" fmla="*/ 335 h 634"/>
                <a:gd name="T26" fmla="*/ 48 w 109"/>
                <a:gd name="T27" fmla="*/ 335 h 634"/>
                <a:gd name="T28" fmla="*/ 48 w 109"/>
                <a:gd name="T29" fmla="*/ 349 h 634"/>
                <a:gd name="T30" fmla="*/ 0 w 109"/>
                <a:gd name="T31" fmla="*/ 349 h 634"/>
                <a:gd name="T32" fmla="*/ 0 w 109"/>
                <a:gd name="T33" fmla="*/ 399 h 634"/>
                <a:gd name="T34" fmla="*/ 48 w 109"/>
                <a:gd name="T35" fmla="*/ 399 h 634"/>
                <a:gd name="T36" fmla="*/ 48 w 109"/>
                <a:gd name="T37" fmla="*/ 413 h 634"/>
                <a:gd name="T38" fmla="*/ 0 w 109"/>
                <a:gd name="T39" fmla="*/ 413 h 634"/>
                <a:gd name="T40" fmla="*/ 0 w 109"/>
                <a:gd name="T41" fmla="*/ 485 h 634"/>
                <a:gd name="T42" fmla="*/ 48 w 109"/>
                <a:gd name="T43" fmla="*/ 485 h 634"/>
                <a:gd name="T44" fmla="*/ 48 w 109"/>
                <a:gd name="T45" fmla="*/ 499 h 634"/>
                <a:gd name="T46" fmla="*/ 0 w 109"/>
                <a:gd name="T47" fmla="*/ 499 h 634"/>
                <a:gd name="T48" fmla="*/ 0 w 109"/>
                <a:gd name="T49" fmla="*/ 568 h 634"/>
                <a:gd name="T50" fmla="*/ 48 w 109"/>
                <a:gd name="T51" fmla="*/ 568 h 634"/>
                <a:gd name="T52" fmla="*/ 48 w 109"/>
                <a:gd name="T53" fmla="*/ 582 h 634"/>
                <a:gd name="T54" fmla="*/ 0 w 109"/>
                <a:gd name="T55" fmla="*/ 582 h 634"/>
                <a:gd name="T56" fmla="*/ 0 w 109"/>
                <a:gd name="T57" fmla="*/ 634 h 634"/>
                <a:gd name="T58" fmla="*/ 109 w 109"/>
                <a:gd name="T59" fmla="*/ 634 h 634"/>
                <a:gd name="T60" fmla="*/ 109 w 109"/>
                <a:gd name="T61" fmla="*/ 0 h 634"/>
                <a:gd name="T62" fmla="*/ 0 w 109"/>
                <a:gd name="T63" fmla="*/ 0 h 634"/>
                <a:gd name="T64" fmla="*/ 0 w 109"/>
                <a:gd name="T65" fmla="*/ 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634">
                  <a:moveTo>
                    <a:pt x="0" y="81"/>
                  </a:moveTo>
                  <a:lnTo>
                    <a:pt x="48" y="81"/>
                  </a:lnTo>
                  <a:lnTo>
                    <a:pt x="48" y="95"/>
                  </a:lnTo>
                  <a:lnTo>
                    <a:pt x="0" y="95"/>
                  </a:lnTo>
                  <a:lnTo>
                    <a:pt x="0" y="166"/>
                  </a:lnTo>
                  <a:lnTo>
                    <a:pt x="48" y="166"/>
                  </a:lnTo>
                  <a:lnTo>
                    <a:pt x="48" y="181"/>
                  </a:lnTo>
                  <a:lnTo>
                    <a:pt x="0" y="181"/>
                  </a:lnTo>
                  <a:lnTo>
                    <a:pt x="0" y="250"/>
                  </a:lnTo>
                  <a:lnTo>
                    <a:pt x="48" y="250"/>
                  </a:lnTo>
                  <a:lnTo>
                    <a:pt x="48" y="264"/>
                  </a:lnTo>
                  <a:lnTo>
                    <a:pt x="0" y="264"/>
                  </a:lnTo>
                  <a:lnTo>
                    <a:pt x="0" y="335"/>
                  </a:lnTo>
                  <a:lnTo>
                    <a:pt x="48" y="335"/>
                  </a:lnTo>
                  <a:lnTo>
                    <a:pt x="48" y="349"/>
                  </a:lnTo>
                  <a:lnTo>
                    <a:pt x="0" y="349"/>
                  </a:lnTo>
                  <a:lnTo>
                    <a:pt x="0" y="399"/>
                  </a:lnTo>
                  <a:lnTo>
                    <a:pt x="48" y="399"/>
                  </a:lnTo>
                  <a:lnTo>
                    <a:pt x="48" y="413"/>
                  </a:lnTo>
                  <a:lnTo>
                    <a:pt x="0" y="413"/>
                  </a:lnTo>
                  <a:lnTo>
                    <a:pt x="0" y="485"/>
                  </a:lnTo>
                  <a:lnTo>
                    <a:pt x="48" y="485"/>
                  </a:lnTo>
                  <a:lnTo>
                    <a:pt x="48" y="499"/>
                  </a:lnTo>
                  <a:lnTo>
                    <a:pt x="0" y="499"/>
                  </a:lnTo>
                  <a:lnTo>
                    <a:pt x="0" y="568"/>
                  </a:lnTo>
                  <a:lnTo>
                    <a:pt x="48" y="568"/>
                  </a:lnTo>
                  <a:lnTo>
                    <a:pt x="48" y="582"/>
                  </a:lnTo>
                  <a:lnTo>
                    <a:pt x="0" y="582"/>
                  </a:lnTo>
                  <a:lnTo>
                    <a:pt x="0" y="634"/>
                  </a:lnTo>
                  <a:lnTo>
                    <a:pt x="109" y="634"/>
                  </a:lnTo>
                  <a:lnTo>
                    <a:pt x="109" y="0"/>
                  </a:lnTo>
                  <a:lnTo>
                    <a:pt x="0" y="0"/>
                  </a:lnTo>
                  <a:lnTo>
                    <a:pt x="0"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 name="组合 40"/>
          <p:cNvGrpSpPr/>
          <p:nvPr userDrawn="1"/>
        </p:nvGrpSpPr>
        <p:grpSpPr>
          <a:xfrm>
            <a:off x="5823400" y="97611"/>
            <a:ext cx="433212" cy="328436"/>
            <a:chOff x="3919538" y="2133600"/>
            <a:chExt cx="1023937" cy="776288"/>
          </a:xfrm>
          <a:solidFill>
            <a:schemeClr val="bg1"/>
          </a:solidFill>
        </p:grpSpPr>
        <p:sp>
          <p:nvSpPr>
            <p:cNvPr id="42" name="Freeform 36"/>
            <p:cNvSpPr>
              <a:spLocks noEditPoints="1"/>
            </p:cNvSpPr>
            <p:nvPr/>
          </p:nvSpPr>
          <p:spPr bwMode="auto">
            <a:xfrm>
              <a:off x="4214813" y="2651125"/>
              <a:ext cx="655637" cy="244475"/>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49"/>
                    <a:pt x="159" y="43"/>
                    <a:pt x="159" y="34"/>
                  </a:cubicBezTo>
                  <a:cubicBezTo>
                    <a:pt x="159" y="23"/>
                    <a:pt x="162" y="14"/>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7"/>
            <p:cNvSpPr>
              <a:spLocks noEditPoints="1"/>
            </p:cNvSpPr>
            <p:nvPr/>
          </p:nvSpPr>
          <p:spPr bwMode="auto">
            <a:xfrm>
              <a:off x="4203700" y="2373313"/>
              <a:ext cx="655637" cy="247650"/>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3" y="12"/>
                    <a:pt x="152" y="15"/>
                    <a:pt x="151" y="17"/>
                  </a:cubicBezTo>
                  <a:cubicBezTo>
                    <a:pt x="26" y="17"/>
                    <a:pt x="26" y="17"/>
                    <a:pt x="26" y="17"/>
                  </a:cubicBezTo>
                  <a:cubicBezTo>
                    <a:pt x="26" y="22"/>
                    <a:pt x="26" y="22"/>
                    <a:pt x="26" y="22"/>
                  </a:cubicBezTo>
                  <a:cubicBezTo>
                    <a:pt x="150" y="22"/>
                    <a:pt x="150" y="22"/>
                    <a:pt x="150" y="22"/>
                  </a:cubicBezTo>
                  <a:cubicBezTo>
                    <a:pt x="150" y="24"/>
                    <a:pt x="149" y="27"/>
                    <a:pt x="149" y="30"/>
                  </a:cubicBezTo>
                  <a:cubicBezTo>
                    <a:pt x="25" y="30"/>
                    <a:pt x="25" y="30"/>
                    <a:pt x="25" y="30"/>
                  </a:cubicBezTo>
                  <a:cubicBezTo>
                    <a:pt x="25" y="35"/>
                    <a:pt x="25" y="35"/>
                    <a:pt x="25" y="35"/>
                  </a:cubicBezTo>
                  <a:cubicBezTo>
                    <a:pt x="149" y="35"/>
                    <a:pt x="149" y="35"/>
                    <a:pt x="149" y="35"/>
                  </a:cubicBezTo>
                  <a:cubicBezTo>
                    <a:pt x="149" y="38"/>
                    <a:pt x="149" y="40"/>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8"/>
            <p:cNvSpPr>
              <a:spLocks noEditPoints="1"/>
            </p:cNvSpPr>
            <p:nvPr/>
          </p:nvSpPr>
          <p:spPr bwMode="auto">
            <a:xfrm>
              <a:off x="3919538" y="2316163"/>
              <a:ext cx="284162" cy="593725"/>
            </a:xfrm>
            <a:custGeom>
              <a:avLst/>
              <a:gdLst>
                <a:gd name="T0" fmla="*/ 65 w 75"/>
                <a:gd name="T1" fmla="*/ 15 h 156"/>
                <a:gd name="T2" fmla="*/ 48 w 75"/>
                <a:gd name="T3" fmla="*/ 16 h 156"/>
                <a:gd name="T4" fmla="*/ 27 w 75"/>
                <a:gd name="T5" fmla="*/ 9 h 156"/>
                <a:gd name="T6" fmla="*/ 28 w 75"/>
                <a:gd name="T7" fmla="*/ 1 h 156"/>
                <a:gd name="T8" fmla="*/ 20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5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4 h 156"/>
                <a:gd name="T50" fmla="*/ 54 w 75"/>
                <a:gd name="T51" fmla="*/ 25 h 156"/>
                <a:gd name="T52" fmla="*/ 40 w 75"/>
                <a:gd name="T53" fmla="*/ 132 h 156"/>
                <a:gd name="T54" fmla="*/ 43 w 75"/>
                <a:gd name="T55" fmla="*/ 132 h 156"/>
                <a:gd name="T56" fmla="*/ 58 w 75"/>
                <a:gd name="T57" fmla="*/ 25 h 156"/>
                <a:gd name="T58" fmla="*/ 64 w 75"/>
                <a:gd name="T59" fmla="*/ 24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5"/>
                  </a:moveTo>
                  <a:cubicBezTo>
                    <a:pt x="61" y="16"/>
                    <a:pt x="55" y="17"/>
                    <a:pt x="48" y="16"/>
                  </a:cubicBezTo>
                  <a:cubicBezTo>
                    <a:pt x="38" y="14"/>
                    <a:pt x="31" y="11"/>
                    <a:pt x="27" y="9"/>
                  </a:cubicBezTo>
                  <a:cubicBezTo>
                    <a:pt x="28" y="1"/>
                    <a:pt x="28" y="1"/>
                    <a:pt x="28" y="1"/>
                  </a:cubicBezTo>
                  <a:cubicBezTo>
                    <a:pt x="20" y="0"/>
                    <a:pt x="20" y="0"/>
                    <a:pt x="20"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5"/>
                  </a:lnTo>
                  <a:close/>
                  <a:moveTo>
                    <a:pt x="48" y="145"/>
                  </a:moveTo>
                  <a:cubicBezTo>
                    <a:pt x="48" y="146"/>
                    <a:pt x="47" y="146"/>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4"/>
                    <a:pt x="47" y="24"/>
                    <a:pt x="47" y="24"/>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4"/>
                  </a:cubicBezTo>
                  <a:lnTo>
                    <a:pt x="48"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39"/>
            <p:cNvSpPr>
              <a:spLocks noChangeArrowheads="1"/>
            </p:cNvSpPr>
            <p:nvPr/>
          </p:nvSpPr>
          <p:spPr bwMode="auto">
            <a:xfrm>
              <a:off x="4397375" y="2133600"/>
              <a:ext cx="5461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0"/>
            <p:cNvSpPr>
              <a:spLocks/>
            </p:cNvSpPr>
            <p:nvPr/>
          </p:nvSpPr>
          <p:spPr bwMode="auto">
            <a:xfrm>
              <a:off x="4881563" y="2187575"/>
              <a:ext cx="57150" cy="220663"/>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Rectangle 41"/>
            <p:cNvSpPr>
              <a:spLocks noChangeArrowheads="1"/>
            </p:cNvSpPr>
            <p:nvPr/>
          </p:nvSpPr>
          <p:spPr bwMode="auto">
            <a:xfrm>
              <a:off x="4452938" y="2190750"/>
              <a:ext cx="422275" cy="168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7996594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0" name="Rectangle 37"/>
          <p:cNvSpPr/>
          <p:nvPr userDrawn="1"/>
        </p:nvSpPr>
        <p:spPr>
          <a:xfrm>
            <a:off x="0" y="-13001"/>
            <a:ext cx="9144000" cy="534175"/>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矩形 10"/>
          <p:cNvSpPr/>
          <p:nvPr userDrawn="1"/>
        </p:nvSpPr>
        <p:spPr>
          <a:xfrm>
            <a:off x="7063259" y="-12974"/>
            <a:ext cx="533077" cy="53307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userDrawn="1"/>
        </p:nvGrpSpPr>
        <p:grpSpPr>
          <a:xfrm>
            <a:off x="202024" y="45281"/>
            <a:ext cx="272933" cy="429495"/>
            <a:chOff x="202024" y="45281"/>
            <a:chExt cx="272933" cy="429495"/>
          </a:xfrm>
          <a:solidFill>
            <a:schemeClr val="bg1"/>
          </a:solidFill>
        </p:grpSpPr>
        <p:sp>
          <p:nvSpPr>
            <p:cNvPr id="13" name="Rounded Rectangle 38"/>
            <p:cNvSpPr/>
            <p:nvPr/>
          </p:nvSpPr>
          <p:spPr>
            <a:xfrm rot="18000000">
              <a:off x="38895" y="208411"/>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39"/>
            <p:cNvSpPr/>
            <p:nvPr/>
          </p:nvSpPr>
          <p:spPr>
            <a:xfrm rot="18000000">
              <a:off x="208592" y="208410"/>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组合 14"/>
          <p:cNvGrpSpPr/>
          <p:nvPr userDrawn="1"/>
        </p:nvGrpSpPr>
        <p:grpSpPr>
          <a:xfrm>
            <a:off x="6556526" y="87998"/>
            <a:ext cx="312897" cy="347663"/>
            <a:chOff x="2790826" y="4105276"/>
            <a:chExt cx="900113" cy="1000125"/>
          </a:xfrm>
          <a:solidFill>
            <a:schemeClr val="bg1"/>
          </a:solidFill>
        </p:grpSpPr>
        <p:sp>
          <p:nvSpPr>
            <p:cNvPr id="16" name="Rectangle 9"/>
            <p:cNvSpPr>
              <a:spLocks noChangeArrowheads="1"/>
            </p:cNvSpPr>
            <p:nvPr/>
          </p:nvSpPr>
          <p:spPr bwMode="auto">
            <a:xfrm>
              <a:off x="3141663" y="4456113"/>
              <a:ext cx="4508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0"/>
            <p:cNvSpPr>
              <a:spLocks noChangeArrowheads="1"/>
            </p:cNvSpPr>
            <p:nvPr/>
          </p:nvSpPr>
          <p:spPr bwMode="auto">
            <a:xfrm>
              <a:off x="3144838" y="4560888"/>
              <a:ext cx="45085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1"/>
            <p:cNvSpPr>
              <a:spLocks/>
            </p:cNvSpPr>
            <p:nvPr/>
          </p:nvSpPr>
          <p:spPr bwMode="auto">
            <a:xfrm>
              <a:off x="3051176" y="4343401"/>
              <a:ext cx="639763" cy="762000"/>
            </a:xfrm>
            <a:custGeom>
              <a:avLst/>
              <a:gdLst>
                <a:gd name="T0" fmla="*/ 0 w 403"/>
                <a:gd name="T1" fmla="*/ 0 h 480"/>
                <a:gd name="T2" fmla="*/ 0 w 403"/>
                <a:gd name="T3" fmla="*/ 14 h 480"/>
                <a:gd name="T4" fmla="*/ 38 w 403"/>
                <a:gd name="T5" fmla="*/ 107 h 480"/>
                <a:gd name="T6" fmla="*/ 38 w 403"/>
                <a:gd name="T7" fmla="*/ 38 h 480"/>
                <a:gd name="T8" fmla="*/ 365 w 403"/>
                <a:gd name="T9" fmla="*/ 38 h 480"/>
                <a:gd name="T10" fmla="*/ 365 w 403"/>
                <a:gd name="T11" fmla="*/ 444 h 480"/>
                <a:gd name="T12" fmla="*/ 111 w 403"/>
                <a:gd name="T13" fmla="*/ 444 h 480"/>
                <a:gd name="T14" fmla="*/ 111 w 403"/>
                <a:gd name="T15" fmla="*/ 444 h 480"/>
                <a:gd name="T16" fmla="*/ 109 w 403"/>
                <a:gd name="T17" fmla="*/ 444 h 480"/>
                <a:gd name="T18" fmla="*/ 38 w 403"/>
                <a:gd name="T19" fmla="*/ 444 h 480"/>
                <a:gd name="T20" fmla="*/ 38 w 403"/>
                <a:gd name="T21" fmla="*/ 375 h 480"/>
                <a:gd name="T22" fmla="*/ 7 w 403"/>
                <a:gd name="T23" fmla="*/ 344 h 480"/>
                <a:gd name="T24" fmla="*/ 7 w 403"/>
                <a:gd name="T25" fmla="*/ 346 h 480"/>
                <a:gd name="T26" fmla="*/ 5 w 403"/>
                <a:gd name="T27" fmla="*/ 342 h 480"/>
                <a:gd name="T28" fmla="*/ 0 w 403"/>
                <a:gd name="T29" fmla="*/ 337 h 480"/>
                <a:gd name="T30" fmla="*/ 0 w 403"/>
                <a:gd name="T31" fmla="*/ 480 h 480"/>
                <a:gd name="T32" fmla="*/ 403 w 403"/>
                <a:gd name="T33" fmla="*/ 480 h 480"/>
                <a:gd name="T34" fmla="*/ 403 w 403"/>
                <a:gd name="T35" fmla="*/ 0 h 480"/>
                <a:gd name="T36" fmla="*/ 0 w 403"/>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3" h="480">
                  <a:moveTo>
                    <a:pt x="0" y="0"/>
                  </a:moveTo>
                  <a:lnTo>
                    <a:pt x="0" y="14"/>
                  </a:lnTo>
                  <a:lnTo>
                    <a:pt x="38" y="107"/>
                  </a:lnTo>
                  <a:lnTo>
                    <a:pt x="38" y="38"/>
                  </a:lnTo>
                  <a:lnTo>
                    <a:pt x="365" y="38"/>
                  </a:lnTo>
                  <a:lnTo>
                    <a:pt x="365" y="444"/>
                  </a:lnTo>
                  <a:lnTo>
                    <a:pt x="111" y="444"/>
                  </a:lnTo>
                  <a:lnTo>
                    <a:pt x="111" y="444"/>
                  </a:lnTo>
                  <a:lnTo>
                    <a:pt x="109" y="444"/>
                  </a:lnTo>
                  <a:lnTo>
                    <a:pt x="38" y="444"/>
                  </a:lnTo>
                  <a:lnTo>
                    <a:pt x="38" y="375"/>
                  </a:lnTo>
                  <a:lnTo>
                    <a:pt x="7" y="344"/>
                  </a:lnTo>
                  <a:lnTo>
                    <a:pt x="7" y="346"/>
                  </a:lnTo>
                  <a:lnTo>
                    <a:pt x="5" y="342"/>
                  </a:lnTo>
                  <a:lnTo>
                    <a:pt x="0" y="337"/>
                  </a:lnTo>
                  <a:lnTo>
                    <a:pt x="0" y="480"/>
                  </a:lnTo>
                  <a:lnTo>
                    <a:pt x="403" y="480"/>
                  </a:lnTo>
                  <a:lnTo>
                    <a:pt x="40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2"/>
            <p:cNvSpPr>
              <a:spLocks/>
            </p:cNvSpPr>
            <p:nvPr/>
          </p:nvSpPr>
          <p:spPr bwMode="auto">
            <a:xfrm>
              <a:off x="3171826" y="4656138"/>
              <a:ext cx="423863" cy="41275"/>
            </a:xfrm>
            <a:custGeom>
              <a:avLst/>
              <a:gdLst>
                <a:gd name="T0" fmla="*/ 0 w 267"/>
                <a:gd name="T1" fmla="*/ 0 h 26"/>
                <a:gd name="T2" fmla="*/ 9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9" y="26"/>
                  </a:lnTo>
                  <a:lnTo>
                    <a:pt x="267" y="26"/>
                  </a:lnTo>
                  <a:lnTo>
                    <a:pt x="26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3"/>
            <p:cNvSpPr>
              <a:spLocks/>
            </p:cNvSpPr>
            <p:nvPr/>
          </p:nvSpPr>
          <p:spPr bwMode="auto">
            <a:xfrm>
              <a:off x="3213101" y="4757738"/>
              <a:ext cx="387350" cy="4127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14"/>
            <p:cNvSpPr>
              <a:spLocks noChangeArrowheads="1"/>
            </p:cNvSpPr>
            <p:nvPr/>
          </p:nvSpPr>
          <p:spPr bwMode="auto">
            <a:xfrm>
              <a:off x="3235326" y="4840288"/>
              <a:ext cx="3603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5"/>
            <p:cNvSpPr>
              <a:spLocks/>
            </p:cNvSpPr>
            <p:nvPr/>
          </p:nvSpPr>
          <p:spPr bwMode="auto">
            <a:xfrm>
              <a:off x="3076576" y="4818063"/>
              <a:ext cx="139700" cy="188913"/>
            </a:xfrm>
            <a:custGeom>
              <a:avLst/>
              <a:gdLst>
                <a:gd name="T0" fmla="*/ 86 w 88"/>
                <a:gd name="T1" fmla="*/ 119 h 119"/>
                <a:gd name="T2" fmla="*/ 88 w 88"/>
                <a:gd name="T3" fmla="*/ 0 h 119"/>
                <a:gd name="T4" fmla="*/ 0 w 88"/>
                <a:gd name="T5" fmla="*/ 38 h 119"/>
                <a:gd name="T6" fmla="*/ 86 w 88"/>
                <a:gd name="T7" fmla="*/ 119 h 119"/>
              </a:gdLst>
              <a:ahLst/>
              <a:cxnLst>
                <a:cxn ang="0">
                  <a:pos x="T0" y="T1"/>
                </a:cxn>
                <a:cxn ang="0">
                  <a:pos x="T2" y="T3"/>
                </a:cxn>
                <a:cxn ang="0">
                  <a:pos x="T4" y="T5"/>
                </a:cxn>
                <a:cxn ang="0">
                  <a:pos x="T6" y="T7"/>
                </a:cxn>
              </a:cxnLst>
              <a:rect l="0" t="0" r="r" b="b"/>
              <a:pathLst>
                <a:path w="88" h="119">
                  <a:moveTo>
                    <a:pt x="86" y="119"/>
                  </a:moveTo>
                  <a:lnTo>
                    <a:pt x="88" y="0"/>
                  </a:lnTo>
                  <a:lnTo>
                    <a:pt x="0" y="38"/>
                  </a:lnTo>
                  <a:lnTo>
                    <a:pt x="86"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6"/>
            <p:cNvSpPr>
              <a:spLocks/>
            </p:cNvSpPr>
            <p:nvPr/>
          </p:nvSpPr>
          <p:spPr bwMode="auto">
            <a:xfrm>
              <a:off x="2790826" y="4105276"/>
              <a:ext cx="180975" cy="169863"/>
            </a:xfrm>
            <a:custGeom>
              <a:avLst/>
              <a:gdLst>
                <a:gd name="T0" fmla="*/ 41 w 48"/>
                <a:gd name="T1" fmla="*/ 12 h 45"/>
                <a:gd name="T2" fmla="*/ 20 w 48"/>
                <a:gd name="T3" fmla="*/ 3 h 45"/>
                <a:gd name="T4" fmla="*/ 12 w 48"/>
                <a:gd name="T5" fmla="*/ 7 h 45"/>
                <a:gd name="T6" fmla="*/ 3 w 48"/>
                <a:gd name="T7" fmla="*/ 27 h 45"/>
                <a:gd name="T8" fmla="*/ 11 w 48"/>
                <a:gd name="T9" fmla="*/ 45 h 45"/>
                <a:gd name="T10" fmla="*/ 48 w 48"/>
                <a:gd name="T11" fmla="*/ 30 h 45"/>
                <a:gd name="T12" fmla="*/ 41 w 4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48" h="45">
                  <a:moveTo>
                    <a:pt x="41" y="12"/>
                  </a:moveTo>
                  <a:cubicBezTo>
                    <a:pt x="38" y="4"/>
                    <a:pt x="28" y="0"/>
                    <a:pt x="20" y="3"/>
                  </a:cubicBezTo>
                  <a:cubicBezTo>
                    <a:pt x="12" y="7"/>
                    <a:pt x="12" y="7"/>
                    <a:pt x="12" y="7"/>
                  </a:cubicBezTo>
                  <a:cubicBezTo>
                    <a:pt x="4" y="10"/>
                    <a:pt x="0" y="19"/>
                    <a:pt x="3" y="27"/>
                  </a:cubicBezTo>
                  <a:cubicBezTo>
                    <a:pt x="11" y="45"/>
                    <a:pt x="11" y="45"/>
                    <a:pt x="11" y="45"/>
                  </a:cubicBezTo>
                  <a:cubicBezTo>
                    <a:pt x="48" y="30"/>
                    <a:pt x="48" y="30"/>
                    <a:pt x="48" y="30"/>
                  </a:cubicBez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17"/>
            <p:cNvSpPr>
              <a:spLocks noChangeArrowheads="1"/>
            </p:cNvSpPr>
            <p:nvPr/>
          </p:nvSpPr>
          <p:spPr bwMode="auto">
            <a:xfrm>
              <a:off x="3230563" y="4946651"/>
              <a:ext cx="3698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8"/>
            <p:cNvSpPr>
              <a:spLocks noEditPoints="1"/>
            </p:cNvSpPr>
            <p:nvPr/>
          </p:nvSpPr>
          <p:spPr bwMode="auto">
            <a:xfrm>
              <a:off x="2836863" y="4233863"/>
              <a:ext cx="376238" cy="633413"/>
            </a:xfrm>
            <a:custGeom>
              <a:avLst/>
              <a:gdLst>
                <a:gd name="T0" fmla="*/ 100 w 100"/>
                <a:gd name="T1" fmla="*/ 153 h 168"/>
                <a:gd name="T2" fmla="*/ 38 w 100"/>
                <a:gd name="T3" fmla="*/ 0 h 168"/>
                <a:gd name="T4" fmla="*/ 0 w 100"/>
                <a:gd name="T5" fmla="*/ 16 h 168"/>
                <a:gd name="T6" fmla="*/ 63 w 100"/>
                <a:gd name="T7" fmla="*/ 168 h 168"/>
                <a:gd name="T8" fmla="*/ 100 w 100"/>
                <a:gd name="T9" fmla="*/ 153 h 168"/>
                <a:gd name="T10" fmla="*/ 34 w 100"/>
                <a:gd name="T11" fmla="*/ 7 h 168"/>
                <a:gd name="T12" fmla="*/ 75 w 100"/>
                <a:gd name="T13" fmla="*/ 108 h 168"/>
                <a:gd name="T14" fmla="*/ 74 w 100"/>
                <a:gd name="T15" fmla="*/ 116 h 168"/>
                <a:gd name="T16" fmla="*/ 67 w 100"/>
                <a:gd name="T17" fmla="*/ 111 h 168"/>
                <a:gd name="T18" fmla="*/ 26 w 100"/>
                <a:gd name="T19" fmla="*/ 10 h 168"/>
                <a:gd name="T20" fmla="*/ 34 w 100"/>
                <a:gd name="T21" fmla="*/ 7 h 168"/>
                <a:gd name="T22" fmla="*/ 57 w 100"/>
                <a:gd name="T23" fmla="*/ 122 h 168"/>
                <a:gd name="T24" fmla="*/ 50 w 100"/>
                <a:gd name="T25" fmla="*/ 118 h 168"/>
                <a:gd name="T26" fmla="*/ 9 w 100"/>
                <a:gd name="T27" fmla="*/ 17 h 168"/>
                <a:gd name="T28" fmla="*/ 17 w 100"/>
                <a:gd name="T29" fmla="*/ 13 h 168"/>
                <a:gd name="T30" fmla="*/ 59 w 100"/>
                <a:gd name="T31" fmla="*/ 115 h 168"/>
                <a:gd name="T32" fmla="*/ 57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3"/>
                  </a:moveTo>
                  <a:cubicBezTo>
                    <a:pt x="38" y="0"/>
                    <a:pt x="38" y="0"/>
                    <a:pt x="38" y="0"/>
                  </a:cubicBezTo>
                  <a:cubicBezTo>
                    <a:pt x="0" y="16"/>
                    <a:pt x="0" y="16"/>
                    <a:pt x="0" y="16"/>
                  </a:cubicBezTo>
                  <a:cubicBezTo>
                    <a:pt x="63" y="168"/>
                    <a:pt x="63" y="168"/>
                    <a:pt x="63" y="168"/>
                  </a:cubicBezTo>
                  <a:lnTo>
                    <a:pt x="100" y="153"/>
                  </a:lnTo>
                  <a:close/>
                  <a:moveTo>
                    <a:pt x="34" y="7"/>
                  </a:moveTo>
                  <a:cubicBezTo>
                    <a:pt x="75" y="108"/>
                    <a:pt x="75" y="108"/>
                    <a:pt x="75" y="108"/>
                  </a:cubicBezTo>
                  <a:cubicBezTo>
                    <a:pt x="77" y="111"/>
                    <a:pt x="76" y="115"/>
                    <a:pt x="74" y="116"/>
                  </a:cubicBezTo>
                  <a:cubicBezTo>
                    <a:pt x="71" y="116"/>
                    <a:pt x="68" y="115"/>
                    <a:pt x="67" y="111"/>
                  </a:cubicBezTo>
                  <a:cubicBezTo>
                    <a:pt x="26" y="10"/>
                    <a:pt x="26" y="10"/>
                    <a:pt x="26" y="10"/>
                  </a:cubicBezTo>
                  <a:lnTo>
                    <a:pt x="34" y="7"/>
                  </a:lnTo>
                  <a:close/>
                  <a:moveTo>
                    <a:pt x="57" y="122"/>
                  </a:moveTo>
                  <a:cubicBezTo>
                    <a:pt x="55" y="123"/>
                    <a:pt x="52" y="121"/>
                    <a:pt x="50" y="118"/>
                  </a:cubicBezTo>
                  <a:cubicBezTo>
                    <a:pt x="9" y="17"/>
                    <a:pt x="9" y="17"/>
                    <a:pt x="9" y="17"/>
                  </a:cubicBezTo>
                  <a:cubicBezTo>
                    <a:pt x="17" y="13"/>
                    <a:pt x="17" y="13"/>
                    <a:pt x="17" y="13"/>
                  </a:cubicBezTo>
                  <a:cubicBezTo>
                    <a:pt x="59" y="115"/>
                    <a:pt x="59" y="115"/>
                    <a:pt x="59" y="115"/>
                  </a:cubicBezTo>
                  <a:cubicBezTo>
                    <a:pt x="60" y="118"/>
                    <a:pt x="59" y="121"/>
                    <a:pt x="57"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userDrawn="1"/>
        </p:nvGrpSpPr>
        <p:grpSpPr>
          <a:xfrm>
            <a:off x="8480176" y="96496"/>
            <a:ext cx="419100" cy="330667"/>
            <a:chOff x="4287838" y="3433763"/>
            <a:chExt cx="1038225" cy="819151"/>
          </a:xfrm>
          <a:solidFill>
            <a:schemeClr val="bg1"/>
          </a:solidFill>
        </p:grpSpPr>
        <p:sp>
          <p:nvSpPr>
            <p:cNvPr id="27" name="Freeform 19"/>
            <p:cNvSpPr>
              <a:spLocks/>
            </p:cNvSpPr>
            <p:nvPr/>
          </p:nvSpPr>
          <p:spPr bwMode="auto">
            <a:xfrm>
              <a:off x="4510088" y="3841751"/>
              <a:ext cx="557213" cy="411163"/>
            </a:xfrm>
            <a:custGeom>
              <a:avLst/>
              <a:gdLst>
                <a:gd name="T0" fmla="*/ 0 w 148"/>
                <a:gd name="T1" fmla="*/ 0 h 109"/>
                <a:gd name="T2" fmla="*/ 0 w 148"/>
                <a:gd name="T3" fmla="*/ 82 h 109"/>
                <a:gd name="T4" fmla="*/ 74 w 148"/>
                <a:gd name="T5" fmla="*/ 109 h 109"/>
                <a:gd name="T6" fmla="*/ 148 w 148"/>
                <a:gd name="T7" fmla="*/ 82 h 109"/>
                <a:gd name="T8" fmla="*/ 148 w 148"/>
                <a:gd name="T9" fmla="*/ 5 h 109"/>
                <a:gd name="T10" fmla="*/ 79 w 148"/>
                <a:gd name="T11" fmla="*/ 40 h 109"/>
                <a:gd name="T12" fmla="*/ 0 w 148"/>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48" h="109">
                  <a:moveTo>
                    <a:pt x="0" y="0"/>
                  </a:moveTo>
                  <a:cubicBezTo>
                    <a:pt x="0" y="82"/>
                    <a:pt x="0" y="82"/>
                    <a:pt x="0" y="82"/>
                  </a:cubicBezTo>
                  <a:cubicBezTo>
                    <a:pt x="17" y="98"/>
                    <a:pt x="44" y="109"/>
                    <a:pt x="74" y="109"/>
                  </a:cubicBezTo>
                  <a:cubicBezTo>
                    <a:pt x="104" y="109"/>
                    <a:pt x="131" y="98"/>
                    <a:pt x="148" y="82"/>
                  </a:cubicBezTo>
                  <a:cubicBezTo>
                    <a:pt x="148" y="5"/>
                    <a:pt x="148" y="5"/>
                    <a:pt x="148" y="5"/>
                  </a:cubicBezTo>
                  <a:cubicBezTo>
                    <a:pt x="79" y="40"/>
                    <a:pt x="79" y="40"/>
                    <a:pt x="79"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
            <p:cNvSpPr>
              <a:spLocks/>
            </p:cNvSpPr>
            <p:nvPr/>
          </p:nvSpPr>
          <p:spPr bwMode="auto">
            <a:xfrm>
              <a:off x="4287838" y="3433763"/>
              <a:ext cx="1038225" cy="520700"/>
            </a:xfrm>
            <a:custGeom>
              <a:avLst/>
              <a:gdLst>
                <a:gd name="T0" fmla="*/ 654 w 654"/>
                <a:gd name="T1" fmla="*/ 164 h 328"/>
                <a:gd name="T2" fmla="*/ 327 w 654"/>
                <a:gd name="T3" fmla="*/ 0 h 328"/>
                <a:gd name="T4" fmla="*/ 0 w 654"/>
                <a:gd name="T5" fmla="*/ 164 h 328"/>
                <a:gd name="T6" fmla="*/ 327 w 654"/>
                <a:gd name="T7" fmla="*/ 328 h 328"/>
                <a:gd name="T8" fmla="*/ 654 w 654"/>
                <a:gd name="T9" fmla="*/ 164 h 328"/>
              </a:gdLst>
              <a:ahLst/>
              <a:cxnLst>
                <a:cxn ang="0">
                  <a:pos x="T0" y="T1"/>
                </a:cxn>
                <a:cxn ang="0">
                  <a:pos x="T2" y="T3"/>
                </a:cxn>
                <a:cxn ang="0">
                  <a:pos x="T4" y="T5"/>
                </a:cxn>
                <a:cxn ang="0">
                  <a:pos x="T6" y="T7"/>
                </a:cxn>
                <a:cxn ang="0">
                  <a:pos x="T8" y="T9"/>
                </a:cxn>
              </a:cxnLst>
              <a:rect l="0" t="0" r="r" b="b"/>
              <a:pathLst>
                <a:path w="654" h="328">
                  <a:moveTo>
                    <a:pt x="654" y="164"/>
                  </a:moveTo>
                  <a:lnTo>
                    <a:pt x="327" y="0"/>
                  </a:lnTo>
                  <a:lnTo>
                    <a:pt x="0" y="164"/>
                  </a:lnTo>
                  <a:lnTo>
                    <a:pt x="327" y="328"/>
                  </a:lnTo>
                  <a:lnTo>
                    <a:pt x="65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1"/>
            <p:cNvSpPr>
              <a:spLocks/>
            </p:cNvSpPr>
            <p:nvPr/>
          </p:nvSpPr>
          <p:spPr bwMode="auto">
            <a:xfrm>
              <a:off x="5133976" y="3768726"/>
              <a:ext cx="117475" cy="350838"/>
            </a:xfrm>
            <a:custGeom>
              <a:avLst/>
              <a:gdLst>
                <a:gd name="T0" fmla="*/ 23 w 31"/>
                <a:gd name="T1" fmla="*/ 49 h 93"/>
                <a:gd name="T2" fmla="*/ 23 w 31"/>
                <a:gd name="T3" fmla="*/ 0 h 93"/>
                <a:gd name="T4" fmla="*/ 8 w 31"/>
                <a:gd name="T5" fmla="*/ 7 h 93"/>
                <a:gd name="T6" fmla="*/ 8 w 31"/>
                <a:gd name="T7" fmla="*/ 49 h 93"/>
                <a:gd name="T8" fmla="*/ 0 w 31"/>
                <a:gd name="T9" fmla="*/ 63 h 93"/>
                <a:gd name="T10" fmla="*/ 15 w 31"/>
                <a:gd name="T11" fmla="*/ 93 h 93"/>
                <a:gd name="T12" fmla="*/ 31 w 31"/>
                <a:gd name="T13" fmla="*/ 63 h 93"/>
                <a:gd name="T14" fmla="*/ 23 w 31"/>
                <a:gd name="T15" fmla="*/ 4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23" y="49"/>
                  </a:moveTo>
                  <a:cubicBezTo>
                    <a:pt x="23" y="0"/>
                    <a:pt x="23" y="0"/>
                    <a:pt x="23" y="0"/>
                  </a:cubicBezTo>
                  <a:cubicBezTo>
                    <a:pt x="8" y="7"/>
                    <a:pt x="8" y="7"/>
                    <a:pt x="8" y="7"/>
                  </a:cubicBezTo>
                  <a:cubicBezTo>
                    <a:pt x="8" y="49"/>
                    <a:pt x="8" y="49"/>
                    <a:pt x="8" y="49"/>
                  </a:cubicBezTo>
                  <a:cubicBezTo>
                    <a:pt x="3" y="52"/>
                    <a:pt x="0" y="57"/>
                    <a:pt x="0" y="63"/>
                  </a:cubicBezTo>
                  <a:cubicBezTo>
                    <a:pt x="0" y="71"/>
                    <a:pt x="7" y="93"/>
                    <a:pt x="15" y="93"/>
                  </a:cubicBezTo>
                  <a:cubicBezTo>
                    <a:pt x="24" y="93"/>
                    <a:pt x="31" y="71"/>
                    <a:pt x="31" y="63"/>
                  </a:cubicBezTo>
                  <a:cubicBezTo>
                    <a:pt x="31" y="57"/>
                    <a:pt x="28" y="52"/>
                    <a:pt x="2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 name="组合 29"/>
          <p:cNvGrpSpPr/>
          <p:nvPr userDrawn="1"/>
        </p:nvGrpSpPr>
        <p:grpSpPr>
          <a:xfrm>
            <a:off x="7782781" y="84552"/>
            <a:ext cx="397480" cy="354555"/>
            <a:chOff x="5235576" y="4052888"/>
            <a:chExt cx="1131888" cy="1009651"/>
          </a:xfrm>
          <a:solidFill>
            <a:schemeClr val="bg1"/>
          </a:solidFill>
        </p:grpSpPr>
        <p:sp>
          <p:nvSpPr>
            <p:cNvPr id="31" name="Freeform 22"/>
            <p:cNvSpPr>
              <a:spLocks noEditPoints="1"/>
            </p:cNvSpPr>
            <p:nvPr/>
          </p:nvSpPr>
          <p:spPr bwMode="auto">
            <a:xfrm>
              <a:off x="5326063" y="4052888"/>
              <a:ext cx="414338" cy="554038"/>
            </a:xfrm>
            <a:custGeom>
              <a:avLst/>
              <a:gdLst>
                <a:gd name="T0" fmla="*/ 8 w 110"/>
                <a:gd name="T1" fmla="*/ 92 h 147"/>
                <a:gd name="T2" fmla="*/ 18 w 110"/>
                <a:gd name="T3" fmla="*/ 105 h 147"/>
                <a:gd name="T4" fmla="*/ 57 w 110"/>
                <a:gd name="T5" fmla="*/ 147 h 147"/>
                <a:gd name="T6" fmla="*/ 97 w 110"/>
                <a:gd name="T7" fmla="*/ 105 h 147"/>
                <a:gd name="T8" fmla="*/ 97 w 110"/>
                <a:gd name="T9" fmla="*/ 105 h 147"/>
                <a:gd name="T10" fmla="*/ 108 w 110"/>
                <a:gd name="T11" fmla="*/ 92 h 147"/>
                <a:gd name="T12" fmla="*/ 99 w 110"/>
                <a:gd name="T13" fmla="*/ 80 h 147"/>
                <a:gd name="T14" fmla="*/ 87 w 110"/>
                <a:gd name="T15" fmla="*/ 32 h 147"/>
                <a:gd name="T16" fmla="*/ 29 w 110"/>
                <a:gd name="T17" fmla="*/ 25 h 147"/>
                <a:gd name="T18" fmla="*/ 14 w 110"/>
                <a:gd name="T19" fmla="*/ 81 h 147"/>
                <a:gd name="T20" fmla="*/ 14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2 h 147"/>
                <a:gd name="T74" fmla="*/ 18 w 110"/>
                <a:gd name="T75" fmla="*/ 102 h 147"/>
                <a:gd name="T76" fmla="*/ 11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8" y="105"/>
                  </a:cubicBezTo>
                  <a:cubicBezTo>
                    <a:pt x="21" y="129"/>
                    <a:pt x="38" y="147"/>
                    <a:pt x="57" y="147"/>
                  </a:cubicBezTo>
                  <a:cubicBezTo>
                    <a:pt x="77" y="147"/>
                    <a:pt x="93" y="129"/>
                    <a:pt x="97" y="105"/>
                  </a:cubicBezTo>
                  <a:cubicBezTo>
                    <a:pt x="97" y="105"/>
                    <a:pt x="97" y="105"/>
                    <a:pt x="97" y="105"/>
                  </a:cubicBezTo>
                  <a:cubicBezTo>
                    <a:pt x="103" y="105"/>
                    <a:pt x="108" y="99"/>
                    <a:pt x="108" y="92"/>
                  </a:cubicBezTo>
                  <a:cubicBezTo>
                    <a:pt x="108" y="86"/>
                    <a:pt x="104" y="81"/>
                    <a:pt x="99" y="80"/>
                  </a:cubicBezTo>
                  <a:cubicBezTo>
                    <a:pt x="99" y="80"/>
                    <a:pt x="110" y="43"/>
                    <a:pt x="87" y="32"/>
                  </a:cubicBezTo>
                  <a:cubicBezTo>
                    <a:pt x="84" y="0"/>
                    <a:pt x="29" y="25"/>
                    <a:pt x="29" y="25"/>
                  </a:cubicBezTo>
                  <a:cubicBezTo>
                    <a:pt x="0" y="40"/>
                    <a:pt x="14" y="81"/>
                    <a:pt x="14" y="81"/>
                  </a:cubicBezTo>
                  <a:cubicBezTo>
                    <a:pt x="14" y="81"/>
                    <a:pt x="14" y="81"/>
                    <a:pt x="14"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8"/>
                    <a:pt x="71" y="46"/>
                    <a:pt x="71" y="46"/>
                  </a:cubicBezTo>
                  <a:cubicBezTo>
                    <a:pt x="88" y="33"/>
                    <a:pt x="93" y="83"/>
                    <a:pt x="93" y="83"/>
                  </a:cubicBezTo>
                  <a:cubicBezTo>
                    <a:pt x="94" y="83"/>
                    <a:pt x="94" y="83"/>
                    <a:pt x="94" y="83"/>
                  </a:cubicBezTo>
                  <a:cubicBezTo>
                    <a:pt x="96" y="82"/>
                    <a:pt x="96" y="82"/>
                    <a:pt x="96" y="82"/>
                  </a:cubicBezTo>
                  <a:cubicBezTo>
                    <a:pt x="97"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8" y="126"/>
                    <a:pt x="81" y="133"/>
                  </a:cubicBezTo>
                  <a:cubicBezTo>
                    <a:pt x="78" y="136"/>
                    <a:pt x="74" y="139"/>
                    <a:pt x="70" y="141"/>
                  </a:cubicBezTo>
                  <a:cubicBezTo>
                    <a:pt x="66" y="143"/>
                    <a:pt x="62" y="144"/>
                    <a:pt x="57" y="144"/>
                  </a:cubicBezTo>
                  <a:cubicBezTo>
                    <a:pt x="53" y="144"/>
                    <a:pt x="48" y="143"/>
                    <a:pt x="44" y="141"/>
                  </a:cubicBezTo>
                  <a:cubicBezTo>
                    <a:pt x="40" y="139"/>
                    <a:pt x="37" y="136"/>
                    <a:pt x="33" y="133"/>
                  </a:cubicBezTo>
                  <a:cubicBezTo>
                    <a:pt x="27" y="126"/>
                    <a:pt x="22" y="116"/>
                    <a:pt x="20" y="105"/>
                  </a:cubicBezTo>
                  <a:cubicBezTo>
                    <a:pt x="20" y="102"/>
                    <a:pt x="20" y="102"/>
                    <a:pt x="20" y="102"/>
                  </a:cubicBezTo>
                  <a:cubicBezTo>
                    <a:pt x="18" y="102"/>
                    <a:pt x="18" y="102"/>
                    <a:pt x="18" y="102"/>
                  </a:cubicBezTo>
                  <a:cubicBezTo>
                    <a:pt x="14" y="102"/>
                    <a:pt x="11" y="97"/>
                    <a:pt x="11" y="92"/>
                  </a:cubicBezTo>
                  <a:cubicBezTo>
                    <a:pt x="11" y="89"/>
                    <a:pt x="11" y="87"/>
                    <a:pt x="13" y="85"/>
                  </a:cubicBezTo>
                  <a:cubicBezTo>
                    <a:pt x="14" y="83"/>
                    <a:pt x="16" y="82"/>
                    <a:pt x="1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3"/>
            <p:cNvSpPr>
              <a:spLocks noEditPoints="1"/>
            </p:cNvSpPr>
            <p:nvPr/>
          </p:nvSpPr>
          <p:spPr bwMode="auto">
            <a:xfrm>
              <a:off x="5416551" y="4327526"/>
              <a:ext cx="244475" cy="87313"/>
            </a:xfrm>
            <a:custGeom>
              <a:avLst/>
              <a:gdLst>
                <a:gd name="T0" fmla="*/ 6 w 65"/>
                <a:gd name="T1" fmla="*/ 23 h 23"/>
                <a:gd name="T2" fmla="*/ 23 w 65"/>
                <a:gd name="T3" fmla="*/ 23 h 23"/>
                <a:gd name="T4" fmla="*/ 29 w 65"/>
                <a:gd name="T5" fmla="*/ 17 h 23"/>
                <a:gd name="T6" fmla="*/ 29 w 65"/>
                <a:gd name="T7" fmla="*/ 11 h 23"/>
                <a:gd name="T8" fmla="*/ 36 w 65"/>
                <a:gd name="T9" fmla="*/ 11 h 23"/>
                <a:gd name="T10" fmla="*/ 36 w 65"/>
                <a:gd name="T11" fmla="*/ 17 h 23"/>
                <a:gd name="T12" fmla="*/ 42 w 65"/>
                <a:gd name="T13" fmla="*/ 23 h 23"/>
                <a:gd name="T14" fmla="*/ 59 w 65"/>
                <a:gd name="T15" fmla="*/ 23 h 23"/>
                <a:gd name="T16" fmla="*/ 65 w 65"/>
                <a:gd name="T17" fmla="*/ 17 h 23"/>
                <a:gd name="T18" fmla="*/ 65 w 65"/>
                <a:gd name="T19" fmla="*/ 6 h 23"/>
                <a:gd name="T20" fmla="*/ 59 w 65"/>
                <a:gd name="T21" fmla="*/ 0 h 23"/>
                <a:gd name="T22" fmla="*/ 42 w 65"/>
                <a:gd name="T23" fmla="*/ 0 h 23"/>
                <a:gd name="T24" fmla="*/ 36 w 65"/>
                <a:gd name="T25" fmla="*/ 6 h 23"/>
                <a:gd name="T26" fmla="*/ 36 w 65"/>
                <a:gd name="T27" fmla="*/ 9 h 23"/>
                <a:gd name="T28" fmla="*/ 29 w 65"/>
                <a:gd name="T29" fmla="*/ 9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2 w 65"/>
                <a:gd name="T45" fmla="*/ 1 h 23"/>
                <a:gd name="T46" fmla="*/ 59 w 65"/>
                <a:gd name="T47" fmla="*/ 1 h 23"/>
                <a:gd name="T48" fmla="*/ 63 w 65"/>
                <a:gd name="T49" fmla="*/ 6 h 23"/>
                <a:gd name="T50" fmla="*/ 63 w 65"/>
                <a:gd name="T51" fmla="*/ 17 h 23"/>
                <a:gd name="T52" fmla="*/ 59 w 65"/>
                <a:gd name="T53" fmla="*/ 21 h 23"/>
                <a:gd name="T54" fmla="*/ 42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9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6" y="11"/>
                    <a:pt x="36" y="11"/>
                    <a:pt x="36" y="11"/>
                  </a:cubicBezTo>
                  <a:cubicBezTo>
                    <a:pt x="36" y="17"/>
                    <a:pt x="36" y="17"/>
                    <a:pt x="36" y="17"/>
                  </a:cubicBezTo>
                  <a:cubicBezTo>
                    <a:pt x="36" y="20"/>
                    <a:pt x="38" y="23"/>
                    <a:pt x="42" y="23"/>
                  </a:cubicBezTo>
                  <a:cubicBezTo>
                    <a:pt x="59" y="23"/>
                    <a:pt x="59" y="23"/>
                    <a:pt x="59" y="23"/>
                  </a:cubicBezTo>
                  <a:cubicBezTo>
                    <a:pt x="62" y="23"/>
                    <a:pt x="65" y="20"/>
                    <a:pt x="65" y="17"/>
                  </a:cubicBezTo>
                  <a:cubicBezTo>
                    <a:pt x="65" y="6"/>
                    <a:pt x="65" y="6"/>
                    <a:pt x="65" y="6"/>
                  </a:cubicBezTo>
                  <a:cubicBezTo>
                    <a:pt x="65" y="2"/>
                    <a:pt x="62" y="0"/>
                    <a:pt x="59" y="0"/>
                  </a:cubicBezTo>
                  <a:cubicBezTo>
                    <a:pt x="42" y="0"/>
                    <a:pt x="42" y="0"/>
                    <a:pt x="42" y="0"/>
                  </a:cubicBezTo>
                  <a:cubicBezTo>
                    <a:pt x="38" y="0"/>
                    <a:pt x="36" y="2"/>
                    <a:pt x="36" y="6"/>
                  </a:cubicBezTo>
                  <a:cubicBezTo>
                    <a:pt x="36" y="9"/>
                    <a:pt x="36" y="9"/>
                    <a:pt x="36" y="9"/>
                  </a:cubicBezTo>
                  <a:cubicBezTo>
                    <a:pt x="29" y="9"/>
                    <a:pt x="29" y="9"/>
                    <a:pt x="29" y="9"/>
                  </a:cubicBezTo>
                  <a:cubicBezTo>
                    <a:pt x="29" y="6"/>
                    <a:pt x="29" y="6"/>
                    <a:pt x="29" y="6"/>
                  </a:cubicBezTo>
                  <a:cubicBezTo>
                    <a:pt x="29" y="2"/>
                    <a:pt x="26" y="0"/>
                    <a:pt x="23" y="0"/>
                  </a:cubicBezTo>
                  <a:cubicBezTo>
                    <a:pt x="6" y="0"/>
                    <a:pt x="6" y="0"/>
                    <a:pt x="6" y="0"/>
                  </a:cubicBezTo>
                  <a:cubicBezTo>
                    <a:pt x="3" y="0"/>
                    <a:pt x="0" y="2"/>
                    <a:pt x="0" y="6"/>
                  </a:cubicBezTo>
                  <a:cubicBezTo>
                    <a:pt x="0" y="17"/>
                    <a:pt x="0" y="17"/>
                    <a:pt x="0" y="17"/>
                  </a:cubicBezTo>
                  <a:cubicBezTo>
                    <a:pt x="0" y="20"/>
                    <a:pt x="3" y="23"/>
                    <a:pt x="6" y="23"/>
                  </a:cubicBezTo>
                  <a:close/>
                  <a:moveTo>
                    <a:pt x="37" y="6"/>
                  </a:moveTo>
                  <a:cubicBezTo>
                    <a:pt x="37" y="3"/>
                    <a:pt x="39" y="1"/>
                    <a:pt x="42" y="1"/>
                  </a:cubicBezTo>
                  <a:cubicBezTo>
                    <a:pt x="59" y="1"/>
                    <a:pt x="59" y="1"/>
                    <a:pt x="59" y="1"/>
                  </a:cubicBezTo>
                  <a:cubicBezTo>
                    <a:pt x="61" y="1"/>
                    <a:pt x="63" y="3"/>
                    <a:pt x="63" y="6"/>
                  </a:cubicBezTo>
                  <a:cubicBezTo>
                    <a:pt x="63" y="17"/>
                    <a:pt x="63" y="17"/>
                    <a:pt x="63" y="17"/>
                  </a:cubicBezTo>
                  <a:cubicBezTo>
                    <a:pt x="63" y="19"/>
                    <a:pt x="61" y="21"/>
                    <a:pt x="59" y="21"/>
                  </a:cubicBezTo>
                  <a:cubicBezTo>
                    <a:pt x="42" y="21"/>
                    <a:pt x="42" y="21"/>
                    <a:pt x="42" y="21"/>
                  </a:cubicBezTo>
                  <a:cubicBezTo>
                    <a:pt x="39" y="21"/>
                    <a:pt x="37" y="19"/>
                    <a:pt x="37" y="17"/>
                  </a:cubicBezTo>
                  <a:lnTo>
                    <a:pt x="37" y="6"/>
                  </a:lnTo>
                  <a:close/>
                  <a:moveTo>
                    <a:pt x="1" y="6"/>
                  </a:moveTo>
                  <a:cubicBezTo>
                    <a:pt x="1" y="3"/>
                    <a:pt x="3" y="1"/>
                    <a:pt x="6" y="1"/>
                  </a:cubicBezTo>
                  <a:cubicBezTo>
                    <a:pt x="23" y="1"/>
                    <a:pt x="23" y="1"/>
                    <a:pt x="23" y="1"/>
                  </a:cubicBezTo>
                  <a:cubicBezTo>
                    <a:pt x="26" y="1"/>
                    <a:pt x="28" y="3"/>
                    <a:pt x="28" y="6"/>
                  </a:cubicBezTo>
                  <a:cubicBezTo>
                    <a:pt x="28" y="9"/>
                    <a:pt x="28" y="9"/>
                    <a:pt x="28" y="9"/>
                  </a:cubicBezTo>
                  <a:cubicBezTo>
                    <a:pt x="28" y="11"/>
                    <a:pt x="28" y="11"/>
                    <a:pt x="28" y="11"/>
                  </a:cubicBezTo>
                  <a:cubicBezTo>
                    <a:pt x="28" y="17"/>
                    <a:pt x="28" y="17"/>
                    <a:pt x="28" y="17"/>
                  </a:cubicBezTo>
                  <a:cubicBezTo>
                    <a:pt x="28" y="19"/>
                    <a:pt x="26" y="21"/>
                    <a:pt x="23" y="21"/>
                  </a:cubicBezTo>
                  <a:cubicBezTo>
                    <a:pt x="6" y="21"/>
                    <a:pt x="6" y="21"/>
                    <a:pt x="6" y="21"/>
                  </a:cubicBezTo>
                  <a:cubicBezTo>
                    <a:pt x="3" y="21"/>
                    <a:pt x="1" y="19"/>
                    <a:pt x="1" y="17"/>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4"/>
            <p:cNvSpPr>
              <a:spLocks/>
            </p:cNvSpPr>
            <p:nvPr/>
          </p:nvSpPr>
          <p:spPr bwMode="auto">
            <a:xfrm>
              <a:off x="5721351" y="4297363"/>
              <a:ext cx="646113" cy="750888"/>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40 w 172"/>
                <a:gd name="T15" fmla="*/ 165 h 199"/>
                <a:gd name="T16" fmla="*/ 40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2" y="5"/>
                    <a:pt x="1" y="9"/>
                    <a:pt x="0" y="12"/>
                  </a:cubicBezTo>
                  <a:cubicBezTo>
                    <a:pt x="2" y="13"/>
                    <a:pt x="4" y="15"/>
                    <a:pt x="5" y="17"/>
                  </a:cubicBezTo>
                  <a:cubicBezTo>
                    <a:pt x="126" y="17"/>
                    <a:pt x="126" y="17"/>
                    <a:pt x="126" y="17"/>
                  </a:cubicBezTo>
                  <a:cubicBezTo>
                    <a:pt x="126" y="165"/>
                    <a:pt x="126" y="165"/>
                    <a:pt x="126" y="165"/>
                  </a:cubicBezTo>
                  <a:cubicBezTo>
                    <a:pt x="40" y="165"/>
                    <a:pt x="40" y="165"/>
                    <a:pt x="40" y="165"/>
                  </a:cubicBezTo>
                  <a:cubicBezTo>
                    <a:pt x="40" y="176"/>
                    <a:pt x="40" y="176"/>
                    <a:pt x="40" y="176"/>
                  </a:cubicBezTo>
                  <a:cubicBezTo>
                    <a:pt x="39" y="176"/>
                    <a:pt x="39" y="176"/>
                    <a:pt x="39" y="176"/>
                  </a:cubicBezTo>
                  <a:cubicBezTo>
                    <a:pt x="37" y="186"/>
                    <a:pt x="26" y="194"/>
                    <a:pt x="10" y="199"/>
                  </a:cubicBezTo>
                  <a:cubicBezTo>
                    <a:pt x="172" y="199"/>
                    <a:pt x="172" y="199"/>
                    <a:pt x="172" y="199"/>
                  </a:cubicBezTo>
                  <a:cubicBezTo>
                    <a:pt x="172" y="165"/>
                    <a:pt x="172" y="165"/>
                    <a:pt x="172" y="165"/>
                  </a:cubicBezTo>
                  <a:lnTo>
                    <a:pt x="143"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5"/>
            <p:cNvSpPr>
              <a:spLocks/>
            </p:cNvSpPr>
            <p:nvPr/>
          </p:nvSpPr>
          <p:spPr bwMode="auto">
            <a:xfrm>
              <a:off x="5235576" y="4603751"/>
              <a:ext cx="612775" cy="458788"/>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2 w 163"/>
                <a:gd name="T17" fmla="*/ 24 h 122"/>
                <a:gd name="T18" fmla="*/ 82 w 163"/>
                <a:gd name="T19" fmla="*/ 14 h 122"/>
                <a:gd name="T20" fmla="*/ 71 w 163"/>
                <a:gd name="T21" fmla="*/ 24 h 122"/>
                <a:gd name="T22" fmla="*/ 76 w 163"/>
                <a:gd name="T23" fmla="*/ 33 h 122"/>
                <a:gd name="T24" fmla="*/ 72 w 163"/>
                <a:gd name="T25" fmla="*/ 59 h 122"/>
                <a:gd name="T26" fmla="*/ 37 w 163"/>
                <a:gd name="T27" fmla="*/ 0 h 122"/>
                <a:gd name="T28" fmla="*/ 1 w 163"/>
                <a:gd name="T29" fmla="*/ 39 h 122"/>
                <a:gd name="T30" fmla="*/ 0 w 163"/>
                <a:gd name="T31" fmla="*/ 39 h 122"/>
                <a:gd name="T32" fmla="*/ 0 w 163"/>
                <a:gd name="T33" fmla="*/ 90 h 122"/>
                <a:gd name="T34" fmla="*/ 0 w 163"/>
                <a:gd name="T35" fmla="*/ 90 h 122"/>
                <a:gd name="T36" fmla="*/ 0 w 163"/>
                <a:gd name="T37" fmla="*/ 91 h 122"/>
                <a:gd name="T38" fmla="*/ 82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90" y="31"/>
                    <a:pt x="92" y="28"/>
                    <a:pt x="92" y="24"/>
                  </a:cubicBezTo>
                  <a:cubicBezTo>
                    <a:pt x="92" y="19"/>
                    <a:pt x="87" y="14"/>
                    <a:pt x="82"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4" y="23"/>
                    <a:pt x="1" y="39"/>
                  </a:cubicBezTo>
                  <a:cubicBezTo>
                    <a:pt x="0" y="39"/>
                    <a:pt x="0" y="39"/>
                    <a:pt x="0" y="39"/>
                  </a:cubicBezTo>
                  <a:cubicBezTo>
                    <a:pt x="0" y="90"/>
                    <a:pt x="0" y="90"/>
                    <a:pt x="0" y="90"/>
                  </a:cubicBezTo>
                  <a:cubicBezTo>
                    <a:pt x="0" y="90"/>
                    <a:pt x="0" y="90"/>
                    <a:pt x="0" y="90"/>
                  </a:cubicBezTo>
                  <a:cubicBezTo>
                    <a:pt x="0" y="90"/>
                    <a:pt x="0" y="90"/>
                    <a:pt x="0" y="91"/>
                  </a:cubicBezTo>
                  <a:cubicBezTo>
                    <a:pt x="0" y="108"/>
                    <a:pt x="37" y="122"/>
                    <a:pt x="82" y="122"/>
                  </a:cubicBezTo>
                  <a:cubicBezTo>
                    <a:pt x="127" y="122"/>
                    <a:pt x="163" y="108"/>
                    <a:pt x="163"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6"/>
            <p:cNvSpPr>
              <a:spLocks noChangeArrowheads="1"/>
            </p:cNvSpPr>
            <p:nvPr/>
          </p:nvSpPr>
          <p:spPr bwMode="auto">
            <a:xfrm>
              <a:off x="5803901" y="4448176"/>
              <a:ext cx="3381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27"/>
            <p:cNvSpPr>
              <a:spLocks noChangeArrowheads="1"/>
            </p:cNvSpPr>
            <p:nvPr/>
          </p:nvSpPr>
          <p:spPr bwMode="auto">
            <a:xfrm>
              <a:off x="5803901" y="4535488"/>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28"/>
            <p:cNvSpPr>
              <a:spLocks noChangeArrowheads="1"/>
            </p:cNvSpPr>
            <p:nvPr/>
          </p:nvSpPr>
          <p:spPr bwMode="auto">
            <a:xfrm>
              <a:off x="5897563" y="4621213"/>
              <a:ext cx="244475"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Rectangle 29"/>
            <p:cNvSpPr>
              <a:spLocks noChangeArrowheads="1"/>
            </p:cNvSpPr>
            <p:nvPr/>
          </p:nvSpPr>
          <p:spPr bwMode="auto">
            <a:xfrm>
              <a:off x="5897563" y="4708526"/>
              <a:ext cx="2444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Rectangle 30"/>
            <p:cNvSpPr>
              <a:spLocks noChangeArrowheads="1"/>
            </p:cNvSpPr>
            <p:nvPr/>
          </p:nvSpPr>
          <p:spPr bwMode="auto">
            <a:xfrm>
              <a:off x="5897563" y="4795838"/>
              <a:ext cx="244475"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userDrawn="1"/>
        </p:nvGrpSpPr>
        <p:grpSpPr>
          <a:xfrm>
            <a:off x="7169337" y="101265"/>
            <a:ext cx="313530" cy="321128"/>
            <a:chOff x="3963988" y="4297363"/>
            <a:chExt cx="982663" cy="1006476"/>
          </a:xfrm>
          <a:solidFill>
            <a:schemeClr val="bg1"/>
          </a:solidFill>
        </p:grpSpPr>
        <p:sp>
          <p:nvSpPr>
            <p:cNvPr id="41" name="Freeform 31"/>
            <p:cNvSpPr>
              <a:spLocks noEditPoints="1"/>
            </p:cNvSpPr>
            <p:nvPr/>
          </p:nvSpPr>
          <p:spPr bwMode="auto">
            <a:xfrm>
              <a:off x="4186238" y="4368801"/>
              <a:ext cx="760413" cy="935038"/>
            </a:xfrm>
            <a:custGeom>
              <a:avLst/>
              <a:gdLst>
                <a:gd name="T0" fmla="*/ 0 w 479"/>
                <a:gd name="T1" fmla="*/ 0 h 589"/>
                <a:gd name="T2" fmla="*/ 0 w 479"/>
                <a:gd name="T3" fmla="*/ 100 h 589"/>
                <a:gd name="T4" fmla="*/ 29 w 479"/>
                <a:gd name="T5" fmla="*/ 100 h 589"/>
                <a:gd name="T6" fmla="*/ 29 w 479"/>
                <a:gd name="T7" fmla="*/ 112 h 589"/>
                <a:gd name="T8" fmla="*/ 0 w 479"/>
                <a:gd name="T9" fmla="*/ 112 h 589"/>
                <a:gd name="T10" fmla="*/ 0 w 479"/>
                <a:gd name="T11" fmla="*/ 171 h 589"/>
                <a:gd name="T12" fmla="*/ 29 w 479"/>
                <a:gd name="T13" fmla="*/ 171 h 589"/>
                <a:gd name="T14" fmla="*/ 29 w 479"/>
                <a:gd name="T15" fmla="*/ 183 h 589"/>
                <a:gd name="T16" fmla="*/ 0 w 479"/>
                <a:gd name="T17" fmla="*/ 183 h 589"/>
                <a:gd name="T18" fmla="*/ 0 w 479"/>
                <a:gd name="T19" fmla="*/ 243 h 589"/>
                <a:gd name="T20" fmla="*/ 29 w 479"/>
                <a:gd name="T21" fmla="*/ 243 h 589"/>
                <a:gd name="T22" fmla="*/ 29 w 479"/>
                <a:gd name="T23" fmla="*/ 254 h 589"/>
                <a:gd name="T24" fmla="*/ 0 w 479"/>
                <a:gd name="T25" fmla="*/ 254 h 589"/>
                <a:gd name="T26" fmla="*/ 0 w 479"/>
                <a:gd name="T27" fmla="*/ 314 h 589"/>
                <a:gd name="T28" fmla="*/ 29 w 479"/>
                <a:gd name="T29" fmla="*/ 314 h 589"/>
                <a:gd name="T30" fmla="*/ 29 w 479"/>
                <a:gd name="T31" fmla="*/ 326 h 589"/>
                <a:gd name="T32" fmla="*/ 0 w 479"/>
                <a:gd name="T33" fmla="*/ 326 h 589"/>
                <a:gd name="T34" fmla="*/ 0 w 479"/>
                <a:gd name="T35" fmla="*/ 368 h 589"/>
                <a:gd name="T36" fmla="*/ 29 w 479"/>
                <a:gd name="T37" fmla="*/ 368 h 589"/>
                <a:gd name="T38" fmla="*/ 29 w 479"/>
                <a:gd name="T39" fmla="*/ 380 h 589"/>
                <a:gd name="T40" fmla="*/ 0 w 479"/>
                <a:gd name="T41" fmla="*/ 380 h 589"/>
                <a:gd name="T42" fmla="*/ 0 w 479"/>
                <a:gd name="T43" fmla="*/ 440 h 589"/>
                <a:gd name="T44" fmla="*/ 29 w 479"/>
                <a:gd name="T45" fmla="*/ 440 h 589"/>
                <a:gd name="T46" fmla="*/ 29 w 479"/>
                <a:gd name="T47" fmla="*/ 454 h 589"/>
                <a:gd name="T48" fmla="*/ 0 w 479"/>
                <a:gd name="T49" fmla="*/ 454 h 589"/>
                <a:gd name="T50" fmla="*/ 0 w 479"/>
                <a:gd name="T51" fmla="*/ 511 h 589"/>
                <a:gd name="T52" fmla="*/ 29 w 479"/>
                <a:gd name="T53" fmla="*/ 511 h 589"/>
                <a:gd name="T54" fmla="*/ 29 w 479"/>
                <a:gd name="T55" fmla="*/ 523 h 589"/>
                <a:gd name="T56" fmla="*/ 0 w 479"/>
                <a:gd name="T57" fmla="*/ 523 h 589"/>
                <a:gd name="T58" fmla="*/ 0 w 479"/>
                <a:gd name="T59" fmla="*/ 589 h 589"/>
                <a:gd name="T60" fmla="*/ 479 w 479"/>
                <a:gd name="T61" fmla="*/ 589 h 589"/>
                <a:gd name="T62" fmla="*/ 0 w 479"/>
                <a:gd name="T63" fmla="*/ 0 h 589"/>
                <a:gd name="T64" fmla="*/ 64 w 479"/>
                <a:gd name="T65" fmla="*/ 181 h 589"/>
                <a:gd name="T66" fmla="*/ 344 w 479"/>
                <a:gd name="T67" fmla="*/ 525 h 589"/>
                <a:gd name="T68" fmla="*/ 64 w 479"/>
                <a:gd name="T69" fmla="*/ 525 h 589"/>
                <a:gd name="T70" fmla="*/ 64 w 479"/>
                <a:gd name="T71" fmla="*/ 181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9" h="589">
                  <a:moveTo>
                    <a:pt x="0" y="0"/>
                  </a:moveTo>
                  <a:lnTo>
                    <a:pt x="0" y="100"/>
                  </a:lnTo>
                  <a:lnTo>
                    <a:pt x="29" y="100"/>
                  </a:lnTo>
                  <a:lnTo>
                    <a:pt x="29" y="112"/>
                  </a:lnTo>
                  <a:lnTo>
                    <a:pt x="0" y="112"/>
                  </a:lnTo>
                  <a:lnTo>
                    <a:pt x="0" y="171"/>
                  </a:lnTo>
                  <a:lnTo>
                    <a:pt x="29" y="171"/>
                  </a:lnTo>
                  <a:lnTo>
                    <a:pt x="29" y="183"/>
                  </a:lnTo>
                  <a:lnTo>
                    <a:pt x="0" y="183"/>
                  </a:lnTo>
                  <a:lnTo>
                    <a:pt x="0" y="243"/>
                  </a:lnTo>
                  <a:lnTo>
                    <a:pt x="29" y="243"/>
                  </a:lnTo>
                  <a:lnTo>
                    <a:pt x="29" y="254"/>
                  </a:lnTo>
                  <a:lnTo>
                    <a:pt x="0" y="254"/>
                  </a:lnTo>
                  <a:lnTo>
                    <a:pt x="0" y="314"/>
                  </a:lnTo>
                  <a:lnTo>
                    <a:pt x="29" y="314"/>
                  </a:lnTo>
                  <a:lnTo>
                    <a:pt x="29" y="326"/>
                  </a:lnTo>
                  <a:lnTo>
                    <a:pt x="0" y="326"/>
                  </a:lnTo>
                  <a:lnTo>
                    <a:pt x="0" y="368"/>
                  </a:lnTo>
                  <a:lnTo>
                    <a:pt x="29" y="368"/>
                  </a:lnTo>
                  <a:lnTo>
                    <a:pt x="29" y="380"/>
                  </a:lnTo>
                  <a:lnTo>
                    <a:pt x="0" y="380"/>
                  </a:lnTo>
                  <a:lnTo>
                    <a:pt x="0" y="440"/>
                  </a:lnTo>
                  <a:lnTo>
                    <a:pt x="29" y="440"/>
                  </a:lnTo>
                  <a:lnTo>
                    <a:pt x="29" y="454"/>
                  </a:lnTo>
                  <a:lnTo>
                    <a:pt x="0" y="454"/>
                  </a:lnTo>
                  <a:lnTo>
                    <a:pt x="0" y="511"/>
                  </a:lnTo>
                  <a:lnTo>
                    <a:pt x="29" y="511"/>
                  </a:lnTo>
                  <a:lnTo>
                    <a:pt x="29" y="523"/>
                  </a:lnTo>
                  <a:lnTo>
                    <a:pt x="0" y="523"/>
                  </a:lnTo>
                  <a:lnTo>
                    <a:pt x="0" y="589"/>
                  </a:lnTo>
                  <a:lnTo>
                    <a:pt x="479" y="589"/>
                  </a:lnTo>
                  <a:lnTo>
                    <a:pt x="0" y="0"/>
                  </a:lnTo>
                  <a:close/>
                  <a:moveTo>
                    <a:pt x="64" y="181"/>
                  </a:moveTo>
                  <a:lnTo>
                    <a:pt x="344" y="525"/>
                  </a:lnTo>
                  <a:lnTo>
                    <a:pt x="64" y="525"/>
                  </a:lnTo>
                  <a:lnTo>
                    <a:pt x="64"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2"/>
            <p:cNvSpPr>
              <a:spLocks/>
            </p:cNvSpPr>
            <p:nvPr/>
          </p:nvSpPr>
          <p:spPr bwMode="auto">
            <a:xfrm>
              <a:off x="3963988" y="4297363"/>
              <a:ext cx="173038" cy="1006475"/>
            </a:xfrm>
            <a:custGeom>
              <a:avLst/>
              <a:gdLst>
                <a:gd name="T0" fmla="*/ 0 w 109"/>
                <a:gd name="T1" fmla="*/ 81 h 634"/>
                <a:gd name="T2" fmla="*/ 48 w 109"/>
                <a:gd name="T3" fmla="*/ 81 h 634"/>
                <a:gd name="T4" fmla="*/ 48 w 109"/>
                <a:gd name="T5" fmla="*/ 95 h 634"/>
                <a:gd name="T6" fmla="*/ 0 w 109"/>
                <a:gd name="T7" fmla="*/ 95 h 634"/>
                <a:gd name="T8" fmla="*/ 0 w 109"/>
                <a:gd name="T9" fmla="*/ 166 h 634"/>
                <a:gd name="T10" fmla="*/ 48 w 109"/>
                <a:gd name="T11" fmla="*/ 166 h 634"/>
                <a:gd name="T12" fmla="*/ 48 w 109"/>
                <a:gd name="T13" fmla="*/ 181 h 634"/>
                <a:gd name="T14" fmla="*/ 0 w 109"/>
                <a:gd name="T15" fmla="*/ 181 h 634"/>
                <a:gd name="T16" fmla="*/ 0 w 109"/>
                <a:gd name="T17" fmla="*/ 250 h 634"/>
                <a:gd name="T18" fmla="*/ 48 w 109"/>
                <a:gd name="T19" fmla="*/ 250 h 634"/>
                <a:gd name="T20" fmla="*/ 48 w 109"/>
                <a:gd name="T21" fmla="*/ 264 h 634"/>
                <a:gd name="T22" fmla="*/ 0 w 109"/>
                <a:gd name="T23" fmla="*/ 264 h 634"/>
                <a:gd name="T24" fmla="*/ 0 w 109"/>
                <a:gd name="T25" fmla="*/ 335 h 634"/>
                <a:gd name="T26" fmla="*/ 48 w 109"/>
                <a:gd name="T27" fmla="*/ 335 h 634"/>
                <a:gd name="T28" fmla="*/ 48 w 109"/>
                <a:gd name="T29" fmla="*/ 349 h 634"/>
                <a:gd name="T30" fmla="*/ 0 w 109"/>
                <a:gd name="T31" fmla="*/ 349 h 634"/>
                <a:gd name="T32" fmla="*/ 0 w 109"/>
                <a:gd name="T33" fmla="*/ 399 h 634"/>
                <a:gd name="T34" fmla="*/ 48 w 109"/>
                <a:gd name="T35" fmla="*/ 399 h 634"/>
                <a:gd name="T36" fmla="*/ 48 w 109"/>
                <a:gd name="T37" fmla="*/ 413 h 634"/>
                <a:gd name="T38" fmla="*/ 0 w 109"/>
                <a:gd name="T39" fmla="*/ 413 h 634"/>
                <a:gd name="T40" fmla="*/ 0 w 109"/>
                <a:gd name="T41" fmla="*/ 485 h 634"/>
                <a:gd name="T42" fmla="*/ 48 w 109"/>
                <a:gd name="T43" fmla="*/ 485 h 634"/>
                <a:gd name="T44" fmla="*/ 48 w 109"/>
                <a:gd name="T45" fmla="*/ 499 h 634"/>
                <a:gd name="T46" fmla="*/ 0 w 109"/>
                <a:gd name="T47" fmla="*/ 499 h 634"/>
                <a:gd name="T48" fmla="*/ 0 w 109"/>
                <a:gd name="T49" fmla="*/ 568 h 634"/>
                <a:gd name="T50" fmla="*/ 48 w 109"/>
                <a:gd name="T51" fmla="*/ 568 h 634"/>
                <a:gd name="T52" fmla="*/ 48 w 109"/>
                <a:gd name="T53" fmla="*/ 582 h 634"/>
                <a:gd name="T54" fmla="*/ 0 w 109"/>
                <a:gd name="T55" fmla="*/ 582 h 634"/>
                <a:gd name="T56" fmla="*/ 0 w 109"/>
                <a:gd name="T57" fmla="*/ 634 h 634"/>
                <a:gd name="T58" fmla="*/ 109 w 109"/>
                <a:gd name="T59" fmla="*/ 634 h 634"/>
                <a:gd name="T60" fmla="*/ 109 w 109"/>
                <a:gd name="T61" fmla="*/ 0 h 634"/>
                <a:gd name="T62" fmla="*/ 0 w 109"/>
                <a:gd name="T63" fmla="*/ 0 h 634"/>
                <a:gd name="T64" fmla="*/ 0 w 109"/>
                <a:gd name="T65" fmla="*/ 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634">
                  <a:moveTo>
                    <a:pt x="0" y="81"/>
                  </a:moveTo>
                  <a:lnTo>
                    <a:pt x="48" y="81"/>
                  </a:lnTo>
                  <a:lnTo>
                    <a:pt x="48" y="95"/>
                  </a:lnTo>
                  <a:lnTo>
                    <a:pt x="0" y="95"/>
                  </a:lnTo>
                  <a:lnTo>
                    <a:pt x="0" y="166"/>
                  </a:lnTo>
                  <a:lnTo>
                    <a:pt x="48" y="166"/>
                  </a:lnTo>
                  <a:lnTo>
                    <a:pt x="48" y="181"/>
                  </a:lnTo>
                  <a:lnTo>
                    <a:pt x="0" y="181"/>
                  </a:lnTo>
                  <a:lnTo>
                    <a:pt x="0" y="250"/>
                  </a:lnTo>
                  <a:lnTo>
                    <a:pt x="48" y="250"/>
                  </a:lnTo>
                  <a:lnTo>
                    <a:pt x="48" y="264"/>
                  </a:lnTo>
                  <a:lnTo>
                    <a:pt x="0" y="264"/>
                  </a:lnTo>
                  <a:lnTo>
                    <a:pt x="0" y="335"/>
                  </a:lnTo>
                  <a:lnTo>
                    <a:pt x="48" y="335"/>
                  </a:lnTo>
                  <a:lnTo>
                    <a:pt x="48" y="349"/>
                  </a:lnTo>
                  <a:lnTo>
                    <a:pt x="0" y="349"/>
                  </a:lnTo>
                  <a:lnTo>
                    <a:pt x="0" y="399"/>
                  </a:lnTo>
                  <a:lnTo>
                    <a:pt x="48" y="399"/>
                  </a:lnTo>
                  <a:lnTo>
                    <a:pt x="48" y="413"/>
                  </a:lnTo>
                  <a:lnTo>
                    <a:pt x="0" y="413"/>
                  </a:lnTo>
                  <a:lnTo>
                    <a:pt x="0" y="485"/>
                  </a:lnTo>
                  <a:lnTo>
                    <a:pt x="48" y="485"/>
                  </a:lnTo>
                  <a:lnTo>
                    <a:pt x="48" y="499"/>
                  </a:lnTo>
                  <a:lnTo>
                    <a:pt x="0" y="499"/>
                  </a:lnTo>
                  <a:lnTo>
                    <a:pt x="0" y="568"/>
                  </a:lnTo>
                  <a:lnTo>
                    <a:pt x="48" y="568"/>
                  </a:lnTo>
                  <a:lnTo>
                    <a:pt x="48" y="582"/>
                  </a:lnTo>
                  <a:lnTo>
                    <a:pt x="0" y="582"/>
                  </a:lnTo>
                  <a:lnTo>
                    <a:pt x="0" y="634"/>
                  </a:lnTo>
                  <a:lnTo>
                    <a:pt x="109" y="634"/>
                  </a:lnTo>
                  <a:lnTo>
                    <a:pt x="109" y="0"/>
                  </a:lnTo>
                  <a:lnTo>
                    <a:pt x="0" y="0"/>
                  </a:lnTo>
                  <a:lnTo>
                    <a:pt x="0"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组合 42"/>
          <p:cNvGrpSpPr/>
          <p:nvPr userDrawn="1"/>
        </p:nvGrpSpPr>
        <p:grpSpPr>
          <a:xfrm>
            <a:off x="5823400" y="97611"/>
            <a:ext cx="433212" cy="328436"/>
            <a:chOff x="3919538" y="2133600"/>
            <a:chExt cx="1023937" cy="776288"/>
          </a:xfrm>
          <a:solidFill>
            <a:schemeClr val="bg1"/>
          </a:solidFill>
        </p:grpSpPr>
        <p:sp>
          <p:nvSpPr>
            <p:cNvPr id="44" name="Freeform 36"/>
            <p:cNvSpPr>
              <a:spLocks noEditPoints="1"/>
            </p:cNvSpPr>
            <p:nvPr/>
          </p:nvSpPr>
          <p:spPr bwMode="auto">
            <a:xfrm>
              <a:off x="4214813" y="2651125"/>
              <a:ext cx="655637" cy="244475"/>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49"/>
                    <a:pt x="159" y="43"/>
                    <a:pt x="159" y="34"/>
                  </a:cubicBezTo>
                  <a:cubicBezTo>
                    <a:pt x="159" y="23"/>
                    <a:pt x="162" y="14"/>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7"/>
            <p:cNvSpPr>
              <a:spLocks noEditPoints="1"/>
            </p:cNvSpPr>
            <p:nvPr/>
          </p:nvSpPr>
          <p:spPr bwMode="auto">
            <a:xfrm>
              <a:off x="4203700" y="2373313"/>
              <a:ext cx="655637" cy="247650"/>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3" y="12"/>
                    <a:pt x="152" y="15"/>
                    <a:pt x="151" y="17"/>
                  </a:cubicBezTo>
                  <a:cubicBezTo>
                    <a:pt x="26" y="17"/>
                    <a:pt x="26" y="17"/>
                    <a:pt x="26" y="17"/>
                  </a:cubicBezTo>
                  <a:cubicBezTo>
                    <a:pt x="26" y="22"/>
                    <a:pt x="26" y="22"/>
                    <a:pt x="26" y="22"/>
                  </a:cubicBezTo>
                  <a:cubicBezTo>
                    <a:pt x="150" y="22"/>
                    <a:pt x="150" y="22"/>
                    <a:pt x="150" y="22"/>
                  </a:cubicBezTo>
                  <a:cubicBezTo>
                    <a:pt x="150" y="24"/>
                    <a:pt x="149" y="27"/>
                    <a:pt x="149" y="30"/>
                  </a:cubicBezTo>
                  <a:cubicBezTo>
                    <a:pt x="25" y="30"/>
                    <a:pt x="25" y="30"/>
                    <a:pt x="25" y="30"/>
                  </a:cubicBezTo>
                  <a:cubicBezTo>
                    <a:pt x="25" y="35"/>
                    <a:pt x="25" y="35"/>
                    <a:pt x="25" y="35"/>
                  </a:cubicBezTo>
                  <a:cubicBezTo>
                    <a:pt x="149" y="35"/>
                    <a:pt x="149" y="35"/>
                    <a:pt x="149" y="35"/>
                  </a:cubicBezTo>
                  <a:cubicBezTo>
                    <a:pt x="149" y="38"/>
                    <a:pt x="149" y="40"/>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8"/>
            <p:cNvSpPr>
              <a:spLocks noEditPoints="1"/>
            </p:cNvSpPr>
            <p:nvPr/>
          </p:nvSpPr>
          <p:spPr bwMode="auto">
            <a:xfrm>
              <a:off x="3919538" y="2316163"/>
              <a:ext cx="284162" cy="593725"/>
            </a:xfrm>
            <a:custGeom>
              <a:avLst/>
              <a:gdLst>
                <a:gd name="T0" fmla="*/ 65 w 75"/>
                <a:gd name="T1" fmla="*/ 15 h 156"/>
                <a:gd name="T2" fmla="*/ 48 w 75"/>
                <a:gd name="T3" fmla="*/ 16 h 156"/>
                <a:gd name="T4" fmla="*/ 27 w 75"/>
                <a:gd name="T5" fmla="*/ 9 h 156"/>
                <a:gd name="T6" fmla="*/ 28 w 75"/>
                <a:gd name="T7" fmla="*/ 1 h 156"/>
                <a:gd name="T8" fmla="*/ 20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5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4 h 156"/>
                <a:gd name="T50" fmla="*/ 54 w 75"/>
                <a:gd name="T51" fmla="*/ 25 h 156"/>
                <a:gd name="T52" fmla="*/ 40 w 75"/>
                <a:gd name="T53" fmla="*/ 132 h 156"/>
                <a:gd name="T54" fmla="*/ 43 w 75"/>
                <a:gd name="T55" fmla="*/ 132 h 156"/>
                <a:gd name="T56" fmla="*/ 58 w 75"/>
                <a:gd name="T57" fmla="*/ 25 h 156"/>
                <a:gd name="T58" fmla="*/ 64 w 75"/>
                <a:gd name="T59" fmla="*/ 24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5"/>
                  </a:moveTo>
                  <a:cubicBezTo>
                    <a:pt x="61" y="16"/>
                    <a:pt x="55" y="17"/>
                    <a:pt x="48" y="16"/>
                  </a:cubicBezTo>
                  <a:cubicBezTo>
                    <a:pt x="38" y="14"/>
                    <a:pt x="31" y="11"/>
                    <a:pt x="27" y="9"/>
                  </a:cubicBezTo>
                  <a:cubicBezTo>
                    <a:pt x="28" y="1"/>
                    <a:pt x="28" y="1"/>
                    <a:pt x="28" y="1"/>
                  </a:cubicBezTo>
                  <a:cubicBezTo>
                    <a:pt x="20" y="0"/>
                    <a:pt x="20" y="0"/>
                    <a:pt x="20"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5"/>
                  </a:lnTo>
                  <a:close/>
                  <a:moveTo>
                    <a:pt x="48" y="145"/>
                  </a:moveTo>
                  <a:cubicBezTo>
                    <a:pt x="48" y="146"/>
                    <a:pt x="47" y="146"/>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4"/>
                    <a:pt x="47" y="24"/>
                    <a:pt x="47" y="24"/>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4"/>
                  </a:cubicBezTo>
                  <a:lnTo>
                    <a:pt x="48"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Rectangle 39"/>
            <p:cNvSpPr>
              <a:spLocks noChangeArrowheads="1"/>
            </p:cNvSpPr>
            <p:nvPr/>
          </p:nvSpPr>
          <p:spPr bwMode="auto">
            <a:xfrm>
              <a:off x="4397375" y="2133600"/>
              <a:ext cx="5461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0"/>
            <p:cNvSpPr>
              <a:spLocks/>
            </p:cNvSpPr>
            <p:nvPr/>
          </p:nvSpPr>
          <p:spPr bwMode="auto">
            <a:xfrm>
              <a:off x="4881563" y="2187575"/>
              <a:ext cx="57150" cy="220663"/>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Rectangle 41"/>
            <p:cNvSpPr>
              <a:spLocks noChangeArrowheads="1"/>
            </p:cNvSpPr>
            <p:nvPr/>
          </p:nvSpPr>
          <p:spPr bwMode="auto">
            <a:xfrm>
              <a:off x="4452938" y="2190750"/>
              <a:ext cx="422275" cy="168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602716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par>
                                <p:cTn id="13" presetID="9"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dissolve">
                                      <p:cBhvr>
                                        <p:cTn id="15" dur="500"/>
                                        <p:tgtEl>
                                          <p:spTgt spid="15"/>
                                        </p:tgtEl>
                                      </p:cBhvr>
                                    </p:animEffect>
                                  </p:childTnLst>
                                </p:cTn>
                              </p:par>
                              <p:par>
                                <p:cTn id="16" presetID="9" presetClass="entr" presetSubtype="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dissolve">
                                      <p:cBhvr>
                                        <p:cTn id="18" dur="500"/>
                                        <p:tgtEl>
                                          <p:spTgt spid="26"/>
                                        </p:tgtEl>
                                      </p:cBhvr>
                                    </p:animEffect>
                                  </p:childTnLst>
                                </p:cTn>
                              </p:par>
                              <p:par>
                                <p:cTn id="19" presetID="9"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dissolve">
                                      <p:cBhvr>
                                        <p:cTn id="21" dur="500"/>
                                        <p:tgtEl>
                                          <p:spTgt spid="30"/>
                                        </p:tgtEl>
                                      </p:cBhvr>
                                    </p:animEffect>
                                  </p:childTnLst>
                                </p:cTn>
                              </p:par>
                              <p:par>
                                <p:cTn id="22" presetID="9" presetClass="entr" presetSubtype="0" fill="hold"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dissolve">
                                      <p:cBhvr>
                                        <p:cTn id="24" dur="500"/>
                                        <p:tgtEl>
                                          <p:spTgt spid="40"/>
                                        </p:tgtEl>
                                      </p:cBhvr>
                                    </p:animEffect>
                                  </p:childTnLst>
                                </p:cTn>
                              </p:par>
                              <p:par>
                                <p:cTn id="25" presetID="9" presetClass="entr" presetSubtype="0" fill="hold"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dissolve">
                                      <p:cBhvr>
                                        <p:cTn id="27" dur="500"/>
                                        <p:tgtEl>
                                          <p:spTgt spid="43"/>
                                        </p:tgtEl>
                                      </p:cBhvr>
                                    </p:animEffect>
                                  </p:childTnLst>
                                </p:cTn>
                              </p:par>
                            </p:childTnLst>
                          </p:cTn>
                        </p:par>
                        <p:par>
                          <p:cTn id="28" fill="hold">
                            <p:stCondLst>
                              <p:cond delay="1000"/>
                            </p:stCondLst>
                            <p:childTnLst>
                              <p:par>
                                <p:cTn id="29" presetID="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Rectangle 37"/>
          <p:cNvSpPr/>
          <p:nvPr userDrawn="1"/>
        </p:nvSpPr>
        <p:spPr>
          <a:xfrm>
            <a:off x="0" y="-13001"/>
            <a:ext cx="9144000" cy="534175"/>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矩形 6"/>
          <p:cNvSpPr/>
          <p:nvPr userDrawn="1"/>
        </p:nvSpPr>
        <p:spPr>
          <a:xfrm>
            <a:off x="7063259" y="-12974"/>
            <a:ext cx="533077" cy="53307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202024" y="45281"/>
            <a:ext cx="272933" cy="429495"/>
            <a:chOff x="202024" y="45281"/>
            <a:chExt cx="272933" cy="429495"/>
          </a:xfrm>
          <a:solidFill>
            <a:schemeClr val="bg1"/>
          </a:solidFill>
        </p:grpSpPr>
        <p:sp>
          <p:nvSpPr>
            <p:cNvPr id="9" name="Rounded Rectangle 38"/>
            <p:cNvSpPr/>
            <p:nvPr/>
          </p:nvSpPr>
          <p:spPr>
            <a:xfrm rot="18000000">
              <a:off x="38895" y="208411"/>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39"/>
            <p:cNvSpPr/>
            <p:nvPr/>
          </p:nvSpPr>
          <p:spPr>
            <a:xfrm rot="18000000">
              <a:off x="208592" y="208410"/>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组合 10"/>
          <p:cNvGrpSpPr/>
          <p:nvPr userDrawn="1"/>
        </p:nvGrpSpPr>
        <p:grpSpPr>
          <a:xfrm>
            <a:off x="6556526" y="87998"/>
            <a:ext cx="312897" cy="347663"/>
            <a:chOff x="2790826" y="4105276"/>
            <a:chExt cx="900113" cy="1000125"/>
          </a:xfrm>
          <a:solidFill>
            <a:schemeClr val="bg1"/>
          </a:solidFill>
        </p:grpSpPr>
        <p:sp>
          <p:nvSpPr>
            <p:cNvPr id="12" name="Rectangle 9"/>
            <p:cNvSpPr>
              <a:spLocks noChangeArrowheads="1"/>
            </p:cNvSpPr>
            <p:nvPr/>
          </p:nvSpPr>
          <p:spPr bwMode="auto">
            <a:xfrm>
              <a:off x="3141663" y="4456113"/>
              <a:ext cx="4508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10"/>
            <p:cNvSpPr>
              <a:spLocks noChangeArrowheads="1"/>
            </p:cNvSpPr>
            <p:nvPr/>
          </p:nvSpPr>
          <p:spPr bwMode="auto">
            <a:xfrm>
              <a:off x="3144838" y="4560888"/>
              <a:ext cx="45085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1"/>
            <p:cNvSpPr>
              <a:spLocks/>
            </p:cNvSpPr>
            <p:nvPr/>
          </p:nvSpPr>
          <p:spPr bwMode="auto">
            <a:xfrm>
              <a:off x="3051176" y="4343401"/>
              <a:ext cx="639763" cy="762000"/>
            </a:xfrm>
            <a:custGeom>
              <a:avLst/>
              <a:gdLst>
                <a:gd name="T0" fmla="*/ 0 w 403"/>
                <a:gd name="T1" fmla="*/ 0 h 480"/>
                <a:gd name="T2" fmla="*/ 0 w 403"/>
                <a:gd name="T3" fmla="*/ 14 h 480"/>
                <a:gd name="T4" fmla="*/ 38 w 403"/>
                <a:gd name="T5" fmla="*/ 107 h 480"/>
                <a:gd name="T6" fmla="*/ 38 w 403"/>
                <a:gd name="T7" fmla="*/ 38 h 480"/>
                <a:gd name="T8" fmla="*/ 365 w 403"/>
                <a:gd name="T9" fmla="*/ 38 h 480"/>
                <a:gd name="T10" fmla="*/ 365 w 403"/>
                <a:gd name="T11" fmla="*/ 444 h 480"/>
                <a:gd name="T12" fmla="*/ 111 w 403"/>
                <a:gd name="T13" fmla="*/ 444 h 480"/>
                <a:gd name="T14" fmla="*/ 111 w 403"/>
                <a:gd name="T15" fmla="*/ 444 h 480"/>
                <a:gd name="T16" fmla="*/ 109 w 403"/>
                <a:gd name="T17" fmla="*/ 444 h 480"/>
                <a:gd name="T18" fmla="*/ 38 w 403"/>
                <a:gd name="T19" fmla="*/ 444 h 480"/>
                <a:gd name="T20" fmla="*/ 38 w 403"/>
                <a:gd name="T21" fmla="*/ 375 h 480"/>
                <a:gd name="T22" fmla="*/ 7 w 403"/>
                <a:gd name="T23" fmla="*/ 344 h 480"/>
                <a:gd name="T24" fmla="*/ 7 w 403"/>
                <a:gd name="T25" fmla="*/ 346 h 480"/>
                <a:gd name="T26" fmla="*/ 5 w 403"/>
                <a:gd name="T27" fmla="*/ 342 h 480"/>
                <a:gd name="T28" fmla="*/ 0 w 403"/>
                <a:gd name="T29" fmla="*/ 337 h 480"/>
                <a:gd name="T30" fmla="*/ 0 w 403"/>
                <a:gd name="T31" fmla="*/ 480 h 480"/>
                <a:gd name="T32" fmla="*/ 403 w 403"/>
                <a:gd name="T33" fmla="*/ 480 h 480"/>
                <a:gd name="T34" fmla="*/ 403 w 403"/>
                <a:gd name="T35" fmla="*/ 0 h 480"/>
                <a:gd name="T36" fmla="*/ 0 w 403"/>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3" h="480">
                  <a:moveTo>
                    <a:pt x="0" y="0"/>
                  </a:moveTo>
                  <a:lnTo>
                    <a:pt x="0" y="14"/>
                  </a:lnTo>
                  <a:lnTo>
                    <a:pt x="38" y="107"/>
                  </a:lnTo>
                  <a:lnTo>
                    <a:pt x="38" y="38"/>
                  </a:lnTo>
                  <a:lnTo>
                    <a:pt x="365" y="38"/>
                  </a:lnTo>
                  <a:lnTo>
                    <a:pt x="365" y="444"/>
                  </a:lnTo>
                  <a:lnTo>
                    <a:pt x="111" y="444"/>
                  </a:lnTo>
                  <a:lnTo>
                    <a:pt x="111" y="444"/>
                  </a:lnTo>
                  <a:lnTo>
                    <a:pt x="109" y="444"/>
                  </a:lnTo>
                  <a:lnTo>
                    <a:pt x="38" y="444"/>
                  </a:lnTo>
                  <a:lnTo>
                    <a:pt x="38" y="375"/>
                  </a:lnTo>
                  <a:lnTo>
                    <a:pt x="7" y="344"/>
                  </a:lnTo>
                  <a:lnTo>
                    <a:pt x="7" y="346"/>
                  </a:lnTo>
                  <a:lnTo>
                    <a:pt x="5" y="342"/>
                  </a:lnTo>
                  <a:lnTo>
                    <a:pt x="0" y="337"/>
                  </a:lnTo>
                  <a:lnTo>
                    <a:pt x="0" y="480"/>
                  </a:lnTo>
                  <a:lnTo>
                    <a:pt x="403" y="480"/>
                  </a:lnTo>
                  <a:lnTo>
                    <a:pt x="40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2"/>
            <p:cNvSpPr>
              <a:spLocks/>
            </p:cNvSpPr>
            <p:nvPr/>
          </p:nvSpPr>
          <p:spPr bwMode="auto">
            <a:xfrm>
              <a:off x="3171826" y="4656138"/>
              <a:ext cx="423863" cy="41275"/>
            </a:xfrm>
            <a:custGeom>
              <a:avLst/>
              <a:gdLst>
                <a:gd name="T0" fmla="*/ 0 w 267"/>
                <a:gd name="T1" fmla="*/ 0 h 26"/>
                <a:gd name="T2" fmla="*/ 9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9" y="26"/>
                  </a:lnTo>
                  <a:lnTo>
                    <a:pt x="267" y="26"/>
                  </a:lnTo>
                  <a:lnTo>
                    <a:pt x="26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p:cNvSpPr>
            <p:nvPr/>
          </p:nvSpPr>
          <p:spPr bwMode="auto">
            <a:xfrm>
              <a:off x="3213101" y="4757738"/>
              <a:ext cx="387350" cy="4127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4"/>
            <p:cNvSpPr>
              <a:spLocks noChangeArrowheads="1"/>
            </p:cNvSpPr>
            <p:nvPr/>
          </p:nvSpPr>
          <p:spPr bwMode="auto">
            <a:xfrm>
              <a:off x="3235326" y="4840288"/>
              <a:ext cx="3603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5"/>
            <p:cNvSpPr>
              <a:spLocks/>
            </p:cNvSpPr>
            <p:nvPr/>
          </p:nvSpPr>
          <p:spPr bwMode="auto">
            <a:xfrm>
              <a:off x="3076576" y="4818063"/>
              <a:ext cx="139700" cy="188913"/>
            </a:xfrm>
            <a:custGeom>
              <a:avLst/>
              <a:gdLst>
                <a:gd name="T0" fmla="*/ 86 w 88"/>
                <a:gd name="T1" fmla="*/ 119 h 119"/>
                <a:gd name="T2" fmla="*/ 88 w 88"/>
                <a:gd name="T3" fmla="*/ 0 h 119"/>
                <a:gd name="T4" fmla="*/ 0 w 88"/>
                <a:gd name="T5" fmla="*/ 38 h 119"/>
                <a:gd name="T6" fmla="*/ 86 w 88"/>
                <a:gd name="T7" fmla="*/ 119 h 119"/>
              </a:gdLst>
              <a:ahLst/>
              <a:cxnLst>
                <a:cxn ang="0">
                  <a:pos x="T0" y="T1"/>
                </a:cxn>
                <a:cxn ang="0">
                  <a:pos x="T2" y="T3"/>
                </a:cxn>
                <a:cxn ang="0">
                  <a:pos x="T4" y="T5"/>
                </a:cxn>
                <a:cxn ang="0">
                  <a:pos x="T6" y="T7"/>
                </a:cxn>
              </a:cxnLst>
              <a:rect l="0" t="0" r="r" b="b"/>
              <a:pathLst>
                <a:path w="88" h="119">
                  <a:moveTo>
                    <a:pt x="86" y="119"/>
                  </a:moveTo>
                  <a:lnTo>
                    <a:pt x="88" y="0"/>
                  </a:lnTo>
                  <a:lnTo>
                    <a:pt x="0" y="38"/>
                  </a:lnTo>
                  <a:lnTo>
                    <a:pt x="86"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6"/>
            <p:cNvSpPr>
              <a:spLocks/>
            </p:cNvSpPr>
            <p:nvPr/>
          </p:nvSpPr>
          <p:spPr bwMode="auto">
            <a:xfrm>
              <a:off x="2790826" y="4105276"/>
              <a:ext cx="180975" cy="169863"/>
            </a:xfrm>
            <a:custGeom>
              <a:avLst/>
              <a:gdLst>
                <a:gd name="T0" fmla="*/ 41 w 48"/>
                <a:gd name="T1" fmla="*/ 12 h 45"/>
                <a:gd name="T2" fmla="*/ 20 w 48"/>
                <a:gd name="T3" fmla="*/ 3 h 45"/>
                <a:gd name="T4" fmla="*/ 12 w 48"/>
                <a:gd name="T5" fmla="*/ 7 h 45"/>
                <a:gd name="T6" fmla="*/ 3 w 48"/>
                <a:gd name="T7" fmla="*/ 27 h 45"/>
                <a:gd name="T8" fmla="*/ 11 w 48"/>
                <a:gd name="T9" fmla="*/ 45 h 45"/>
                <a:gd name="T10" fmla="*/ 48 w 48"/>
                <a:gd name="T11" fmla="*/ 30 h 45"/>
                <a:gd name="T12" fmla="*/ 41 w 4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48" h="45">
                  <a:moveTo>
                    <a:pt x="41" y="12"/>
                  </a:moveTo>
                  <a:cubicBezTo>
                    <a:pt x="38" y="4"/>
                    <a:pt x="28" y="0"/>
                    <a:pt x="20" y="3"/>
                  </a:cubicBezTo>
                  <a:cubicBezTo>
                    <a:pt x="12" y="7"/>
                    <a:pt x="12" y="7"/>
                    <a:pt x="12" y="7"/>
                  </a:cubicBezTo>
                  <a:cubicBezTo>
                    <a:pt x="4" y="10"/>
                    <a:pt x="0" y="19"/>
                    <a:pt x="3" y="27"/>
                  </a:cubicBezTo>
                  <a:cubicBezTo>
                    <a:pt x="11" y="45"/>
                    <a:pt x="11" y="45"/>
                    <a:pt x="11" y="45"/>
                  </a:cubicBezTo>
                  <a:cubicBezTo>
                    <a:pt x="48" y="30"/>
                    <a:pt x="48" y="30"/>
                    <a:pt x="48" y="30"/>
                  </a:cubicBez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17"/>
            <p:cNvSpPr>
              <a:spLocks noChangeArrowheads="1"/>
            </p:cNvSpPr>
            <p:nvPr/>
          </p:nvSpPr>
          <p:spPr bwMode="auto">
            <a:xfrm>
              <a:off x="3230563" y="4946651"/>
              <a:ext cx="3698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8"/>
            <p:cNvSpPr>
              <a:spLocks noEditPoints="1"/>
            </p:cNvSpPr>
            <p:nvPr/>
          </p:nvSpPr>
          <p:spPr bwMode="auto">
            <a:xfrm>
              <a:off x="2836863" y="4233863"/>
              <a:ext cx="376238" cy="633413"/>
            </a:xfrm>
            <a:custGeom>
              <a:avLst/>
              <a:gdLst>
                <a:gd name="T0" fmla="*/ 100 w 100"/>
                <a:gd name="T1" fmla="*/ 153 h 168"/>
                <a:gd name="T2" fmla="*/ 38 w 100"/>
                <a:gd name="T3" fmla="*/ 0 h 168"/>
                <a:gd name="T4" fmla="*/ 0 w 100"/>
                <a:gd name="T5" fmla="*/ 16 h 168"/>
                <a:gd name="T6" fmla="*/ 63 w 100"/>
                <a:gd name="T7" fmla="*/ 168 h 168"/>
                <a:gd name="T8" fmla="*/ 100 w 100"/>
                <a:gd name="T9" fmla="*/ 153 h 168"/>
                <a:gd name="T10" fmla="*/ 34 w 100"/>
                <a:gd name="T11" fmla="*/ 7 h 168"/>
                <a:gd name="T12" fmla="*/ 75 w 100"/>
                <a:gd name="T13" fmla="*/ 108 h 168"/>
                <a:gd name="T14" fmla="*/ 74 w 100"/>
                <a:gd name="T15" fmla="*/ 116 h 168"/>
                <a:gd name="T16" fmla="*/ 67 w 100"/>
                <a:gd name="T17" fmla="*/ 111 h 168"/>
                <a:gd name="T18" fmla="*/ 26 w 100"/>
                <a:gd name="T19" fmla="*/ 10 h 168"/>
                <a:gd name="T20" fmla="*/ 34 w 100"/>
                <a:gd name="T21" fmla="*/ 7 h 168"/>
                <a:gd name="T22" fmla="*/ 57 w 100"/>
                <a:gd name="T23" fmla="*/ 122 h 168"/>
                <a:gd name="T24" fmla="*/ 50 w 100"/>
                <a:gd name="T25" fmla="*/ 118 h 168"/>
                <a:gd name="T26" fmla="*/ 9 w 100"/>
                <a:gd name="T27" fmla="*/ 17 h 168"/>
                <a:gd name="T28" fmla="*/ 17 w 100"/>
                <a:gd name="T29" fmla="*/ 13 h 168"/>
                <a:gd name="T30" fmla="*/ 59 w 100"/>
                <a:gd name="T31" fmla="*/ 115 h 168"/>
                <a:gd name="T32" fmla="*/ 57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3"/>
                  </a:moveTo>
                  <a:cubicBezTo>
                    <a:pt x="38" y="0"/>
                    <a:pt x="38" y="0"/>
                    <a:pt x="38" y="0"/>
                  </a:cubicBezTo>
                  <a:cubicBezTo>
                    <a:pt x="0" y="16"/>
                    <a:pt x="0" y="16"/>
                    <a:pt x="0" y="16"/>
                  </a:cubicBezTo>
                  <a:cubicBezTo>
                    <a:pt x="63" y="168"/>
                    <a:pt x="63" y="168"/>
                    <a:pt x="63" y="168"/>
                  </a:cubicBezTo>
                  <a:lnTo>
                    <a:pt x="100" y="153"/>
                  </a:lnTo>
                  <a:close/>
                  <a:moveTo>
                    <a:pt x="34" y="7"/>
                  </a:moveTo>
                  <a:cubicBezTo>
                    <a:pt x="75" y="108"/>
                    <a:pt x="75" y="108"/>
                    <a:pt x="75" y="108"/>
                  </a:cubicBezTo>
                  <a:cubicBezTo>
                    <a:pt x="77" y="111"/>
                    <a:pt x="76" y="115"/>
                    <a:pt x="74" y="116"/>
                  </a:cubicBezTo>
                  <a:cubicBezTo>
                    <a:pt x="71" y="116"/>
                    <a:pt x="68" y="115"/>
                    <a:pt x="67" y="111"/>
                  </a:cubicBezTo>
                  <a:cubicBezTo>
                    <a:pt x="26" y="10"/>
                    <a:pt x="26" y="10"/>
                    <a:pt x="26" y="10"/>
                  </a:cubicBezTo>
                  <a:lnTo>
                    <a:pt x="34" y="7"/>
                  </a:lnTo>
                  <a:close/>
                  <a:moveTo>
                    <a:pt x="57" y="122"/>
                  </a:moveTo>
                  <a:cubicBezTo>
                    <a:pt x="55" y="123"/>
                    <a:pt x="52" y="121"/>
                    <a:pt x="50" y="118"/>
                  </a:cubicBezTo>
                  <a:cubicBezTo>
                    <a:pt x="9" y="17"/>
                    <a:pt x="9" y="17"/>
                    <a:pt x="9" y="17"/>
                  </a:cubicBezTo>
                  <a:cubicBezTo>
                    <a:pt x="17" y="13"/>
                    <a:pt x="17" y="13"/>
                    <a:pt x="17" y="13"/>
                  </a:cubicBezTo>
                  <a:cubicBezTo>
                    <a:pt x="59" y="115"/>
                    <a:pt x="59" y="115"/>
                    <a:pt x="59" y="115"/>
                  </a:cubicBezTo>
                  <a:cubicBezTo>
                    <a:pt x="60" y="118"/>
                    <a:pt x="59" y="121"/>
                    <a:pt x="57"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 name="组合 21"/>
          <p:cNvGrpSpPr/>
          <p:nvPr userDrawn="1"/>
        </p:nvGrpSpPr>
        <p:grpSpPr>
          <a:xfrm>
            <a:off x="8480176" y="96496"/>
            <a:ext cx="419100" cy="330667"/>
            <a:chOff x="4287838" y="3433763"/>
            <a:chExt cx="1038225" cy="819151"/>
          </a:xfrm>
          <a:solidFill>
            <a:schemeClr val="bg1"/>
          </a:solidFill>
        </p:grpSpPr>
        <p:sp>
          <p:nvSpPr>
            <p:cNvPr id="23" name="Freeform 19"/>
            <p:cNvSpPr>
              <a:spLocks/>
            </p:cNvSpPr>
            <p:nvPr/>
          </p:nvSpPr>
          <p:spPr bwMode="auto">
            <a:xfrm>
              <a:off x="4510088" y="3841751"/>
              <a:ext cx="557213" cy="411163"/>
            </a:xfrm>
            <a:custGeom>
              <a:avLst/>
              <a:gdLst>
                <a:gd name="T0" fmla="*/ 0 w 148"/>
                <a:gd name="T1" fmla="*/ 0 h 109"/>
                <a:gd name="T2" fmla="*/ 0 w 148"/>
                <a:gd name="T3" fmla="*/ 82 h 109"/>
                <a:gd name="T4" fmla="*/ 74 w 148"/>
                <a:gd name="T5" fmla="*/ 109 h 109"/>
                <a:gd name="T6" fmla="*/ 148 w 148"/>
                <a:gd name="T7" fmla="*/ 82 h 109"/>
                <a:gd name="T8" fmla="*/ 148 w 148"/>
                <a:gd name="T9" fmla="*/ 5 h 109"/>
                <a:gd name="T10" fmla="*/ 79 w 148"/>
                <a:gd name="T11" fmla="*/ 40 h 109"/>
                <a:gd name="T12" fmla="*/ 0 w 148"/>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48" h="109">
                  <a:moveTo>
                    <a:pt x="0" y="0"/>
                  </a:moveTo>
                  <a:cubicBezTo>
                    <a:pt x="0" y="82"/>
                    <a:pt x="0" y="82"/>
                    <a:pt x="0" y="82"/>
                  </a:cubicBezTo>
                  <a:cubicBezTo>
                    <a:pt x="17" y="98"/>
                    <a:pt x="44" y="109"/>
                    <a:pt x="74" y="109"/>
                  </a:cubicBezTo>
                  <a:cubicBezTo>
                    <a:pt x="104" y="109"/>
                    <a:pt x="131" y="98"/>
                    <a:pt x="148" y="82"/>
                  </a:cubicBezTo>
                  <a:cubicBezTo>
                    <a:pt x="148" y="5"/>
                    <a:pt x="148" y="5"/>
                    <a:pt x="148" y="5"/>
                  </a:cubicBezTo>
                  <a:cubicBezTo>
                    <a:pt x="79" y="40"/>
                    <a:pt x="79" y="40"/>
                    <a:pt x="79"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
            <p:cNvSpPr>
              <a:spLocks/>
            </p:cNvSpPr>
            <p:nvPr/>
          </p:nvSpPr>
          <p:spPr bwMode="auto">
            <a:xfrm>
              <a:off x="4287838" y="3433763"/>
              <a:ext cx="1038225" cy="520700"/>
            </a:xfrm>
            <a:custGeom>
              <a:avLst/>
              <a:gdLst>
                <a:gd name="T0" fmla="*/ 654 w 654"/>
                <a:gd name="T1" fmla="*/ 164 h 328"/>
                <a:gd name="T2" fmla="*/ 327 w 654"/>
                <a:gd name="T3" fmla="*/ 0 h 328"/>
                <a:gd name="T4" fmla="*/ 0 w 654"/>
                <a:gd name="T5" fmla="*/ 164 h 328"/>
                <a:gd name="T6" fmla="*/ 327 w 654"/>
                <a:gd name="T7" fmla="*/ 328 h 328"/>
                <a:gd name="T8" fmla="*/ 654 w 654"/>
                <a:gd name="T9" fmla="*/ 164 h 328"/>
              </a:gdLst>
              <a:ahLst/>
              <a:cxnLst>
                <a:cxn ang="0">
                  <a:pos x="T0" y="T1"/>
                </a:cxn>
                <a:cxn ang="0">
                  <a:pos x="T2" y="T3"/>
                </a:cxn>
                <a:cxn ang="0">
                  <a:pos x="T4" y="T5"/>
                </a:cxn>
                <a:cxn ang="0">
                  <a:pos x="T6" y="T7"/>
                </a:cxn>
                <a:cxn ang="0">
                  <a:pos x="T8" y="T9"/>
                </a:cxn>
              </a:cxnLst>
              <a:rect l="0" t="0" r="r" b="b"/>
              <a:pathLst>
                <a:path w="654" h="328">
                  <a:moveTo>
                    <a:pt x="654" y="164"/>
                  </a:moveTo>
                  <a:lnTo>
                    <a:pt x="327" y="0"/>
                  </a:lnTo>
                  <a:lnTo>
                    <a:pt x="0" y="164"/>
                  </a:lnTo>
                  <a:lnTo>
                    <a:pt x="327" y="328"/>
                  </a:lnTo>
                  <a:lnTo>
                    <a:pt x="65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1"/>
            <p:cNvSpPr>
              <a:spLocks/>
            </p:cNvSpPr>
            <p:nvPr/>
          </p:nvSpPr>
          <p:spPr bwMode="auto">
            <a:xfrm>
              <a:off x="5133976" y="3768726"/>
              <a:ext cx="117475" cy="350838"/>
            </a:xfrm>
            <a:custGeom>
              <a:avLst/>
              <a:gdLst>
                <a:gd name="T0" fmla="*/ 23 w 31"/>
                <a:gd name="T1" fmla="*/ 49 h 93"/>
                <a:gd name="T2" fmla="*/ 23 w 31"/>
                <a:gd name="T3" fmla="*/ 0 h 93"/>
                <a:gd name="T4" fmla="*/ 8 w 31"/>
                <a:gd name="T5" fmla="*/ 7 h 93"/>
                <a:gd name="T6" fmla="*/ 8 w 31"/>
                <a:gd name="T7" fmla="*/ 49 h 93"/>
                <a:gd name="T8" fmla="*/ 0 w 31"/>
                <a:gd name="T9" fmla="*/ 63 h 93"/>
                <a:gd name="T10" fmla="*/ 15 w 31"/>
                <a:gd name="T11" fmla="*/ 93 h 93"/>
                <a:gd name="T12" fmla="*/ 31 w 31"/>
                <a:gd name="T13" fmla="*/ 63 h 93"/>
                <a:gd name="T14" fmla="*/ 23 w 31"/>
                <a:gd name="T15" fmla="*/ 4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23" y="49"/>
                  </a:moveTo>
                  <a:cubicBezTo>
                    <a:pt x="23" y="0"/>
                    <a:pt x="23" y="0"/>
                    <a:pt x="23" y="0"/>
                  </a:cubicBezTo>
                  <a:cubicBezTo>
                    <a:pt x="8" y="7"/>
                    <a:pt x="8" y="7"/>
                    <a:pt x="8" y="7"/>
                  </a:cubicBezTo>
                  <a:cubicBezTo>
                    <a:pt x="8" y="49"/>
                    <a:pt x="8" y="49"/>
                    <a:pt x="8" y="49"/>
                  </a:cubicBezTo>
                  <a:cubicBezTo>
                    <a:pt x="3" y="52"/>
                    <a:pt x="0" y="57"/>
                    <a:pt x="0" y="63"/>
                  </a:cubicBezTo>
                  <a:cubicBezTo>
                    <a:pt x="0" y="71"/>
                    <a:pt x="7" y="93"/>
                    <a:pt x="15" y="93"/>
                  </a:cubicBezTo>
                  <a:cubicBezTo>
                    <a:pt x="24" y="93"/>
                    <a:pt x="31" y="71"/>
                    <a:pt x="31" y="63"/>
                  </a:cubicBezTo>
                  <a:cubicBezTo>
                    <a:pt x="31" y="57"/>
                    <a:pt x="28" y="52"/>
                    <a:pt x="2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userDrawn="1"/>
        </p:nvGrpSpPr>
        <p:grpSpPr>
          <a:xfrm>
            <a:off x="7782781" y="84552"/>
            <a:ext cx="397480" cy="354555"/>
            <a:chOff x="5235576" y="4052888"/>
            <a:chExt cx="1131888" cy="1009651"/>
          </a:xfrm>
          <a:solidFill>
            <a:schemeClr val="bg1"/>
          </a:solidFill>
        </p:grpSpPr>
        <p:sp>
          <p:nvSpPr>
            <p:cNvPr id="27" name="Freeform 22"/>
            <p:cNvSpPr>
              <a:spLocks noEditPoints="1"/>
            </p:cNvSpPr>
            <p:nvPr/>
          </p:nvSpPr>
          <p:spPr bwMode="auto">
            <a:xfrm>
              <a:off x="5326063" y="4052888"/>
              <a:ext cx="414338" cy="554038"/>
            </a:xfrm>
            <a:custGeom>
              <a:avLst/>
              <a:gdLst>
                <a:gd name="T0" fmla="*/ 8 w 110"/>
                <a:gd name="T1" fmla="*/ 92 h 147"/>
                <a:gd name="T2" fmla="*/ 18 w 110"/>
                <a:gd name="T3" fmla="*/ 105 h 147"/>
                <a:gd name="T4" fmla="*/ 57 w 110"/>
                <a:gd name="T5" fmla="*/ 147 h 147"/>
                <a:gd name="T6" fmla="*/ 97 w 110"/>
                <a:gd name="T7" fmla="*/ 105 h 147"/>
                <a:gd name="T8" fmla="*/ 97 w 110"/>
                <a:gd name="T9" fmla="*/ 105 h 147"/>
                <a:gd name="T10" fmla="*/ 108 w 110"/>
                <a:gd name="T11" fmla="*/ 92 h 147"/>
                <a:gd name="T12" fmla="*/ 99 w 110"/>
                <a:gd name="T13" fmla="*/ 80 h 147"/>
                <a:gd name="T14" fmla="*/ 87 w 110"/>
                <a:gd name="T15" fmla="*/ 32 h 147"/>
                <a:gd name="T16" fmla="*/ 29 w 110"/>
                <a:gd name="T17" fmla="*/ 25 h 147"/>
                <a:gd name="T18" fmla="*/ 14 w 110"/>
                <a:gd name="T19" fmla="*/ 81 h 147"/>
                <a:gd name="T20" fmla="*/ 14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2 h 147"/>
                <a:gd name="T74" fmla="*/ 18 w 110"/>
                <a:gd name="T75" fmla="*/ 102 h 147"/>
                <a:gd name="T76" fmla="*/ 11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8" y="105"/>
                  </a:cubicBezTo>
                  <a:cubicBezTo>
                    <a:pt x="21" y="129"/>
                    <a:pt x="38" y="147"/>
                    <a:pt x="57" y="147"/>
                  </a:cubicBezTo>
                  <a:cubicBezTo>
                    <a:pt x="77" y="147"/>
                    <a:pt x="93" y="129"/>
                    <a:pt x="97" y="105"/>
                  </a:cubicBezTo>
                  <a:cubicBezTo>
                    <a:pt x="97" y="105"/>
                    <a:pt x="97" y="105"/>
                    <a:pt x="97" y="105"/>
                  </a:cubicBezTo>
                  <a:cubicBezTo>
                    <a:pt x="103" y="105"/>
                    <a:pt x="108" y="99"/>
                    <a:pt x="108" y="92"/>
                  </a:cubicBezTo>
                  <a:cubicBezTo>
                    <a:pt x="108" y="86"/>
                    <a:pt x="104" y="81"/>
                    <a:pt x="99" y="80"/>
                  </a:cubicBezTo>
                  <a:cubicBezTo>
                    <a:pt x="99" y="80"/>
                    <a:pt x="110" y="43"/>
                    <a:pt x="87" y="32"/>
                  </a:cubicBezTo>
                  <a:cubicBezTo>
                    <a:pt x="84" y="0"/>
                    <a:pt x="29" y="25"/>
                    <a:pt x="29" y="25"/>
                  </a:cubicBezTo>
                  <a:cubicBezTo>
                    <a:pt x="0" y="40"/>
                    <a:pt x="14" y="81"/>
                    <a:pt x="14" y="81"/>
                  </a:cubicBezTo>
                  <a:cubicBezTo>
                    <a:pt x="14" y="81"/>
                    <a:pt x="14" y="81"/>
                    <a:pt x="14"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8"/>
                    <a:pt x="71" y="46"/>
                    <a:pt x="71" y="46"/>
                  </a:cubicBezTo>
                  <a:cubicBezTo>
                    <a:pt x="88" y="33"/>
                    <a:pt x="93" y="83"/>
                    <a:pt x="93" y="83"/>
                  </a:cubicBezTo>
                  <a:cubicBezTo>
                    <a:pt x="94" y="83"/>
                    <a:pt x="94" y="83"/>
                    <a:pt x="94" y="83"/>
                  </a:cubicBezTo>
                  <a:cubicBezTo>
                    <a:pt x="96" y="82"/>
                    <a:pt x="96" y="82"/>
                    <a:pt x="96" y="82"/>
                  </a:cubicBezTo>
                  <a:cubicBezTo>
                    <a:pt x="97"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8" y="126"/>
                    <a:pt x="81" y="133"/>
                  </a:cubicBezTo>
                  <a:cubicBezTo>
                    <a:pt x="78" y="136"/>
                    <a:pt x="74" y="139"/>
                    <a:pt x="70" y="141"/>
                  </a:cubicBezTo>
                  <a:cubicBezTo>
                    <a:pt x="66" y="143"/>
                    <a:pt x="62" y="144"/>
                    <a:pt x="57" y="144"/>
                  </a:cubicBezTo>
                  <a:cubicBezTo>
                    <a:pt x="53" y="144"/>
                    <a:pt x="48" y="143"/>
                    <a:pt x="44" y="141"/>
                  </a:cubicBezTo>
                  <a:cubicBezTo>
                    <a:pt x="40" y="139"/>
                    <a:pt x="37" y="136"/>
                    <a:pt x="33" y="133"/>
                  </a:cubicBezTo>
                  <a:cubicBezTo>
                    <a:pt x="27" y="126"/>
                    <a:pt x="22" y="116"/>
                    <a:pt x="20" y="105"/>
                  </a:cubicBezTo>
                  <a:cubicBezTo>
                    <a:pt x="20" y="102"/>
                    <a:pt x="20" y="102"/>
                    <a:pt x="20" y="102"/>
                  </a:cubicBezTo>
                  <a:cubicBezTo>
                    <a:pt x="18" y="102"/>
                    <a:pt x="18" y="102"/>
                    <a:pt x="18" y="102"/>
                  </a:cubicBezTo>
                  <a:cubicBezTo>
                    <a:pt x="14" y="102"/>
                    <a:pt x="11" y="97"/>
                    <a:pt x="11" y="92"/>
                  </a:cubicBezTo>
                  <a:cubicBezTo>
                    <a:pt x="11" y="89"/>
                    <a:pt x="11" y="87"/>
                    <a:pt x="13" y="85"/>
                  </a:cubicBezTo>
                  <a:cubicBezTo>
                    <a:pt x="14" y="83"/>
                    <a:pt x="16" y="82"/>
                    <a:pt x="1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3"/>
            <p:cNvSpPr>
              <a:spLocks noEditPoints="1"/>
            </p:cNvSpPr>
            <p:nvPr/>
          </p:nvSpPr>
          <p:spPr bwMode="auto">
            <a:xfrm>
              <a:off x="5416551" y="4327526"/>
              <a:ext cx="244475" cy="87313"/>
            </a:xfrm>
            <a:custGeom>
              <a:avLst/>
              <a:gdLst>
                <a:gd name="T0" fmla="*/ 6 w 65"/>
                <a:gd name="T1" fmla="*/ 23 h 23"/>
                <a:gd name="T2" fmla="*/ 23 w 65"/>
                <a:gd name="T3" fmla="*/ 23 h 23"/>
                <a:gd name="T4" fmla="*/ 29 w 65"/>
                <a:gd name="T5" fmla="*/ 17 h 23"/>
                <a:gd name="T6" fmla="*/ 29 w 65"/>
                <a:gd name="T7" fmla="*/ 11 h 23"/>
                <a:gd name="T8" fmla="*/ 36 w 65"/>
                <a:gd name="T9" fmla="*/ 11 h 23"/>
                <a:gd name="T10" fmla="*/ 36 w 65"/>
                <a:gd name="T11" fmla="*/ 17 h 23"/>
                <a:gd name="T12" fmla="*/ 42 w 65"/>
                <a:gd name="T13" fmla="*/ 23 h 23"/>
                <a:gd name="T14" fmla="*/ 59 w 65"/>
                <a:gd name="T15" fmla="*/ 23 h 23"/>
                <a:gd name="T16" fmla="*/ 65 w 65"/>
                <a:gd name="T17" fmla="*/ 17 h 23"/>
                <a:gd name="T18" fmla="*/ 65 w 65"/>
                <a:gd name="T19" fmla="*/ 6 h 23"/>
                <a:gd name="T20" fmla="*/ 59 w 65"/>
                <a:gd name="T21" fmla="*/ 0 h 23"/>
                <a:gd name="T22" fmla="*/ 42 w 65"/>
                <a:gd name="T23" fmla="*/ 0 h 23"/>
                <a:gd name="T24" fmla="*/ 36 w 65"/>
                <a:gd name="T25" fmla="*/ 6 h 23"/>
                <a:gd name="T26" fmla="*/ 36 w 65"/>
                <a:gd name="T27" fmla="*/ 9 h 23"/>
                <a:gd name="T28" fmla="*/ 29 w 65"/>
                <a:gd name="T29" fmla="*/ 9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2 w 65"/>
                <a:gd name="T45" fmla="*/ 1 h 23"/>
                <a:gd name="T46" fmla="*/ 59 w 65"/>
                <a:gd name="T47" fmla="*/ 1 h 23"/>
                <a:gd name="T48" fmla="*/ 63 w 65"/>
                <a:gd name="T49" fmla="*/ 6 h 23"/>
                <a:gd name="T50" fmla="*/ 63 w 65"/>
                <a:gd name="T51" fmla="*/ 17 h 23"/>
                <a:gd name="T52" fmla="*/ 59 w 65"/>
                <a:gd name="T53" fmla="*/ 21 h 23"/>
                <a:gd name="T54" fmla="*/ 42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9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6" y="11"/>
                    <a:pt x="36" y="11"/>
                    <a:pt x="36" y="11"/>
                  </a:cubicBezTo>
                  <a:cubicBezTo>
                    <a:pt x="36" y="17"/>
                    <a:pt x="36" y="17"/>
                    <a:pt x="36" y="17"/>
                  </a:cubicBezTo>
                  <a:cubicBezTo>
                    <a:pt x="36" y="20"/>
                    <a:pt x="38" y="23"/>
                    <a:pt x="42" y="23"/>
                  </a:cubicBezTo>
                  <a:cubicBezTo>
                    <a:pt x="59" y="23"/>
                    <a:pt x="59" y="23"/>
                    <a:pt x="59" y="23"/>
                  </a:cubicBezTo>
                  <a:cubicBezTo>
                    <a:pt x="62" y="23"/>
                    <a:pt x="65" y="20"/>
                    <a:pt x="65" y="17"/>
                  </a:cubicBezTo>
                  <a:cubicBezTo>
                    <a:pt x="65" y="6"/>
                    <a:pt x="65" y="6"/>
                    <a:pt x="65" y="6"/>
                  </a:cubicBezTo>
                  <a:cubicBezTo>
                    <a:pt x="65" y="2"/>
                    <a:pt x="62" y="0"/>
                    <a:pt x="59" y="0"/>
                  </a:cubicBezTo>
                  <a:cubicBezTo>
                    <a:pt x="42" y="0"/>
                    <a:pt x="42" y="0"/>
                    <a:pt x="42" y="0"/>
                  </a:cubicBezTo>
                  <a:cubicBezTo>
                    <a:pt x="38" y="0"/>
                    <a:pt x="36" y="2"/>
                    <a:pt x="36" y="6"/>
                  </a:cubicBezTo>
                  <a:cubicBezTo>
                    <a:pt x="36" y="9"/>
                    <a:pt x="36" y="9"/>
                    <a:pt x="36" y="9"/>
                  </a:cubicBezTo>
                  <a:cubicBezTo>
                    <a:pt x="29" y="9"/>
                    <a:pt x="29" y="9"/>
                    <a:pt x="29" y="9"/>
                  </a:cubicBezTo>
                  <a:cubicBezTo>
                    <a:pt x="29" y="6"/>
                    <a:pt x="29" y="6"/>
                    <a:pt x="29" y="6"/>
                  </a:cubicBezTo>
                  <a:cubicBezTo>
                    <a:pt x="29" y="2"/>
                    <a:pt x="26" y="0"/>
                    <a:pt x="23" y="0"/>
                  </a:cubicBezTo>
                  <a:cubicBezTo>
                    <a:pt x="6" y="0"/>
                    <a:pt x="6" y="0"/>
                    <a:pt x="6" y="0"/>
                  </a:cubicBezTo>
                  <a:cubicBezTo>
                    <a:pt x="3" y="0"/>
                    <a:pt x="0" y="2"/>
                    <a:pt x="0" y="6"/>
                  </a:cubicBezTo>
                  <a:cubicBezTo>
                    <a:pt x="0" y="17"/>
                    <a:pt x="0" y="17"/>
                    <a:pt x="0" y="17"/>
                  </a:cubicBezTo>
                  <a:cubicBezTo>
                    <a:pt x="0" y="20"/>
                    <a:pt x="3" y="23"/>
                    <a:pt x="6" y="23"/>
                  </a:cubicBezTo>
                  <a:close/>
                  <a:moveTo>
                    <a:pt x="37" y="6"/>
                  </a:moveTo>
                  <a:cubicBezTo>
                    <a:pt x="37" y="3"/>
                    <a:pt x="39" y="1"/>
                    <a:pt x="42" y="1"/>
                  </a:cubicBezTo>
                  <a:cubicBezTo>
                    <a:pt x="59" y="1"/>
                    <a:pt x="59" y="1"/>
                    <a:pt x="59" y="1"/>
                  </a:cubicBezTo>
                  <a:cubicBezTo>
                    <a:pt x="61" y="1"/>
                    <a:pt x="63" y="3"/>
                    <a:pt x="63" y="6"/>
                  </a:cubicBezTo>
                  <a:cubicBezTo>
                    <a:pt x="63" y="17"/>
                    <a:pt x="63" y="17"/>
                    <a:pt x="63" y="17"/>
                  </a:cubicBezTo>
                  <a:cubicBezTo>
                    <a:pt x="63" y="19"/>
                    <a:pt x="61" y="21"/>
                    <a:pt x="59" y="21"/>
                  </a:cubicBezTo>
                  <a:cubicBezTo>
                    <a:pt x="42" y="21"/>
                    <a:pt x="42" y="21"/>
                    <a:pt x="42" y="21"/>
                  </a:cubicBezTo>
                  <a:cubicBezTo>
                    <a:pt x="39" y="21"/>
                    <a:pt x="37" y="19"/>
                    <a:pt x="37" y="17"/>
                  </a:cubicBezTo>
                  <a:lnTo>
                    <a:pt x="37" y="6"/>
                  </a:lnTo>
                  <a:close/>
                  <a:moveTo>
                    <a:pt x="1" y="6"/>
                  </a:moveTo>
                  <a:cubicBezTo>
                    <a:pt x="1" y="3"/>
                    <a:pt x="3" y="1"/>
                    <a:pt x="6" y="1"/>
                  </a:cubicBezTo>
                  <a:cubicBezTo>
                    <a:pt x="23" y="1"/>
                    <a:pt x="23" y="1"/>
                    <a:pt x="23" y="1"/>
                  </a:cubicBezTo>
                  <a:cubicBezTo>
                    <a:pt x="26" y="1"/>
                    <a:pt x="28" y="3"/>
                    <a:pt x="28" y="6"/>
                  </a:cubicBezTo>
                  <a:cubicBezTo>
                    <a:pt x="28" y="9"/>
                    <a:pt x="28" y="9"/>
                    <a:pt x="28" y="9"/>
                  </a:cubicBezTo>
                  <a:cubicBezTo>
                    <a:pt x="28" y="11"/>
                    <a:pt x="28" y="11"/>
                    <a:pt x="28" y="11"/>
                  </a:cubicBezTo>
                  <a:cubicBezTo>
                    <a:pt x="28" y="17"/>
                    <a:pt x="28" y="17"/>
                    <a:pt x="28" y="17"/>
                  </a:cubicBezTo>
                  <a:cubicBezTo>
                    <a:pt x="28" y="19"/>
                    <a:pt x="26" y="21"/>
                    <a:pt x="23" y="21"/>
                  </a:cubicBezTo>
                  <a:cubicBezTo>
                    <a:pt x="6" y="21"/>
                    <a:pt x="6" y="21"/>
                    <a:pt x="6" y="21"/>
                  </a:cubicBezTo>
                  <a:cubicBezTo>
                    <a:pt x="3" y="21"/>
                    <a:pt x="1" y="19"/>
                    <a:pt x="1" y="17"/>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4"/>
            <p:cNvSpPr>
              <a:spLocks/>
            </p:cNvSpPr>
            <p:nvPr/>
          </p:nvSpPr>
          <p:spPr bwMode="auto">
            <a:xfrm>
              <a:off x="5721351" y="4297363"/>
              <a:ext cx="646113" cy="750888"/>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40 w 172"/>
                <a:gd name="T15" fmla="*/ 165 h 199"/>
                <a:gd name="T16" fmla="*/ 40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2" y="5"/>
                    <a:pt x="1" y="9"/>
                    <a:pt x="0" y="12"/>
                  </a:cubicBezTo>
                  <a:cubicBezTo>
                    <a:pt x="2" y="13"/>
                    <a:pt x="4" y="15"/>
                    <a:pt x="5" y="17"/>
                  </a:cubicBezTo>
                  <a:cubicBezTo>
                    <a:pt x="126" y="17"/>
                    <a:pt x="126" y="17"/>
                    <a:pt x="126" y="17"/>
                  </a:cubicBezTo>
                  <a:cubicBezTo>
                    <a:pt x="126" y="165"/>
                    <a:pt x="126" y="165"/>
                    <a:pt x="126" y="165"/>
                  </a:cubicBezTo>
                  <a:cubicBezTo>
                    <a:pt x="40" y="165"/>
                    <a:pt x="40" y="165"/>
                    <a:pt x="40" y="165"/>
                  </a:cubicBezTo>
                  <a:cubicBezTo>
                    <a:pt x="40" y="176"/>
                    <a:pt x="40" y="176"/>
                    <a:pt x="40" y="176"/>
                  </a:cubicBezTo>
                  <a:cubicBezTo>
                    <a:pt x="39" y="176"/>
                    <a:pt x="39" y="176"/>
                    <a:pt x="39" y="176"/>
                  </a:cubicBezTo>
                  <a:cubicBezTo>
                    <a:pt x="37" y="186"/>
                    <a:pt x="26" y="194"/>
                    <a:pt x="10" y="199"/>
                  </a:cubicBezTo>
                  <a:cubicBezTo>
                    <a:pt x="172" y="199"/>
                    <a:pt x="172" y="199"/>
                    <a:pt x="172" y="199"/>
                  </a:cubicBezTo>
                  <a:cubicBezTo>
                    <a:pt x="172" y="165"/>
                    <a:pt x="172" y="165"/>
                    <a:pt x="172" y="165"/>
                  </a:cubicBezTo>
                  <a:lnTo>
                    <a:pt x="143"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5"/>
            <p:cNvSpPr>
              <a:spLocks/>
            </p:cNvSpPr>
            <p:nvPr/>
          </p:nvSpPr>
          <p:spPr bwMode="auto">
            <a:xfrm>
              <a:off x="5235576" y="4603751"/>
              <a:ext cx="612775" cy="458788"/>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2 w 163"/>
                <a:gd name="T17" fmla="*/ 24 h 122"/>
                <a:gd name="T18" fmla="*/ 82 w 163"/>
                <a:gd name="T19" fmla="*/ 14 h 122"/>
                <a:gd name="T20" fmla="*/ 71 w 163"/>
                <a:gd name="T21" fmla="*/ 24 h 122"/>
                <a:gd name="T22" fmla="*/ 76 w 163"/>
                <a:gd name="T23" fmla="*/ 33 h 122"/>
                <a:gd name="T24" fmla="*/ 72 w 163"/>
                <a:gd name="T25" fmla="*/ 59 h 122"/>
                <a:gd name="T26" fmla="*/ 37 w 163"/>
                <a:gd name="T27" fmla="*/ 0 h 122"/>
                <a:gd name="T28" fmla="*/ 1 w 163"/>
                <a:gd name="T29" fmla="*/ 39 h 122"/>
                <a:gd name="T30" fmla="*/ 0 w 163"/>
                <a:gd name="T31" fmla="*/ 39 h 122"/>
                <a:gd name="T32" fmla="*/ 0 w 163"/>
                <a:gd name="T33" fmla="*/ 90 h 122"/>
                <a:gd name="T34" fmla="*/ 0 w 163"/>
                <a:gd name="T35" fmla="*/ 90 h 122"/>
                <a:gd name="T36" fmla="*/ 0 w 163"/>
                <a:gd name="T37" fmla="*/ 91 h 122"/>
                <a:gd name="T38" fmla="*/ 82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90" y="31"/>
                    <a:pt x="92" y="28"/>
                    <a:pt x="92" y="24"/>
                  </a:cubicBezTo>
                  <a:cubicBezTo>
                    <a:pt x="92" y="19"/>
                    <a:pt x="87" y="14"/>
                    <a:pt x="82"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4" y="23"/>
                    <a:pt x="1" y="39"/>
                  </a:cubicBezTo>
                  <a:cubicBezTo>
                    <a:pt x="0" y="39"/>
                    <a:pt x="0" y="39"/>
                    <a:pt x="0" y="39"/>
                  </a:cubicBezTo>
                  <a:cubicBezTo>
                    <a:pt x="0" y="90"/>
                    <a:pt x="0" y="90"/>
                    <a:pt x="0" y="90"/>
                  </a:cubicBezTo>
                  <a:cubicBezTo>
                    <a:pt x="0" y="90"/>
                    <a:pt x="0" y="90"/>
                    <a:pt x="0" y="90"/>
                  </a:cubicBezTo>
                  <a:cubicBezTo>
                    <a:pt x="0" y="90"/>
                    <a:pt x="0" y="90"/>
                    <a:pt x="0" y="91"/>
                  </a:cubicBezTo>
                  <a:cubicBezTo>
                    <a:pt x="0" y="108"/>
                    <a:pt x="37" y="122"/>
                    <a:pt x="82" y="122"/>
                  </a:cubicBezTo>
                  <a:cubicBezTo>
                    <a:pt x="127" y="122"/>
                    <a:pt x="163" y="108"/>
                    <a:pt x="163"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Rectangle 26"/>
            <p:cNvSpPr>
              <a:spLocks noChangeArrowheads="1"/>
            </p:cNvSpPr>
            <p:nvPr/>
          </p:nvSpPr>
          <p:spPr bwMode="auto">
            <a:xfrm>
              <a:off x="5803901" y="4448176"/>
              <a:ext cx="3381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Rectangle 27"/>
            <p:cNvSpPr>
              <a:spLocks noChangeArrowheads="1"/>
            </p:cNvSpPr>
            <p:nvPr/>
          </p:nvSpPr>
          <p:spPr bwMode="auto">
            <a:xfrm>
              <a:off x="5803901" y="4535488"/>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28"/>
            <p:cNvSpPr>
              <a:spLocks noChangeArrowheads="1"/>
            </p:cNvSpPr>
            <p:nvPr/>
          </p:nvSpPr>
          <p:spPr bwMode="auto">
            <a:xfrm>
              <a:off x="5897563" y="4621213"/>
              <a:ext cx="244475"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29"/>
            <p:cNvSpPr>
              <a:spLocks noChangeArrowheads="1"/>
            </p:cNvSpPr>
            <p:nvPr/>
          </p:nvSpPr>
          <p:spPr bwMode="auto">
            <a:xfrm>
              <a:off x="5897563" y="4708526"/>
              <a:ext cx="2444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30"/>
            <p:cNvSpPr>
              <a:spLocks noChangeArrowheads="1"/>
            </p:cNvSpPr>
            <p:nvPr/>
          </p:nvSpPr>
          <p:spPr bwMode="auto">
            <a:xfrm>
              <a:off x="5897563" y="4795838"/>
              <a:ext cx="244475"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userDrawn="1"/>
        </p:nvGrpSpPr>
        <p:grpSpPr>
          <a:xfrm>
            <a:off x="7169337" y="101265"/>
            <a:ext cx="313530" cy="321128"/>
            <a:chOff x="3963988" y="4297363"/>
            <a:chExt cx="982663" cy="1006476"/>
          </a:xfrm>
          <a:solidFill>
            <a:schemeClr val="bg1"/>
          </a:solidFill>
        </p:grpSpPr>
        <p:sp>
          <p:nvSpPr>
            <p:cNvPr id="37" name="Freeform 31"/>
            <p:cNvSpPr>
              <a:spLocks noEditPoints="1"/>
            </p:cNvSpPr>
            <p:nvPr/>
          </p:nvSpPr>
          <p:spPr bwMode="auto">
            <a:xfrm>
              <a:off x="4186238" y="4368801"/>
              <a:ext cx="760413" cy="935038"/>
            </a:xfrm>
            <a:custGeom>
              <a:avLst/>
              <a:gdLst>
                <a:gd name="T0" fmla="*/ 0 w 479"/>
                <a:gd name="T1" fmla="*/ 0 h 589"/>
                <a:gd name="T2" fmla="*/ 0 w 479"/>
                <a:gd name="T3" fmla="*/ 100 h 589"/>
                <a:gd name="T4" fmla="*/ 29 w 479"/>
                <a:gd name="T5" fmla="*/ 100 h 589"/>
                <a:gd name="T6" fmla="*/ 29 w 479"/>
                <a:gd name="T7" fmla="*/ 112 h 589"/>
                <a:gd name="T8" fmla="*/ 0 w 479"/>
                <a:gd name="T9" fmla="*/ 112 h 589"/>
                <a:gd name="T10" fmla="*/ 0 w 479"/>
                <a:gd name="T11" fmla="*/ 171 h 589"/>
                <a:gd name="T12" fmla="*/ 29 w 479"/>
                <a:gd name="T13" fmla="*/ 171 h 589"/>
                <a:gd name="T14" fmla="*/ 29 w 479"/>
                <a:gd name="T15" fmla="*/ 183 h 589"/>
                <a:gd name="T16" fmla="*/ 0 w 479"/>
                <a:gd name="T17" fmla="*/ 183 h 589"/>
                <a:gd name="T18" fmla="*/ 0 w 479"/>
                <a:gd name="T19" fmla="*/ 243 h 589"/>
                <a:gd name="T20" fmla="*/ 29 w 479"/>
                <a:gd name="T21" fmla="*/ 243 h 589"/>
                <a:gd name="T22" fmla="*/ 29 w 479"/>
                <a:gd name="T23" fmla="*/ 254 h 589"/>
                <a:gd name="T24" fmla="*/ 0 w 479"/>
                <a:gd name="T25" fmla="*/ 254 h 589"/>
                <a:gd name="T26" fmla="*/ 0 w 479"/>
                <a:gd name="T27" fmla="*/ 314 h 589"/>
                <a:gd name="T28" fmla="*/ 29 w 479"/>
                <a:gd name="T29" fmla="*/ 314 h 589"/>
                <a:gd name="T30" fmla="*/ 29 w 479"/>
                <a:gd name="T31" fmla="*/ 326 h 589"/>
                <a:gd name="T32" fmla="*/ 0 w 479"/>
                <a:gd name="T33" fmla="*/ 326 h 589"/>
                <a:gd name="T34" fmla="*/ 0 w 479"/>
                <a:gd name="T35" fmla="*/ 368 h 589"/>
                <a:gd name="T36" fmla="*/ 29 w 479"/>
                <a:gd name="T37" fmla="*/ 368 h 589"/>
                <a:gd name="T38" fmla="*/ 29 w 479"/>
                <a:gd name="T39" fmla="*/ 380 h 589"/>
                <a:gd name="T40" fmla="*/ 0 w 479"/>
                <a:gd name="T41" fmla="*/ 380 h 589"/>
                <a:gd name="T42" fmla="*/ 0 w 479"/>
                <a:gd name="T43" fmla="*/ 440 h 589"/>
                <a:gd name="T44" fmla="*/ 29 w 479"/>
                <a:gd name="T45" fmla="*/ 440 h 589"/>
                <a:gd name="T46" fmla="*/ 29 w 479"/>
                <a:gd name="T47" fmla="*/ 454 h 589"/>
                <a:gd name="T48" fmla="*/ 0 w 479"/>
                <a:gd name="T49" fmla="*/ 454 h 589"/>
                <a:gd name="T50" fmla="*/ 0 w 479"/>
                <a:gd name="T51" fmla="*/ 511 h 589"/>
                <a:gd name="T52" fmla="*/ 29 w 479"/>
                <a:gd name="T53" fmla="*/ 511 h 589"/>
                <a:gd name="T54" fmla="*/ 29 w 479"/>
                <a:gd name="T55" fmla="*/ 523 h 589"/>
                <a:gd name="T56" fmla="*/ 0 w 479"/>
                <a:gd name="T57" fmla="*/ 523 h 589"/>
                <a:gd name="T58" fmla="*/ 0 w 479"/>
                <a:gd name="T59" fmla="*/ 589 h 589"/>
                <a:gd name="T60" fmla="*/ 479 w 479"/>
                <a:gd name="T61" fmla="*/ 589 h 589"/>
                <a:gd name="T62" fmla="*/ 0 w 479"/>
                <a:gd name="T63" fmla="*/ 0 h 589"/>
                <a:gd name="T64" fmla="*/ 64 w 479"/>
                <a:gd name="T65" fmla="*/ 181 h 589"/>
                <a:gd name="T66" fmla="*/ 344 w 479"/>
                <a:gd name="T67" fmla="*/ 525 h 589"/>
                <a:gd name="T68" fmla="*/ 64 w 479"/>
                <a:gd name="T69" fmla="*/ 525 h 589"/>
                <a:gd name="T70" fmla="*/ 64 w 479"/>
                <a:gd name="T71" fmla="*/ 181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9" h="589">
                  <a:moveTo>
                    <a:pt x="0" y="0"/>
                  </a:moveTo>
                  <a:lnTo>
                    <a:pt x="0" y="100"/>
                  </a:lnTo>
                  <a:lnTo>
                    <a:pt x="29" y="100"/>
                  </a:lnTo>
                  <a:lnTo>
                    <a:pt x="29" y="112"/>
                  </a:lnTo>
                  <a:lnTo>
                    <a:pt x="0" y="112"/>
                  </a:lnTo>
                  <a:lnTo>
                    <a:pt x="0" y="171"/>
                  </a:lnTo>
                  <a:lnTo>
                    <a:pt x="29" y="171"/>
                  </a:lnTo>
                  <a:lnTo>
                    <a:pt x="29" y="183"/>
                  </a:lnTo>
                  <a:lnTo>
                    <a:pt x="0" y="183"/>
                  </a:lnTo>
                  <a:lnTo>
                    <a:pt x="0" y="243"/>
                  </a:lnTo>
                  <a:lnTo>
                    <a:pt x="29" y="243"/>
                  </a:lnTo>
                  <a:lnTo>
                    <a:pt x="29" y="254"/>
                  </a:lnTo>
                  <a:lnTo>
                    <a:pt x="0" y="254"/>
                  </a:lnTo>
                  <a:lnTo>
                    <a:pt x="0" y="314"/>
                  </a:lnTo>
                  <a:lnTo>
                    <a:pt x="29" y="314"/>
                  </a:lnTo>
                  <a:lnTo>
                    <a:pt x="29" y="326"/>
                  </a:lnTo>
                  <a:lnTo>
                    <a:pt x="0" y="326"/>
                  </a:lnTo>
                  <a:lnTo>
                    <a:pt x="0" y="368"/>
                  </a:lnTo>
                  <a:lnTo>
                    <a:pt x="29" y="368"/>
                  </a:lnTo>
                  <a:lnTo>
                    <a:pt x="29" y="380"/>
                  </a:lnTo>
                  <a:lnTo>
                    <a:pt x="0" y="380"/>
                  </a:lnTo>
                  <a:lnTo>
                    <a:pt x="0" y="440"/>
                  </a:lnTo>
                  <a:lnTo>
                    <a:pt x="29" y="440"/>
                  </a:lnTo>
                  <a:lnTo>
                    <a:pt x="29" y="454"/>
                  </a:lnTo>
                  <a:lnTo>
                    <a:pt x="0" y="454"/>
                  </a:lnTo>
                  <a:lnTo>
                    <a:pt x="0" y="511"/>
                  </a:lnTo>
                  <a:lnTo>
                    <a:pt x="29" y="511"/>
                  </a:lnTo>
                  <a:lnTo>
                    <a:pt x="29" y="523"/>
                  </a:lnTo>
                  <a:lnTo>
                    <a:pt x="0" y="523"/>
                  </a:lnTo>
                  <a:lnTo>
                    <a:pt x="0" y="589"/>
                  </a:lnTo>
                  <a:lnTo>
                    <a:pt x="479" y="589"/>
                  </a:lnTo>
                  <a:lnTo>
                    <a:pt x="0" y="0"/>
                  </a:lnTo>
                  <a:close/>
                  <a:moveTo>
                    <a:pt x="64" y="181"/>
                  </a:moveTo>
                  <a:lnTo>
                    <a:pt x="344" y="525"/>
                  </a:lnTo>
                  <a:lnTo>
                    <a:pt x="64" y="525"/>
                  </a:lnTo>
                  <a:lnTo>
                    <a:pt x="64"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2"/>
            <p:cNvSpPr>
              <a:spLocks/>
            </p:cNvSpPr>
            <p:nvPr/>
          </p:nvSpPr>
          <p:spPr bwMode="auto">
            <a:xfrm>
              <a:off x="3963988" y="4297363"/>
              <a:ext cx="173038" cy="1006475"/>
            </a:xfrm>
            <a:custGeom>
              <a:avLst/>
              <a:gdLst>
                <a:gd name="T0" fmla="*/ 0 w 109"/>
                <a:gd name="T1" fmla="*/ 81 h 634"/>
                <a:gd name="T2" fmla="*/ 48 w 109"/>
                <a:gd name="T3" fmla="*/ 81 h 634"/>
                <a:gd name="T4" fmla="*/ 48 w 109"/>
                <a:gd name="T5" fmla="*/ 95 h 634"/>
                <a:gd name="T6" fmla="*/ 0 w 109"/>
                <a:gd name="T7" fmla="*/ 95 h 634"/>
                <a:gd name="T8" fmla="*/ 0 w 109"/>
                <a:gd name="T9" fmla="*/ 166 h 634"/>
                <a:gd name="T10" fmla="*/ 48 w 109"/>
                <a:gd name="T11" fmla="*/ 166 h 634"/>
                <a:gd name="T12" fmla="*/ 48 w 109"/>
                <a:gd name="T13" fmla="*/ 181 h 634"/>
                <a:gd name="T14" fmla="*/ 0 w 109"/>
                <a:gd name="T15" fmla="*/ 181 h 634"/>
                <a:gd name="T16" fmla="*/ 0 w 109"/>
                <a:gd name="T17" fmla="*/ 250 h 634"/>
                <a:gd name="T18" fmla="*/ 48 w 109"/>
                <a:gd name="T19" fmla="*/ 250 h 634"/>
                <a:gd name="T20" fmla="*/ 48 w 109"/>
                <a:gd name="T21" fmla="*/ 264 h 634"/>
                <a:gd name="T22" fmla="*/ 0 w 109"/>
                <a:gd name="T23" fmla="*/ 264 h 634"/>
                <a:gd name="T24" fmla="*/ 0 w 109"/>
                <a:gd name="T25" fmla="*/ 335 h 634"/>
                <a:gd name="T26" fmla="*/ 48 w 109"/>
                <a:gd name="T27" fmla="*/ 335 h 634"/>
                <a:gd name="T28" fmla="*/ 48 w 109"/>
                <a:gd name="T29" fmla="*/ 349 h 634"/>
                <a:gd name="T30" fmla="*/ 0 w 109"/>
                <a:gd name="T31" fmla="*/ 349 h 634"/>
                <a:gd name="T32" fmla="*/ 0 w 109"/>
                <a:gd name="T33" fmla="*/ 399 h 634"/>
                <a:gd name="T34" fmla="*/ 48 w 109"/>
                <a:gd name="T35" fmla="*/ 399 h 634"/>
                <a:gd name="T36" fmla="*/ 48 w 109"/>
                <a:gd name="T37" fmla="*/ 413 h 634"/>
                <a:gd name="T38" fmla="*/ 0 w 109"/>
                <a:gd name="T39" fmla="*/ 413 h 634"/>
                <a:gd name="T40" fmla="*/ 0 w 109"/>
                <a:gd name="T41" fmla="*/ 485 h 634"/>
                <a:gd name="T42" fmla="*/ 48 w 109"/>
                <a:gd name="T43" fmla="*/ 485 h 634"/>
                <a:gd name="T44" fmla="*/ 48 w 109"/>
                <a:gd name="T45" fmla="*/ 499 h 634"/>
                <a:gd name="T46" fmla="*/ 0 w 109"/>
                <a:gd name="T47" fmla="*/ 499 h 634"/>
                <a:gd name="T48" fmla="*/ 0 w 109"/>
                <a:gd name="T49" fmla="*/ 568 h 634"/>
                <a:gd name="T50" fmla="*/ 48 w 109"/>
                <a:gd name="T51" fmla="*/ 568 h 634"/>
                <a:gd name="T52" fmla="*/ 48 w 109"/>
                <a:gd name="T53" fmla="*/ 582 h 634"/>
                <a:gd name="T54" fmla="*/ 0 w 109"/>
                <a:gd name="T55" fmla="*/ 582 h 634"/>
                <a:gd name="T56" fmla="*/ 0 w 109"/>
                <a:gd name="T57" fmla="*/ 634 h 634"/>
                <a:gd name="T58" fmla="*/ 109 w 109"/>
                <a:gd name="T59" fmla="*/ 634 h 634"/>
                <a:gd name="T60" fmla="*/ 109 w 109"/>
                <a:gd name="T61" fmla="*/ 0 h 634"/>
                <a:gd name="T62" fmla="*/ 0 w 109"/>
                <a:gd name="T63" fmla="*/ 0 h 634"/>
                <a:gd name="T64" fmla="*/ 0 w 109"/>
                <a:gd name="T65" fmla="*/ 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634">
                  <a:moveTo>
                    <a:pt x="0" y="81"/>
                  </a:moveTo>
                  <a:lnTo>
                    <a:pt x="48" y="81"/>
                  </a:lnTo>
                  <a:lnTo>
                    <a:pt x="48" y="95"/>
                  </a:lnTo>
                  <a:lnTo>
                    <a:pt x="0" y="95"/>
                  </a:lnTo>
                  <a:lnTo>
                    <a:pt x="0" y="166"/>
                  </a:lnTo>
                  <a:lnTo>
                    <a:pt x="48" y="166"/>
                  </a:lnTo>
                  <a:lnTo>
                    <a:pt x="48" y="181"/>
                  </a:lnTo>
                  <a:lnTo>
                    <a:pt x="0" y="181"/>
                  </a:lnTo>
                  <a:lnTo>
                    <a:pt x="0" y="250"/>
                  </a:lnTo>
                  <a:lnTo>
                    <a:pt x="48" y="250"/>
                  </a:lnTo>
                  <a:lnTo>
                    <a:pt x="48" y="264"/>
                  </a:lnTo>
                  <a:lnTo>
                    <a:pt x="0" y="264"/>
                  </a:lnTo>
                  <a:lnTo>
                    <a:pt x="0" y="335"/>
                  </a:lnTo>
                  <a:lnTo>
                    <a:pt x="48" y="335"/>
                  </a:lnTo>
                  <a:lnTo>
                    <a:pt x="48" y="349"/>
                  </a:lnTo>
                  <a:lnTo>
                    <a:pt x="0" y="349"/>
                  </a:lnTo>
                  <a:lnTo>
                    <a:pt x="0" y="399"/>
                  </a:lnTo>
                  <a:lnTo>
                    <a:pt x="48" y="399"/>
                  </a:lnTo>
                  <a:lnTo>
                    <a:pt x="48" y="413"/>
                  </a:lnTo>
                  <a:lnTo>
                    <a:pt x="0" y="413"/>
                  </a:lnTo>
                  <a:lnTo>
                    <a:pt x="0" y="485"/>
                  </a:lnTo>
                  <a:lnTo>
                    <a:pt x="48" y="485"/>
                  </a:lnTo>
                  <a:lnTo>
                    <a:pt x="48" y="499"/>
                  </a:lnTo>
                  <a:lnTo>
                    <a:pt x="0" y="499"/>
                  </a:lnTo>
                  <a:lnTo>
                    <a:pt x="0" y="568"/>
                  </a:lnTo>
                  <a:lnTo>
                    <a:pt x="48" y="568"/>
                  </a:lnTo>
                  <a:lnTo>
                    <a:pt x="48" y="582"/>
                  </a:lnTo>
                  <a:lnTo>
                    <a:pt x="0" y="582"/>
                  </a:lnTo>
                  <a:lnTo>
                    <a:pt x="0" y="634"/>
                  </a:lnTo>
                  <a:lnTo>
                    <a:pt x="109" y="634"/>
                  </a:lnTo>
                  <a:lnTo>
                    <a:pt x="109" y="0"/>
                  </a:lnTo>
                  <a:lnTo>
                    <a:pt x="0" y="0"/>
                  </a:lnTo>
                  <a:lnTo>
                    <a:pt x="0"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38"/>
          <p:cNvGrpSpPr/>
          <p:nvPr userDrawn="1"/>
        </p:nvGrpSpPr>
        <p:grpSpPr>
          <a:xfrm>
            <a:off x="5823400" y="97611"/>
            <a:ext cx="433212" cy="328436"/>
            <a:chOff x="3919538" y="2133600"/>
            <a:chExt cx="1023937" cy="776288"/>
          </a:xfrm>
          <a:solidFill>
            <a:schemeClr val="bg1"/>
          </a:solidFill>
        </p:grpSpPr>
        <p:sp>
          <p:nvSpPr>
            <p:cNvPr id="40" name="Freeform 36"/>
            <p:cNvSpPr>
              <a:spLocks noEditPoints="1"/>
            </p:cNvSpPr>
            <p:nvPr/>
          </p:nvSpPr>
          <p:spPr bwMode="auto">
            <a:xfrm>
              <a:off x="4214813" y="2651125"/>
              <a:ext cx="655637" cy="244475"/>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49"/>
                    <a:pt x="159" y="43"/>
                    <a:pt x="159" y="34"/>
                  </a:cubicBezTo>
                  <a:cubicBezTo>
                    <a:pt x="159" y="23"/>
                    <a:pt x="162" y="14"/>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7"/>
            <p:cNvSpPr>
              <a:spLocks noEditPoints="1"/>
            </p:cNvSpPr>
            <p:nvPr/>
          </p:nvSpPr>
          <p:spPr bwMode="auto">
            <a:xfrm>
              <a:off x="4203700" y="2373313"/>
              <a:ext cx="655637" cy="247650"/>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3" y="12"/>
                    <a:pt x="152" y="15"/>
                    <a:pt x="151" y="17"/>
                  </a:cubicBezTo>
                  <a:cubicBezTo>
                    <a:pt x="26" y="17"/>
                    <a:pt x="26" y="17"/>
                    <a:pt x="26" y="17"/>
                  </a:cubicBezTo>
                  <a:cubicBezTo>
                    <a:pt x="26" y="22"/>
                    <a:pt x="26" y="22"/>
                    <a:pt x="26" y="22"/>
                  </a:cubicBezTo>
                  <a:cubicBezTo>
                    <a:pt x="150" y="22"/>
                    <a:pt x="150" y="22"/>
                    <a:pt x="150" y="22"/>
                  </a:cubicBezTo>
                  <a:cubicBezTo>
                    <a:pt x="150" y="24"/>
                    <a:pt x="149" y="27"/>
                    <a:pt x="149" y="30"/>
                  </a:cubicBezTo>
                  <a:cubicBezTo>
                    <a:pt x="25" y="30"/>
                    <a:pt x="25" y="30"/>
                    <a:pt x="25" y="30"/>
                  </a:cubicBezTo>
                  <a:cubicBezTo>
                    <a:pt x="25" y="35"/>
                    <a:pt x="25" y="35"/>
                    <a:pt x="25" y="35"/>
                  </a:cubicBezTo>
                  <a:cubicBezTo>
                    <a:pt x="149" y="35"/>
                    <a:pt x="149" y="35"/>
                    <a:pt x="149" y="35"/>
                  </a:cubicBezTo>
                  <a:cubicBezTo>
                    <a:pt x="149" y="38"/>
                    <a:pt x="149" y="40"/>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8"/>
            <p:cNvSpPr>
              <a:spLocks noEditPoints="1"/>
            </p:cNvSpPr>
            <p:nvPr/>
          </p:nvSpPr>
          <p:spPr bwMode="auto">
            <a:xfrm>
              <a:off x="3919538" y="2316163"/>
              <a:ext cx="284162" cy="593725"/>
            </a:xfrm>
            <a:custGeom>
              <a:avLst/>
              <a:gdLst>
                <a:gd name="T0" fmla="*/ 65 w 75"/>
                <a:gd name="T1" fmla="*/ 15 h 156"/>
                <a:gd name="T2" fmla="*/ 48 w 75"/>
                <a:gd name="T3" fmla="*/ 16 h 156"/>
                <a:gd name="T4" fmla="*/ 27 w 75"/>
                <a:gd name="T5" fmla="*/ 9 h 156"/>
                <a:gd name="T6" fmla="*/ 28 w 75"/>
                <a:gd name="T7" fmla="*/ 1 h 156"/>
                <a:gd name="T8" fmla="*/ 20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5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4 h 156"/>
                <a:gd name="T50" fmla="*/ 54 w 75"/>
                <a:gd name="T51" fmla="*/ 25 h 156"/>
                <a:gd name="T52" fmla="*/ 40 w 75"/>
                <a:gd name="T53" fmla="*/ 132 h 156"/>
                <a:gd name="T54" fmla="*/ 43 w 75"/>
                <a:gd name="T55" fmla="*/ 132 h 156"/>
                <a:gd name="T56" fmla="*/ 58 w 75"/>
                <a:gd name="T57" fmla="*/ 25 h 156"/>
                <a:gd name="T58" fmla="*/ 64 w 75"/>
                <a:gd name="T59" fmla="*/ 24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5"/>
                  </a:moveTo>
                  <a:cubicBezTo>
                    <a:pt x="61" y="16"/>
                    <a:pt x="55" y="17"/>
                    <a:pt x="48" y="16"/>
                  </a:cubicBezTo>
                  <a:cubicBezTo>
                    <a:pt x="38" y="14"/>
                    <a:pt x="31" y="11"/>
                    <a:pt x="27" y="9"/>
                  </a:cubicBezTo>
                  <a:cubicBezTo>
                    <a:pt x="28" y="1"/>
                    <a:pt x="28" y="1"/>
                    <a:pt x="28" y="1"/>
                  </a:cubicBezTo>
                  <a:cubicBezTo>
                    <a:pt x="20" y="0"/>
                    <a:pt x="20" y="0"/>
                    <a:pt x="20"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5"/>
                  </a:lnTo>
                  <a:close/>
                  <a:moveTo>
                    <a:pt x="48" y="145"/>
                  </a:moveTo>
                  <a:cubicBezTo>
                    <a:pt x="48" y="146"/>
                    <a:pt x="47" y="146"/>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4"/>
                    <a:pt x="47" y="24"/>
                    <a:pt x="47" y="24"/>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4"/>
                  </a:cubicBezTo>
                  <a:lnTo>
                    <a:pt x="48"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39"/>
            <p:cNvSpPr>
              <a:spLocks noChangeArrowheads="1"/>
            </p:cNvSpPr>
            <p:nvPr/>
          </p:nvSpPr>
          <p:spPr bwMode="auto">
            <a:xfrm>
              <a:off x="4397375" y="2133600"/>
              <a:ext cx="5461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0"/>
            <p:cNvSpPr>
              <a:spLocks/>
            </p:cNvSpPr>
            <p:nvPr/>
          </p:nvSpPr>
          <p:spPr bwMode="auto">
            <a:xfrm>
              <a:off x="4881563" y="2187575"/>
              <a:ext cx="57150" cy="220663"/>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41"/>
            <p:cNvSpPr>
              <a:spLocks noChangeArrowheads="1"/>
            </p:cNvSpPr>
            <p:nvPr/>
          </p:nvSpPr>
          <p:spPr bwMode="auto">
            <a:xfrm>
              <a:off x="4452938" y="2190750"/>
              <a:ext cx="422275" cy="168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89801299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1" name="Rectangle 37"/>
          <p:cNvSpPr/>
          <p:nvPr userDrawn="1"/>
        </p:nvSpPr>
        <p:spPr>
          <a:xfrm>
            <a:off x="0" y="-13001"/>
            <a:ext cx="9144000" cy="534175"/>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矩形 51"/>
          <p:cNvSpPr/>
          <p:nvPr userDrawn="1"/>
        </p:nvSpPr>
        <p:spPr>
          <a:xfrm>
            <a:off x="7711331" y="-12974"/>
            <a:ext cx="533077" cy="53307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userDrawn="1"/>
        </p:nvGrpSpPr>
        <p:grpSpPr>
          <a:xfrm>
            <a:off x="202024" y="45281"/>
            <a:ext cx="272933" cy="429495"/>
            <a:chOff x="202024" y="45281"/>
            <a:chExt cx="272933" cy="429495"/>
          </a:xfrm>
          <a:solidFill>
            <a:schemeClr val="bg1"/>
          </a:solidFill>
        </p:grpSpPr>
        <p:sp>
          <p:nvSpPr>
            <p:cNvPr id="54" name="Rounded Rectangle 38"/>
            <p:cNvSpPr/>
            <p:nvPr/>
          </p:nvSpPr>
          <p:spPr>
            <a:xfrm rot="18000000">
              <a:off x="38895" y="208411"/>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39"/>
            <p:cNvSpPr/>
            <p:nvPr/>
          </p:nvSpPr>
          <p:spPr>
            <a:xfrm rot="18000000">
              <a:off x="208592" y="208410"/>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 name="组合 55"/>
          <p:cNvGrpSpPr/>
          <p:nvPr userDrawn="1"/>
        </p:nvGrpSpPr>
        <p:grpSpPr>
          <a:xfrm>
            <a:off x="6556526" y="87998"/>
            <a:ext cx="312897" cy="347663"/>
            <a:chOff x="2790826" y="4105276"/>
            <a:chExt cx="900113" cy="1000125"/>
          </a:xfrm>
          <a:solidFill>
            <a:schemeClr val="bg1"/>
          </a:solidFill>
        </p:grpSpPr>
        <p:sp>
          <p:nvSpPr>
            <p:cNvPr id="57" name="Rectangle 9"/>
            <p:cNvSpPr>
              <a:spLocks noChangeArrowheads="1"/>
            </p:cNvSpPr>
            <p:nvPr/>
          </p:nvSpPr>
          <p:spPr bwMode="auto">
            <a:xfrm>
              <a:off x="3141663" y="4456113"/>
              <a:ext cx="4508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Rectangle 10"/>
            <p:cNvSpPr>
              <a:spLocks noChangeArrowheads="1"/>
            </p:cNvSpPr>
            <p:nvPr/>
          </p:nvSpPr>
          <p:spPr bwMode="auto">
            <a:xfrm>
              <a:off x="3144838" y="4560888"/>
              <a:ext cx="45085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1"/>
            <p:cNvSpPr>
              <a:spLocks/>
            </p:cNvSpPr>
            <p:nvPr/>
          </p:nvSpPr>
          <p:spPr bwMode="auto">
            <a:xfrm>
              <a:off x="3051176" y="4343401"/>
              <a:ext cx="639763" cy="762000"/>
            </a:xfrm>
            <a:custGeom>
              <a:avLst/>
              <a:gdLst>
                <a:gd name="T0" fmla="*/ 0 w 403"/>
                <a:gd name="T1" fmla="*/ 0 h 480"/>
                <a:gd name="T2" fmla="*/ 0 w 403"/>
                <a:gd name="T3" fmla="*/ 14 h 480"/>
                <a:gd name="T4" fmla="*/ 38 w 403"/>
                <a:gd name="T5" fmla="*/ 107 h 480"/>
                <a:gd name="T6" fmla="*/ 38 w 403"/>
                <a:gd name="T7" fmla="*/ 38 h 480"/>
                <a:gd name="T8" fmla="*/ 365 w 403"/>
                <a:gd name="T9" fmla="*/ 38 h 480"/>
                <a:gd name="T10" fmla="*/ 365 w 403"/>
                <a:gd name="T11" fmla="*/ 444 h 480"/>
                <a:gd name="T12" fmla="*/ 111 w 403"/>
                <a:gd name="T13" fmla="*/ 444 h 480"/>
                <a:gd name="T14" fmla="*/ 111 w 403"/>
                <a:gd name="T15" fmla="*/ 444 h 480"/>
                <a:gd name="T16" fmla="*/ 109 w 403"/>
                <a:gd name="T17" fmla="*/ 444 h 480"/>
                <a:gd name="T18" fmla="*/ 38 w 403"/>
                <a:gd name="T19" fmla="*/ 444 h 480"/>
                <a:gd name="T20" fmla="*/ 38 w 403"/>
                <a:gd name="T21" fmla="*/ 375 h 480"/>
                <a:gd name="T22" fmla="*/ 7 w 403"/>
                <a:gd name="T23" fmla="*/ 344 h 480"/>
                <a:gd name="T24" fmla="*/ 7 w 403"/>
                <a:gd name="T25" fmla="*/ 346 h 480"/>
                <a:gd name="T26" fmla="*/ 5 w 403"/>
                <a:gd name="T27" fmla="*/ 342 h 480"/>
                <a:gd name="T28" fmla="*/ 0 w 403"/>
                <a:gd name="T29" fmla="*/ 337 h 480"/>
                <a:gd name="T30" fmla="*/ 0 w 403"/>
                <a:gd name="T31" fmla="*/ 480 h 480"/>
                <a:gd name="T32" fmla="*/ 403 w 403"/>
                <a:gd name="T33" fmla="*/ 480 h 480"/>
                <a:gd name="T34" fmla="*/ 403 w 403"/>
                <a:gd name="T35" fmla="*/ 0 h 480"/>
                <a:gd name="T36" fmla="*/ 0 w 403"/>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3" h="480">
                  <a:moveTo>
                    <a:pt x="0" y="0"/>
                  </a:moveTo>
                  <a:lnTo>
                    <a:pt x="0" y="14"/>
                  </a:lnTo>
                  <a:lnTo>
                    <a:pt x="38" y="107"/>
                  </a:lnTo>
                  <a:lnTo>
                    <a:pt x="38" y="38"/>
                  </a:lnTo>
                  <a:lnTo>
                    <a:pt x="365" y="38"/>
                  </a:lnTo>
                  <a:lnTo>
                    <a:pt x="365" y="444"/>
                  </a:lnTo>
                  <a:lnTo>
                    <a:pt x="111" y="444"/>
                  </a:lnTo>
                  <a:lnTo>
                    <a:pt x="111" y="444"/>
                  </a:lnTo>
                  <a:lnTo>
                    <a:pt x="109" y="444"/>
                  </a:lnTo>
                  <a:lnTo>
                    <a:pt x="38" y="444"/>
                  </a:lnTo>
                  <a:lnTo>
                    <a:pt x="38" y="375"/>
                  </a:lnTo>
                  <a:lnTo>
                    <a:pt x="7" y="344"/>
                  </a:lnTo>
                  <a:lnTo>
                    <a:pt x="7" y="346"/>
                  </a:lnTo>
                  <a:lnTo>
                    <a:pt x="5" y="342"/>
                  </a:lnTo>
                  <a:lnTo>
                    <a:pt x="0" y="337"/>
                  </a:lnTo>
                  <a:lnTo>
                    <a:pt x="0" y="480"/>
                  </a:lnTo>
                  <a:lnTo>
                    <a:pt x="403" y="480"/>
                  </a:lnTo>
                  <a:lnTo>
                    <a:pt x="40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
            <p:cNvSpPr>
              <a:spLocks/>
            </p:cNvSpPr>
            <p:nvPr/>
          </p:nvSpPr>
          <p:spPr bwMode="auto">
            <a:xfrm>
              <a:off x="3171826" y="4656138"/>
              <a:ext cx="423863" cy="41275"/>
            </a:xfrm>
            <a:custGeom>
              <a:avLst/>
              <a:gdLst>
                <a:gd name="T0" fmla="*/ 0 w 267"/>
                <a:gd name="T1" fmla="*/ 0 h 26"/>
                <a:gd name="T2" fmla="*/ 9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9" y="26"/>
                  </a:lnTo>
                  <a:lnTo>
                    <a:pt x="267" y="26"/>
                  </a:lnTo>
                  <a:lnTo>
                    <a:pt x="26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3"/>
            <p:cNvSpPr>
              <a:spLocks/>
            </p:cNvSpPr>
            <p:nvPr/>
          </p:nvSpPr>
          <p:spPr bwMode="auto">
            <a:xfrm>
              <a:off x="3213101" y="4757738"/>
              <a:ext cx="387350" cy="4127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Rectangle 14"/>
            <p:cNvSpPr>
              <a:spLocks noChangeArrowheads="1"/>
            </p:cNvSpPr>
            <p:nvPr/>
          </p:nvSpPr>
          <p:spPr bwMode="auto">
            <a:xfrm>
              <a:off x="3235326" y="4840288"/>
              <a:ext cx="3603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5"/>
            <p:cNvSpPr>
              <a:spLocks/>
            </p:cNvSpPr>
            <p:nvPr/>
          </p:nvSpPr>
          <p:spPr bwMode="auto">
            <a:xfrm>
              <a:off x="3076576" y="4818063"/>
              <a:ext cx="139700" cy="188913"/>
            </a:xfrm>
            <a:custGeom>
              <a:avLst/>
              <a:gdLst>
                <a:gd name="T0" fmla="*/ 86 w 88"/>
                <a:gd name="T1" fmla="*/ 119 h 119"/>
                <a:gd name="T2" fmla="*/ 88 w 88"/>
                <a:gd name="T3" fmla="*/ 0 h 119"/>
                <a:gd name="T4" fmla="*/ 0 w 88"/>
                <a:gd name="T5" fmla="*/ 38 h 119"/>
                <a:gd name="T6" fmla="*/ 86 w 88"/>
                <a:gd name="T7" fmla="*/ 119 h 119"/>
              </a:gdLst>
              <a:ahLst/>
              <a:cxnLst>
                <a:cxn ang="0">
                  <a:pos x="T0" y="T1"/>
                </a:cxn>
                <a:cxn ang="0">
                  <a:pos x="T2" y="T3"/>
                </a:cxn>
                <a:cxn ang="0">
                  <a:pos x="T4" y="T5"/>
                </a:cxn>
                <a:cxn ang="0">
                  <a:pos x="T6" y="T7"/>
                </a:cxn>
              </a:cxnLst>
              <a:rect l="0" t="0" r="r" b="b"/>
              <a:pathLst>
                <a:path w="88" h="119">
                  <a:moveTo>
                    <a:pt x="86" y="119"/>
                  </a:moveTo>
                  <a:lnTo>
                    <a:pt x="88" y="0"/>
                  </a:lnTo>
                  <a:lnTo>
                    <a:pt x="0" y="38"/>
                  </a:lnTo>
                  <a:lnTo>
                    <a:pt x="86"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6"/>
            <p:cNvSpPr>
              <a:spLocks/>
            </p:cNvSpPr>
            <p:nvPr/>
          </p:nvSpPr>
          <p:spPr bwMode="auto">
            <a:xfrm>
              <a:off x="2790826" y="4105276"/>
              <a:ext cx="180975" cy="169863"/>
            </a:xfrm>
            <a:custGeom>
              <a:avLst/>
              <a:gdLst>
                <a:gd name="T0" fmla="*/ 41 w 48"/>
                <a:gd name="T1" fmla="*/ 12 h 45"/>
                <a:gd name="T2" fmla="*/ 20 w 48"/>
                <a:gd name="T3" fmla="*/ 3 h 45"/>
                <a:gd name="T4" fmla="*/ 12 w 48"/>
                <a:gd name="T5" fmla="*/ 7 h 45"/>
                <a:gd name="T6" fmla="*/ 3 w 48"/>
                <a:gd name="T7" fmla="*/ 27 h 45"/>
                <a:gd name="T8" fmla="*/ 11 w 48"/>
                <a:gd name="T9" fmla="*/ 45 h 45"/>
                <a:gd name="T10" fmla="*/ 48 w 48"/>
                <a:gd name="T11" fmla="*/ 30 h 45"/>
                <a:gd name="T12" fmla="*/ 41 w 4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48" h="45">
                  <a:moveTo>
                    <a:pt x="41" y="12"/>
                  </a:moveTo>
                  <a:cubicBezTo>
                    <a:pt x="38" y="4"/>
                    <a:pt x="28" y="0"/>
                    <a:pt x="20" y="3"/>
                  </a:cubicBezTo>
                  <a:cubicBezTo>
                    <a:pt x="12" y="7"/>
                    <a:pt x="12" y="7"/>
                    <a:pt x="12" y="7"/>
                  </a:cubicBezTo>
                  <a:cubicBezTo>
                    <a:pt x="4" y="10"/>
                    <a:pt x="0" y="19"/>
                    <a:pt x="3" y="27"/>
                  </a:cubicBezTo>
                  <a:cubicBezTo>
                    <a:pt x="11" y="45"/>
                    <a:pt x="11" y="45"/>
                    <a:pt x="11" y="45"/>
                  </a:cubicBezTo>
                  <a:cubicBezTo>
                    <a:pt x="48" y="30"/>
                    <a:pt x="48" y="30"/>
                    <a:pt x="48" y="30"/>
                  </a:cubicBez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Rectangle 17"/>
            <p:cNvSpPr>
              <a:spLocks noChangeArrowheads="1"/>
            </p:cNvSpPr>
            <p:nvPr/>
          </p:nvSpPr>
          <p:spPr bwMode="auto">
            <a:xfrm>
              <a:off x="3230563" y="4946651"/>
              <a:ext cx="3698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8"/>
            <p:cNvSpPr>
              <a:spLocks noEditPoints="1"/>
            </p:cNvSpPr>
            <p:nvPr/>
          </p:nvSpPr>
          <p:spPr bwMode="auto">
            <a:xfrm>
              <a:off x="2836863" y="4233863"/>
              <a:ext cx="376238" cy="633413"/>
            </a:xfrm>
            <a:custGeom>
              <a:avLst/>
              <a:gdLst>
                <a:gd name="T0" fmla="*/ 100 w 100"/>
                <a:gd name="T1" fmla="*/ 153 h 168"/>
                <a:gd name="T2" fmla="*/ 38 w 100"/>
                <a:gd name="T3" fmla="*/ 0 h 168"/>
                <a:gd name="T4" fmla="*/ 0 w 100"/>
                <a:gd name="T5" fmla="*/ 16 h 168"/>
                <a:gd name="T6" fmla="*/ 63 w 100"/>
                <a:gd name="T7" fmla="*/ 168 h 168"/>
                <a:gd name="T8" fmla="*/ 100 w 100"/>
                <a:gd name="T9" fmla="*/ 153 h 168"/>
                <a:gd name="T10" fmla="*/ 34 w 100"/>
                <a:gd name="T11" fmla="*/ 7 h 168"/>
                <a:gd name="T12" fmla="*/ 75 w 100"/>
                <a:gd name="T13" fmla="*/ 108 h 168"/>
                <a:gd name="T14" fmla="*/ 74 w 100"/>
                <a:gd name="T15" fmla="*/ 116 h 168"/>
                <a:gd name="T16" fmla="*/ 67 w 100"/>
                <a:gd name="T17" fmla="*/ 111 h 168"/>
                <a:gd name="T18" fmla="*/ 26 w 100"/>
                <a:gd name="T19" fmla="*/ 10 h 168"/>
                <a:gd name="T20" fmla="*/ 34 w 100"/>
                <a:gd name="T21" fmla="*/ 7 h 168"/>
                <a:gd name="T22" fmla="*/ 57 w 100"/>
                <a:gd name="T23" fmla="*/ 122 h 168"/>
                <a:gd name="T24" fmla="*/ 50 w 100"/>
                <a:gd name="T25" fmla="*/ 118 h 168"/>
                <a:gd name="T26" fmla="*/ 9 w 100"/>
                <a:gd name="T27" fmla="*/ 17 h 168"/>
                <a:gd name="T28" fmla="*/ 17 w 100"/>
                <a:gd name="T29" fmla="*/ 13 h 168"/>
                <a:gd name="T30" fmla="*/ 59 w 100"/>
                <a:gd name="T31" fmla="*/ 115 h 168"/>
                <a:gd name="T32" fmla="*/ 57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3"/>
                  </a:moveTo>
                  <a:cubicBezTo>
                    <a:pt x="38" y="0"/>
                    <a:pt x="38" y="0"/>
                    <a:pt x="38" y="0"/>
                  </a:cubicBezTo>
                  <a:cubicBezTo>
                    <a:pt x="0" y="16"/>
                    <a:pt x="0" y="16"/>
                    <a:pt x="0" y="16"/>
                  </a:cubicBezTo>
                  <a:cubicBezTo>
                    <a:pt x="63" y="168"/>
                    <a:pt x="63" y="168"/>
                    <a:pt x="63" y="168"/>
                  </a:cubicBezTo>
                  <a:lnTo>
                    <a:pt x="100" y="153"/>
                  </a:lnTo>
                  <a:close/>
                  <a:moveTo>
                    <a:pt x="34" y="7"/>
                  </a:moveTo>
                  <a:cubicBezTo>
                    <a:pt x="75" y="108"/>
                    <a:pt x="75" y="108"/>
                    <a:pt x="75" y="108"/>
                  </a:cubicBezTo>
                  <a:cubicBezTo>
                    <a:pt x="77" y="111"/>
                    <a:pt x="76" y="115"/>
                    <a:pt x="74" y="116"/>
                  </a:cubicBezTo>
                  <a:cubicBezTo>
                    <a:pt x="71" y="116"/>
                    <a:pt x="68" y="115"/>
                    <a:pt x="67" y="111"/>
                  </a:cubicBezTo>
                  <a:cubicBezTo>
                    <a:pt x="26" y="10"/>
                    <a:pt x="26" y="10"/>
                    <a:pt x="26" y="10"/>
                  </a:cubicBezTo>
                  <a:lnTo>
                    <a:pt x="34" y="7"/>
                  </a:lnTo>
                  <a:close/>
                  <a:moveTo>
                    <a:pt x="57" y="122"/>
                  </a:moveTo>
                  <a:cubicBezTo>
                    <a:pt x="55" y="123"/>
                    <a:pt x="52" y="121"/>
                    <a:pt x="50" y="118"/>
                  </a:cubicBezTo>
                  <a:cubicBezTo>
                    <a:pt x="9" y="17"/>
                    <a:pt x="9" y="17"/>
                    <a:pt x="9" y="17"/>
                  </a:cubicBezTo>
                  <a:cubicBezTo>
                    <a:pt x="17" y="13"/>
                    <a:pt x="17" y="13"/>
                    <a:pt x="17" y="13"/>
                  </a:cubicBezTo>
                  <a:cubicBezTo>
                    <a:pt x="59" y="115"/>
                    <a:pt x="59" y="115"/>
                    <a:pt x="59" y="115"/>
                  </a:cubicBezTo>
                  <a:cubicBezTo>
                    <a:pt x="60" y="118"/>
                    <a:pt x="59" y="121"/>
                    <a:pt x="57"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7" name="组合 66"/>
          <p:cNvGrpSpPr/>
          <p:nvPr userDrawn="1"/>
        </p:nvGrpSpPr>
        <p:grpSpPr>
          <a:xfrm>
            <a:off x="8480176" y="96496"/>
            <a:ext cx="419100" cy="330667"/>
            <a:chOff x="4287838" y="3433763"/>
            <a:chExt cx="1038225" cy="819151"/>
          </a:xfrm>
          <a:solidFill>
            <a:schemeClr val="bg1"/>
          </a:solidFill>
        </p:grpSpPr>
        <p:sp>
          <p:nvSpPr>
            <p:cNvPr id="68" name="Freeform 19"/>
            <p:cNvSpPr>
              <a:spLocks/>
            </p:cNvSpPr>
            <p:nvPr/>
          </p:nvSpPr>
          <p:spPr bwMode="auto">
            <a:xfrm>
              <a:off x="4510088" y="3841751"/>
              <a:ext cx="557213" cy="411163"/>
            </a:xfrm>
            <a:custGeom>
              <a:avLst/>
              <a:gdLst>
                <a:gd name="T0" fmla="*/ 0 w 148"/>
                <a:gd name="T1" fmla="*/ 0 h 109"/>
                <a:gd name="T2" fmla="*/ 0 w 148"/>
                <a:gd name="T3" fmla="*/ 82 h 109"/>
                <a:gd name="T4" fmla="*/ 74 w 148"/>
                <a:gd name="T5" fmla="*/ 109 h 109"/>
                <a:gd name="T6" fmla="*/ 148 w 148"/>
                <a:gd name="T7" fmla="*/ 82 h 109"/>
                <a:gd name="T8" fmla="*/ 148 w 148"/>
                <a:gd name="T9" fmla="*/ 5 h 109"/>
                <a:gd name="T10" fmla="*/ 79 w 148"/>
                <a:gd name="T11" fmla="*/ 40 h 109"/>
                <a:gd name="T12" fmla="*/ 0 w 148"/>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48" h="109">
                  <a:moveTo>
                    <a:pt x="0" y="0"/>
                  </a:moveTo>
                  <a:cubicBezTo>
                    <a:pt x="0" y="82"/>
                    <a:pt x="0" y="82"/>
                    <a:pt x="0" y="82"/>
                  </a:cubicBezTo>
                  <a:cubicBezTo>
                    <a:pt x="17" y="98"/>
                    <a:pt x="44" y="109"/>
                    <a:pt x="74" y="109"/>
                  </a:cubicBezTo>
                  <a:cubicBezTo>
                    <a:pt x="104" y="109"/>
                    <a:pt x="131" y="98"/>
                    <a:pt x="148" y="82"/>
                  </a:cubicBezTo>
                  <a:cubicBezTo>
                    <a:pt x="148" y="5"/>
                    <a:pt x="148" y="5"/>
                    <a:pt x="148" y="5"/>
                  </a:cubicBezTo>
                  <a:cubicBezTo>
                    <a:pt x="79" y="40"/>
                    <a:pt x="79" y="40"/>
                    <a:pt x="79"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0"/>
            <p:cNvSpPr>
              <a:spLocks/>
            </p:cNvSpPr>
            <p:nvPr/>
          </p:nvSpPr>
          <p:spPr bwMode="auto">
            <a:xfrm>
              <a:off x="4287838" y="3433763"/>
              <a:ext cx="1038225" cy="520700"/>
            </a:xfrm>
            <a:custGeom>
              <a:avLst/>
              <a:gdLst>
                <a:gd name="T0" fmla="*/ 654 w 654"/>
                <a:gd name="T1" fmla="*/ 164 h 328"/>
                <a:gd name="T2" fmla="*/ 327 w 654"/>
                <a:gd name="T3" fmla="*/ 0 h 328"/>
                <a:gd name="T4" fmla="*/ 0 w 654"/>
                <a:gd name="T5" fmla="*/ 164 h 328"/>
                <a:gd name="T6" fmla="*/ 327 w 654"/>
                <a:gd name="T7" fmla="*/ 328 h 328"/>
                <a:gd name="T8" fmla="*/ 654 w 654"/>
                <a:gd name="T9" fmla="*/ 164 h 328"/>
              </a:gdLst>
              <a:ahLst/>
              <a:cxnLst>
                <a:cxn ang="0">
                  <a:pos x="T0" y="T1"/>
                </a:cxn>
                <a:cxn ang="0">
                  <a:pos x="T2" y="T3"/>
                </a:cxn>
                <a:cxn ang="0">
                  <a:pos x="T4" y="T5"/>
                </a:cxn>
                <a:cxn ang="0">
                  <a:pos x="T6" y="T7"/>
                </a:cxn>
                <a:cxn ang="0">
                  <a:pos x="T8" y="T9"/>
                </a:cxn>
              </a:cxnLst>
              <a:rect l="0" t="0" r="r" b="b"/>
              <a:pathLst>
                <a:path w="654" h="328">
                  <a:moveTo>
                    <a:pt x="654" y="164"/>
                  </a:moveTo>
                  <a:lnTo>
                    <a:pt x="327" y="0"/>
                  </a:lnTo>
                  <a:lnTo>
                    <a:pt x="0" y="164"/>
                  </a:lnTo>
                  <a:lnTo>
                    <a:pt x="327" y="328"/>
                  </a:lnTo>
                  <a:lnTo>
                    <a:pt x="65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1"/>
            <p:cNvSpPr>
              <a:spLocks/>
            </p:cNvSpPr>
            <p:nvPr/>
          </p:nvSpPr>
          <p:spPr bwMode="auto">
            <a:xfrm>
              <a:off x="5133976" y="3768726"/>
              <a:ext cx="117475" cy="350838"/>
            </a:xfrm>
            <a:custGeom>
              <a:avLst/>
              <a:gdLst>
                <a:gd name="T0" fmla="*/ 23 w 31"/>
                <a:gd name="T1" fmla="*/ 49 h 93"/>
                <a:gd name="T2" fmla="*/ 23 w 31"/>
                <a:gd name="T3" fmla="*/ 0 h 93"/>
                <a:gd name="T4" fmla="*/ 8 w 31"/>
                <a:gd name="T5" fmla="*/ 7 h 93"/>
                <a:gd name="T6" fmla="*/ 8 w 31"/>
                <a:gd name="T7" fmla="*/ 49 h 93"/>
                <a:gd name="T8" fmla="*/ 0 w 31"/>
                <a:gd name="T9" fmla="*/ 63 h 93"/>
                <a:gd name="T10" fmla="*/ 15 w 31"/>
                <a:gd name="T11" fmla="*/ 93 h 93"/>
                <a:gd name="T12" fmla="*/ 31 w 31"/>
                <a:gd name="T13" fmla="*/ 63 h 93"/>
                <a:gd name="T14" fmla="*/ 23 w 31"/>
                <a:gd name="T15" fmla="*/ 4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23" y="49"/>
                  </a:moveTo>
                  <a:cubicBezTo>
                    <a:pt x="23" y="0"/>
                    <a:pt x="23" y="0"/>
                    <a:pt x="23" y="0"/>
                  </a:cubicBezTo>
                  <a:cubicBezTo>
                    <a:pt x="8" y="7"/>
                    <a:pt x="8" y="7"/>
                    <a:pt x="8" y="7"/>
                  </a:cubicBezTo>
                  <a:cubicBezTo>
                    <a:pt x="8" y="49"/>
                    <a:pt x="8" y="49"/>
                    <a:pt x="8" y="49"/>
                  </a:cubicBezTo>
                  <a:cubicBezTo>
                    <a:pt x="3" y="52"/>
                    <a:pt x="0" y="57"/>
                    <a:pt x="0" y="63"/>
                  </a:cubicBezTo>
                  <a:cubicBezTo>
                    <a:pt x="0" y="71"/>
                    <a:pt x="7" y="93"/>
                    <a:pt x="15" y="93"/>
                  </a:cubicBezTo>
                  <a:cubicBezTo>
                    <a:pt x="24" y="93"/>
                    <a:pt x="31" y="71"/>
                    <a:pt x="31" y="63"/>
                  </a:cubicBezTo>
                  <a:cubicBezTo>
                    <a:pt x="31" y="57"/>
                    <a:pt x="28" y="52"/>
                    <a:pt x="2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1" name="组合 70"/>
          <p:cNvGrpSpPr/>
          <p:nvPr userDrawn="1"/>
        </p:nvGrpSpPr>
        <p:grpSpPr>
          <a:xfrm>
            <a:off x="7782781" y="84552"/>
            <a:ext cx="397480" cy="354555"/>
            <a:chOff x="5235576" y="4052888"/>
            <a:chExt cx="1131888" cy="1009651"/>
          </a:xfrm>
          <a:solidFill>
            <a:schemeClr val="bg1"/>
          </a:solidFill>
        </p:grpSpPr>
        <p:sp>
          <p:nvSpPr>
            <p:cNvPr id="72" name="Freeform 22"/>
            <p:cNvSpPr>
              <a:spLocks noEditPoints="1"/>
            </p:cNvSpPr>
            <p:nvPr/>
          </p:nvSpPr>
          <p:spPr bwMode="auto">
            <a:xfrm>
              <a:off x="5326063" y="4052888"/>
              <a:ext cx="414338" cy="554038"/>
            </a:xfrm>
            <a:custGeom>
              <a:avLst/>
              <a:gdLst>
                <a:gd name="T0" fmla="*/ 8 w 110"/>
                <a:gd name="T1" fmla="*/ 92 h 147"/>
                <a:gd name="T2" fmla="*/ 18 w 110"/>
                <a:gd name="T3" fmla="*/ 105 h 147"/>
                <a:gd name="T4" fmla="*/ 57 w 110"/>
                <a:gd name="T5" fmla="*/ 147 h 147"/>
                <a:gd name="T6" fmla="*/ 97 w 110"/>
                <a:gd name="T7" fmla="*/ 105 h 147"/>
                <a:gd name="T8" fmla="*/ 97 w 110"/>
                <a:gd name="T9" fmla="*/ 105 h 147"/>
                <a:gd name="T10" fmla="*/ 108 w 110"/>
                <a:gd name="T11" fmla="*/ 92 h 147"/>
                <a:gd name="T12" fmla="*/ 99 w 110"/>
                <a:gd name="T13" fmla="*/ 80 h 147"/>
                <a:gd name="T14" fmla="*/ 87 w 110"/>
                <a:gd name="T15" fmla="*/ 32 h 147"/>
                <a:gd name="T16" fmla="*/ 29 w 110"/>
                <a:gd name="T17" fmla="*/ 25 h 147"/>
                <a:gd name="T18" fmla="*/ 14 w 110"/>
                <a:gd name="T19" fmla="*/ 81 h 147"/>
                <a:gd name="T20" fmla="*/ 14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2 h 147"/>
                <a:gd name="T74" fmla="*/ 18 w 110"/>
                <a:gd name="T75" fmla="*/ 102 h 147"/>
                <a:gd name="T76" fmla="*/ 11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8" y="105"/>
                  </a:cubicBezTo>
                  <a:cubicBezTo>
                    <a:pt x="21" y="129"/>
                    <a:pt x="38" y="147"/>
                    <a:pt x="57" y="147"/>
                  </a:cubicBezTo>
                  <a:cubicBezTo>
                    <a:pt x="77" y="147"/>
                    <a:pt x="93" y="129"/>
                    <a:pt x="97" y="105"/>
                  </a:cubicBezTo>
                  <a:cubicBezTo>
                    <a:pt x="97" y="105"/>
                    <a:pt x="97" y="105"/>
                    <a:pt x="97" y="105"/>
                  </a:cubicBezTo>
                  <a:cubicBezTo>
                    <a:pt x="103" y="105"/>
                    <a:pt x="108" y="99"/>
                    <a:pt x="108" y="92"/>
                  </a:cubicBezTo>
                  <a:cubicBezTo>
                    <a:pt x="108" y="86"/>
                    <a:pt x="104" y="81"/>
                    <a:pt x="99" y="80"/>
                  </a:cubicBezTo>
                  <a:cubicBezTo>
                    <a:pt x="99" y="80"/>
                    <a:pt x="110" y="43"/>
                    <a:pt x="87" y="32"/>
                  </a:cubicBezTo>
                  <a:cubicBezTo>
                    <a:pt x="84" y="0"/>
                    <a:pt x="29" y="25"/>
                    <a:pt x="29" y="25"/>
                  </a:cubicBezTo>
                  <a:cubicBezTo>
                    <a:pt x="0" y="40"/>
                    <a:pt x="14" y="81"/>
                    <a:pt x="14" y="81"/>
                  </a:cubicBezTo>
                  <a:cubicBezTo>
                    <a:pt x="14" y="81"/>
                    <a:pt x="14" y="81"/>
                    <a:pt x="14"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8"/>
                    <a:pt x="71" y="46"/>
                    <a:pt x="71" y="46"/>
                  </a:cubicBezTo>
                  <a:cubicBezTo>
                    <a:pt x="88" y="33"/>
                    <a:pt x="93" y="83"/>
                    <a:pt x="93" y="83"/>
                  </a:cubicBezTo>
                  <a:cubicBezTo>
                    <a:pt x="94" y="83"/>
                    <a:pt x="94" y="83"/>
                    <a:pt x="94" y="83"/>
                  </a:cubicBezTo>
                  <a:cubicBezTo>
                    <a:pt x="96" y="82"/>
                    <a:pt x="96" y="82"/>
                    <a:pt x="96" y="82"/>
                  </a:cubicBezTo>
                  <a:cubicBezTo>
                    <a:pt x="97"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8" y="126"/>
                    <a:pt x="81" y="133"/>
                  </a:cubicBezTo>
                  <a:cubicBezTo>
                    <a:pt x="78" y="136"/>
                    <a:pt x="74" y="139"/>
                    <a:pt x="70" y="141"/>
                  </a:cubicBezTo>
                  <a:cubicBezTo>
                    <a:pt x="66" y="143"/>
                    <a:pt x="62" y="144"/>
                    <a:pt x="57" y="144"/>
                  </a:cubicBezTo>
                  <a:cubicBezTo>
                    <a:pt x="53" y="144"/>
                    <a:pt x="48" y="143"/>
                    <a:pt x="44" y="141"/>
                  </a:cubicBezTo>
                  <a:cubicBezTo>
                    <a:pt x="40" y="139"/>
                    <a:pt x="37" y="136"/>
                    <a:pt x="33" y="133"/>
                  </a:cubicBezTo>
                  <a:cubicBezTo>
                    <a:pt x="27" y="126"/>
                    <a:pt x="22" y="116"/>
                    <a:pt x="20" y="105"/>
                  </a:cubicBezTo>
                  <a:cubicBezTo>
                    <a:pt x="20" y="102"/>
                    <a:pt x="20" y="102"/>
                    <a:pt x="20" y="102"/>
                  </a:cubicBezTo>
                  <a:cubicBezTo>
                    <a:pt x="18" y="102"/>
                    <a:pt x="18" y="102"/>
                    <a:pt x="18" y="102"/>
                  </a:cubicBezTo>
                  <a:cubicBezTo>
                    <a:pt x="14" y="102"/>
                    <a:pt x="11" y="97"/>
                    <a:pt x="11" y="92"/>
                  </a:cubicBezTo>
                  <a:cubicBezTo>
                    <a:pt x="11" y="89"/>
                    <a:pt x="11" y="87"/>
                    <a:pt x="13" y="85"/>
                  </a:cubicBezTo>
                  <a:cubicBezTo>
                    <a:pt x="14" y="83"/>
                    <a:pt x="16" y="82"/>
                    <a:pt x="1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3"/>
            <p:cNvSpPr>
              <a:spLocks noEditPoints="1"/>
            </p:cNvSpPr>
            <p:nvPr/>
          </p:nvSpPr>
          <p:spPr bwMode="auto">
            <a:xfrm>
              <a:off x="5416551" y="4327526"/>
              <a:ext cx="244475" cy="87313"/>
            </a:xfrm>
            <a:custGeom>
              <a:avLst/>
              <a:gdLst>
                <a:gd name="T0" fmla="*/ 6 w 65"/>
                <a:gd name="T1" fmla="*/ 23 h 23"/>
                <a:gd name="T2" fmla="*/ 23 w 65"/>
                <a:gd name="T3" fmla="*/ 23 h 23"/>
                <a:gd name="T4" fmla="*/ 29 w 65"/>
                <a:gd name="T5" fmla="*/ 17 h 23"/>
                <a:gd name="T6" fmla="*/ 29 w 65"/>
                <a:gd name="T7" fmla="*/ 11 h 23"/>
                <a:gd name="T8" fmla="*/ 36 w 65"/>
                <a:gd name="T9" fmla="*/ 11 h 23"/>
                <a:gd name="T10" fmla="*/ 36 w 65"/>
                <a:gd name="T11" fmla="*/ 17 h 23"/>
                <a:gd name="T12" fmla="*/ 42 w 65"/>
                <a:gd name="T13" fmla="*/ 23 h 23"/>
                <a:gd name="T14" fmla="*/ 59 w 65"/>
                <a:gd name="T15" fmla="*/ 23 h 23"/>
                <a:gd name="T16" fmla="*/ 65 w 65"/>
                <a:gd name="T17" fmla="*/ 17 h 23"/>
                <a:gd name="T18" fmla="*/ 65 w 65"/>
                <a:gd name="T19" fmla="*/ 6 h 23"/>
                <a:gd name="T20" fmla="*/ 59 w 65"/>
                <a:gd name="T21" fmla="*/ 0 h 23"/>
                <a:gd name="T22" fmla="*/ 42 w 65"/>
                <a:gd name="T23" fmla="*/ 0 h 23"/>
                <a:gd name="T24" fmla="*/ 36 w 65"/>
                <a:gd name="T25" fmla="*/ 6 h 23"/>
                <a:gd name="T26" fmla="*/ 36 w 65"/>
                <a:gd name="T27" fmla="*/ 9 h 23"/>
                <a:gd name="T28" fmla="*/ 29 w 65"/>
                <a:gd name="T29" fmla="*/ 9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2 w 65"/>
                <a:gd name="T45" fmla="*/ 1 h 23"/>
                <a:gd name="T46" fmla="*/ 59 w 65"/>
                <a:gd name="T47" fmla="*/ 1 h 23"/>
                <a:gd name="T48" fmla="*/ 63 w 65"/>
                <a:gd name="T49" fmla="*/ 6 h 23"/>
                <a:gd name="T50" fmla="*/ 63 w 65"/>
                <a:gd name="T51" fmla="*/ 17 h 23"/>
                <a:gd name="T52" fmla="*/ 59 w 65"/>
                <a:gd name="T53" fmla="*/ 21 h 23"/>
                <a:gd name="T54" fmla="*/ 42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9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6" y="11"/>
                    <a:pt x="36" y="11"/>
                    <a:pt x="36" y="11"/>
                  </a:cubicBezTo>
                  <a:cubicBezTo>
                    <a:pt x="36" y="17"/>
                    <a:pt x="36" y="17"/>
                    <a:pt x="36" y="17"/>
                  </a:cubicBezTo>
                  <a:cubicBezTo>
                    <a:pt x="36" y="20"/>
                    <a:pt x="38" y="23"/>
                    <a:pt x="42" y="23"/>
                  </a:cubicBezTo>
                  <a:cubicBezTo>
                    <a:pt x="59" y="23"/>
                    <a:pt x="59" y="23"/>
                    <a:pt x="59" y="23"/>
                  </a:cubicBezTo>
                  <a:cubicBezTo>
                    <a:pt x="62" y="23"/>
                    <a:pt x="65" y="20"/>
                    <a:pt x="65" y="17"/>
                  </a:cubicBezTo>
                  <a:cubicBezTo>
                    <a:pt x="65" y="6"/>
                    <a:pt x="65" y="6"/>
                    <a:pt x="65" y="6"/>
                  </a:cubicBezTo>
                  <a:cubicBezTo>
                    <a:pt x="65" y="2"/>
                    <a:pt x="62" y="0"/>
                    <a:pt x="59" y="0"/>
                  </a:cubicBezTo>
                  <a:cubicBezTo>
                    <a:pt x="42" y="0"/>
                    <a:pt x="42" y="0"/>
                    <a:pt x="42" y="0"/>
                  </a:cubicBezTo>
                  <a:cubicBezTo>
                    <a:pt x="38" y="0"/>
                    <a:pt x="36" y="2"/>
                    <a:pt x="36" y="6"/>
                  </a:cubicBezTo>
                  <a:cubicBezTo>
                    <a:pt x="36" y="9"/>
                    <a:pt x="36" y="9"/>
                    <a:pt x="36" y="9"/>
                  </a:cubicBezTo>
                  <a:cubicBezTo>
                    <a:pt x="29" y="9"/>
                    <a:pt x="29" y="9"/>
                    <a:pt x="29" y="9"/>
                  </a:cubicBezTo>
                  <a:cubicBezTo>
                    <a:pt x="29" y="6"/>
                    <a:pt x="29" y="6"/>
                    <a:pt x="29" y="6"/>
                  </a:cubicBezTo>
                  <a:cubicBezTo>
                    <a:pt x="29" y="2"/>
                    <a:pt x="26" y="0"/>
                    <a:pt x="23" y="0"/>
                  </a:cubicBezTo>
                  <a:cubicBezTo>
                    <a:pt x="6" y="0"/>
                    <a:pt x="6" y="0"/>
                    <a:pt x="6" y="0"/>
                  </a:cubicBezTo>
                  <a:cubicBezTo>
                    <a:pt x="3" y="0"/>
                    <a:pt x="0" y="2"/>
                    <a:pt x="0" y="6"/>
                  </a:cubicBezTo>
                  <a:cubicBezTo>
                    <a:pt x="0" y="17"/>
                    <a:pt x="0" y="17"/>
                    <a:pt x="0" y="17"/>
                  </a:cubicBezTo>
                  <a:cubicBezTo>
                    <a:pt x="0" y="20"/>
                    <a:pt x="3" y="23"/>
                    <a:pt x="6" y="23"/>
                  </a:cubicBezTo>
                  <a:close/>
                  <a:moveTo>
                    <a:pt x="37" y="6"/>
                  </a:moveTo>
                  <a:cubicBezTo>
                    <a:pt x="37" y="3"/>
                    <a:pt x="39" y="1"/>
                    <a:pt x="42" y="1"/>
                  </a:cubicBezTo>
                  <a:cubicBezTo>
                    <a:pt x="59" y="1"/>
                    <a:pt x="59" y="1"/>
                    <a:pt x="59" y="1"/>
                  </a:cubicBezTo>
                  <a:cubicBezTo>
                    <a:pt x="61" y="1"/>
                    <a:pt x="63" y="3"/>
                    <a:pt x="63" y="6"/>
                  </a:cubicBezTo>
                  <a:cubicBezTo>
                    <a:pt x="63" y="17"/>
                    <a:pt x="63" y="17"/>
                    <a:pt x="63" y="17"/>
                  </a:cubicBezTo>
                  <a:cubicBezTo>
                    <a:pt x="63" y="19"/>
                    <a:pt x="61" y="21"/>
                    <a:pt x="59" y="21"/>
                  </a:cubicBezTo>
                  <a:cubicBezTo>
                    <a:pt x="42" y="21"/>
                    <a:pt x="42" y="21"/>
                    <a:pt x="42" y="21"/>
                  </a:cubicBezTo>
                  <a:cubicBezTo>
                    <a:pt x="39" y="21"/>
                    <a:pt x="37" y="19"/>
                    <a:pt x="37" y="17"/>
                  </a:cubicBezTo>
                  <a:lnTo>
                    <a:pt x="37" y="6"/>
                  </a:lnTo>
                  <a:close/>
                  <a:moveTo>
                    <a:pt x="1" y="6"/>
                  </a:moveTo>
                  <a:cubicBezTo>
                    <a:pt x="1" y="3"/>
                    <a:pt x="3" y="1"/>
                    <a:pt x="6" y="1"/>
                  </a:cubicBezTo>
                  <a:cubicBezTo>
                    <a:pt x="23" y="1"/>
                    <a:pt x="23" y="1"/>
                    <a:pt x="23" y="1"/>
                  </a:cubicBezTo>
                  <a:cubicBezTo>
                    <a:pt x="26" y="1"/>
                    <a:pt x="28" y="3"/>
                    <a:pt x="28" y="6"/>
                  </a:cubicBezTo>
                  <a:cubicBezTo>
                    <a:pt x="28" y="9"/>
                    <a:pt x="28" y="9"/>
                    <a:pt x="28" y="9"/>
                  </a:cubicBezTo>
                  <a:cubicBezTo>
                    <a:pt x="28" y="11"/>
                    <a:pt x="28" y="11"/>
                    <a:pt x="28" y="11"/>
                  </a:cubicBezTo>
                  <a:cubicBezTo>
                    <a:pt x="28" y="17"/>
                    <a:pt x="28" y="17"/>
                    <a:pt x="28" y="17"/>
                  </a:cubicBezTo>
                  <a:cubicBezTo>
                    <a:pt x="28" y="19"/>
                    <a:pt x="26" y="21"/>
                    <a:pt x="23" y="21"/>
                  </a:cubicBezTo>
                  <a:cubicBezTo>
                    <a:pt x="6" y="21"/>
                    <a:pt x="6" y="21"/>
                    <a:pt x="6" y="21"/>
                  </a:cubicBezTo>
                  <a:cubicBezTo>
                    <a:pt x="3" y="21"/>
                    <a:pt x="1" y="19"/>
                    <a:pt x="1" y="17"/>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4"/>
            <p:cNvSpPr>
              <a:spLocks/>
            </p:cNvSpPr>
            <p:nvPr/>
          </p:nvSpPr>
          <p:spPr bwMode="auto">
            <a:xfrm>
              <a:off x="5721351" y="4297363"/>
              <a:ext cx="646113" cy="750888"/>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40 w 172"/>
                <a:gd name="T15" fmla="*/ 165 h 199"/>
                <a:gd name="T16" fmla="*/ 40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2" y="5"/>
                    <a:pt x="1" y="9"/>
                    <a:pt x="0" y="12"/>
                  </a:cubicBezTo>
                  <a:cubicBezTo>
                    <a:pt x="2" y="13"/>
                    <a:pt x="4" y="15"/>
                    <a:pt x="5" y="17"/>
                  </a:cubicBezTo>
                  <a:cubicBezTo>
                    <a:pt x="126" y="17"/>
                    <a:pt x="126" y="17"/>
                    <a:pt x="126" y="17"/>
                  </a:cubicBezTo>
                  <a:cubicBezTo>
                    <a:pt x="126" y="165"/>
                    <a:pt x="126" y="165"/>
                    <a:pt x="126" y="165"/>
                  </a:cubicBezTo>
                  <a:cubicBezTo>
                    <a:pt x="40" y="165"/>
                    <a:pt x="40" y="165"/>
                    <a:pt x="40" y="165"/>
                  </a:cubicBezTo>
                  <a:cubicBezTo>
                    <a:pt x="40" y="176"/>
                    <a:pt x="40" y="176"/>
                    <a:pt x="40" y="176"/>
                  </a:cubicBezTo>
                  <a:cubicBezTo>
                    <a:pt x="39" y="176"/>
                    <a:pt x="39" y="176"/>
                    <a:pt x="39" y="176"/>
                  </a:cubicBezTo>
                  <a:cubicBezTo>
                    <a:pt x="37" y="186"/>
                    <a:pt x="26" y="194"/>
                    <a:pt x="10" y="199"/>
                  </a:cubicBezTo>
                  <a:cubicBezTo>
                    <a:pt x="172" y="199"/>
                    <a:pt x="172" y="199"/>
                    <a:pt x="172" y="199"/>
                  </a:cubicBezTo>
                  <a:cubicBezTo>
                    <a:pt x="172" y="165"/>
                    <a:pt x="172" y="165"/>
                    <a:pt x="172" y="165"/>
                  </a:cubicBezTo>
                  <a:lnTo>
                    <a:pt x="143"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5"/>
            <p:cNvSpPr>
              <a:spLocks/>
            </p:cNvSpPr>
            <p:nvPr/>
          </p:nvSpPr>
          <p:spPr bwMode="auto">
            <a:xfrm>
              <a:off x="5235576" y="4603751"/>
              <a:ext cx="612775" cy="458788"/>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2 w 163"/>
                <a:gd name="T17" fmla="*/ 24 h 122"/>
                <a:gd name="T18" fmla="*/ 82 w 163"/>
                <a:gd name="T19" fmla="*/ 14 h 122"/>
                <a:gd name="T20" fmla="*/ 71 w 163"/>
                <a:gd name="T21" fmla="*/ 24 h 122"/>
                <a:gd name="T22" fmla="*/ 76 w 163"/>
                <a:gd name="T23" fmla="*/ 33 h 122"/>
                <a:gd name="T24" fmla="*/ 72 w 163"/>
                <a:gd name="T25" fmla="*/ 59 h 122"/>
                <a:gd name="T26" fmla="*/ 37 w 163"/>
                <a:gd name="T27" fmla="*/ 0 h 122"/>
                <a:gd name="T28" fmla="*/ 1 w 163"/>
                <a:gd name="T29" fmla="*/ 39 h 122"/>
                <a:gd name="T30" fmla="*/ 0 w 163"/>
                <a:gd name="T31" fmla="*/ 39 h 122"/>
                <a:gd name="T32" fmla="*/ 0 w 163"/>
                <a:gd name="T33" fmla="*/ 90 h 122"/>
                <a:gd name="T34" fmla="*/ 0 w 163"/>
                <a:gd name="T35" fmla="*/ 90 h 122"/>
                <a:gd name="T36" fmla="*/ 0 w 163"/>
                <a:gd name="T37" fmla="*/ 91 h 122"/>
                <a:gd name="T38" fmla="*/ 82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90" y="31"/>
                    <a:pt x="92" y="28"/>
                    <a:pt x="92" y="24"/>
                  </a:cubicBezTo>
                  <a:cubicBezTo>
                    <a:pt x="92" y="19"/>
                    <a:pt x="87" y="14"/>
                    <a:pt x="82"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4" y="23"/>
                    <a:pt x="1" y="39"/>
                  </a:cubicBezTo>
                  <a:cubicBezTo>
                    <a:pt x="0" y="39"/>
                    <a:pt x="0" y="39"/>
                    <a:pt x="0" y="39"/>
                  </a:cubicBezTo>
                  <a:cubicBezTo>
                    <a:pt x="0" y="90"/>
                    <a:pt x="0" y="90"/>
                    <a:pt x="0" y="90"/>
                  </a:cubicBezTo>
                  <a:cubicBezTo>
                    <a:pt x="0" y="90"/>
                    <a:pt x="0" y="90"/>
                    <a:pt x="0" y="90"/>
                  </a:cubicBezTo>
                  <a:cubicBezTo>
                    <a:pt x="0" y="90"/>
                    <a:pt x="0" y="90"/>
                    <a:pt x="0" y="91"/>
                  </a:cubicBezTo>
                  <a:cubicBezTo>
                    <a:pt x="0" y="108"/>
                    <a:pt x="37" y="122"/>
                    <a:pt x="82" y="122"/>
                  </a:cubicBezTo>
                  <a:cubicBezTo>
                    <a:pt x="127" y="122"/>
                    <a:pt x="163" y="108"/>
                    <a:pt x="163"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Rectangle 26"/>
            <p:cNvSpPr>
              <a:spLocks noChangeArrowheads="1"/>
            </p:cNvSpPr>
            <p:nvPr/>
          </p:nvSpPr>
          <p:spPr bwMode="auto">
            <a:xfrm>
              <a:off x="5803901" y="4448176"/>
              <a:ext cx="3381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27"/>
            <p:cNvSpPr>
              <a:spLocks noChangeArrowheads="1"/>
            </p:cNvSpPr>
            <p:nvPr/>
          </p:nvSpPr>
          <p:spPr bwMode="auto">
            <a:xfrm>
              <a:off x="5803901" y="4535488"/>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Rectangle 28"/>
            <p:cNvSpPr>
              <a:spLocks noChangeArrowheads="1"/>
            </p:cNvSpPr>
            <p:nvPr/>
          </p:nvSpPr>
          <p:spPr bwMode="auto">
            <a:xfrm>
              <a:off x="5897563" y="4621213"/>
              <a:ext cx="244475"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Rectangle 29"/>
            <p:cNvSpPr>
              <a:spLocks noChangeArrowheads="1"/>
            </p:cNvSpPr>
            <p:nvPr/>
          </p:nvSpPr>
          <p:spPr bwMode="auto">
            <a:xfrm>
              <a:off x="5897563" y="4708526"/>
              <a:ext cx="2444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Rectangle 30"/>
            <p:cNvSpPr>
              <a:spLocks noChangeArrowheads="1"/>
            </p:cNvSpPr>
            <p:nvPr/>
          </p:nvSpPr>
          <p:spPr bwMode="auto">
            <a:xfrm>
              <a:off x="5897563" y="4795838"/>
              <a:ext cx="244475"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1" name="组合 80"/>
          <p:cNvGrpSpPr/>
          <p:nvPr userDrawn="1"/>
        </p:nvGrpSpPr>
        <p:grpSpPr>
          <a:xfrm>
            <a:off x="7169337" y="101265"/>
            <a:ext cx="313530" cy="321128"/>
            <a:chOff x="3963988" y="4297363"/>
            <a:chExt cx="982663" cy="1006476"/>
          </a:xfrm>
          <a:solidFill>
            <a:schemeClr val="bg1"/>
          </a:solidFill>
        </p:grpSpPr>
        <p:sp>
          <p:nvSpPr>
            <p:cNvPr id="82" name="Freeform 31"/>
            <p:cNvSpPr>
              <a:spLocks noEditPoints="1"/>
            </p:cNvSpPr>
            <p:nvPr/>
          </p:nvSpPr>
          <p:spPr bwMode="auto">
            <a:xfrm>
              <a:off x="4186238" y="4368801"/>
              <a:ext cx="760413" cy="935038"/>
            </a:xfrm>
            <a:custGeom>
              <a:avLst/>
              <a:gdLst>
                <a:gd name="T0" fmla="*/ 0 w 479"/>
                <a:gd name="T1" fmla="*/ 0 h 589"/>
                <a:gd name="T2" fmla="*/ 0 w 479"/>
                <a:gd name="T3" fmla="*/ 100 h 589"/>
                <a:gd name="T4" fmla="*/ 29 w 479"/>
                <a:gd name="T5" fmla="*/ 100 h 589"/>
                <a:gd name="T6" fmla="*/ 29 w 479"/>
                <a:gd name="T7" fmla="*/ 112 h 589"/>
                <a:gd name="T8" fmla="*/ 0 w 479"/>
                <a:gd name="T9" fmla="*/ 112 h 589"/>
                <a:gd name="T10" fmla="*/ 0 w 479"/>
                <a:gd name="T11" fmla="*/ 171 h 589"/>
                <a:gd name="T12" fmla="*/ 29 w 479"/>
                <a:gd name="T13" fmla="*/ 171 h 589"/>
                <a:gd name="T14" fmla="*/ 29 w 479"/>
                <a:gd name="T15" fmla="*/ 183 h 589"/>
                <a:gd name="T16" fmla="*/ 0 w 479"/>
                <a:gd name="T17" fmla="*/ 183 h 589"/>
                <a:gd name="T18" fmla="*/ 0 w 479"/>
                <a:gd name="T19" fmla="*/ 243 h 589"/>
                <a:gd name="T20" fmla="*/ 29 w 479"/>
                <a:gd name="T21" fmla="*/ 243 h 589"/>
                <a:gd name="T22" fmla="*/ 29 w 479"/>
                <a:gd name="T23" fmla="*/ 254 h 589"/>
                <a:gd name="T24" fmla="*/ 0 w 479"/>
                <a:gd name="T25" fmla="*/ 254 h 589"/>
                <a:gd name="T26" fmla="*/ 0 w 479"/>
                <a:gd name="T27" fmla="*/ 314 h 589"/>
                <a:gd name="T28" fmla="*/ 29 w 479"/>
                <a:gd name="T29" fmla="*/ 314 h 589"/>
                <a:gd name="T30" fmla="*/ 29 w 479"/>
                <a:gd name="T31" fmla="*/ 326 h 589"/>
                <a:gd name="T32" fmla="*/ 0 w 479"/>
                <a:gd name="T33" fmla="*/ 326 h 589"/>
                <a:gd name="T34" fmla="*/ 0 w 479"/>
                <a:gd name="T35" fmla="*/ 368 h 589"/>
                <a:gd name="T36" fmla="*/ 29 w 479"/>
                <a:gd name="T37" fmla="*/ 368 h 589"/>
                <a:gd name="T38" fmla="*/ 29 w 479"/>
                <a:gd name="T39" fmla="*/ 380 h 589"/>
                <a:gd name="T40" fmla="*/ 0 w 479"/>
                <a:gd name="T41" fmla="*/ 380 h 589"/>
                <a:gd name="T42" fmla="*/ 0 w 479"/>
                <a:gd name="T43" fmla="*/ 440 h 589"/>
                <a:gd name="T44" fmla="*/ 29 w 479"/>
                <a:gd name="T45" fmla="*/ 440 h 589"/>
                <a:gd name="T46" fmla="*/ 29 w 479"/>
                <a:gd name="T47" fmla="*/ 454 h 589"/>
                <a:gd name="T48" fmla="*/ 0 w 479"/>
                <a:gd name="T49" fmla="*/ 454 h 589"/>
                <a:gd name="T50" fmla="*/ 0 w 479"/>
                <a:gd name="T51" fmla="*/ 511 h 589"/>
                <a:gd name="T52" fmla="*/ 29 w 479"/>
                <a:gd name="T53" fmla="*/ 511 h 589"/>
                <a:gd name="T54" fmla="*/ 29 w 479"/>
                <a:gd name="T55" fmla="*/ 523 h 589"/>
                <a:gd name="T56" fmla="*/ 0 w 479"/>
                <a:gd name="T57" fmla="*/ 523 h 589"/>
                <a:gd name="T58" fmla="*/ 0 w 479"/>
                <a:gd name="T59" fmla="*/ 589 h 589"/>
                <a:gd name="T60" fmla="*/ 479 w 479"/>
                <a:gd name="T61" fmla="*/ 589 h 589"/>
                <a:gd name="T62" fmla="*/ 0 w 479"/>
                <a:gd name="T63" fmla="*/ 0 h 589"/>
                <a:gd name="T64" fmla="*/ 64 w 479"/>
                <a:gd name="T65" fmla="*/ 181 h 589"/>
                <a:gd name="T66" fmla="*/ 344 w 479"/>
                <a:gd name="T67" fmla="*/ 525 h 589"/>
                <a:gd name="T68" fmla="*/ 64 w 479"/>
                <a:gd name="T69" fmla="*/ 525 h 589"/>
                <a:gd name="T70" fmla="*/ 64 w 479"/>
                <a:gd name="T71" fmla="*/ 181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9" h="589">
                  <a:moveTo>
                    <a:pt x="0" y="0"/>
                  </a:moveTo>
                  <a:lnTo>
                    <a:pt x="0" y="100"/>
                  </a:lnTo>
                  <a:lnTo>
                    <a:pt x="29" y="100"/>
                  </a:lnTo>
                  <a:lnTo>
                    <a:pt x="29" y="112"/>
                  </a:lnTo>
                  <a:lnTo>
                    <a:pt x="0" y="112"/>
                  </a:lnTo>
                  <a:lnTo>
                    <a:pt x="0" y="171"/>
                  </a:lnTo>
                  <a:lnTo>
                    <a:pt x="29" y="171"/>
                  </a:lnTo>
                  <a:lnTo>
                    <a:pt x="29" y="183"/>
                  </a:lnTo>
                  <a:lnTo>
                    <a:pt x="0" y="183"/>
                  </a:lnTo>
                  <a:lnTo>
                    <a:pt x="0" y="243"/>
                  </a:lnTo>
                  <a:lnTo>
                    <a:pt x="29" y="243"/>
                  </a:lnTo>
                  <a:lnTo>
                    <a:pt x="29" y="254"/>
                  </a:lnTo>
                  <a:lnTo>
                    <a:pt x="0" y="254"/>
                  </a:lnTo>
                  <a:lnTo>
                    <a:pt x="0" y="314"/>
                  </a:lnTo>
                  <a:lnTo>
                    <a:pt x="29" y="314"/>
                  </a:lnTo>
                  <a:lnTo>
                    <a:pt x="29" y="326"/>
                  </a:lnTo>
                  <a:lnTo>
                    <a:pt x="0" y="326"/>
                  </a:lnTo>
                  <a:lnTo>
                    <a:pt x="0" y="368"/>
                  </a:lnTo>
                  <a:lnTo>
                    <a:pt x="29" y="368"/>
                  </a:lnTo>
                  <a:lnTo>
                    <a:pt x="29" y="380"/>
                  </a:lnTo>
                  <a:lnTo>
                    <a:pt x="0" y="380"/>
                  </a:lnTo>
                  <a:lnTo>
                    <a:pt x="0" y="440"/>
                  </a:lnTo>
                  <a:lnTo>
                    <a:pt x="29" y="440"/>
                  </a:lnTo>
                  <a:lnTo>
                    <a:pt x="29" y="454"/>
                  </a:lnTo>
                  <a:lnTo>
                    <a:pt x="0" y="454"/>
                  </a:lnTo>
                  <a:lnTo>
                    <a:pt x="0" y="511"/>
                  </a:lnTo>
                  <a:lnTo>
                    <a:pt x="29" y="511"/>
                  </a:lnTo>
                  <a:lnTo>
                    <a:pt x="29" y="523"/>
                  </a:lnTo>
                  <a:lnTo>
                    <a:pt x="0" y="523"/>
                  </a:lnTo>
                  <a:lnTo>
                    <a:pt x="0" y="589"/>
                  </a:lnTo>
                  <a:lnTo>
                    <a:pt x="479" y="589"/>
                  </a:lnTo>
                  <a:lnTo>
                    <a:pt x="0" y="0"/>
                  </a:lnTo>
                  <a:close/>
                  <a:moveTo>
                    <a:pt x="64" y="181"/>
                  </a:moveTo>
                  <a:lnTo>
                    <a:pt x="344" y="525"/>
                  </a:lnTo>
                  <a:lnTo>
                    <a:pt x="64" y="525"/>
                  </a:lnTo>
                  <a:lnTo>
                    <a:pt x="64"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32"/>
            <p:cNvSpPr>
              <a:spLocks/>
            </p:cNvSpPr>
            <p:nvPr/>
          </p:nvSpPr>
          <p:spPr bwMode="auto">
            <a:xfrm>
              <a:off x="3963988" y="4297363"/>
              <a:ext cx="173038" cy="1006475"/>
            </a:xfrm>
            <a:custGeom>
              <a:avLst/>
              <a:gdLst>
                <a:gd name="T0" fmla="*/ 0 w 109"/>
                <a:gd name="T1" fmla="*/ 81 h 634"/>
                <a:gd name="T2" fmla="*/ 48 w 109"/>
                <a:gd name="T3" fmla="*/ 81 h 634"/>
                <a:gd name="T4" fmla="*/ 48 w 109"/>
                <a:gd name="T5" fmla="*/ 95 h 634"/>
                <a:gd name="T6" fmla="*/ 0 w 109"/>
                <a:gd name="T7" fmla="*/ 95 h 634"/>
                <a:gd name="T8" fmla="*/ 0 w 109"/>
                <a:gd name="T9" fmla="*/ 166 h 634"/>
                <a:gd name="T10" fmla="*/ 48 w 109"/>
                <a:gd name="T11" fmla="*/ 166 h 634"/>
                <a:gd name="T12" fmla="*/ 48 w 109"/>
                <a:gd name="T13" fmla="*/ 181 h 634"/>
                <a:gd name="T14" fmla="*/ 0 w 109"/>
                <a:gd name="T15" fmla="*/ 181 h 634"/>
                <a:gd name="T16" fmla="*/ 0 w 109"/>
                <a:gd name="T17" fmla="*/ 250 h 634"/>
                <a:gd name="T18" fmla="*/ 48 w 109"/>
                <a:gd name="T19" fmla="*/ 250 h 634"/>
                <a:gd name="T20" fmla="*/ 48 w 109"/>
                <a:gd name="T21" fmla="*/ 264 h 634"/>
                <a:gd name="T22" fmla="*/ 0 w 109"/>
                <a:gd name="T23" fmla="*/ 264 h 634"/>
                <a:gd name="T24" fmla="*/ 0 w 109"/>
                <a:gd name="T25" fmla="*/ 335 h 634"/>
                <a:gd name="T26" fmla="*/ 48 w 109"/>
                <a:gd name="T27" fmla="*/ 335 h 634"/>
                <a:gd name="T28" fmla="*/ 48 w 109"/>
                <a:gd name="T29" fmla="*/ 349 h 634"/>
                <a:gd name="T30" fmla="*/ 0 w 109"/>
                <a:gd name="T31" fmla="*/ 349 h 634"/>
                <a:gd name="T32" fmla="*/ 0 w 109"/>
                <a:gd name="T33" fmla="*/ 399 h 634"/>
                <a:gd name="T34" fmla="*/ 48 w 109"/>
                <a:gd name="T35" fmla="*/ 399 h 634"/>
                <a:gd name="T36" fmla="*/ 48 w 109"/>
                <a:gd name="T37" fmla="*/ 413 h 634"/>
                <a:gd name="T38" fmla="*/ 0 w 109"/>
                <a:gd name="T39" fmla="*/ 413 h 634"/>
                <a:gd name="T40" fmla="*/ 0 w 109"/>
                <a:gd name="T41" fmla="*/ 485 h 634"/>
                <a:gd name="T42" fmla="*/ 48 w 109"/>
                <a:gd name="T43" fmla="*/ 485 h 634"/>
                <a:gd name="T44" fmla="*/ 48 w 109"/>
                <a:gd name="T45" fmla="*/ 499 h 634"/>
                <a:gd name="T46" fmla="*/ 0 w 109"/>
                <a:gd name="T47" fmla="*/ 499 h 634"/>
                <a:gd name="T48" fmla="*/ 0 w 109"/>
                <a:gd name="T49" fmla="*/ 568 h 634"/>
                <a:gd name="T50" fmla="*/ 48 w 109"/>
                <a:gd name="T51" fmla="*/ 568 h 634"/>
                <a:gd name="T52" fmla="*/ 48 w 109"/>
                <a:gd name="T53" fmla="*/ 582 h 634"/>
                <a:gd name="T54" fmla="*/ 0 w 109"/>
                <a:gd name="T55" fmla="*/ 582 h 634"/>
                <a:gd name="T56" fmla="*/ 0 w 109"/>
                <a:gd name="T57" fmla="*/ 634 h 634"/>
                <a:gd name="T58" fmla="*/ 109 w 109"/>
                <a:gd name="T59" fmla="*/ 634 h 634"/>
                <a:gd name="T60" fmla="*/ 109 w 109"/>
                <a:gd name="T61" fmla="*/ 0 h 634"/>
                <a:gd name="T62" fmla="*/ 0 w 109"/>
                <a:gd name="T63" fmla="*/ 0 h 634"/>
                <a:gd name="T64" fmla="*/ 0 w 109"/>
                <a:gd name="T65" fmla="*/ 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634">
                  <a:moveTo>
                    <a:pt x="0" y="81"/>
                  </a:moveTo>
                  <a:lnTo>
                    <a:pt x="48" y="81"/>
                  </a:lnTo>
                  <a:lnTo>
                    <a:pt x="48" y="95"/>
                  </a:lnTo>
                  <a:lnTo>
                    <a:pt x="0" y="95"/>
                  </a:lnTo>
                  <a:lnTo>
                    <a:pt x="0" y="166"/>
                  </a:lnTo>
                  <a:lnTo>
                    <a:pt x="48" y="166"/>
                  </a:lnTo>
                  <a:lnTo>
                    <a:pt x="48" y="181"/>
                  </a:lnTo>
                  <a:lnTo>
                    <a:pt x="0" y="181"/>
                  </a:lnTo>
                  <a:lnTo>
                    <a:pt x="0" y="250"/>
                  </a:lnTo>
                  <a:lnTo>
                    <a:pt x="48" y="250"/>
                  </a:lnTo>
                  <a:lnTo>
                    <a:pt x="48" y="264"/>
                  </a:lnTo>
                  <a:lnTo>
                    <a:pt x="0" y="264"/>
                  </a:lnTo>
                  <a:lnTo>
                    <a:pt x="0" y="335"/>
                  </a:lnTo>
                  <a:lnTo>
                    <a:pt x="48" y="335"/>
                  </a:lnTo>
                  <a:lnTo>
                    <a:pt x="48" y="349"/>
                  </a:lnTo>
                  <a:lnTo>
                    <a:pt x="0" y="349"/>
                  </a:lnTo>
                  <a:lnTo>
                    <a:pt x="0" y="399"/>
                  </a:lnTo>
                  <a:lnTo>
                    <a:pt x="48" y="399"/>
                  </a:lnTo>
                  <a:lnTo>
                    <a:pt x="48" y="413"/>
                  </a:lnTo>
                  <a:lnTo>
                    <a:pt x="0" y="413"/>
                  </a:lnTo>
                  <a:lnTo>
                    <a:pt x="0" y="485"/>
                  </a:lnTo>
                  <a:lnTo>
                    <a:pt x="48" y="485"/>
                  </a:lnTo>
                  <a:lnTo>
                    <a:pt x="48" y="499"/>
                  </a:lnTo>
                  <a:lnTo>
                    <a:pt x="0" y="499"/>
                  </a:lnTo>
                  <a:lnTo>
                    <a:pt x="0" y="568"/>
                  </a:lnTo>
                  <a:lnTo>
                    <a:pt x="48" y="568"/>
                  </a:lnTo>
                  <a:lnTo>
                    <a:pt x="48" y="582"/>
                  </a:lnTo>
                  <a:lnTo>
                    <a:pt x="0" y="582"/>
                  </a:lnTo>
                  <a:lnTo>
                    <a:pt x="0" y="634"/>
                  </a:lnTo>
                  <a:lnTo>
                    <a:pt x="109" y="634"/>
                  </a:lnTo>
                  <a:lnTo>
                    <a:pt x="109" y="0"/>
                  </a:lnTo>
                  <a:lnTo>
                    <a:pt x="0" y="0"/>
                  </a:lnTo>
                  <a:lnTo>
                    <a:pt x="0"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4" name="组合 83"/>
          <p:cNvGrpSpPr/>
          <p:nvPr userDrawn="1"/>
        </p:nvGrpSpPr>
        <p:grpSpPr>
          <a:xfrm>
            <a:off x="5823400" y="97611"/>
            <a:ext cx="433212" cy="328436"/>
            <a:chOff x="3919538" y="2133600"/>
            <a:chExt cx="1023937" cy="776288"/>
          </a:xfrm>
          <a:solidFill>
            <a:schemeClr val="bg1"/>
          </a:solidFill>
        </p:grpSpPr>
        <p:sp>
          <p:nvSpPr>
            <p:cNvPr id="85" name="Freeform 36"/>
            <p:cNvSpPr>
              <a:spLocks noEditPoints="1"/>
            </p:cNvSpPr>
            <p:nvPr/>
          </p:nvSpPr>
          <p:spPr bwMode="auto">
            <a:xfrm>
              <a:off x="4214813" y="2651125"/>
              <a:ext cx="655637" cy="244475"/>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49"/>
                    <a:pt x="159" y="43"/>
                    <a:pt x="159" y="34"/>
                  </a:cubicBezTo>
                  <a:cubicBezTo>
                    <a:pt x="159" y="23"/>
                    <a:pt x="162" y="14"/>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37"/>
            <p:cNvSpPr>
              <a:spLocks noEditPoints="1"/>
            </p:cNvSpPr>
            <p:nvPr/>
          </p:nvSpPr>
          <p:spPr bwMode="auto">
            <a:xfrm>
              <a:off x="4203700" y="2373313"/>
              <a:ext cx="655637" cy="247650"/>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3" y="12"/>
                    <a:pt x="152" y="15"/>
                    <a:pt x="151" y="17"/>
                  </a:cubicBezTo>
                  <a:cubicBezTo>
                    <a:pt x="26" y="17"/>
                    <a:pt x="26" y="17"/>
                    <a:pt x="26" y="17"/>
                  </a:cubicBezTo>
                  <a:cubicBezTo>
                    <a:pt x="26" y="22"/>
                    <a:pt x="26" y="22"/>
                    <a:pt x="26" y="22"/>
                  </a:cubicBezTo>
                  <a:cubicBezTo>
                    <a:pt x="150" y="22"/>
                    <a:pt x="150" y="22"/>
                    <a:pt x="150" y="22"/>
                  </a:cubicBezTo>
                  <a:cubicBezTo>
                    <a:pt x="150" y="24"/>
                    <a:pt x="149" y="27"/>
                    <a:pt x="149" y="30"/>
                  </a:cubicBezTo>
                  <a:cubicBezTo>
                    <a:pt x="25" y="30"/>
                    <a:pt x="25" y="30"/>
                    <a:pt x="25" y="30"/>
                  </a:cubicBezTo>
                  <a:cubicBezTo>
                    <a:pt x="25" y="35"/>
                    <a:pt x="25" y="35"/>
                    <a:pt x="25" y="35"/>
                  </a:cubicBezTo>
                  <a:cubicBezTo>
                    <a:pt x="149" y="35"/>
                    <a:pt x="149" y="35"/>
                    <a:pt x="149" y="35"/>
                  </a:cubicBezTo>
                  <a:cubicBezTo>
                    <a:pt x="149" y="38"/>
                    <a:pt x="149" y="40"/>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38"/>
            <p:cNvSpPr>
              <a:spLocks noEditPoints="1"/>
            </p:cNvSpPr>
            <p:nvPr/>
          </p:nvSpPr>
          <p:spPr bwMode="auto">
            <a:xfrm>
              <a:off x="3919538" y="2316163"/>
              <a:ext cx="284162" cy="593725"/>
            </a:xfrm>
            <a:custGeom>
              <a:avLst/>
              <a:gdLst>
                <a:gd name="T0" fmla="*/ 65 w 75"/>
                <a:gd name="T1" fmla="*/ 15 h 156"/>
                <a:gd name="T2" fmla="*/ 48 w 75"/>
                <a:gd name="T3" fmla="*/ 16 h 156"/>
                <a:gd name="T4" fmla="*/ 27 w 75"/>
                <a:gd name="T5" fmla="*/ 9 h 156"/>
                <a:gd name="T6" fmla="*/ 28 w 75"/>
                <a:gd name="T7" fmla="*/ 1 h 156"/>
                <a:gd name="T8" fmla="*/ 20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5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4 h 156"/>
                <a:gd name="T50" fmla="*/ 54 w 75"/>
                <a:gd name="T51" fmla="*/ 25 h 156"/>
                <a:gd name="T52" fmla="*/ 40 w 75"/>
                <a:gd name="T53" fmla="*/ 132 h 156"/>
                <a:gd name="T54" fmla="*/ 43 w 75"/>
                <a:gd name="T55" fmla="*/ 132 h 156"/>
                <a:gd name="T56" fmla="*/ 58 w 75"/>
                <a:gd name="T57" fmla="*/ 25 h 156"/>
                <a:gd name="T58" fmla="*/ 64 w 75"/>
                <a:gd name="T59" fmla="*/ 24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5"/>
                  </a:moveTo>
                  <a:cubicBezTo>
                    <a:pt x="61" y="16"/>
                    <a:pt x="55" y="17"/>
                    <a:pt x="48" y="16"/>
                  </a:cubicBezTo>
                  <a:cubicBezTo>
                    <a:pt x="38" y="14"/>
                    <a:pt x="31" y="11"/>
                    <a:pt x="27" y="9"/>
                  </a:cubicBezTo>
                  <a:cubicBezTo>
                    <a:pt x="28" y="1"/>
                    <a:pt x="28" y="1"/>
                    <a:pt x="28" y="1"/>
                  </a:cubicBezTo>
                  <a:cubicBezTo>
                    <a:pt x="20" y="0"/>
                    <a:pt x="20" y="0"/>
                    <a:pt x="20"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5"/>
                  </a:lnTo>
                  <a:close/>
                  <a:moveTo>
                    <a:pt x="48" y="145"/>
                  </a:moveTo>
                  <a:cubicBezTo>
                    <a:pt x="48" y="146"/>
                    <a:pt x="47" y="146"/>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4"/>
                    <a:pt x="47" y="24"/>
                    <a:pt x="47" y="24"/>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4"/>
                  </a:cubicBezTo>
                  <a:lnTo>
                    <a:pt x="48"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Rectangle 39"/>
            <p:cNvSpPr>
              <a:spLocks noChangeArrowheads="1"/>
            </p:cNvSpPr>
            <p:nvPr/>
          </p:nvSpPr>
          <p:spPr bwMode="auto">
            <a:xfrm>
              <a:off x="4397375" y="2133600"/>
              <a:ext cx="5461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40"/>
            <p:cNvSpPr>
              <a:spLocks/>
            </p:cNvSpPr>
            <p:nvPr/>
          </p:nvSpPr>
          <p:spPr bwMode="auto">
            <a:xfrm>
              <a:off x="4881563" y="2187575"/>
              <a:ext cx="57150" cy="220663"/>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Rectangle 41"/>
            <p:cNvSpPr>
              <a:spLocks noChangeArrowheads="1"/>
            </p:cNvSpPr>
            <p:nvPr/>
          </p:nvSpPr>
          <p:spPr bwMode="auto">
            <a:xfrm>
              <a:off x="4452938" y="2190750"/>
              <a:ext cx="422275" cy="168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93213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dissolve">
                                      <p:cBhvr>
                                        <p:cTn id="12" dur="500"/>
                                        <p:tgtEl>
                                          <p:spTgt spid="53"/>
                                        </p:tgtEl>
                                      </p:cBhvr>
                                    </p:animEffect>
                                  </p:childTnLst>
                                </p:cTn>
                              </p:par>
                              <p:par>
                                <p:cTn id="13" presetID="9" presetClass="entr" presetSubtype="0" fill="hold" nodeType="with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dissolve">
                                      <p:cBhvr>
                                        <p:cTn id="15" dur="500"/>
                                        <p:tgtEl>
                                          <p:spTgt spid="56"/>
                                        </p:tgtEl>
                                      </p:cBhvr>
                                    </p:animEffect>
                                  </p:childTnLst>
                                </p:cTn>
                              </p:par>
                              <p:par>
                                <p:cTn id="16" presetID="9" presetClass="entr" presetSubtype="0" fill="hold" nodeType="with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dissolve">
                                      <p:cBhvr>
                                        <p:cTn id="18" dur="500"/>
                                        <p:tgtEl>
                                          <p:spTgt spid="67"/>
                                        </p:tgtEl>
                                      </p:cBhvr>
                                    </p:animEffect>
                                  </p:childTnLst>
                                </p:cTn>
                              </p:par>
                              <p:par>
                                <p:cTn id="19" presetID="9" presetClass="entr" presetSubtype="0" fill="hold" nodeType="with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dissolve">
                                      <p:cBhvr>
                                        <p:cTn id="21" dur="500"/>
                                        <p:tgtEl>
                                          <p:spTgt spid="71"/>
                                        </p:tgtEl>
                                      </p:cBhvr>
                                    </p:animEffect>
                                  </p:childTnLst>
                                </p:cTn>
                              </p:par>
                              <p:par>
                                <p:cTn id="22" presetID="9" presetClass="entr" presetSubtype="0" fill="hold" nodeType="with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dissolve">
                                      <p:cBhvr>
                                        <p:cTn id="24" dur="500"/>
                                        <p:tgtEl>
                                          <p:spTgt spid="81"/>
                                        </p:tgtEl>
                                      </p:cBhvr>
                                    </p:animEffect>
                                  </p:childTnLst>
                                </p:cTn>
                              </p:par>
                              <p:par>
                                <p:cTn id="25" presetID="9" presetClass="entr" presetSubtype="0" fill="hold" nodeType="withEffect">
                                  <p:stCondLst>
                                    <p:cond delay="0"/>
                                  </p:stCondLst>
                                  <p:childTnLst>
                                    <p:set>
                                      <p:cBhvr>
                                        <p:cTn id="26" dur="1" fill="hold">
                                          <p:stCondLst>
                                            <p:cond delay="0"/>
                                          </p:stCondLst>
                                        </p:cTn>
                                        <p:tgtEl>
                                          <p:spTgt spid="84"/>
                                        </p:tgtEl>
                                        <p:attrNameLst>
                                          <p:attrName>style.visibility</p:attrName>
                                        </p:attrNameLst>
                                      </p:cBhvr>
                                      <p:to>
                                        <p:strVal val="visible"/>
                                      </p:to>
                                    </p:set>
                                    <p:animEffect transition="in" filter="dissolve">
                                      <p:cBhvr>
                                        <p:cTn id="27" dur="500"/>
                                        <p:tgtEl>
                                          <p:spTgt spid="84"/>
                                        </p:tgtEl>
                                      </p:cBhvr>
                                    </p:animEffect>
                                  </p:childTnLst>
                                </p:cTn>
                              </p:par>
                            </p:childTnLst>
                          </p:cTn>
                        </p:par>
                        <p:par>
                          <p:cTn id="28" fill="hold">
                            <p:stCondLst>
                              <p:cond delay="1000"/>
                            </p:stCondLst>
                            <p:childTnLst>
                              <p:par>
                                <p:cTn id="29" presetID="2" presetClass="entr" presetSubtype="1"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43" name="矩形 42"/>
          <p:cNvSpPr/>
          <p:nvPr userDrawn="1"/>
        </p:nvSpPr>
        <p:spPr>
          <a:xfrm>
            <a:off x="35771" y="25022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
        <p:nvSpPr>
          <p:cNvPr id="48" name="Rectangle 37"/>
          <p:cNvSpPr/>
          <p:nvPr userDrawn="1"/>
        </p:nvSpPr>
        <p:spPr>
          <a:xfrm>
            <a:off x="0" y="-13001"/>
            <a:ext cx="9144000" cy="534175"/>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矩形 48"/>
          <p:cNvSpPr/>
          <p:nvPr userDrawn="1"/>
        </p:nvSpPr>
        <p:spPr>
          <a:xfrm>
            <a:off x="7711331" y="-12974"/>
            <a:ext cx="533077" cy="53307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userDrawn="1"/>
        </p:nvGrpSpPr>
        <p:grpSpPr>
          <a:xfrm>
            <a:off x="202024" y="45281"/>
            <a:ext cx="272933" cy="429495"/>
            <a:chOff x="202024" y="45281"/>
            <a:chExt cx="272933" cy="429495"/>
          </a:xfrm>
          <a:solidFill>
            <a:schemeClr val="bg1"/>
          </a:solidFill>
        </p:grpSpPr>
        <p:sp>
          <p:nvSpPr>
            <p:cNvPr id="51" name="Rounded Rectangle 38"/>
            <p:cNvSpPr/>
            <p:nvPr/>
          </p:nvSpPr>
          <p:spPr>
            <a:xfrm rot="18000000">
              <a:off x="38895" y="208411"/>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39"/>
            <p:cNvSpPr/>
            <p:nvPr/>
          </p:nvSpPr>
          <p:spPr>
            <a:xfrm rot="18000000">
              <a:off x="208592" y="208410"/>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3" name="组合 52"/>
          <p:cNvGrpSpPr/>
          <p:nvPr userDrawn="1"/>
        </p:nvGrpSpPr>
        <p:grpSpPr>
          <a:xfrm>
            <a:off x="6556526" y="87998"/>
            <a:ext cx="312897" cy="347663"/>
            <a:chOff x="2790826" y="4105276"/>
            <a:chExt cx="900113" cy="1000125"/>
          </a:xfrm>
          <a:solidFill>
            <a:schemeClr val="bg1"/>
          </a:solidFill>
        </p:grpSpPr>
        <p:sp>
          <p:nvSpPr>
            <p:cNvPr id="54" name="Rectangle 9"/>
            <p:cNvSpPr>
              <a:spLocks noChangeArrowheads="1"/>
            </p:cNvSpPr>
            <p:nvPr/>
          </p:nvSpPr>
          <p:spPr bwMode="auto">
            <a:xfrm>
              <a:off x="3141663" y="4456113"/>
              <a:ext cx="4508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Rectangle 10"/>
            <p:cNvSpPr>
              <a:spLocks noChangeArrowheads="1"/>
            </p:cNvSpPr>
            <p:nvPr/>
          </p:nvSpPr>
          <p:spPr bwMode="auto">
            <a:xfrm>
              <a:off x="3144838" y="4560888"/>
              <a:ext cx="45085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
            <p:cNvSpPr>
              <a:spLocks/>
            </p:cNvSpPr>
            <p:nvPr/>
          </p:nvSpPr>
          <p:spPr bwMode="auto">
            <a:xfrm>
              <a:off x="3051176" y="4343401"/>
              <a:ext cx="639763" cy="762000"/>
            </a:xfrm>
            <a:custGeom>
              <a:avLst/>
              <a:gdLst>
                <a:gd name="T0" fmla="*/ 0 w 403"/>
                <a:gd name="T1" fmla="*/ 0 h 480"/>
                <a:gd name="T2" fmla="*/ 0 w 403"/>
                <a:gd name="T3" fmla="*/ 14 h 480"/>
                <a:gd name="T4" fmla="*/ 38 w 403"/>
                <a:gd name="T5" fmla="*/ 107 h 480"/>
                <a:gd name="T6" fmla="*/ 38 w 403"/>
                <a:gd name="T7" fmla="*/ 38 h 480"/>
                <a:gd name="T8" fmla="*/ 365 w 403"/>
                <a:gd name="T9" fmla="*/ 38 h 480"/>
                <a:gd name="T10" fmla="*/ 365 w 403"/>
                <a:gd name="T11" fmla="*/ 444 h 480"/>
                <a:gd name="T12" fmla="*/ 111 w 403"/>
                <a:gd name="T13" fmla="*/ 444 h 480"/>
                <a:gd name="T14" fmla="*/ 111 w 403"/>
                <a:gd name="T15" fmla="*/ 444 h 480"/>
                <a:gd name="T16" fmla="*/ 109 w 403"/>
                <a:gd name="T17" fmla="*/ 444 h 480"/>
                <a:gd name="T18" fmla="*/ 38 w 403"/>
                <a:gd name="T19" fmla="*/ 444 h 480"/>
                <a:gd name="T20" fmla="*/ 38 w 403"/>
                <a:gd name="T21" fmla="*/ 375 h 480"/>
                <a:gd name="T22" fmla="*/ 7 w 403"/>
                <a:gd name="T23" fmla="*/ 344 h 480"/>
                <a:gd name="T24" fmla="*/ 7 w 403"/>
                <a:gd name="T25" fmla="*/ 346 h 480"/>
                <a:gd name="T26" fmla="*/ 5 w 403"/>
                <a:gd name="T27" fmla="*/ 342 h 480"/>
                <a:gd name="T28" fmla="*/ 0 w 403"/>
                <a:gd name="T29" fmla="*/ 337 h 480"/>
                <a:gd name="T30" fmla="*/ 0 w 403"/>
                <a:gd name="T31" fmla="*/ 480 h 480"/>
                <a:gd name="T32" fmla="*/ 403 w 403"/>
                <a:gd name="T33" fmla="*/ 480 h 480"/>
                <a:gd name="T34" fmla="*/ 403 w 403"/>
                <a:gd name="T35" fmla="*/ 0 h 480"/>
                <a:gd name="T36" fmla="*/ 0 w 403"/>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3" h="480">
                  <a:moveTo>
                    <a:pt x="0" y="0"/>
                  </a:moveTo>
                  <a:lnTo>
                    <a:pt x="0" y="14"/>
                  </a:lnTo>
                  <a:lnTo>
                    <a:pt x="38" y="107"/>
                  </a:lnTo>
                  <a:lnTo>
                    <a:pt x="38" y="38"/>
                  </a:lnTo>
                  <a:lnTo>
                    <a:pt x="365" y="38"/>
                  </a:lnTo>
                  <a:lnTo>
                    <a:pt x="365" y="444"/>
                  </a:lnTo>
                  <a:lnTo>
                    <a:pt x="111" y="444"/>
                  </a:lnTo>
                  <a:lnTo>
                    <a:pt x="111" y="444"/>
                  </a:lnTo>
                  <a:lnTo>
                    <a:pt x="109" y="444"/>
                  </a:lnTo>
                  <a:lnTo>
                    <a:pt x="38" y="444"/>
                  </a:lnTo>
                  <a:lnTo>
                    <a:pt x="38" y="375"/>
                  </a:lnTo>
                  <a:lnTo>
                    <a:pt x="7" y="344"/>
                  </a:lnTo>
                  <a:lnTo>
                    <a:pt x="7" y="346"/>
                  </a:lnTo>
                  <a:lnTo>
                    <a:pt x="5" y="342"/>
                  </a:lnTo>
                  <a:lnTo>
                    <a:pt x="0" y="337"/>
                  </a:lnTo>
                  <a:lnTo>
                    <a:pt x="0" y="480"/>
                  </a:lnTo>
                  <a:lnTo>
                    <a:pt x="403" y="480"/>
                  </a:lnTo>
                  <a:lnTo>
                    <a:pt x="40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2"/>
            <p:cNvSpPr>
              <a:spLocks/>
            </p:cNvSpPr>
            <p:nvPr/>
          </p:nvSpPr>
          <p:spPr bwMode="auto">
            <a:xfrm>
              <a:off x="3171826" y="4656138"/>
              <a:ext cx="423863" cy="41275"/>
            </a:xfrm>
            <a:custGeom>
              <a:avLst/>
              <a:gdLst>
                <a:gd name="T0" fmla="*/ 0 w 267"/>
                <a:gd name="T1" fmla="*/ 0 h 26"/>
                <a:gd name="T2" fmla="*/ 9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9" y="26"/>
                  </a:lnTo>
                  <a:lnTo>
                    <a:pt x="267" y="26"/>
                  </a:lnTo>
                  <a:lnTo>
                    <a:pt x="26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3"/>
            <p:cNvSpPr>
              <a:spLocks/>
            </p:cNvSpPr>
            <p:nvPr/>
          </p:nvSpPr>
          <p:spPr bwMode="auto">
            <a:xfrm>
              <a:off x="3213101" y="4757738"/>
              <a:ext cx="387350" cy="4127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Rectangle 14"/>
            <p:cNvSpPr>
              <a:spLocks noChangeArrowheads="1"/>
            </p:cNvSpPr>
            <p:nvPr/>
          </p:nvSpPr>
          <p:spPr bwMode="auto">
            <a:xfrm>
              <a:off x="3235326" y="4840288"/>
              <a:ext cx="3603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5"/>
            <p:cNvSpPr>
              <a:spLocks/>
            </p:cNvSpPr>
            <p:nvPr/>
          </p:nvSpPr>
          <p:spPr bwMode="auto">
            <a:xfrm>
              <a:off x="3076576" y="4818063"/>
              <a:ext cx="139700" cy="188913"/>
            </a:xfrm>
            <a:custGeom>
              <a:avLst/>
              <a:gdLst>
                <a:gd name="T0" fmla="*/ 86 w 88"/>
                <a:gd name="T1" fmla="*/ 119 h 119"/>
                <a:gd name="T2" fmla="*/ 88 w 88"/>
                <a:gd name="T3" fmla="*/ 0 h 119"/>
                <a:gd name="T4" fmla="*/ 0 w 88"/>
                <a:gd name="T5" fmla="*/ 38 h 119"/>
                <a:gd name="T6" fmla="*/ 86 w 88"/>
                <a:gd name="T7" fmla="*/ 119 h 119"/>
              </a:gdLst>
              <a:ahLst/>
              <a:cxnLst>
                <a:cxn ang="0">
                  <a:pos x="T0" y="T1"/>
                </a:cxn>
                <a:cxn ang="0">
                  <a:pos x="T2" y="T3"/>
                </a:cxn>
                <a:cxn ang="0">
                  <a:pos x="T4" y="T5"/>
                </a:cxn>
                <a:cxn ang="0">
                  <a:pos x="T6" y="T7"/>
                </a:cxn>
              </a:cxnLst>
              <a:rect l="0" t="0" r="r" b="b"/>
              <a:pathLst>
                <a:path w="88" h="119">
                  <a:moveTo>
                    <a:pt x="86" y="119"/>
                  </a:moveTo>
                  <a:lnTo>
                    <a:pt x="88" y="0"/>
                  </a:lnTo>
                  <a:lnTo>
                    <a:pt x="0" y="38"/>
                  </a:lnTo>
                  <a:lnTo>
                    <a:pt x="86"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6"/>
            <p:cNvSpPr>
              <a:spLocks/>
            </p:cNvSpPr>
            <p:nvPr/>
          </p:nvSpPr>
          <p:spPr bwMode="auto">
            <a:xfrm>
              <a:off x="2790826" y="4105276"/>
              <a:ext cx="180975" cy="169863"/>
            </a:xfrm>
            <a:custGeom>
              <a:avLst/>
              <a:gdLst>
                <a:gd name="T0" fmla="*/ 41 w 48"/>
                <a:gd name="T1" fmla="*/ 12 h 45"/>
                <a:gd name="T2" fmla="*/ 20 w 48"/>
                <a:gd name="T3" fmla="*/ 3 h 45"/>
                <a:gd name="T4" fmla="*/ 12 w 48"/>
                <a:gd name="T5" fmla="*/ 7 h 45"/>
                <a:gd name="T6" fmla="*/ 3 w 48"/>
                <a:gd name="T7" fmla="*/ 27 h 45"/>
                <a:gd name="T8" fmla="*/ 11 w 48"/>
                <a:gd name="T9" fmla="*/ 45 h 45"/>
                <a:gd name="T10" fmla="*/ 48 w 48"/>
                <a:gd name="T11" fmla="*/ 30 h 45"/>
                <a:gd name="T12" fmla="*/ 41 w 4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48" h="45">
                  <a:moveTo>
                    <a:pt x="41" y="12"/>
                  </a:moveTo>
                  <a:cubicBezTo>
                    <a:pt x="38" y="4"/>
                    <a:pt x="28" y="0"/>
                    <a:pt x="20" y="3"/>
                  </a:cubicBezTo>
                  <a:cubicBezTo>
                    <a:pt x="12" y="7"/>
                    <a:pt x="12" y="7"/>
                    <a:pt x="12" y="7"/>
                  </a:cubicBezTo>
                  <a:cubicBezTo>
                    <a:pt x="4" y="10"/>
                    <a:pt x="0" y="19"/>
                    <a:pt x="3" y="27"/>
                  </a:cubicBezTo>
                  <a:cubicBezTo>
                    <a:pt x="11" y="45"/>
                    <a:pt x="11" y="45"/>
                    <a:pt x="11" y="45"/>
                  </a:cubicBezTo>
                  <a:cubicBezTo>
                    <a:pt x="48" y="30"/>
                    <a:pt x="48" y="30"/>
                    <a:pt x="48" y="30"/>
                  </a:cubicBez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Rectangle 17"/>
            <p:cNvSpPr>
              <a:spLocks noChangeArrowheads="1"/>
            </p:cNvSpPr>
            <p:nvPr/>
          </p:nvSpPr>
          <p:spPr bwMode="auto">
            <a:xfrm>
              <a:off x="3230563" y="4946651"/>
              <a:ext cx="3698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8"/>
            <p:cNvSpPr>
              <a:spLocks noEditPoints="1"/>
            </p:cNvSpPr>
            <p:nvPr/>
          </p:nvSpPr>
          <p:spPr bwMode="auto">
            <a:xfrm>
              <a:off x="2836863" y="4233863"/>
              <a:ext cx="376238" cy="633413"/>
            </a:xfrm>
            <a:custGeom>
              <a:avLst/>
              <a:gdLst>
                <a:gd name="T0" fmla="*/ 100 w 100"/>
                <a:gd name="T1" fmla="*/ 153 h 168"/>
                <a:gd name="T2" fmla="*/ 38 w 100"/>
                <a:gd name="T3" fmla="*/ 0 h 168"/>
                <a:gd name="T4" fmla="*/ 0 w 100"/>
                <a:gd name="T5" fmla="*/ 16 h 168"/>
                <a:gd name="T6" fmla="*/ 63 w 100"/>
                <a:gd name="T7" fmla="*/ 168 h 168"/>
                <a:gd name="T8" fmla="*/ 100 w 100"/>
                <a:gd name="T9" fmla="*/ 153 h 168"/>
                <a:gd name="T10" fmla="*/ 34 w 100"/>
                <a:gd name="T11" fmla="*/ 7 h 168"/>
                <a:gd name="T12" fmla="*/ 75 w 100"/>
                <a:gd name="T13" fmla="*/ 108 h 168"/>
                <a:gd name="T14" fmla="*/ 74 w 100"/>
                <a:gd name="T15" fmla="*/ 116 h 168"/>
                <a:gd name="T16" fmla="*/ 67 w 100"/>
                <a:gd name="T17" fmla="*/ 111 h 168"/>
                <a:gd name="T18" fmla="*/ 26 w 100"/>
                <a:gd name="T19" fmla="*/ 10 h 168"/>
                <a:gd name="T20" fmla="*/ 34 w 100"/>
                <a:gd name="T21" fmla="*/ 7 h 168"/>
                <a:gd name="T22" fmla="*/ 57 w 100"/>
                <a:gd name="T23" fmla="*/ 122 h 168"/>
                <a:gd name="T24" fmla="*/ 50 w 100"/>
                <a:gd name="T25" fmla="*/ 118 h 168"/>
                <a:gd name="T26" fmla="*/ 9 w 100"/>
                <a:gd name="T27" fmla="*/ 17 h 168"/>
                <a:gd name="T28" fmla="*/ 17 w 100"/>
                <a:gd name="T29" fmla="*/ 13 h 168"/>
                <a:gd name="T30" fmla="*/ 59 w 100"/>
                <a:gd name="T31" fmla="*/ 115 h 168"/>
                <a:gd name="T32" fmla="*/ 57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3"/>
                  </a:moveTo>
                  <a:cubicBezTo>
                    <a:pt x="38" y="0"/>
                    <a:pt x="38" y="0"/>
                    <a:pt x="38" y="0"/>
                  </a:cubicBezTo>
                  <a:cubicBezTo>
                    <a:pt x="0" y="16"/>
                    <a:pt x="0" y="16"/>
                    <a:pt x="0" y="16"/>
                  </a:cubicBezTo>
                  <a:cubicBezTo>
                    <a:pt x="63" y="168"/>
                    <a:pt x="63" y="168"/>
                    <a:pt x="63" y="168"/>
                  </a:cubicBezTo>
                  <a:lnTo>
                    <a:pt x="100" y="153"/>
                  </a:lnTo>
                  <a:close/>
                  <a:moveTo>
                    <a:pt x="34" y="7"/>
                  </a:moveTo>
                  <a:cubicBezTo>
                    <a:pt x="75" y="108"/>
                    <a:pt x="75" y="108"/>
                    <a:pt x="75" y="108"/>
                  </a:cubicBezTo>
                  <a:cubicBezTo>
                    <a:pt x="77" y="111"/>
                    <a:pt x="76" y="115"/>
                    <a:pt x="74" y="116"/>
                  </a:cubicBezTo>
                  <a:cubicBezTo>
                    <a:pt x="71" y="116"/>
                    <a:pt x="68" y="115"/>
                    <a:pt x="67" y="111"/>
                  </a:cubicBezTo>
                  <a:cubicBezTo>
                    <a:pt x="26" y="10"/>
                    <a:pt x="26" y="10"/>
                    <a:pt x="26" y="10"/>
                  </a:cubicBezTo>
                  <a:lnTo>
                    <a:pt x="34" y="7"/>
                  </a:lnTo>
                  <a:close/>
                  <a:moveTo>
                    <a:pt x="57" y="122"/>
                  </a:moveTo>
                  <a:cubicBezTo>
                    <a:pt x="55" y="123"/>
                    <a:pt x="52" y="121"/>
                    <a:pt x="50" y="118"/>
                  </a:cubicBezTo>
                  <a:cubicBezTo>
                    <a:pt x="9" y="17"/>
                    <a:pt x="9" y="17"/>
                    <a:pt x="9" y="17"/>
                  </a:cubicBezTo>
                  <a:cubicBezTo>
                    <a:pt x="17" y="13"/>
                    <a:pt x="17" y="13"/>
                    <a:pt x="17" y="13"/>
                  </a:cubicBezTo>
                  <a:cubicBezTo>
                    <a:pt x="59" y="115"/>
                    <a:pt x="59" y="115"/>
                    <a:pt x="59" y="115"/>
                  </a:cubicBezTo>
                  <a:cubicBezTo>
                    <a:pt x="60" y="118"/>
                    <a:pt x="59" y="121"/>
                    <a:pt x="57"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4" name="组合 63"/>
          <p:cNvGrpSpPr/>
          <p:nvPr userDrawn="1"/>
        </p:nvGrpSpPr>
        <p:grpSpPr>
          <a:xfrm>
            <a:off x="8480176" y="96496"/>
            <a:ext cx="419100" cy="330667"/>
            <a:chOff x="4287838" y="3433763"/>
            <a:chExt cx="1038225" cy="819151"/>
          </a:xfrm>
          <a:solidFill>
            <a:schemeClr val="bg1"/>
          </a:solidFill>
        </p:grpSpPr>
        <p:sp>
          <p:nvSpPr>
            <p:cNvPr id="65" name="Freeform 19"/>
            <p:cNvSpPr>
              <a:spLocks/>
            </p:cNvSpPr>
            <p:nvPr/>
          </p:nvSpPr>
          <p:spPr bwMode="auto">
            <a:xfrm>
              <a:off x="4510088" y="3841751"/>
              <a:ext cx="557213" cy="411163"/>
            </a:xfrm>
            <a:custGeom>
              <a:avLst/>
              <a:gdLst>
                <a:gd name="T0" fmla="*/ 0 w 148"/>
                <a:gd name="T1" fmla="*/ 0 h 109"/>
                <a:gd name="T2" fmla="*/ 0 w 148"/>
                <a:gd name="T3" fmla="*/ 82 h 109"/>
                <a:gd name="T4" fmla="*/ 74 w 148"/>
                <a:gd name="T5" fmla="*/ 109 h 109"/>
                <a:gd name="T6" fmla="*/ 148 w 148"/>
                <a:gd name="T7" fmla="*/ 82 h 109"/>
                <a:gd name="T8" fmla="*/ 148 w 148"/>
                <a:gd name="T9" fmla="*/ 5 h 109"/>
                <a:gd name="T10" fmla="*/ 79 w 148"/>
                <a:gd name="T11" fmla="*/ 40 h 109"/>
                <a:gd name="T12" fmla="*/ 0 w 148"/>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48" h="109">
                  <a:moveTo>
                    <a:pt x="0" y="0"/>
                  </a:moveTo>
                  <a:cubicBezTo>
                    <a:pt x="0" y="82"/>
                    <a:pt x="0" y="82"/>
                    <a:pt x="0" y="82"/>
                  </a:cubicBezTo>
                  <a:cubicBezTo>
                    <a:pt x="17" y="98"/>
                    <a:pt x="44" y="109"/>
                    <a:pt x="74" y="109"/>
                  </a:cubicBezTo>
                  <a:cubicBezTo>
                    <a:pt x="104" y="109"/>
                    <a:pt x="131" y="98"/>
                    <a:pt x="148" y="82"/>
                  </a:cubicBezTo>
                  <a:cubicBezTo>
                    <a:pt x="148" y="5"/>
                    <a:pt x="148" y="5"/>
                    <a:pt x="148" y="5"/>
                  </a:cubicBezTo>
                  <a:cubicBezTo>
                    <a:pt x="79" y="40"/>
                    <a:pt x="79" y="40"/>
                    <a:pt x="79"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0"/>
            <p:cNvSpPr>
              <a:spLocks/>
            </p:cNvSpPr>
            <p:nvPr/>
          </p:nvSpPr>
          <p:spPr bwMode="auto">
            <a:xfrm>
              <a:off x="4287838" y="3433763"/>
              <a:ext cx="1038225" cy="520700"/>
            </a:xfrm>
            <a:custGeom>
              <a:avLst/>
              <a:gdLst>
                <a:gd name="T0" fmla="*/ 654 w 654"/>
                <a:gd name="T1" fmla="*/ 164 h 328"/>
                <a:gd name="T2" fmla="*/ 327 w 654"/>
                <a:gd name="T3" fmla="*/ 0 h 328"/>
                <a:gd name="T4" fmla="*/ 0 w 654"/>
                <a:gd name="T5" fmla="*/ 164 h 328"/>
                <a:gd name="T6" fmla="*/ 327 w 654"/>
                <a:gd name="T7" fmla="*/ 328 h 328"/>
                <a:gd name="T8" fmla="*/ 654 w 654"/>
                <a:gd name="T9" fmla="*/ 164 h 328"/>
              </a:gdLst>
              <a:ahLst/>
              <a:cxnLst>
                <a:cxn ang="0">
                  <a:pos x="T0" y="T1"/>
                </a:cxn>
                <a:cxn ang="0">
                  <a:pos x="T2" y="T3"/>
                </a:cxn>
                <a:cxn ang="0">
                  <a:pos x="T4" y="T5"/>
                </a:cxn>
                <a:cxn ang="0">
                  <a:pos x="T6" y="T7"/>
                </a:cxn>
                <a:cxn ang="0">
                  <a:pos x="T8" y="T9"/>
                </a:cxn>
              </a:cxnLst>
              <a:rect l="0" t="0" r="r" b="b"/>
              <a:pathLst>
                <a:path w="654" h="328">
                  <a:moveTo>
                    <a:pt x="654" y="164"/>
                  </a:moveTo>
                  <a:lnTo>
                    <a:pt x="327" y="0"/>
                  </a:lnTo>
                  <a:lnTo>
                    <a:pt x="0" y="164"/>
                  </a:lnTo>
                  <a:lnTo>
                    <a:pt x="327" y="328"/>
                  </a:lnTo>
                  <a:lnTo>
                    <a:pt x="65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1"/>
            <p:cNvSpPr>
              <a:spLocks/>
            </p:cNvSpPr>
            <p:nvPr/>
          </p:nvSpPr>
          <p:spPr bwMode="auto">
            <a:xfrm>
              <a:off x="5133976" y="3768726"/>
              <a:ext cx="117475" cy="350838"/>
            </a:xfrm>
            <a:custGeom>
              <a:avLst/>
              <a:gdLst>
                <a:gd name="T0" fmla="*/ 23 w 31"/>
                <a:gd name="T1" fmla="*/ 49 h 93"/>
                <a:gd name="T2" fmla="*/ 23 w 31"/>
                <a:gd name="T3" fmla="*/ 0 h 93"/>
                <a:gd name="T4" fmla="*/ 8 w 31"/>
                <a:gd name="T5" fmla="*/ 7 h 93"/>
                <a:gd name="T6" fmla="*/ 8 w 31"/>
                <a:gd name="T7" fmla="*/ 49 h 93"/>
                <a:gd name="T8" fmla="*/ 0 w 31"/>
                <a:gd name="T9" fmla="*/ 63 h 93"/>
                <a:gd name="T10" fmla="*/ 15 w 31"/>
                <a:gd name="T11" fmla="*/ 93 h 93"/>
                <a:gd name="T12" fmla="*/ 31 w 31"/>
                <a:gd name="T13" fmla="*/ 63 h 93"/>
                <a:gd name="T14" fmla="*/ 23 w 31"/>
                <a:gd name="T15" fmla="*/ 4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23" y="49"/>
                  </a:moveTo>
                  <a:cubicBezTo>
                    <a:pt x="23" y="0"/>
                    <a:pt x="23" y="0"/>
                    <a:pt x="23" y="0"/>
                  </a:cubicBezTo>
                  <a:cubicBezTo>
                    <a:pt x="8" y="7"/>
                    <a:pt x="8" y="7"/>
                    <a:pt x="8" y="7"/>
                  </a:cubicBezTo>
                  <a:cubicBezTo>
                    <a:pt x="8" y="49"/>
                    <a:pt x="8" y="49"/>
                    <a:pt x="8" y="49"/>
                  </a:cubicBezTo>
                  <a:cubicBezTo>
                    <a:pt x="3" y="52"/>
                    <a:pt x="0" y="57"/>
                    <a:pt x="0" y="63"/>
                  </a:cubicBezTo>
                  <a:cubicBezTo>
                    <a:pt x="0" y="71"/>
                    <a:pt x="7" y="93"/>
                    <a:pt x="15" y="93"/>
                  </a:cubicBezTo>
                  <a:cubicBezTo>
                    <a:pt x="24" y="93"/>
                    <a:pt x="31" y="71"/>
                    <a:pt x="31" y="63"/>
                  </a:cubicBezTo>
                  <a:cubicBezTo>
                    <a:pt x="31" y="57"/>
                    <a:pt x="28" y="52"/>
                    <a:pt x="2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8" name="组合 67"/>
          <p:cNvGrpSpPr/>
          <p:nvPr userDrawn="1"/>
        </p:nvGrpSpPr>
        <p:grpSpPr>
          <a:xfrm>
            <a:off x="7782781" y="84552"/>
            <a:ext cx="397480" cy="354555"/>
            <a:chOff x="5235576" y="4052888"/>
            <a:chExt cx="1131888" cy="1009651"/>
          </a:xfrm>
          <a:solidFill>
            <a:schemeClr val="bg1"/>
          </a:solidFill>
        </p:grpSpPr>
        <p:sp>
          <p:nvSpPr>
            <p:cNvPr id="69" name="Freeform 22"/>
            <p:cNvSpPr>
              <a:spLocks noEditPoints="1"/>
            </p:cNvSpPr>
            <p:nvPr/>
          </p:nvSpPr>
          <p:spPr bwMode="auto">
            <a:xfrm>
              <a:off x="5326063" y="4052888"/>
              <a:ext cx="414338" cy="554038"/>
            </a:xfrm>
            <a:custGeom>
              <a:avLst/>
              <a:gdLst>
                <a:gd name="T0" fmla="*/ 8 w 110"/>
                <a:gd name="T1" fmla="*/ 92 h 147"/>
                <a:gd name="T2" fmla="*/ 18 w 110"/>
                <a:gd name="T3" fmla="*/ 105 h 147"/>
                <a:gd name="T4" fmla="*/ 57 w 110"/>
                <a:gd name="T5" fmla="*/ 147 h 147"/>
                <a:gd name="T6" fmla="*/ 97 w 110"/>
                <a:gd name="T7" fmla="*/ 105 h 147"/>
                <a:gd name="T8" fmla="*/ 97 w 110"/>
                <a:gd name="T9" fmla="*/ 105 h 147"/>
                <a:gd name="T10" fmla="*/ 108 w 110"/>
                <a:gd name="T11" fmla="*/ 92 h 147"/>
                <a:gd name="T12" fmla="*/ 99 w 110"/>
                <a:gd name="T13" fmla="*/ 80 h 147"/>
                <a:gd name="T14" fmla="*/ 87 w 110"/>
                <a:gd name="T15" fmla="*/ 32 h 147"/>
                <a:gd name="T16" fmla="*/ 29 w 110"/>
                <a:gd name="T17" fmla="*/ 25 h 147"/>
                <a:gd name="T18" fmla="*/ 14 w 110"/>
                <a:gd name="T19" fmla="*/ 81 h 147"/>
                <a:gd name="T20" fmla="*/ 14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2 h 147"/>
                <a:gd name="T74" fmla="*/ 18 w 110"/>
                <a:gd name="T75" fmla="*/ 102 h 147"/>
                <a:gd name="T76" fmla="*/ 11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8" y="105"/>
                  </a:cubicBezTo>
                  <a:cubicBezTo>
                    <a:pt x="21" y="129"/>
                    <a:pt x="38" y="147"/>
                    <a:pt x="57" y="147"/>
                  </a:cubicBezTo>
                  <a:cubicBezTo>
                    <a:pt x="77" y="147"/>
                    <a:pt x="93" y="129"/>
                    <a:pt x="97" y="105"/>
                  </a:cubicBezTo>
                  <a:cubicBezTo>
                    <a:pt x="97" y="105"/>
                    <a:pt x="97" y="105"/>
                    <a:pt x="97" y="105"/>
                  </a:cubicBezTo>
                  <a:cubicBezTo>
                    <a:pt x="103" y="105"/>
                    <a:pt x="108" y="99"/>
                    <a:pt x="108" y="92"/>
                  </a:cubicBezTo>
                  <a:cubicBezTo>
                    <a:pt x="108" y="86"/>
                    <a:pt x="104" y="81"/>
                    <a:pt x="99" y="80"/>
                  </a:cubicBezTo>
                  <a:cubicBezTo>
                    <a:pt x="99" y="80"/>
                    <a:pt x="110" y="43"/>
                    <a:pt x="87" y="32"/>
                  </a:cubicBezTo>
                  <a:cubicBezTo>
                    <a:pt x="84" y="0"/>
                    <a:pt x="29" y="25"/>
                    <a:pt x="29" y="25"/>
                  </a:cubicBezTo>
                  <a:cubicBezTo>
                    <a:pt x="0" y="40"/>
                    <a:pt x="14" y="81"/>
                    <a:pt x="14" y="81"/>
                  </a:cubicBezTo>
                  <a:cubicBezTo>
                    <a:pt x="14" y="81"/>
                    <a:pt x="14" y="81"/>
                    <a:pt x="14"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8"/>
                    <a:pt x="71" y="46"/>
                    <a:pt x="71" y="46"/>
                  </a:cubicBezTo>
                  <a:cubicBezTo>
                    <a:pt x="88" y="33"/>
                    <a:pt x="93" y="83"/>
                    <a:pt x="93" y="83"/>
                  </a:cubicBezTo>
                  <a:cubicBezTo>
                    <a:pt x="94" y="83"/>
                    <a:pt x="94" y="83"/>
                    <a:pt x="94" y="83"/>
                  </a:cubicBezTo>
                  <a:cubicBezTo>
                    <a:pt x="96" y="82"/>
                    <a:pt x="96" y="82"/>
                    <a:pt x="96" y="82"/>
                  </a:cubicBezTo>
                  <a:cubicBezTo>
                    <a:pt x="97"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8" y="126"/>
                    <a:pt x="81" y="133"/>
                  </a:cubicBezTo>
                  <a:cubicBezTo>
                    <a:pt x="78" y="136"/>
                    <a:pt x="74" y="139"/>
                    <a:pt x="70" y="141"/>
                  </a:cubicBezTo>
                  <a:cubicBezTo>
                    <a:pt x="66" y="143"/>
                    <a:pt x="62" y="144"/>
                    <a:pt x="57" y="144"/>
                  </a:cubicBezTo>
                  <a:cubicBezTo>
                    <a:pt x="53" y="144"/>
                    <a:pt x="48" y="143"/>
                    <a:pt x="44" y="141"/>
                  </a:cubicBezTo>
                  <a:cubicBezTo>
                    <a:pt x="40" y="139"/>
                    <a:pt x="37" y="136"/>
                    <a:pt x="33" y="133"/>
                  </a:cubicBezTo>
                  <a:cubicBezTo>
                    <a:pt x="27" y="126"/>
                    <a:pt x="22" y="116"/>
                    <a:pt x="20" y="105"/>
                  </a:cubicBezTo>
                  <a:cubicBezTo>
                    <a:pt x="20" y="102"/>
                    <a:pt x="20" y="102"/>
                    <a:pt x="20" y="102"/>
                  </a:cubicBezTo>
                  <a:cubicBezTo>
                    <a:pt x="18" y="102"/>
                    <a:pt x="18" y="102"/>
                    <a:pt x="18" y="102"/>
                  </a:cubicBezTo>
                  <a:cubicBezTo>
                    <a:pt x="14" y="102"/>
                    <a:pt x="11" y="97"/>
                    <a:pt x="11" y="92"/>
                  </a:cubicBezTo>
                  <a:cubicBezTo>
                    <a:pt x="11" y="89"/>
                    <a:pt x="11" y="87"/>
                    <a:pt x="13" y="85"/>
                  </a:cubicBezTo>
                  <a:cubicBezTo>
                    <a:pt x="14" y="83"/>
                    <a:pt x="16" y="82"/>
                    <a:pt x="1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3"/>
            <p:cNvSpPr>
              <a:spLocks noEditPoints="1"/>
            </p:cNvSpPr>
            <p:nvPr/>
          </p:nvSpPr>
          <p:spPr bwMode="auto">
            <a:xfrm>
              <a:off x="5416551" y="4327526"/>
              <a:ext cx="244475" cy="87313"/>
            </a:xfrm>
            <a:custGeom>
              <a:avLst/>
              <a:gdLst>
                <a:gd name="T0" fmla="*/ 6 w 65"/>
                <a:gd name="T1" fmla="*/ 23 h 23"/>
                <a:gd name="T2" fmla="*/ 23 w 65"/>
                <a:gd name="T3" fmla="*/ 23 h 23"/>
                <a:gd name="T4" fmla="*/ 29 w 65"/>
                <a:gd name="T5" fmla="*/ 17 h 23"/>
                <a:gd name="T6" fmla="*/ 29 w 65"/>
                <a:gd name="T7" fmla="*/ 11 h 23"/>
                <a:gd name="T8" fmla="*/ 36 w 65"/>
                <a:gd name="T9" fmla="*/ 11 h 23"/>
                <a:gd name="T10" fmla="*/ 36 w 65"/>
                <a:gd name="T11" fmla="*/ 17 h 23"/>
                <a:gd name="T12" fmla="*/ 42 w 65"/>
                <a:gd name="T13" fmla="*/ 23 h 23"/>
                <a:gd name="T14" fmla="*/ 59 w 65"/>
                <a:gd name="T15" fmla="*/ 23 h 23"/>
                <a:gd name="T16" fmla="*/ 65 w 65"/>
                <a:gd name="T17" fmla="*/ 17 h 23"/>
                <a:gd name="T18" fmla="*/ 65 w 65"/>
                <a:gd name="T19" fmla="*/ 6 h 23"/>
                <a:gd name="T20" fmla="*/ 59 w 65"/>
                <a:gd name="T21" fmla="*/ 0 h 23"/>
                <a:gd name="T22" fmla="*/ 42 w 65"/>
                <a:gd name="T23" fmla="*/ 0 h 23"/>
                <a:gd name="T24" fmla="*/ 36 w 65"/>
                <a:gd name="T25" fmla="*/ 6 h 23"/>
                <a:gd name="T26" fmla="*/ 36 w 65"/>
                <a:gd name="T27" fmla="*/ 9 h 23"/>
                <a:gd name="T28" fmla="*/ 29 w 65"/>
                <a:gd name="T29" fmla="*/ 9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2 w 65"/>
                <a:gd name="T45" fmla="*/ 1 h 23"/>
                <a:gd name="T46" fmla="*/ 59 w 65"/>
                <a:gd name="T47" fmla="*/ 1 h 23"/>
                <a:gd name="T48" fmla="*/ 63 w 65"/>
                <a:gd name="T49" fmla="*/ 6 h 23"/>
                <a:gd name="T50" fmla="*/ 63 w 65"/>
                <a:gd name="T51" fmla="*/ 17 h 23"/>
                <a:gd name="T52" fmla="*/ 59 w 65"/>
                <a:gd name="T53" fmla="*/ 21 h 23"/>
                <a:gd name="T54" fmla="*/ 42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9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6" y="11"/>
                    <a:pt x="36" y="11"/>
                    <a:pt x="36" y="11"/>
                  </a:cubicBezTo>
                  <a:cubicBezTo>
                    <a:pt x="36" y="17"/>
                    <a:pt x="36" y="17"/>
                    <a:pt x="36" y="17"/>
                  </a:cubicBezTo>
                  <a:cubicBezTo>
                    <a:pt x="36" y="20"/>
                    <a:pt x="38" y="23"/>
                    <a:pt x="42" y="23"/>
                  </a:cubicBezTo>
                  <a:cubicBezTo>
                    <a:pt x="59" y="23"/>
                    <a:pt x="59" y="23"/>
                    <a:pt x="59" y="23"/>
                  </a:cubicBezTo>
                  <a:cubicBezTo>
                    <a:pt x="62" y="23"/>
                    <a:pt x="65" y="20"/>
                    <a:pt x="65" y="17"/>
                  </a:cubicBezTo>
                  <a:cubicBezTo>
                    <a:pt x="65" y="6"/>
                    <a:pt x="65" y="6"/>
                    <a:pt x="65" y="6"/>
                  </a:cubicBezTo>
                  <a:cubicBezTo>
                    <a:pt x="65" y="2"/>
                    <a:pt x="62" y="0"/>
                    <a:pt x="59" y="0"/>
                  </a:cubicBezTo>
                  <a:cubicBezTo>
                    <a:pt x="42" y="0"/>
                    <a:pt x="42" y="0"/>
                    <a:pt x="42" y="0"/>
                  </a:cubicBezTo>
                  <a:cubicBezTo>
                    <a:pt x="38" y="0"/>
                    <a:pt x="36" y="2"/>
                    <a:pt x="36" y="6"/>
                  </a:cubicBezTo>
                  <a:cubicBezTo>
                    <a:pt x="36" y="9"/>
                    <a:pt x="36" y="9"/>
                    <a:pt x="36" y="9"/>
                  </a:cubicBezTo>
                  <a:cubicBezTo>
                    <a:pt x="29" y="9"/>
                    <a:pt x="29" y="9"/>
                    <a:pt x="29" y="9"/>
                  </a:cubicBezTo>
                  <a:cubicBezTo>
                    <a:pt x="29" y="6"/>
                    <a:pt x="29" y="6"/>
                    <a:pt x="29" y="6"/>
                  </a:cubicBezTo>
                  <a:cubicBezTo>
                    <a:pt x="29" y="2"/>
                    <a:pt x="26" y="0"/>
                    <a:pt x="23" y="0"/>
                  </a:cubicBezTo>
                  <a:cubicBezTo>
                    <a:pt x="6" y="0"/>
                    <a:pt x="6" y="0"/>
                    <a:pt x="6" y="0"/>
                  </a:cubicBezTo>
                  <a:cubicBezTo>
                    <a:pt x="3" y="0"/>
                    <a:pt x="0" y="2"/>
                    <a:pt x="0" y="6"/>
                  </a:cubicBezTo>
                  <a:cubicBezTo>
                    <a:pt x="0" y="17"/>
                    <a:pt x="0" y="17"/>
                    <a:pt x="0" y="17"/>
                  </a:cubicBezTo>
                  <a:cubicBezTo>
                    <a:pt x="0" y="20"/>
                    <a:pt x="3" y="23"/>
                    <a:pt x="6" y="23"/>
                  </a:cubicBezTo>
                  <a:close/>
                  <a:moveTo>
                    <a:pt x="37" y="6"/>
                  </a:moveTo>
                  <a:cubicBezTo>
                    <a:pt x="37" y="3"/>
                    <a:pt x="39" y="1"/>
                    <a:pt x="42" y="1"/>
                  </a:cubicBezTo>
                  <a:cubicBezTo>
                    <a:pt x="59" y="1"/>
                    <a:pt x="59" y="1"/>
                    <a:pt x="59" y="1"/>
                  </a:cubicBezTo>
                  <a:cubicBezTo>
                    <a:pt x="61" y="1"/>
                    <a:pt x="63" y="3"/>
                    <a:pt x="63" y="6"/>
                  </a:cubicBezTo>
                  <a:cubicBezTo>
                    <a:pt x="63" y="17"/>
                    <a:pt x="63" y="17"/>
                    <a:pt x="63" y="17"/>
                  </a:cubicBezTo>
                  <a:cubicBezTo>
                    <a:pt x="63" y="19"/>
                    <a:pt x="61" y="21"/>
                    <a:pt x="59" y="21"/>
                  </a:cubicBezTo>
                  <a:cubicBezTo>
                    <a:pt x="42" y="21"/>
                    <a:pt x="42" y="21"/>
                    <a:pt x="42" y="21"/>
                  </a:cubicBezTo>
                  <a:cubicBezTo>
                    <a:pt x="39" y="21"/>
                    <a:pt x="37" y="19"/>
                    <a:pt x="37" y="17"/>
                  </a:cubicBezTo>
                  <a:lnTo>
                    <a:pt x="37" y="6"/>
                  </a:lnTo>
                  <a:close/>
                  <a:moveTo>
                    <a:pt x="1" y="6"/>
                  </a:moveTo>
                  <a:cubicBezTo>
                    <a:pt x="1" y="3"/>
                    <a:pt x="3" y="1"/>
                    <a:pt x="6" y="1"/>
                  </a:cubicBezTo>
                  <a:cubicBezTo>
                    <a:pt x="23" y="1"/>
                    <a:pt x="23" y="1"/>
                    <a:pt x="23" y="1"/>
                  </a:cubicBezTo>
                  <a:cubicBezTo>
                    <a:pt x="26" y="1"/>
                    <a:pt x="28" y="3"/>
                    <a:pt x="28" y="6"/>
                  </a:cubicBezTo>
                  <a:cubicBezTo>
                    <a:pt x="28" y="9"/>
                    <a:pt x="28" y="9"/>
                    <a:pt x="28" y="9"/>
                  </a:cubicBezTo>
                  <a:cubicBezTo>
                    <a:pt x="28" y="11"/>
                    <a:pt x="28" y="11"/>
                    <a:pt x="28" y="11"/>
                  </a:cubicBezTo>
                  <a:cubicBezTo>
                    <a:pt x="28" y="17"/>
                    <a:pt x="28" y="17"/>
                    <a:pt x="28" y="17"/>
                  </a:cubicBezTo>
                  <a:cubicBezTo>
                    <a:pt x="28" y="19"/>
                    <a:pt x="26" y="21"/>
                    <a:pt x="23" y="21"/>
                  </a:cubicBezTo>
                  <a:cubicBezTo>
                    <a:pt x="6" y="21"/>
                    <a:pt x="6" y="21"/>
                    <a:pt x="6" y="21"/>
                  </a:cubicBezTo>
                  <a:cubicBezTo>
                    <a:pt x="3" y="21"/>
                    <a:pt x="1" y="19"/>
                    <a:pt x="1" y="17"/>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4"/>
            <p:cNvSpPr>
              <a:spLocks/>
            </p:cNvSpPr>
            <p:nvPr/>
          </p:nvSpPr>
          <p:spPr bwMode="auto">
            <a:xfrm>
              <a:off x="5721351" y="4297363"/>
              <a:ext cx="646113" cy="750888"/>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40 w 172"/>
                <a:gd name="T15" fmla="*/ 165 h 199"/>
                <a:gd name="T16" fmla="*/ 40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2" y="5"/>
                    <a:pt x="1" y="9"/>
                    <a:pt x="0" y="12"/>
                  </a:cubicBezTo>
                  <a:cubicBezTo>
                    <a:pt x="2" y="13"/>
                    <a:pt x="4" y="15"/>
                    <a:pt x="5" y="17"/>
                  </a:cubicBezTo>
                  <a:cubicBezTo>
                    <a:pt x="126" y="17"/>
                    <a:pt x="126" y="17"/>
                    <a:pt x="126" y="17"/>
                  </a:cubicBezTo>
                  <a:cubicBezTo>
                    <a:pt x="126" y="165"/>
                    <a:pt x="126" y="165"/>
                    <a:pt x="126" y="165"/>
                  </a:cubicBezTo>
                  <a:cubicBezTo>
                    <a:pt x="40" y="165"/>
                    <a:pt x="40" y="165"/>
                    <a:pt x="40" y="165"/>
                  </a:cubicBezTo>
                  <a:cubicBezTo>
                    <a:pt x="40" y="176"/>
                    <a:pt x="40" y="176"/>
                    <a:pt x="40" y="176"/>
                  </a:cubicBezTo>
                  <a:cubicBezTo>
                    <a:pt x="39" y="176"/>
                    <a:pt x="39" y="176"/>
                    <a:pt x="39" y="176"/>
                  </a:cubicBezTo>
                  <a:cubicBezTo>
                    <a:pt x="37" y="186"/>
                    <a:pt x="26" y="194"/>
                    <a:pt x="10" y="199"/>
                  </a:cubicBezTo>
                  <a:cubicBezTo>
                    <a:pt x="172" y="199"/>
                    <a:pt x="172" y="199"/>
                    <a:pt x="172" y="199"/>
                  </a:cubicBezTo>
                  <a:cubicBezTo>
                    <a:pt x="172" y="165"/>
                    <a:pt x="172" y="165"/>
                    <a:pt x="172" y="165"/>
                  </a:cubicBezTo>
                  <a:lnTo>
                    <a:pt x="143"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5"/>
            <p:cNvSpPr>
              <a:spLocks/>
            </p:cNvSpPr>
            <p:nvPr/>
          </p:nvSpPr>
          <p:spPr bwMode="auto">
            <a:xfrm>
              <a:off x="5235576" y="4603751"/>
              <a:ext cx="612775" cy="458788"/>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2 w 163"/>
                <a:gd name="T17" fmla="*/ 24 h 122"/>
                <a:gd name="T18" fmla="*/ 82 w 163"/>
                <a:gd name="T19" fmla="*/ 14 h 122"/>
                <a:gd name="T20" fmla="*/ 71 w 163"/>
                <a:gd name="T21" fmla="*/ 24 h 122"/>
                <a:gd name="T22" fmla="*/ 76 w 163"/>
                <a:gd name="T23" fmla="*/ 33 h 122"/>
                <a:gd name="T24" fmla="*/ 72 w 163"/>
                <a:gd name="T25" fmla="*/ 59 h 122"/>
                <a:gd name="T26" fmla="*/ 37 w 163"/>
                <a:gd name="T27" fmla="*/ 0 h 122"/>
                <a:gd name="T28" fmla="*/ 1 w 163"/>
                <a:gd name="T29" fmla="*/ 39 h 122"/>
                <a:gd name="T30" fmla="*/ 0 w 163"/>
                <a:gd name="T31" fmla="*/ 39 h 122"/>
                <a:gd name="T32" fmla="*/ 0 w 163"/>
                <a:gd name="T33" fmla="*/ 90 h 122"/>
                <a:gd name="T34" fmla="*/ 0 w 163"/>
                <a:gd name="T35" fmla="*/ 90 h 122"/>
                <a:gd name="T36" fmla="*/ 0 w 163"/>
                <a:gd name="T37" fmla="*/ 91 h 122"/>
                <a:gd name="T38" fmla="*/ 82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90" y="31"/>
                    <a:pt x="92" y="28"/>
                    <a:pt x="92" y="24"/>
                  </a:cubicBezTo>
                  <a:cubicBezTo>
                    <a:pt x="92" y="19"/>
                    <a:pt x="87" y="14"/>
                    <a:pt x="82"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4" y="23"/>
                    <a:pt x="1" y="39"/>
                  </a:cubicBezTo>
                  <a:cubicBezTo>
                    <a:pt x="0" y="39"/>
                    <a:pt x="0" y="39"/>
                    <a:pt x="0" y="39"/>
                  </a:cubicBezTo>
                  <a:cubicBezTo>
                    <a:pt x="0" y="90"/>
                    <a:pt x="0" y="90"/>
                    <a:pt x="0" y="90"/>
                  </a:cubicBezTo>
                  <a:cubicBezTo>
                    <a:pt x="0" y="90"/>
                    <a:pt x="0" y="90"/>
                    <a:pt x="0" y="90"/>
                  </a:cubicBezTo>
                  <a:cubicBezTo>
                    <a:pt x="0" y="90"/>
                    <a:pt x="0" y="90"/>
                    <a:pt x="0" y="91"/>
                  </a:cubicBezTo>
                  <a:cubicBezTo>
                    <a:pt x="0" y="108"/>
                    <a:pt x="37" y="122"/>
                    <a:pt x="82" y="122"/>
                  </a:cubicBezTo>
                  <a:cubicBezTo>
                    <a:pt x="127" y="122"/>
                    <a:pt x="163" y="108"/>
                    <a:pt x="163"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Rectangle 26"/>
            <p:cNvSpPr>
              <a:spLocks noChangeArrowheads="1"/>
            </p:cNvSpPr>
            <p:nvPr/>
          </p:nvSpPr>
          <p:spPr bwMode="auto">
            <a:xfrm>
              <a:off x="5803901" y="4448176"/>
              <a:ext cx="3381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27"/>
            <p:cNvSpPr>
              <a:spLocks noChangeArrowheads="1"/>
            </p:cNvSpPr>
            <p:nvPr/>
          </p:nvSpPr>
          <p:spPr bwMode="auto">
            <a:xfrm>
              <a:off x="5803901" y="4535488"/>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Rectangle 28"/>
            <p:cNvSpPr>
              <a:spLocks noChangeArrowheads="1"/>
            </p:cNvSpPr>
            <p:nvPr/>
          </p:nvSpPr>
          <p:spPr bwMode="auto">
            <a:xfrm>
              <a:off x="5897563" y="4621213"/>
              <a:ext cx="244475"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Rectangle 29"/>
            <p:cNvSpPr>
              <a:spLocks noChangeArrowheads="1"/>
            </p:cNvSpPr>
            <p:nvPr/>
          </p:nvSpPr>
          <p:spPr bwMode="auto">
            <a:xfrm>
              <a:off x="5897563" y="4708526"/>
              <a:ext cx="2444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30"/>
            <p:cNvSpPr>
              <a:spLocks noChangeArrowheads="1"/>
            </p:cNvSpPr>
            <p:nvPr/>
          </p:nvSpPr>
          <p:spPr bwMode="auto">
            <a:xfrm>
              <a:off x="5897563" y="4795838"/>
              <a:ext cx="244475"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8" name="组合 77"/>
          <p:cNvGrpSpPr/>
          <p:nvPr userDrawn="1"/>
        </p:nvGrpSpPr>
        <p:grpSpPr>
          <a:xfrm>
            <a:off x="7169337" y="101265"/>
            <a:ext cx="313530" cy="321128"/>
            <a:chOff x="3963988" y="4297363"/>
            <a:chExt cx="982663" cy="1006476"/>
          </a:xfrm>
          <a:solidFill>
            <a:schemeClr val="bg1"/>
          </a:solidFill>
        </p:grpSpPr>
        <p:sp>
          <p:nvSpPr>
            <p:cNvPr id="79" name="Freeform 31"/>
            <p:cNvSpPr>
              <a:spLocks noEditPoints="1"/>
            </p:cNvSpPr>
            <p:nvPr/>
          </p:nvSpPr>
          <p:spPr bwMode="auto">
            <a:xfrm>
              <a:off x="4186238" y="4368801"/>
              <a:ext cx="760413" cy="935038"/>
            </a:xfrm>
            <a:custGeom>
              <a:avLst/>
              <a:gdLst>
                <a:gd name="T0" fmla="*/ 0 w 479"/>
                <a:gd name="T1" fmla="*/ 0 h 589"/>
                <a:gd name="T2" fmla="*/ 0 w 479"/>
                <a:gd name="T3" fmla="*/ 100 h 589"/>
                <a:gd name="T4" fmla="*/ 29 w 479"/>
                <a:gd name="T5" fmla="*/ 100 h 589"/>
                <a:gd name="T6" fmla="*/ 29 w 479"/>
                <a:gd name="T7" fmla="*/ 112 h 589"/>
                <a:gd name="T8" fmla="*/ 0 w 479"/>
                <a:gd name="T9" fmla="*/ 112 h 589"/>
                <a:gd name="T10" fmla="*/ 0 w 479"/>
                <a:gd name="T11" fmla="*/ 171 h 589"/>
                <a:gd name="T12" fmla="*/ 29 w 479"/>
                <a:gd name="T13" fmla="*/ 171 h 589"/>
                <a:gd name="T14" fmla="*/ 29 w 479"/>
                <a:gd name="T15" fmla="*/ 183 h 589"/>
                <a:gd name="T16" fmla="*/ 0 w 479"/>
                <a:gd name="T17" fmla="*/ 183 h 589"/>
                <a:gd name="T18" fmla="*/ 0 w 479"/>
                <a:gd name="T19" fmla="*/ 243 h 589"/>
                <a:gd name="T20" fmla="*/ 29 w 479"/>
                <a:gd name="T21" fmla="*/ 243 h 589"/>
                <a:gd name="T22" fmla="*/ 29 w 479"/>
                <a:gd name="T23" fmla="*/ 254 h 589"/>
                <a:gd name="T24" fmla="*/ 0 w 479"/>
                <a:gd name="T25" fmla="*/ 254 h 589"/>
                <a:gd name="T26" fmla="*/ 0 w 479"/>
                <a:gd name="T27" fmla="*/ 314 h 589"/>
                <a:gd name="T28" fmla="*/ 29 w 479"/>
                <a:gd name="T29" fmla="*/ 314 h 589"/>
                <a:gd name="T30" fmla="*/ 29 w 479"/>
                <a:gd name="T31" fmla="*/ 326 h 589"/>
                <a:gd name="T32" fmla="*/ 0 w 479"/>
                <a:gd name="T33" fmla="*/ 326 h 589"/>
                <a:gd name="T34" fmla="*/ 0 w 479"/>
                <a:gd name="T35" fmla="*/ 368 h 589"/>
                <a:gd name="T36" fmla="*/ 29 w 479"/>
                <a:gd name="T37" fmla="*/ 368 h 589"/>
                <a:gd name="T38" fmla="*/ 29 w 479"/>
                <a:gd name="T39" fmla="*/ 380 h 589"/>
                <a:gd name="T40" fmla="*/ 0 w 479"/>
                <a:gd name="T41" fmla="*/ 380 h 589"/>
                <a:gd name="T42" fmla="*/ 0 w 479"/>
                <a:gd name="T43" fmla="*/ 440 h 589"/>
                <a:gd name="T44" fmla="*/ 29 w 479"/>
                <a:gd name="T45" fmla="*/ 440 h 589"/>
                <a:gd name="T46" fmla="*/ 29 w 479"/>
                <a:gd name="T47" fmla="*/ 454 h 589"/>
                <a:gd name="T48" fmla="*/ 0 w 479"/>
                <a:gd name="T49" fmla="*/ 454 h 589"/>
                <a:gd name="T50" fmla="*/ 0 w 479"/>
                <a:gd name="T51" fmla="*/ 511 h 589"/>
                <a:gd name="T52" fmla="*/ 29 w 479"/>
                <a:gd name="T53" fmla="*/ 511 h 589"/>
                <a:gd name="T54" fmla="*/ 29 w 479"/>
                <a:gd name="T55" fmla="*/ 523 h 589"/>
                <a:gd name="T56" fmla="*/ 0 w 479"/>
                <a:gd name="T57" fmla="*/ 523 h 589"/>
                <a:gd name="T58" fmla="*/ 0 w 479"/>
                <a:gd name="T59" fmla="*/ 589 h 589"/>
                <a:gd name="T60" fmla="*/ 479 w 479"/>
                <a:gd name="T61" fmla="*/ 589 h 589"/>
                <a:gd name="T62" fmla="*/ 0 w 479"/>
                <a:gd name="T63" fmla="*/ 0 h 589"/>
                <a:gd name="T64" fmla="*/ 64 w 479"/>
                <a:gd name="T65" fmla="*/ 181 h 589"/>
                <a:gd name="T66" fmla="*/ 344 w 479"/>
                <a:gd name="T67" fmla="*/ 525 h 589"/>
                <a:gd name="T68" fmla="*/ 64 w 479"/>
                <a:gd name="T69" fmla="*/ 525 h 589"/>
                <a:gd name="T70" fmla="*/ 64 w 479"/>
                <a:gd name="T71" fmla="*/ 181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9" h="589">
                  <a:moveTo>
                    <a:pt x="0" y="0"/>
                  </a:moveTo>
                  <a:lnTo>
                    <a:pt x="0" y="100"/>
                  </a:lnTo>
                  <a:lnTo>
                    <a:pt x="29" y="100"/>
                  </a:lnTo>
                  <a:lnTo>
                    <a:pt x="29" y="112"/>
                  </a:lnTo>
                  <a:lnTo>
                    <a:pt x="0" y="112"/>
                  </a:lnTo>
                  <a:lnTo>
                    <a:pt x="0" y="171"/>
                  </a:lnTo>
                  <a:lnTo>
                    <a:pt x="29" y="171"/>
                  </a:lnTo>
                  <a:lnTo>
                    <a:pt x="29" y="183"/>
                  </a:lnTo>
                  <a:lnTo>
                    <a:pt x="0" y="183"/>
                  </a:lnTo>
                  <a:lnTo>
                    <a:pt x="0" y="243"/>
                  </a:lnTo>
                  <a:lnTo>
                    <a:pt x="29" y="243"/>
                  </a:lnTo>
                  <a:lnTo>
                    <a:pt x="29" y="254"/>
                  </a:lnTo>
                  <a:lnTo>
                    <a:pt x="0" y="254"/>
                  </a:lnTo>
                  <a:lnTo>
                    <a:pt x="0" y="314"/>
                  </a:lnTo>
                  <a:lnTo>
                    <a:pt x="29" y="314"/>
                  </a:lnTo>
                  <a:lnTo>
                    <a:pt x="29" y="326"/>
                  </a:lnTo>
                  <a:lnTo>
                    <a:pt x="0" y="326"/>
                  </a:lnTo>
                  <a:lnTo>
                    <a:pt x="0" y="368"/>
                  </a:lnTo>
                  <a:lnTo>
                    <a:pt x="29" y="368"/>
                  </a:lnTo>
                  <a:lnTo>
                    <a:pt x="29" y="380"/>
                  </a:lnTo>
                  <a:lnTo>
                    <a:pt x="0" y="380"/>
                  </a:lnTo>
                  <a:lnTo>
                    <a:pt x="0" y="440"/>
                  </a:lnTo>
                  <a:lnTo>
                    <a:pt x="29" y="440"/>
                  </a:lnTo>
                  <a:lnTo>
                    <a:pt x="29" y="454"/>
                  </a:lnTo>
                  <a:lnTo>
                    <a:pt x="0" y="454"/>
                  </a:lnTo>
                  <a:lnTo>
                    <a:pt x="0" y="511"/>
                  </a:lnTo>
                  <a:lnTo>
                    <a:pt x="29" y="511"/>
                  </a:lnTo>
                  <a:lnTo>
                    <a:pt x="29" y="523"/>
                  </a:lnTo>
                  <a:lnTo>
                    <a:pt x="0" y="523"/>
                  </a:lnTo>
                  <a:lnTo>
                    <a:pt x="0" y="589"/>
                  </a:lnTo>
                  <a:lnTo>
                    <a:pt x="479" y="589"/>
                  </a:lnTo>
                  <a:lnTo>
                    <a:pt x="0" y="0"/>
                  </a:lnTo>
                  <a:close/>
                  <a:moveTo>
                    <a:pt x="64" y="181"/>
                  </a:moveTo>
                  <a:lnTo>
                    <a:pt x="344" y="525"/>
                  </a:lnTo>
                  <a:lnTo>
                    <a:pt x="64" y="525"/>
                  </a:lnTo>
                  <a:lnTo>
                    <a:pt x="64"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32"/>
            <p:cNvSpPr>
              <a:spLocks/>
            </p:cNvSpPr>
            <p:nvPr/>
          </p:nvSpPr>
          <p:spPr bwMode="auto">
            <a:xfrm>
              <a:off x="3963988" y="4297363"/>
              <a:ext cx="173038" cy="1006475"/>
            </a:xfrm>
            <a:custGeom>
              <a:avLst/>
              <a:gdLst>
                <a:gd name="T0" fmla="*/ 0 w 109"/>
                <a:gd name="T1" fmla="*/ 81 h 634"/>
                <a:gd name="T2" fmla="*/ 48 w 109"/>
                <a:gd name="T3" fmla="*/ 81 h 634"/>
                <a:gd name="T4" fmla="*/ 48 w 109"/>
                <a:gd name="T5" fmla="*/ 95 h 634"/>
                <a:gd name="T6" fmla="*/ 0 w 109"/>
                <a:gd name="T7" fmla="*/ 95 h 634"/>
                <a:gd name="T8" fmla="*/ 0 w 109"/>
                <a:gd name="T9" fmla="*/ 166 h 634"/>
                <a:gd name="T10" fmla="*/ 48 w 109"/>
                <a:gd name="T11" fmla="*/ 166 h 634"/>
                <a:gd name="T12" fmla="*/ 48 w 109"/>
                <a:gd name="T13" fmla="*/ 181 h 634"/>
                <a:gd name="T14" fmla="*/ 0 w 109"/>
                <a:gd name="T15" fmla="*/ 181 h 634"/>
                <a:gd name="T16" fmla="*/ 0 w 109"/>
                <a:gd name="T17" fmla="*/ 250 h 634"/>
                <a:gd name="T18" fmla="*/ 48 w 109"/>
                <a:gd name="T19" fmla="*/ 250 h 634"/>
                <a:gd name="T20" fmla="*/ 48 w 109"/>
                <a:gd name="T21" fmla="*/ 264 h 634"/>
                <a:gd name="T22" fmla="*/ 0 w 109"/>
                <a:gd name="T23" fmla="*/ 264 h 634"/>
                <a:gd name="T24" fmla="*/ 0 w 109"/>
                <a:gd name="T25" fmla="*/ 335 h 634"/>
                <a:gd name="T26" fmla="*/ 48 w 109"/>
                <a:gd name="T27" fmla="*/ 335 h 634"/>
                <a:gd name="T28" fmla="*/ 48 w 109"/>
                <a:gd name="T29" fmla="*/ 349 h 634"/>
                <a:gd name="T30" fmla="*/ 0 w 109"/>
                <a:gd name="T31" fmla="*/ 349 h 634"/>
                <a:gd name="T32" fmla="*/ 0 w 109"/>
                <a:gd name="T33" fmla="*/ 399 h 634"/>
                <a:gd name="T34" fmla="*/ 48 w 109"/>
                <a:gd name="T35" fmla="*/ 399 h 634"/>
                <a:gd name="T36" fmla="*/ 48 w 109"/>
                <a:gd name="T37" fmla="*/ 413 h 634"/>
                <a:gd name="T38" fmla="*/ 0 w 109"/>
                <a:gd name="T39" fmla="*/ 413 h 634"/>
                <a:gd name="T40" fmla="*/ 0 w 109"/>
                <a:gd name="T41" fmla="*/ 485 h 634"/>
                <a:gd name="T42" fmla="*/ 48 w 109"/>
                <a:gd name="T43" fmla="*/ 485 h 634"/>
                <a:gd name="T44" fmla="*/ 48 w 109"/>
                <a:gd name="T45" fmla="*/ 499 h 634"/>
                <a:gd name="T46" fmla="*/ 0 w 109"/>
                <a:gd name="T47" fmla="*/ 499 h 634"/>
                <a:gd name="T48" fmla="*/ 0 w 109"/>
                <a:gd name="T49" fmla="*/ 568 h 634"/>
                <a:gd name="T50" fmla="*/ 48 w 109"/>
                <a:gd name="T51" fmla="*/ 568 h 634"/>
                <a:gd name="T52" fmla="*/ 48 w 109"/>
                <a:gd name="T53" fmla="*/ 582 h 634"/>
                <a:gd name="T54" fmla="*/ 0 w 109"/>
                <a:gd name="T55" fmla="*/ 582 h 634"/>
                <a:gd name="T56" fmla="*/ 0 w 109"/>
                <a:gd name="T57" fmla="*/ 634 h 634"/>
                <a:gd name="T58" fmla="*/ 109 w 109"/>
                <a:gd name="T59" fmla="*/ 634 h 634"/>
                <a:gd name="T60" fmla="*/ 109 w 109"/>
                <a:gd name="T61" fmla="*/ 0 h 634"/>
                <a:gd name="T62" fmla="*/ 0 w 109"/>
                <a:gd name="T63" fmla="*/ 0 h 634"/>
                <a:gd name="T64" fmla="*/ 0 w 109"/>
                <a:gd name="T65" fmla="*/ 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634">
                  <a:moveTo>
                    <a:pt x="0" y="81"/>
                  </a:moveTo>
                  <a:lnTo>
                    <a:pt x="48" y="81"/>
                  </a:lnTo>
                  <a:lnTo>
                    <a:pt x="48" y="95"/>
                  </a:lnTo>
                  <a:lnTo>
                    <a:pt x="0" y="95"/>
                  </a:lnTo>
                  <a:lnTo>
                    <a:pt x="0" y="166"/>
                  </a:lnTo>
                  <a:lnTo>
                    <a:pt x="48" y="166"/>
                  </a:lnTo>
                  <a:lnTo>
                    <a:pt x="48" y="181"/>
                  </a:lnTo>
                  <a:lnTo>
                    <a:pt x="0" y="181"/>
                  </a:lnTo>
                  <a:lnTo>
                    <a:pt x="0" y="250"/>
                  </a:lnTo>
                  <a:lnTo>
                    <a:pt x="48" y="250"/>
                  </a:lnTo>
                  <a:lnTo>
                    <a:pt x="48" y="264"/>
                  </a:lnTo>
                  <a:lnTo>
                    <a:pt x="0" y="264"/>
                  </a:lnTo>
                  <a:lnTo>
                    <a:pt x="0" y="335"/>
                  </a:lnTo>
                  <a:lnTo>
                    <a:pt x="48" y="335"/>
                  </a:lnTo>
                  <a:lnTo>
                    <a:pt x="48" y="349"/>
                  </a:lnTo>
                  <a:lnTo>
                    <a:pt x="0" y="349"/>
                  </a:lnTo>
                  <a:lnTo>
                    <a:pt x="0" y="399"/>
                  </a:lnTo>
                  <a:lnTo>
                    <a:pt x="48" y="399"/>
                  </a:lnTo>
                  <a:lnTo>
                    <a:pt x="48" y="413"/>
                  </a:lnTo>
                  <a:lnTo>
                    <a:pt x="0" y="413"/>
                  </a:lnTo>
                  <a:lnTo>
                    <a:pt x="0" y="485"/>
                  </a:lnTo>
                  <a:lnTo>
                    <a:pt x="48" y="485"/>
                  </a:lnTo>
                  <a:lnTo>
                    <a:pt x="48" y="499"/>
                  </a:lnTo>
                  <a:lnTo>
                    <a:pt x="0" y="499"/>
                  </a:lnTo>
                  <a:lnTo>
                    <a:pt x="0" y="568"/>
                  </a:lnTo>
                  <a:lnTo>
                    <a:pt x="48" y="568"/>
                  </a:lnTo>
                  <a:lnTo>
                    <a:pt x="48" y="582"/>
                  </a:lnTo>
                  <a:lnTo>
                    <a:pt x="0" y="582"/>
                  </a:lnTo>
                  <a:lnTo>
                    <a:pt x="0" y="634"/>
                  </a:lnTo>
                  <a:lnTo>
                    <a:pt x="109" y="634"/>
                  </a:lnTo>
                  <a:lnTo>
                    <a:pt x="109" y="0"/>
                  </a:lnTo>
                  <a:lnTo>
                    <a:pt x="0" y="0"/>
                  </a:lnTo>
                  <a:lnTo>
                    <a:pt x="0"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1" name="组合 80"/>
          <p:cNvGrpSpPr/>
          <p:nvPr userDrawn="1"/>
        </p:nvGrpSpPr>
        <p:grpSpPr>
          <a:xfrm>
            <a:off x="5823400" y="97611"/>
            <a:ext cx="433212" cy="328436"/>
            <a:chOff x="3919538" y="2133600"/>
            <a:chExt cx="1023937" cy="776288"/>
          </a:xfrm>
          <a:solidFill>
            <a:schemeClr val="bg1"/>
          </a:solidFill>
        </p:grpSpPr>
        <p:sp>
          <p:nvSpPr>
            <p:cNvPr id="82" name="Freeform 36"/>
            <p:cNvSpPr>
              <a:spLocks noEditPoints="1"/>
            </p:cNvSpPr>
            <p:nvPr/>
          </p:nvSpPr>
          <p:spPr bwMode="auto">
            <a:xfrm>
              <a:off x="4214813" y="2651125"/>
              <a:ext cx="655637" cy="244475"/>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49"/>
                    <a:pt x="159" y="43"/>
                    <a:pt x="159" y="34"/>
                  </a:cubicBezTo>
                  <a:cubicBezTo>
                    <a:pt x="159" y="23"/>
                    <a:pt x="162" y="14"/>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37"/>
            <p:cNvSpPr>
              <a:spLocks noEditPoints="1"/>
            </p:cNvSpPr>
            <p:nvPr/>
          </p:nvSpPr>
          <p:spPr bwMode="auto">
            <a:xfrm>
              <a:off x="4203700" y="2373313"/>
              <a:ext cx="655637" cy="247650"/>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3" y="12"/>
                    <a:pt x="152" y="15"/>
                    <a:pt x="151" y="17"/>
                  </a:cubicBezTo>
                  <a:cubicBezTo>
                    <a:pt x="26" y="17"/>
                    <a:pt x="26" y="17"/>
                    <a:pt x="26" y="17"/>
                  </a:cubicBezTo>
                  <a:cubicBezTo>
                    <a:pt x="26" y="22"/>
                    <a:pt x="26" y="22"/>
                    <a:pt x="26" y="22"/>
                  </a:cubicBezTo>
                  <a:cubicBezTo>
                    <a:pt x="150" y="22"/>
                    <a:pt x="150" y="22"/>
                    <a:pt x="150" y="22"/>
                  </a:cubicBezTo>
                  <a:cubicBezTo>
                    <a:pt x="150" y="24"/>
                    <a:pt x="149" y="27"/>
                    <a:pt x="149" y="30"/>
                  </a:cubicBezTo>
                  <a:cubicBezTo>
                    <a:pt x="25" y="30"/>
                    <a:pt x="25" y="30"/>
                    <a:pt x="25" y="30"/>
                  </a:cubicBezTo>
                  <a:cubicBezTo>
                    <a:pt x="25" y="35"/>
                    <a:pt x="25" y="35"/>
                    <a:pt x="25" y="35"/>
                  </a:cubicBezTo>
                  <a:cubicBezTo>
                    <a:pt x="149" y="35"/>
                    <a:pt x="149" y="35"/>
                    <a:pt x="149" y="35"/>
                  </a:cubicBezTo>
                  <a:cubicBezTo>
                    <a:pt x="149" y="38"/>
                    <a:pt x="149" y="40"/>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38"/>
            <p:cNvSpPr>
              <a:spLocks noEditPoints="1"/>
            </p:cNvSpPr>
            <p:nvPr/>
          </p:nvSpPr>
          <p:spPr bwMode="auto">
            <a:xfrm>
              <a:off x="3919538" y="2316163"/>
              <a:ext cx="284162" cy="593725"/>
            </a:xfrm>
            <a:custGeom>
              <a:avLst/>
              <a:gdLst>
                <a:gd name="T0" fmla="*/ 65 w 75"/>
                <a:gd name="T1" fmla="*/ 15 h 156"/>
                <a:gd name="T2" fmla="*/ 48 w 75"/>
                <a:gd name="T3" fmla="*/ 16 h 156"/>
                <a:gd name="T4" fmla="*/ 27 w 75"/>
                <a:gd name="T5" fmla="*/ 9 h 156"/>
                <a:gd name="T6" fmla="*/ 28 w 75"/>
                <a:gd name="T7" fmla="*/ 1 h 156"/>
                <a:gd name="T8" fmla="*/ 20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5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4 h 156"/>
                <a:gd name="T50" fmla="*/ 54 w 75"/>
                <a:gd name="T51" fmla="*/ 25 h 156"/>
                <a:gd name="T52" fmla="*/ 40 w 75"/>
                <a:gd name="T53" fmla="*/ 132 h 156"/>
                <a:gd name="T54" fmla="*/ 43 w 75"/>
                <a:gd name="T55" fmla="*/ 132 h 156"/>
                <a:gd name="T56" fmla="*/ 58 w 75"/>
                <a:gd name="T57" fmla="*/ 25 h 156"/>
                <a:gd name="T58" fmla="*/ 64 w 75"/>
                <a:gd name="T59" fmla="*/ 24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5"/>
                  </a:moveTo>
                  <a:cubicBezTo>
                    <a:pt x="61" y="16"/>
                    <a:pt x="55" y="17"/>
                    <a:pt x="48" y="16"/>
                  </a:cubicBezTo>
                  <a:cubicBezTo>
                    <a:pt x="38" y="14"/>
                    <a:pt x="31" y="11"/>
                    <a:pt x="27" y="9"/>
                  </a:cubicBezTo>
                  <a:cubicBezTo>
                    <a:pt x="28" y="1"/>
                    <a:pt x="28" y="1"/>
                    <a:pt x="28" y="1"/>
                  </a:cubicBezTo>
                  <a:cubicBezTo>
                    <a:pt x="20" y="0"/>
                    <a:pt x="20" y="0"/>
                    <a:pt x="20"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5"/>
                  </a:lnTo>
                  <a:close/>
                  <a:moveTo>
                    <a:pt x="48" y="145"/>
                  </a:moveTo>
                  <a:cubicBezTo>
                    <a:pt x="48" y="146"/>
                    <a:pt x="47" y="146"/>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4"/>
                    <a:pt x="47" y="24"/>
                    <a:pt x="47" y="24"/>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4"/>
                  </a:cubicBezTo>
                  <a:lnTo>
                    <a:pt x="48"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Rectangle 39"/>
            <p:cNvSpPr>
              <a:spLocks noChangeArrowheads="1"/>
            </p:cNvSpPr>
            <p:nvPr/>
          </p:nvSpPr>
          <p:spPr bwMode="auto">
            <a:xfrm>
              <a:off x="4397375" y="2133600"/>
              <a:ext cx="5461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40"/>
            <p:cNvSpPr>
              <a:spLocks/>
            </p:cNvSpPr>
            <p:nvPr/>
          </p:nvSpPr>
          <p:spPr bwMode="auto">
            <a:xfrm>
              <a:off x="4881563" y="2187575"/>
              <a:ext cx="57150" cy="220663"/>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41"/>
            <p:cNvSpPr>
              <a:spLocks noChangeArrowheads="1"/>
            </p:cNvSpPr>
            <p:nvPr/>
          </p:nvSpPr>
          <p:spPr bwMode="auto">
            <a:xfrm>
              <a:off x="4452938" y="2190750"/>
              <a:ext cx="422275" cy="168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59186280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8" name="Rectangle 37"/>
          <p:cNvSpPr/>
          <p:nvPr userDrawn="1"/>
        </p:nvSpPr>
        <p:spPr>
          <a:xfrm>
            <a:off x="0" y="-13001"/>
            <a:ext cx="9144000" cy="534175"/>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矩形 8"/>
          <p:cNvSpPr/>
          <p:nvPr userDrawn="1"/>
        </p:nvSpPr>
        <p:spPr>
          <a:xfrm>
            <a:off x="8431411" y="-12974"/>
            <a:ext cx="533077" cy="53307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202024" y="45281"/>
            <a:ext cx="272933" cy="429495"/>
            <a:chOff x="202024" y="45281"/>
            <a:chExt cx="272933" cy="429495"/>
          </a:xfrm>
          <a:solidFill>
            <a:schemeClr val="bg1"/>
          </a:solidFill>
        </p:grpSpPr>
        <p:sp>
          <p:nvSpPr>
            <p:cNvPr id="11" name="Rounded Rectangle 38"/>
            <p:cNvSpPr/>
            <p:nvPr/>
          </p:nvSpPr>
          <p:spPr>
            <a:xfrm rot="18000000">
              <a:off x="38895" y="208411"/>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39"/>
            <p:cNvSpPr/>
            <p:nvPr/>
          </p:nvSpPr>
          <p:spPr>
            <a:xfrm rot="18000000">
              <a:off x="208592" y="208410"/>
              <a:ext cx="429494" cy="103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组合 12"/>
          <p:cNvGrpSpPr/>
          <p:nvPr userDrawn="1"/>
        </p:nvGrpSpPr>
        <p:grpSpPr>
          <a:xfrm>
            <a:off x="6556526" y="87998"/>
            <a:ext cx="312897" cy="347663"/>
            <a:chOff x="2790826" y="4105276"/>
            <a:chExt cx="900113" cy="1000125"/>
          </a:xfrm>
          <a:solidFill>
            <a:schemeClr val="bg1"/>
          </a:solidFill>
        </p:grpSpPr>
        <p:sp>
          <p:nvSpPr>
            <p:cNvPr id="14" name="Rectangle 9"/>
            <p:cNvSpPr>
              <a:spLocks noChangeArrowheads="1"/>
            </p:cNvSpPr>
            <p:nvPr/>
          </p:nvSpPr>
          <p:spPr bwMode="auto">
            <a:xfrm>
              <a:off x="3141663" y="4456113"/>
              <a:ext cx="4508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0"/>
            <p:cNvSpPr>
              <a:spLocks noChangeArrowheads="1"/>
            </p:cNvSpPr>
            <p:nvPr/>
          </p:nvSpPr>
          <p:spPr bwMode="auto">
            <a:xfrm>
              <a:off x="3144838" y="4560888"/>
              <a:ext cx="45085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1"/>
            <p:cNvSpPr>
              <a:spLocks/>
            </p:cNvSpPr>
            <p:nvPr/>
          </p:nvSpPr>
          <p:spPr bwMode="auto">
            <a:xfrm>
              <a:off x="3051176" y="4343401"/>
              <a:ext cx="639763" cy="762000"/>
            </a:xfrm>
            <a:custGeom>
              <a:avLst/>
              <a:gdLst>
                <a:gd name="T0" fmla="*/ 0 w 403"/>
                <a:gd name="T1" fmla="*/ 0 h 480"/>
                <a:gd name="T2" fmla="*/ 0 w 403"/>
                <a:gd name="T3" fmla="*/ 14 h 480"/>
                <a:gd name="T4" fmla="*/ 38 w 403"/>
                <a:gd name="T5" fmla="*/ 107 h 480"/>
                <a:gd name="T6" fmla="*/ 38 w 403"/>
                <a:gd name="T7" fmla="*/ 38 h 480"/>
                <a:gd name="T8" fmla="*/ 365 w 403"/>
                <a:gd name="T9" fmla="*/ 38 h 480"/>
                <a:gd name="T10" fmla="*/ 365 w 403"/>
                <a:gd name="T11" fmla="*/ 444 h 480"/>
                <a:gd name="T12" fmla="*/ 111 w 403"/>
                <a:gd name="T13" fmla="*/ 444 h 480"/>
                <a:gd name="T14" fmla="*/ 111 w 403"/>
                <a:gd name="T15" fmla="*/ 444 h 480"/>
                <a:gd name="T16" fmla="*/ 109 w 403"/>
                <a:gd name="T17" fmla="*/ 444 h 480"/>
                <a:gd name="T18" fmla="*/ 38 w 403"/>
                <a:gd name="T19" fmla="*/ 444 h 480"/>
                <a:gd name="T20" fmla="*/ 38 w 403"/>
                <a:gd name="T21" fmla="*/ 375 h 480"/>
                <a:gd name="T22" fmla="*/ 7 w 403"/>
                <a:gd name="T23" fmla="*/ 344 h 480"/>
                <a:gd name="T24" fmla="*/ 7 w 403"/>
                <a:gd name="T25" fmla="*/ 346 h 480"/>
                <a:gd name="T26" fmla="*/ 5 w 403"/>
                <a:gd name="T27" fmla="*/ 342 h 480"/>
                <a:gd name="T28" fmla="*/ 0 w 403"/>
                <a:gd name="T29" fmla="*/ 337 h 480"/>
                <a:gd name="T30" fmla="*/ 0 w 403"/>
                <a:gd name="T31" fmla="*/ 480 h 480"/>
                <a:gd name="T32" fmla="*/ 403 w 403"/>
                <a:gd name="T33" fmla="*/ 480 h 480"/>
                <a:gd name="T34" fmla="*/ 403 w 403"/>
                <a:gd name="T35" fmla="*/ 0 h 480"/>
                <a:gd name="T36" fmla="*/ 0 w 403"/>
                <a:gd name="T3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3" h="480">
                  <a:moveTo>
                    <a:pt x="0" y="0"/>
                  </a:moveTo>
                  <a:lnTo>
                    <a:pt x="0" y="14"/>
                  </a:lnTo>
                  <a:lnTo>
                    <a:pt x="38" y="107"/>
                  </a:lnTo>
                  <a:lnTo>
                    <a:pt x="38" y="38"/>
                  </a:lnTo>
                  <a:lnTo>
                    <a:pt x="365" y="38"/>
                  </a:lnTo>
                  <a:lnTo>
                    <a:pt x="365" y="444"/>
                  </a:lnTo>
                  <a:lnTo>
                    <a:pt x="111" y="444"/>
                  </a:lnTo>
                  <a:lnTo>
                    <a:pt x="111" y="444"/>
                  </a:lnTo>
                  <a:lnTo>
                    <a:pt x="109" y="444"/>
                  </a:lnTo>
                  <a:lnTo>
                    <a:pt x="38" y="444"/>
                  </a:lnTo>
                  <a:lnTo>
                    <a:pt x="38" y="375"/>
                  </a:lnTo>
                  <a:lnTo>
                    <a:pt x="7" y="344"/>
                  </a:lnTo>
                  <a:lnTo>
                    <a:pt x="7" y="346"/>
                  </a:lnTo>
                  <a:lnTo>
                    <a:pt x="5" y="342"/>
                  </a:lnTo>
                  <a:lnTo>
                    <a:pt x="0" y="337"/>
                  </a:lnTo>
                  <a:lnTo>
                    <a:pt x="0" y="480"/>
                  </a:lnTo>
                  <a:lnTo>
                    <a:pt x="403" y="480"/>
                  </a:lnTo>
                  <a:lnTo>
                    <a:pt x="40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2"/>
            <p:cNvSpPr>
              <a:spLocks/>
            </p:cNvSpPr>
            <p:nvPr/>
          </p:nvSpPr>
          <p:spPr bwMode="auto">
            <a:xfrm>
              <a:off x="3171826" y="4656138"/>
              <a:ext cx="423863" cy="41275"/>
            </a:xfrm>
            <a:custGeom>
              <a:avLst/>
              <a:gdLst>
                <a:gd name="T0" fmla="*/ 0 w 267"/>
                <a:gd name="T1" fmla="*/ 0 h 26"/>
                <a:gd name="T2" fmla="*/ 9 w 267"/>
                <a:gd name="T3" fmla="*/ 26 h 26"/>
                <a:gd name="T4" fmla="*/ 267 w 267"/>
                <a:gd name="T5" fmla="*/ 26 h 26"/>
                <a:gd name="T6" fmla="*/ 267 w 267"/>
                <a:gd name="T7" fmla="*/ 0 h 26"/>
                <a:gd name="T8" fmla="*/ 0 w 267"/>
                <a:gd name="T9" fmla="*/ 0 h 26"/>
              </a:gdLst>
              <a:ahLst/>
              <a:cxnLst>
                <a:cxn ang="0">
                  <a:pos x="T0" y="T1"/>
                </a:cxn>
                <a:cxn ang="0">
                  <a:pos x="T2" y="T3"/>
                </a:cxn>
                <a:cxn ang="0">
                  <a:pos x="T4" y="T5"/>
                </a:cxn>
                <a:cxn ang="0">
                  <a:pos x="T6" y="T7"/>
                </a:cxn>
                <a:cxn ang="0">
                  <a:pos x="T8" y="T9"/>
                </a:cxn>
              </a:cxnLst>
              <a:rect l="0" t="0" r="r" b="b"/>
              <a:pathLst>
                <a:path w="267" h="26">
                  <a:moveTo>
                    <a:pt x="0" y="0"/>
                  </a:moveTo>
                  <a:lnTo>
                    <a:pt x="9" y="26"/>
                  </a:lnTo>
                  <a:lnTo>
                    <a:pt x="267" y="26"/>
                  </a:lnTo>
                  <a:lnTo>
                    <a:pt x="26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3"/>
            <p:cNvSpPr>
              <a:spLocks/>
            </p:cNvSpPr>
            <p:nvPr/>
          </p:nvSpPr>
          <p:spPr bwMode="auto">
            <a:xfrm>
              <a:off x="3213101" y="4757738"/>
              <a:ext cx="387350" cy="41275"/>
            </a:xfrm>
            <a:custGeom>
              <a:avLst/>
              <a:gdLst>
                <a:gd name="T0" fmla="*/ 14 w 244"/>
                <a:gd name="T1" fmla="*/ 26 h 26"/>
                <a:gd name="T2" fmla="*/ 244 w 244"/>
                <a:gd name="T3" fmla="*/ 26 h 26"/>
                <a:gd name="T4" fmla="*/ 244 w 244"/>
                <a:gd name="T5" fmla="*/ 0 h 26"/>
                <a:gd name="T6" fmla="*/ 0 w 244"/>
                <a:gd name="T7" fmla="*/ 0 h 26"/>
                <a:gd name="T8" fmla="*/ 14 w 244"/>
                <a:gd name="T9" fmla="*/ 26 h 26"/>
              </a:gdLst>
              <a:ahLst/>
              <a:cxnLst>
                <a:cxn ang="0">
                  <a:pos x="T0" y="T1"/>
                </a:cxn>
                <a:cxn ang="0">
                  <a:pos x="T2" y="T3"/>
                </a:cxn>
                <a:cxn ang="0">
                  <a:pos x="T4" y="T5"/>
                </a:cxn>
                <a:cxn ang="0">
                  <a:pos x="T6" y="T7"/>
                </a:cxn>
                <a:cxn ang="0">
                  <a:pos x="T8" y="T9"/>
                </a:cxn>
              </a:cxnLst>
              <a:rect l="0" t="0" r="r" b="b"/>
              <a:pathLst>
                <a:path w="244" h="26">
                  <a:moveTo>
                    <a:pt x="14" y="26"/>
                  </a:moveTo>
                  <a:lnTo>
                    <a:pt x="244" y="26"/>
                  </a:lnTo>
                  <a:lnTo>
                    <a:pt x="244" y="0"/>
                  </a:lnTo>
                  <a:lnTo>
                    <a:pt x="0" y="0"/>
                  </a:lnTo>
                  <a:lnTo>
                    <a:pt x="1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4"/>
            <p:cNvSpPr>
              <a:spLocks noChangeArrowheads="1"/>
            </p:cNvSpPr>
            <p:nvPr/>
          </p:nvSpPr>
          <p:spPr bwMode="auto">
            <a:xfrm>
              <a:off x="3235326" y="4840288"/>
              <a:ext cx="3603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5"/>
            <p:cNvSpPr>
              <a:spLocks/>
            </p:cNvSpPr>
            <p:nvPr/>
          </p:nvSpPr>
          <p:spPr bwMode="auto">
            <a:xfrm>
              <a:off x="3076576" y="4818063"/>
              <a:ext cx="139700" cy="188913"/>
            </a:xfrm>
            <a:custGeom>
              <a:avLst/>
              <a:gdLst>
                <a:gd name="T0" fmla="*/ 86 w 88"/>
                <a:gd name="T1" fmla="*/ 119 h 119"/>
                <a:gd name="T2" fmla="*/ 88 w 88"/>
                <a:gd name="T3" fmla="*/ 0 h 119"/>
                <a:gd name="T4" fmla="*/ 0 w 88"/>
                <a:gd name="T5" fmla="*/ 38 h 119"/>
                <a:gd name="T6" fmla="*/ 86 w 88"/>
                <a:gd name="T7" fmla="*/ 119 h 119"/>
              </a:gdLst>
              <a:ahLst/>
              <a:cxnLst>
                <a:cxn ang="0">
                  <a:pos x="T0" y="T1"/>
                </a:cxn>
                <a:cxn ang="0">
                  <a:pos x="T2" y="T3"/>
                </a:cxn>
                <a:cxn ang="0">
                  <a:pos x="T4" y="T5"/>
                </a:cxn>
                <a:cxn ang="0">
                  <a:pos x="T6" y="T7"/>
                </a:cxn>
              </a:cxnLst>
              <a:rect l="0" t="0" r="r" b="b"/>
              <a:pathLst>
                <a:path w="88" h="119">
                  <a:moveTo>
                    <a:pt x="86" y="119"/>
                  </a:moveTo>
                  <a:lnTo>
                    <a:pt x="88" y="0"/>
                  </a:lnTo>
                  <a:lnTo>
                    <a:pt x="0" y="38"/>
                  </a:lnTo>
                  <a:lnTo>
                    <a:pt x="86"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6"/>
            <p:cNvSpPr>
              <a:spLocks/>
            </p:cNvSpPr>
            <p:nvPr/>
          </p:nvSpPr>
          <p:spPr bwMode="auto">
            <a:xfrm>
              <a:off x="2790826" y="4105276"/>
              <a:ext cx="180975" cy="169863"/>
            </a:xfrm>
            <a:custGeom>
              <a:avLst/>
              <a:gdLst>
                <a:gd name="T0" fmla="*/ 41 w 48"/>
                <a:gd name="T1" fmla="*/ 12 h 45"/>
                <a:gd name="T2" fmla="*/ 20 w 48"/>
                <a:gd name="T3" fmla="*/ 3 h 45"/>
                <a:gd name="T4" fmla="*/ 12 w 48"/>
                <a:gd name="T5" fmla="*/ 7 h 45"/>
                <a:gd name="T6" fmla="*/ 3 w 48"/>
                <a:gd name="T7" fmla="*/ 27 h 45"/>
                <a:gd name="T8" fmla="*/ 11 w 48"/>
                <a:gd name="T9" fmla="*/ 45 h 45"/>
                <a:gd name="T10" fmla="*/ 48 w 48"/>
                <a:gd name="T11" fmla="*/ 30 h 45"/>
                <a:gd name="T12" fmla="*/ 41 w 4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48" h="45">
                  <a:moveTo>
                    <a:pt x="41" y="12"/>
                  </a:moveTo>
                  <a:cubicBezTo>
                    <a:pt x="38" y="4"/>
                    <a:pt x="28" y="0"/>
                    <a:pt x="20" y="3"/>
                  </a:cubicBezTo>
                  <a:cubicBezTo>
                    <a:pt x="12" y="7"/>
                    <a:pt x="12" y="7"/>
                    <a:pt x="12" y="7"/>
                  </a:cubicBezTo>
                  <a:cubicBezTo>
                    <a:pt x="4" y="10"/>
                    <a:pt x="0" y="19"/>
                    <a:pt x="3" y="27"/>
                  </a:cubicBezTo>
                  <a:cubicBezTo>
                    <a:pt x="11" y="45"/>
                    <a:pt x="11" y="45"/>
                    <a:pt x="11" y="45"/>
                  </a:cubicBezTo>
                  <a:cubicBezTo>
                    <a:pt x="48" y="30"/>
                    <a:pt x="48" y="30"/>
                    <a:pt x="48" y="30"/>
                  </a:cubicBez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17"/>
            <p:cNvSpPr>
              <a:spLocks noChangeArrowheads="1"/>
            </p:cNvSpPr>
            <p:nvPr/>
          </p:nvSpPr>
          <p:spPr bwMode="auto">
            <a:xfrm>
              <a:off x="3230563" y="4946651"/>
              <a:ext cx="3698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8"/>
            <p:cNvSpPr>
              <a:spLocks noEditPoints="1"/>
            </p:cNvSpPr>
            <p:nvPr/>
          </p:nvSpPr>
          <p:spPr bwMode="auto">
            <a:xfrm>
              <a:off x="2836863" y="4233863"/>
              <a:ext cx="376238" cy="633413"/>
            </a:xfrm>
            <a:custGeom>
              <a:avLst/>
              <a:gdLst>
                <a:gd name="T0" fmla="*/ 100 w 100"/>
                <a:gd name="T1" fmla="*/ 153 h 168"/>
                <a:gd name="T2" fmla="*/ 38 w 100"/>
                <a:gd name="T3" fmla="*/ 0 h 168"/>
                <a:gd name="T4" fmla="*/ 0 w 100"/>
                <a:gd name="T5" fmla="*/ 16 h 168"/>
                <a:gd name="T6" fmla="*/ 63 w 100"/>
                <a:gd name="T7" fmla="*/ 168 h 168"/>
                <a:gd name="T8" fmla="*/ 100 w 100"/>
                <a:gd name="T9" fmla="*/ 153 h 168"/>
                <a:gd name="T10" fmla="*/ 34 w 100"/>
                <a:gd name="T11" fmla="*/ 7 h 168"/>
                <a:gd name="T12" fmla="*/ 75 w 100"/>
                <a:gd name="T13" fmla="*/ 108 h 168"/>
                <a:gd name="T14" fmla="*/ 74 w 100"/>
                <a:gd name="T15" fmla="*/ 116 h 168"/>
                <a:gd name="T16" fmla="*/ 67 w 100"/>
                <a:gd name="T17" fmla="*/ 111 h 168"/>
                <a:gd name="T18" fmla="*/ 26 w 100"/>
                <a:gd name="T19" fmla="*/ 10 h 168"/>
                <a:gd name="T20" fmla="*/ 34 w 100"/>
                <a:gd name="T21" fmla="*/ 7 h 168"/>
                <a:gd name="T22" fmla="*/ 57 w 100"/>
                <a:gd name="T23" fmla="*/ 122 h 168"/>
                <a:gd name="T24" fmla="*/ 50 w 100"/>
                <a:gd name="T25" fmla="*/ 118 h 168"/>
                <a:gd name="T26" fmla="*/ 9 w 100"/>
                <a:gd name="T27" fmla="*/ 17 h 168"/>
                <a:gd name="T28" fmla="*/ 17 w 100"/>
                <a:gd name="T29" fmla="*/ 13 h 168"/>
                <a:gd name="T30" fmla="*/ 59 w 100"/>
                <a:gd name="T31" fmla="*/ 115 h 168"/>
                <a:gd name="T32" fmla="*/ 57 w 100"/>
                <a:gd name="T33"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8">
                  <a:moveTo>
                    <a:pt x="100" y="153"/>
                  </a:moveTo>
                  <a:cubicBezTo>
                    <a:pt x="38" y="0"/>
                    <a:pt x="38" y="0"/>
                    <a:pt x="38" y="0"/>
                  </a:cubicBezTo>
                  <a:cubicBezTo>
                    <a:pt x="0" y="16"/>
                    <a:pt x="0" y="16"/>
                    <a:pt x="0" y="16"/>
                  </a:cubicBezTo>
                  <a:cubicBezTo>
                    <a:pt x="63" y="168"/>
                    <a:pt x="63" y="168"/>
                    <a:pt x="63" y="168"/>
                  </a:cubicBezTo>
                  <a:lnTo>
                    <a:pt x="100" y="153"/>
                  </a:lnTo>
                  <a:close/>
                  <a:moveTo>
                    <a:pt x="34" y="7"/>
                  </a:moveTo>
                  <a:cubicBezTo>
                    <a:pt x="75" y="108"/>
                    <a:pt x="75" y="108"/>
                    <a:pt x="75" y="108"/>
                  </a:cubicBezTo>
                  <a:cubicBezTo>
                    <a:pt x="77" y="111"/>
                    <a:pt x="76" y="115"/>
                    <a:pt x="74" y="116"/>
                  </a:cubicBezTo>
                  <a:cubicBezTo>
                    <a:pt x="71" y="116"/>
                    <a:pt x="68" y="115"/>
                    <a:pt x="67" y="111"/>
                  </a:cubicBezTo>
                  <a:cubicBezTo>
                    <a:pt x="26" y="10"/>
                    <a:pt x="26" y="10"/>
                    <a:pt x="26" y="10"/>
                  </a:cubicBezTo>
                  <a:lnTo>
                    <a:pt x="34" y="7"/>
                  </a:lnTo>
                  <a:close/>
                  <a:moveTo>
                    <a:pt x="57" y="122"/>
                  </a:moveTo>
                  <a:cubicBezTo>
                    <a:pt x="55" y="123"/>
                    <a:pt x="52" y="121"/>
                    <a:pt x="50" y="118"/>
                  </a:cubicBezTo>
                  <a:cubicBezTo>
                    <a:pt x="9" y="17"/>
                    <a:pt x="9" y="17"/>
                    <a:pt x="9" y="17"/>
                  </a:cubicBezTo>
                  <a:cubicBezTo>
                    <a:pt x="17" y="13"/>
                    <a:pt x="17" y="13"/>
                    <a:pt x="17" y="13"/>
                  </a:cubicBezTo>
                  <a:cubicBezTo>
                    <a:pt x="59" y="115"/>
                    <a:pt x="59" y="115"/>
                    <a:pt x="59" y="115"/>
                  </a:cubicBezTo>
                  <a:cubicBezTo>
                    <a:pt x="60" y="118"/>
                    <a:pt x="59" y="121"/>
                    <a:pt x="57"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userDrawn="1"/>
        </p:nvGrpSpPr>
        <p:grpSpPr>
          <a:xfrm>
            <a:off x="8480176" y="96496"/>
            <a:ext cx="419100" cy="330667"/>
            <a:chOff x="4287838" y="3433763"/>
            <a:chExt cx="1038225" cy="819151"/>
          </a:xfrm>
          <a:solidFill>
            <a:schemeClr val="bg1"/>
          </a:solidFill>
        </p:grpSpPr>
        <p:sp>
          <p:nvSpPr>
            <p:cNvPr id="25" name="Freeform 19"/>
            <p:cNvSpPr>
              <a:spLocks/>
            </p:cNvSpPr>
            <p:nvPr/>
          </p:nvSpPr>
          <p:spPr bwMode="auto">
            <a:xfrm>
              <a:off x="4510088" y="3841751"/>
              <a:ext cx="557213" cy="411163"/>
            </a:xfrm>
            <a:custGeom>
              <a:avLst/>
              <a:gdLst>
                <a:gd name="T0" fmla="*/ 0 w 148"/>
                <a:gd name="T1" fmla="*/ 0 h 109"/>
                <a:gd name="T2" fmla="*/ 0 w 148"/>
                <a:gd name="T3" fmla="*/ 82 h 109"/>
                <a:gd name="T4" fmla="*/ 74 w 148"/>
                <a:gd name="T5" fmla="*/ 109 h 109"/>
                <a:gd name="T6" fmla="*/ 148 w 148"/>
                <a:gd name="T7" fmla="*/ 82 h 109"/>
                <a:gd name="T8" fmla="*/ 148 w 148"/>
                <a:gd name="T9" fmla="*/ 5 h 109"/>
                <a:gd name="T10" fmla="*/ 79 w 148"/>
                <a:gd name="T11" fmla="*/ 40 h 109"/>
                <a:gd name="T12" fmla="*/ 0 w 148"/>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48" h="109">
                  <a:moveTo>
                    <a:pt x="0" y="0"/>
                  </a:moveTo>
                  <a:cubicBezTo>
                    <a:pt x="0" y="82"/>
                    <a:pt x="0" y="82"/>
                    <a:pt x="0" y="82"/>
                  </a:cubicBezTo>
                  <a:cubicBezTo>
                    <a:pt x="17" y="98"/>
                    <a:pt x="44" y="109"/>
                    <a:pt x="74" y="109"/>
                  </a:cubicBezTo>
                  <a:cubicBezTo>
                    <a:pt x="104" y="109"/>
                    <a:pt x="131" y="98"/>
                    <a:pt x="148" y="82"/>
                  </a:cubicBezTo>
                  <a:cubicBezTo>
                    <a:pt x="148" y="5"/>
                    <a:pt x="148" y="5"/>
                    <a:pt x="148" y="5"/>
                  </a:cubicBezTo>
                  <a:cubicBezTo>
                    <a:pt x="79" y="40"/>
                    <a:pt x="79" y="40"/>
                    <a:pt x="79"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
            <p:cNvSpPr>
              <a:spLocks/>
            </p:cNvSpPr>
            <p:nvPr/>
          </p:nvSpPr>
          <p:spPr bwMode="auto">
            <a:xfrm>
              <a:off x="4287838" y="3433763"/>
              <a:ext cx="1038225" cy="520700"/>
            </a:xfrm>
            <a:custGeom>
              <a:avLst/>
              <a:gdLst>
                <a:gd name="T0" fmla="*/ 654 w 654"/>
                <a:gd name="T1" fmla="*/ 164 h 328"/>
                <a:gd name="T2" fmla="*/ 327 w 654"/>
                <a:gd name="T3" fmla="*/ 0 h 328"/>
                <a:gd name="T4" fmla="*/ 0 w 654"/>
                <a:gd name="T5" fmla="*/ 164 h 328"/>
                <a:gd name="T6" fmla="*/ 327 w 654"/>
                <a:gd name="T7" fmla="*/ 328 h 328"/>
                <a:gd name="T8" fmla="*/ 654 w 654"/>
                <a:gd name="T9" fmla="*/ 164 h 328"/>
              </a:gdLst>
              <a:ahLst/>
              <a:cxnLst>
                <a:cxn ang="0">
                  <a:pos x="T0" y="T1"/>
                </a:cxn>
                <a:cxn ang="0">
                  <a:pos x="T2" y="T3"/>
                </a:cxn>
                <a:cxn ang="0">
                  <a:pos x="T4" y="T5"/>
                </a:cxn>
                <a:cxn ang="0">
                  <a:pos x="T6" y="T7"/>
                </a:cxn>
                <a:cxn ang="0">
                  <a:pos x="T8" y="T9"/>
                </a:cxn>
              </a:cxnLst>
              <a:rect l="0" t="0" r="r" b="b"/>
              <a:pathLst>
                <a:path w="654" h="328">
                  <a:moveTo>
                    <a:pt x="654" y="164"/>
                  </a:moveTo>
                  <a:lnTo>
                    <a:pt x="327" y="0"/>
                  </a:lnTo>
                  <a:lnTo>
                    <a:pt x="0" y="164"/>
                  </a:lnTo>
                  <a:lnTo>
                    <a:pt x="327" y="328"/>
                  </a:lnTo>
                  <a:lnTo>
                    <a:pt x="65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1"/>
            <p:cNvSpPr>
              <a:spLocks/>
            </p:cNvSpPr>
            <p:nvPr/>
          </p:nvSpPr>
          <p:spPr bwMode="auto">
            <a:xfrm>
              <a:off x="5133976" y="3768726"/>
              <a:ext cx="117475" cy="350838"/>
            </a:xfrm>
            <a:custGeom>
              <a:avLst/>
              <a:gdLst>
                <a:gd name="T0" fmla="*/ 23 w 31"/>
                <a:gd name="T1" fmla="*/ 49 h 93"/>
                <a:gd name="T2" fmla="*/ 23 w 31"/>
                <a:gd name="T3" fmla="*/ 0 h 93"/>
                <a:gd name="T4" fmla="*/ 8 w 31"/>
                <a:gd name="T5" fmla="*/ 7 h 93"/>
                <a:gd name="T6" fmla="*/ 8 w 31"/>
                <a:gd name="T7" fmla="*/ 49 h 93"/>
                <a:gd name="T8" fmla="*/ 0 w 31"/>
                <a:gd name="T9" fmla="*/ 63 h 93"/>
                <a:gd name="T10" fmla="*/ 15 w 31"/>
                <a:gd name="T11" fmla="*/ 93 h 93"/>
                <a:gd name="T12" fmla="*/ 31 w 31"/>
                <a:gd name="T13" fmla="*/ 63 h 93"/>
                <a:gd name="T14" fmla="*/ 23 w 31"/>
                <a:gd name="T15" fmla="*/ 49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93">
                  <a:moveTo>
                    <a:pt x="23" y="49"/>
                  </a:moveTo>
                  <a:cubicBezTo>
                    <a:pt x="23" y="0"/>
                    <a:pt x="23" y="0"/>
                    <a:pt x="23" y="0"/>
                  </a:cubicBezTo>
                  <a:cubicBezTo>
                    <a:pt x="8" y="7"/>
                    <a:pt x="8" y="7"/>
                    <a:pt x="8" y="7"/>
                  </a:cubicBezTo>
                  <a:cubicBezTo>
                    <a:pt x="8" y="49"/>
                    <a:pt x="8" y="49"/>
                    <a:pt x="8" y="49"/>
                  </a:cubicBezTo>
                  <a:cubicBezTo>
                    <a:pt x="3" y="52"/>
                    <a:pt x="0" y="57"/>
                    <a:pt x="0" y="63"/>
                  </a:cubicBezTo>
                  <a:cubicBezTo>
                    <a:pt x="0" y="71"/>
                    <a:pt x="7" y="93"/>
                    <a:pt x="15" y="93"/>
                  </a:cubicBezTo>
                  <a:cubicBezTo>
                    <a:pt x="24" y="93"/>
                    <a:pt x="31" y="71"/>
                    <a:pt x="31" y="63"/>
                  </a:cubicBezTo>
                  <a:cubicBezTo>
                    <a:pt x="31" y="57"/>
                    <a:pt x="28" y="52"/>
                    <a:pt x="2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userDrawn="1"/>
        </p:nvGrpSpPr>
        <p:grpSpPr>
          <a:xfrm>
            <a:off x="7782781" y="84552"/>
            <a:ext cx="397480" cy="354555"/>
            <a:chOff x="5235576" y="4052888"/>
            <a:chExt cx="1131888" cy="1009651"/>
          </a:xfrm>
          <a:solidFill>
            <a:schemeClr val="bg1"/>
          </a:solidFill>
        </p:grpSpPr>
        <p:sp>
          <p:nvSpPr>
            <p:cNvPr id="29" name="Freeform 22"/>
            <p:cNvSpPr>
              <a:spLocks noEditPoints="1"/>
            </p:cNvSpPr>
            <p:nvPr/>
          </p:nvSpPr>
          <p:spPr bwMode="auto">
            <a:xfrm>
              <a:off x="5326063" y="4052888"/>
              <a:ext cx="414338" cy="554038"/>
            </a:xfrm>
            <a:custGeom>
              <a:avLst/>
              <a:gdLst>
                <a:gd name="T0" fmla="*/ 8 w 110"/>
                <a:gd name="T1" fmla="*/ 92 h 147"/>
                <a:gd name="T2" fmla="*/ 18 w 110"/>
                <a:gd name="T3" fmla="*/ 105 h 147"/>
                <a:gd name="T4" fmla="*/ 57 w 110"/>
                <a:gd name="T5" fmla="*/ 147 h 147"/>
                <a:gd name="T6" fmla="*/ 97 w 110"/>
                <a:gd name="T7" fmla="*/ 105 h 147"/>
                <a:gd name="T8" fmla="*/ 97 w 110"/>
                <a:gd name="T9" fmla="*/ 105 h 147"/>
                <a:gd name="T10" fmla="*/ 108 w 110"/>
                <a:gd name="T11" fmla="*/ 92 h 147"/>
                <a:gd name="T12" fmla="*/ 99 w 110"/>
                <a:gd name="T13" fmla="*/ 80 h 147"/>
                <a:gd name="T14" fmla="*/ 87 w 110"/>
                <a:gd name="T15" fmla="*/ 32 h 147"/>
                <a:gd name="T16" fmla="*/ 29 w 110"/>
                <a:gd name="T17" fmla="*/ 25 h 147"/>
                <a:gd name="T18" fmla="*/ 14 w 110"/>
                <a:gd name="T19" fmla="*/ 81 h 147"/>
                <a:gd name="T20" fmla="*/ 14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2 h 147"/>
                <a:gd name="T74" fmla="*/ 18 w 110"/>
                <a:gd name="T75" fmla="*/ 102 h 147"/>
                <a:gd name="T76" fmla="*/ 11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8" y="105"/>
                  </a:cubicBezTo>
                  <a:cubicBezTo>
                    <a:pt x="21" y="129"/>
                    <a:pt x="38" y="147"/>
                    <a:pt x="57" y="147"/>
                  </a:cubicBezTo>
                  <a:cubicBezTo>
                    <a:pt x="77" y="147"/>
                    <a:pt x="93" y="129"/>
                    <a:pt x="97" y="105"/>
                  </a:cubicBezTo>
                  <a:cubicBezTo>
                    <a:pt x="97" y="105"/>
                    <a:pt x="97" y="105"/>
                    <a:pt x="97" y="105"/>
                  </a:cubicBezTo>
                  <a:cubicBezTo>
                    <a:pt x="103" y="105"/>
                    <a:pt x="108" y="99"/>
                    <a:pt x="108" y="92"/>
                  </a:cubicBezTo>
                  <a:cubicBezTo>
                    <a:pt x="108" y="86"/>
                    <a:pt x="104" y="81"/>
                    <a:pt x="99" y="80"/>
                  </a:cubicBezTo>
                  <a:cubicBezTo>
                    <a:pt x="99" y="80"/>
                    <a:pt x="110" y="43"/>
                    <a:pt x="87" y="32"/>
                  </a:cubicBezTo>
                  <a:cubicBezTo>
                    <a:pt x="84" y="0"/>
                    <a:pt x="29" y="25"/>
                    <a:pt x="29" y="25"/>
                  </a:cubicBezTo>
                  <a:cubicBezTo>
                    <a:pt x="0" y="40"/>
                    <a:pt x="14" y="81"/>
                    <a:pt x="14" y="81"/>
                  </a:cubicBezTo>
                  <a:cubicBezTo>
                    <a:pt x="14" y="81"/>
                    <a:pt x="14" y="81"/>
                    <a:pt x="14"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8"/>
                    <a:pt x="71" y="46"/>
                    <a:pt x="71" y="46"/>
                  </a:cubicBezTo>
                  <a:cubicBezTo>
                    <a:pt x="88" y="33"/>
                    <a:pt x="93" y="83"/>
                    <a:pt x="93" y="83"/>
                  </a:cubicBezTo>
                  <a:cubicBezTo>
                    <a:pt x="94" y="83"/>
                    <a:pt x="94" y="83"/>
                    <a:pt x="94" y="83"/>
                  </a:cubicBezTo>
                  <a:cubicBezTo>
                    <a:pt x="96" y="82"/>
                    <a:pt x="96" y="82"/>
                    <a:pt x="96" y="82"/>
                  </a:cubicBezTo>
                  <a:cubicBezTo>
                    <a:pt x="97"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8" y="126"/>
                    <a:pt x="81" y="133"/>
                  </a:cubicBezTo>
                  <a:cubicBezTo>
                    <a:pt x="78" y="136"/>
                    <a:pt x="74" y="139"/>
                    <a:pt x="70" y="141"/>
                  </a:cubicBezTo>
                  <a:cubicBezTo>
                    <a:pt x="66" y="143"/>
                    <a:pt x="62" y="144"/>
                    <a:pt x="57" y="144"/>
                  </a:cubicBezTo>
                  <a:cubicBezTo>
                    <a:pt x="53" y="144"/>
                    <a:pt x="48" y="143"/>
                    <a:pt x="44" y="141"/>
                  </a:cubicBezTo>
                  <a:cubicBezTo>
                    <a:pt x="40" y="139"/>
                    <a:pt x="37" y="136"/>
                    <a:pt x="33" y="133"/>
                  </a:cubicBezTo>
                  <a:cubicBezTo>
                    <a:pt x="27" y="126"/>
                    <a:pt x="22" y="116"/>
                    <a:pt x="20" y="105"/>
                  </a:cubicBezTo>
                  <a:cubicBezTo>
                    <a:pt x="20" y="102"/>
                    <a:pt x="20" y="102"/>
                    <a:pt x="20" y="102"/>
                  </a:cubicBezTo>
                  <a:cubicBezTo>
                    <a:pt x="18" y="102"/>
                    <a:pt x="18" y="102"/>
                    <a:pt x="18" y="102"/>
                  </a:cubicBezTo>
                  <a:cubicBezTo>
                    <a:pt x="14" y="102"/>
                    <a:pt x="11" y="97"/>
                    <a:pt x="11" y="92"/>
                  </a:cubicBezTo>
                  <a:cubicBezTo>
                    <a:pt x="11" y="89"/>
                    <a:pt x="11" y="87"/>
                    <a:pt x="13" y="85"/>
                  </a:cubicBezTo>
                  <a:cubicBezTo>
                    <a:pt x="14" y="83"/>
                    <a:pt x="16" y="82"/>
                    <a:pt x="1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3"/>
            <p:cNvSpPr>
              <a:spLocks noEditPoints="1"/>
            </p:cNvSpPr>
            <p:nvPr/>
          </p:nvSpPr>
          <p:spPr bwMode="auto">
            <a:xfrm>
              <a:off x="5416551" y="4327526"/>
              <a:ext cx="244475" cy="87313"/>
            </a:xfrm>
            <a:custGeom>
              <a:avLst/>
              <a:gdLst>
                <a:gd name="T0" fmla="*/ 6 w 65"/>
                <a:gd name="T1" fmla="*/ 23 h 23"/>
                <a:gd name="T2" fmla="*/ 23 w 65"/>
                <a:gd name="T3" fmla="*/ 23 h 23"/>
                <a:gd name="T4" fmla="*/ 29 w 65"/>
                <a:gd name="T5" fmla="*/ 17 h 23"/>
                <a:gd name="T6" fmla="*/ 29 w 65"/>
                <a:gd name="T7" fmla="*/ 11 h 23"/>
                <a:gd name="T8" fmla="*/ 36 w 65"/>
                <a:gd name="T9" fmla="*/ 11 h 23"/>
                <a:gd name="T10" fmla="*/ 36 w 65"/>
                <a:gd name="T11" fmla="*/ 17 h 23"/>
                <a:gd name="T12" fmla="*/ 42 w 65"/>
                <a:gd name="T13" fmla="*/ 23 h 23"/>
                <a:gd name="T14" fmla="*/ 59 w 65"/>
                <a:gd name="T15" fmla="*/ 23 h 23"/>
                <a:gd name="T16" fmla="*/ 65 w 65"/>
                <a:gd name="T17" fmla="*/ 17 h 23"/>
                <a:gd name="T18" fmla="*/ 65 w 65"/>
                <a:gd name="T19" fmla="*/ 6 h 23"/>
                <a:gd name="T20" fmla="*/ 59 w 65"/>
                <a:gd name="T21" fmla="*/ 0 h 23"/>
                <a:gd name="T22" fmla="*/ 42 w 65"/>
                <a:gd name="T23" fmla="*/ 0 h 23"/>
                <a:gd name="T24" fmla="*/ 36 w 65"/>
                <a:gd name="T25" fmla="*/ 6 h 23"/>
                <a:gd name="T26" fmla="*/ 36 w 65"/>
                <a:gd name="T27" fmla="*/ 9 h 23"/>
                <a:gd name="T28" fmla="*/ 29 w 65"/>
                <a:gd name="T29" fmla="*/ 9 h 23"/>
                <a:gd name="T30" fmla="*/ 29 w 65"/>
                <a:gd name="T31" fmla="*/ 6 h 23"/>
                <a:gd name="T32" fmla="*/ 23 w 65"/>
                <a:gd name="T33" fmla="*/ 0 h 23"/>
                <a:gd name="T34" fmla="*/ 6 w 65"/>
                <a:gd name="T35" fmla="*/ 0 h 23"/>
                <a:gd name="T36" fmla="*/ 0 w 65"/>
                <a:gd name="T37" fmla="*/ 6 h 23"/>
                <a:gd name="T38" fmla="*/ 0 w 65"/>
                <a:gd name="T39" fmla="*/ 17 h 23"/>
                <a:gd name="T40" fmla="*/ 6 w 65"/>
                <a:gd name="T41" fmla="*/ 23 h 23"/>
                <a:gd name="T42" fmla="*/ 37 w 65"/>
                <a:gd name="T43" fmla="*/ 6 h 23"/>
                <a:gd name="T44" fmla="*/ 42 w 65"/>
                <a:gd name="T45" fmla="*/ 1 h 23"/>
                <a:gd name="T46" fmla="*/ 59 w 65"/>
                <a:gd name="T47" fmla="*/ 1 h 23"/>
                <a:gd name="T48" fmla="*/ 63 w 65"/>
                <a:gd name="T49" fmla="*/ 6 h 23"/>
                <a:gd name="T50" fmla="*/ 63 w 65"/>
                <a:gd name="T51" fmla="*/ 17 h 23"/>
                <a:gd name="T52" fmla="*/ 59 w 65"/>
                <a:gd name="T53" fmla="*/ 21 h 23"/>
                <a:gd name="T54" fmla="*/ 42 w 65"/>
                <a:gd name="T55" fmla="*/ 21 h 23"/>
                <a:gd name="T56" fmla="*/ 37 w 65"/>
                <a:gd name="T57" fmla="*/ 17 h 23"/>
                <a:gd name="T58" fmla="*/ 37 w 65"/>
                <a:gd name="T59" fmla="*/ 6 h 23"/>
                <a:gd name="T60" fmla="*/ 1 w 65"/>
                <a:gd name="T61" fmla="*/ 6 h 23"/>
                <a:gd name="T62" fmla="*/ 6 w 65"/>
                <a:gd name="T63" fmla="*/ 1 h 23"/>
                <a:gd name="T64" fmla="*/ 23 w 65"/>
                <a:gd name="T65" fmla="*/ 1 h 23"/>
                <a:gd name="T66" fmla="*/ 28 w 65"/>
                <a:gd name="T67" fmla="*/ 6 h 23"/>
                <a:gd name="T68" fmla="*/ 28 w 65"/>
                <a:gd name="T69" fmla="*/ 9 h 23"/>
                <a:gd name="T70" fmla="*/ 28 w 65"/>
                <a:gd name="T71" fmla="*/ 11 h 23"/>
                <a:gd name="T72" fmla="*/ 28 w 65"/>
                <a:gd name="T73" fmla="*/ 17 h 23"/>
                <a:gd name="T74" fmla="*/ 23 w 65"/>
                <a:gd name="T75" fmla="*/ 21 h 23"/>
                <a:gd name="T76" fmla="*/ 6 w 65"/>
                <a:gd name="T77" fmla="*/ 21 h 23"/>
                <a:gd name="T78" fmla="*/ 1 w 65"/>
                <a:gd name="T79" fmla="*/ 17 h 23"/>
                <a:gd name="T80" fmla="*/ 1 w 65"/>
                <a:gd name="T81"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 h="23">
                  <a:moveTo>
                    <a:pt x="6" y="23"/>
                  </a:moveTo>
                  <a:cubicBezTo>
                    <a:pt x="23" y="23"/>
                    <a:pt x="23" y="23"/>
                    <a:pt x="23" y="23"/>
                  </a:cubicBezTo>
                  <a:cubicBezTo>
                    <a:pt x="26" y="23"/>
                    <a:pt x="29" y="20"/>
                    <a:pt x="29" y="17"/>
                  </a:cubicBezTo>
                  <a:cubicBezTo>
                    <a:pt x="29" y="11"/>
                    <a:pt x="29" y="11"/>
                    <a:pt x="29" y="11"/>
                  </a:cubicBezTo>
                  <a:cubicBezTo>
                    <a:pt x="36" y="11"/>
                    <a:pt x="36" y="11"/>
                    <a:pt x="36" y="11"/>
                  </a:cubicBezTo>
                  <a:cubicBezTo>
                    <a:pt x="36" y="17"/>
                    <a:pt x="36" y="17"/>
                    <a:pt x="36" y="17"/>
                  </a:cubicBezTo>
                  <a:cubicBezTo>
                    <a:pt x="36" y="20"/>
                    <a:pt x="38" y="23"/>
                    <a:pt x="42" y="23"/>
                  </a:cubicBezTo>
                  <a:cubicBezTo>
                    <a:pt x="59" y="23"/>
                    <a:pt x="59" y="23"/>
                    <a:pt x="59" y="23"/>
                  </a:cubicBezTo>
                  <a:cubicBezTo>
                    <a:pt x="62" y="23"/>
                    <a:pt x="65" y="20"/>
                    <a:pt x="65" y="17"/>
                  </a:cubicBezTo>
                  <a:cubicBezTo>
                    <a:pt x="65" y="6"/>
                    <a:pt x="65" y="6"/>
                    <a:pt x="65" y="6"/>
                  </a:cubicBezTo>
                  <a:cubicBezTo>
                    <a:pt x="65" y="2"/>
                    <a:pt x="62" y="0"/>
                    <a:pt x="59" y="0"/>
                  </a:cubicBezTo>
                  <a:cubicBezTo>
                    <a:pt x="42" y="0"/>
                    <a:pt x="42" y="0"/>
                    <a:pt x="42" y="0"/>
                  </a:cubicBezTo>
                  <a:cubicBezTo>
                    <a:pt x="38" y="0"/>
                    <a:pt x="36" y="2"/>
                    <a:pt x="36" y="6"/>
                  </a:cubicBezTo>
                  <a:cubicBezTo>
                    <a:pt x="36" y="9"/>
                    <a:pt x="36" y="9"/>
                    <a:pt x="36" y="9"/>
                  </a:cubicBezTo>
                  <a:cubicBezTo>
                    <a:pt x="29" y="9"/>
                    <a:pt x="29" y="9"/>
                    <a:pt x="29" y="9"/>
                  </a:cubicBezTo>
                  <a:cubicBezTo>
                    <a:pt x="29" y="6"/>
                    <a:pt x="29" y="6"/>
                    <a:pt x="29" y="6"/>
                  </a:cubicBezTo>
                  <a:cubicBezTo>
                    <a:pt x="29" y="2"/>
                    <a:pt x="26" y="0"/>
                    <a:pt x="23" y="0"/>
                  </a:cubicBezTo>
                  <a:cubicBezTo>
                    <a:pt x="6" y="0"/>
                    <a:pt x="6" y="0"/>
                    <a:pt x="6" y="0"/>
                  </a:cubicBezTo>
                  <a:cubicBezTo>
                    <a:pt x="3" y="0"/>
                    <a:pt x="0" y="2"/>
                    <a:pt x="0" y="6"/>
                  </a:cubicBezTo>
                  <a:cubicBezTo>
                    <a:pt x="0" y="17"/>
                    <a:pt x="0" y="17"/>
                    <a:pt x="0" y="17"/>
                  </a:cubicBezTo>
                  <a:cubicBezTo>
                    <a:pt x="0" y="20"/>
                    <a:pt x="3" y="23"/>
                    <a:pt x="6" y="23"/>
                  </a:cubicBezTo>
                  <a:close/>
                  <a:moveTo>
                    <a:pt x="37" y="6"/>
                  </a:moveTo>
                  <a:cubicBezTo>
                    <a:pt x="37" y="3"/>
                    <a:pt x="39" y="1"/>
                    <a:pt x="42" y="1"/>
                  </a:cubicBezTo>
                  <a:cubicBezTo>
                    <a:pt x="59" y="1"/>
                    <a:pt x="59" y="1"/>
                    <a:pt x="59" y="1"/>
                  </a:cubicBezTo>
                  <a:cubicBezTo>
                    <a:pt x="61" y="1"/>
                    <a:pt x="63" y="3"/>
                    <a:pt x="63" y="6"/>
                  </a:cubicBezTo>
                  <a:cubicBezTo>
                    <a:pt x="63" y="17"/>
                    <a:pt x="63" y="17"/>
                    <a:pt x="63" y="17"/>
                  </a:cubicBezTo>
                  <a:cubicBezTo>
                    <a:pt x="63" y="19"/>
                    <a:pt x="61" y="21"/>
                    <a:pt x="59" y="21"/>
                  </a:cubicBezTo>
                  <a:cubicBezTo>
                    <a:pt x="42" y="21"/>
                    <a:pt x="42" y="21"/>
                    <a:pt x="42" y="21"/>
                  </a:cubicBezTo>
                  <a:cubicBezTo>
                    <a:pt x="39" y="21"/>
                    <a:pt x="37" y="19"/>
                    <a:pt x="37" y="17"/>
                  </a:cubicBezTo>
                  <a:lnTo>
                    <a:pt x="37" y="6"/>
                  </a:lnTo>
                  <a:close/>
                  <a:moveTo>
                    <a:pt x="1" y="6"/>
                  </a:moveTo>
                  <a:cubicBezTo>
                    <a:pt x="1" y="3"/>
                    <a:pt x="3" y="1"/>
                    <a:pt x="6" y="1"/>
                  </a:cubicBezTo>
                  <a:cubicBezTo>
                    <a:pt x="23" y="1"/>
                    <a:pt x="23" y="1"/>
                    <a:pt x="23" y="1"/>
                  </a:cubicBezTo>
                  <a:cubicBezTo>
                    <a:pt x="26" y="1"/>
                    <a:pt x="28" y="3"/>
                    <a:pt x="28" y="6"/>
                  </a:cubicBezTo>
                  <a:cubicBezTo>
                    <a:pt x="28" y="9"/>
                    <a:pt x="28" y="9"/>
                    <a:pt x="28" y="9"/>
                  </a:cubicBezTo>
                  <a:cubicBezTo>
                    <a:pt x="28" y="11"/>
                    <a:pt x="28" y="11"/>
                    <a:pt x="28" y="11"/>
                  </a:cubicBezTo>
                  <a:cubicBezTo>
                    <a:pt x="28" y="17"/>
                    <a:pt x="28" y="17"/>
                    <a:pt x="28" y="17"/>
                  </a:cubicBezTo>
                  <a:cubicBezTo>
                    <a:pt x="28" y="19"/>
                    <a:pt x="26" y="21"/>
                    <a:pt x="23" y="21"/>
                  </a:cubicBezTo>
                  <a:cubicBezTo>
                    <a:pt x="6" y="21"/>
                    <a:pt x="6" y="21"/>
                    <a:pt x="6" y="21"/>
                  </a:cubicBezTo>
                  <a:cubicBezTo>
                    <a:pt x="3" y="21"/>
                    <a:pt x="1" y="19"/>
                    <a:pt x="1" y="17"/>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4"/>
            <p:cNvSpPr>
              <a:spLocks/>
            </p:cNvSpPr>
            <p:nvPr/>
          </p:nvSpPr>
          <p:spPr bwMode="auto">
            <a:xfrm>
              <a:off x="5721351" y="4297363"/>
              <a:ext cx="646113" cy="750888"/>
            </a:xfrm>
            <a:custGeom>
              <a:avLst/>
              <a:gdLst>
                <a:gd name="T0" fmla="*/ 143 w 172"/>
                <a:gd name="T1" fmla="*/ 165 h 199"/>
                <a:gd name="T2" fmla="*/ 143 w 172"/>
                <a:gd name="T3" fmla="*/ 0 h 199"/>
                <a:gd name="T4" fmla="*/ 2 w 172"/>
                <a:gd name="T5" fmla="*/ 0 h 199"/>
                <a:gd name="T6" fmla="*/ 0 w 172"/>
                <a:gd name="T7" fmla="*/ 12 h 199"/>
                <a:gd name="T8" fmla="*/ 5 w 172"/>
                <a:gd name="T9" fmla="*/ 17 h 199"/>
                <a:gd name="T10" fmla="*/ 126 w 172"/>
                <a:gd name="T11" fmla="*/ 17 h 199"/>
                <a:gd name="T12" fmla="*/ 126 w 172"/>
                <a:gd name="T13" fmla="*/ 165 h 199"/>
                <a:gd name="T14" fmla="*/ 40 w 172"/>
                <a:gd name="T15" fmla="*/ 165 h 199"/>
                <a:gd name="T16" fmla="*/ 40 w 172"/>
                <a:gd name="T17" fmla="*/ 176 h 199"/>
                <a:gd name="T18" fmla="*/ 39 w 172"/>
                <a:gd name="T19" fmla="*/ 176 h 199"/>
                <a:gd name="T20" fmla="*/ 10 w 172"/>
                <a:gd name="T21" fmla="*/ 199 h 199"/>
                <a:gd name="T22" fmla="*/ 172 w 172"/>
                <a:gd name="T23" fmla="*/ 199 h 199"/>
                <a:gd name="T24" fmla="*/ 172 w 172"/>
                <a:gd name="T25" fmla="*/ 165 h 199"/>
                <a:gd name="T26" fmla="*/ 143 w 172"/>
                <a:gd name="T27" fmla="*/ 16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199">
                  <a:moveTo>
                    <a:pt x="143" y="165"/>
                  </a:moveTo>
                  <a:cubicBezTo>
                    <a:pt x="143" y="0"/>
                    <a:pt x="143" y="0"/>
                    <a:pt x="143" y="0"/>
                  </a:cubicBezTo>
                  <a:cubicBezTo>
                    <a:pt x="2" y="0"/>
                    <a:pt x="2" y="0"/>
                    <a:pt x="2" y="0"/>
                  </a:cubicBezTo>
                  <a:cubicBezTo>
                    <a:pt x="2" y="5"/>
                    <a:pt x="1" y="9"/>
                    <a:pt x="0" y="12"/>
                  </a:cubicBezTo>
                  <a:cubicBezTo>
                    <a:pt x="2" y="13"/>
                    <a:pt x="4" y="15"/>
                    <a:pt x="5" y="17"/>
                  </a:cubicBezTo>
                  <a:cubicBezTo>
                    <a:pt x="126" y="17"/>
                    <a:pt x="126" y="17"/>
                    <a:pt x="126" y="17"/>
                  </a:cubicBezTo>
                  <a:cubicBezTo>
                    <a:pt x="126" y="165"/>
                    <a:pt x="126" y="165"/>
                    <a:pt x="126" y="165"/>
                  </a:cubicBezTo>
                  <a:cubicBezTo>
                    <a:pt x="40" y="165"/>
                    <a:pt x="40" y="165"/>
                    <a:pt x="40" y="165"/>
                  </a:cubicBezTo>
                  <a:cubicBezTo>
                    <a:pt x="40" y="176"/>
                    <a:pt x="40" y="176"/>
                    <a:pt x="40" y="176"/>
                  </a:cubicBezTo>
                  <a:cubicBezTo>
                    <a:pt x="39" y="176"/>
                    <a:pt x="39" y="176"/>
                    <a:pt x="39" y="176"/>
                  </a:cubicBezTo>
                  <a:cubicBezTo>
                    <a:pt x="37" y="186"/>
                    <a:pt x="26" y="194"/>
                    <a:pt x="10" y="199"/>
                  </a:cubicBezTo>
                  <a:cubicBezTo>
                    <a:pt x="172" y="199"/>
                    <a:pt x="172" y="199"/>
                    <a:pt x="172" y="199"/>
                  </a:cubicBezTo>
                  <a:cubicBezTo>
                    <a:pt x="172" y="165"/>
                    <a:pt x="172" y="165"/>
                    <a:pt x="172" y="165"/>
                  </a:cubicBezTo>
                  <a:lnTo>
                    <a:pt x="143"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5"/>
            <p:cNvSpPr>
              <a:spLocks/>
            </p:cNvSpPr>
            <p:nvPr/>
          </p:nvSpPr>
          <p:spPr bwMode="auto">
            <a:xfrm>
              <a:off x="5235576" y="4603751"/>
              <a:ext cx="612775" cy="458788"/>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2 w 163"/>
                <a:gd name="T17" fmla="*/ 24 h 122"/>
                <a:gd name="T18" fmla="*/ 82 w 163"/>
                <a:gd name="T19" fmla="*/ 14 h 122"/>
                <a:gd name="T20" fmla="*/ 71 w 163"/>
                <a:gd name="T21" fmla="*/ 24 h 122"/>
                <a:gd name="T22" fmla="*/ 76 w 163"/>
                <a:gd name="T23" fmla="*/ 33 h 122"/>
                <a:gd name="T24" fmla="*/ 72 w 163"/>
                <a:gd name="T25" fmla="*/ 59 h 122"/>
                <a:gd name="T26" fmla="*/ 37 w 163"/>
                <a:gd name="T27" fmla="*/ 0 h 122"/>
                <a:gd name="T28" fmla="*/ 1 w 163"/>
                <a:gd name="T29" fmla="*/ 39 h 122"/>
                <a:gd name="T30" fmla="*/ 0 w 163"/>
                <a:gd name="T31" fmla="*/ 39 h 122"/>
                <a:gd name="T32" fmla="*/ 0 w 163"/>
                <a:gd name="T33" fmla="*/ 90 h 122"/>
                <a:gd name="T34" fmla="*/ 0 w 163"/>
                <a:gd name="T35" fmla="*/ 90 h 122"/>
                <a:gd name="T36" fmla="*/ 0 w 163"/>
                <a:gd name="T37" fmla="*/ 91 h 122"/>
                <a:gd name="T38" fmla="*/ 82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90" y="31"/>
                    <a:pt x="92" y="28"/>
                    <a:pt x="92" y="24"/>
                  </a:cubicBezTo>
                  <a:cubicBezTo>
                    <a:pt x="92" y="19"/>
                    <a:pt x="87" y="14"/>
                    <a:pt x="82"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4" y="23"/>
                    <a:pt x="1" y="39"/>
                  </a:cubicBezTo>
                  <a:cubicBezTo>
                    <a:pt x="0" y="39"/>
                    <a:pt x="0" y="39"/>
                    <a:pt x="0" y="39"/>
                  </a:cubicBezTo>
                  <a:cubicBezTo>
                    <a:pt x="0" y="90"/>
                    <a:pt x="0" y="90"/>
                    <a:pt x="0" y="90"/>
                  </a:cubicBezTo>
                  <a:cubicBezTo>
                    <a:pt x="0" y="90"/>
                    <a:pt x="0" y="90"/>
                    <a:pt x="0" y="90"/>
                  </a:cubicBezTo>
                  <a:cubicBezTo>
                    <a:pt x="0" y="90"/>
                    <a:pt x="0" y="90"/>
                    <a:pt x="0" y="91"/>
                  </a:cubicBezTo>
                  <a:cubicBezTo>
                    <a:pt x="0" y="108"/>
                    <a:pt x="37" y="122"/>
                    <a:pt x="82" y="122"/>
                  </a:cubicBezTo>
                  <a:cubicBezTo>
                    <a:pt x="127" y="122"/>
                    <a:pt x="163" y="108"/>
                    <a:pt x="163"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26"/>
            <p:cNvSpPr>
              <a:spLocks noChangeArrowheads="1"/>
            </p:cNvSpPr>
            <p:nvPr/>
          </p:nvSpPr>
          <p:spPr bwMode="auto">
            <a:xfrm>
              <a:off x="5803901" y="4448176"/>
              <a:ext cx="3381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27"/>
            <p:cNvSpPr>
              <a:spLocks noChangeArrowheads="1"/>
            </p:cNvSpPr>
            <p:nvPr/>
          </p:nvSpPr>
          <p:spPr bwMode="auto">
            <a:xfrm>
              <a:off x="5803901" y="4535488"/>
              <a:ext cx="3381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8"/>
            <p:cNvSpPr>
              <a:spLocks noChangeArrowheads="1"/>
            </p:cNvSpPr>
            <p:nvPr/>
          </p:nvSpPr>
          <p:spPr bwMode="auto">
            <a:xfrm>
              <a:off x="5897563" y="4621213"/>
              <a:ext cx="244475"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29"/>
            <p:cNvSpPr>
              <a:spLocks noChangeArrowheads="1"/>
            </p:cNvSpPr>
            <p:nvPr/>
          </p:nvSpPr>
          <p:spPr bwMode="auto">
            <a:xfrm>
              <a:off x="5897563" y="4708526"/>
              <a:ext cx="2444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30"/>
            <p:cNvSpPr>
              <a:spLocks noChangeArrowheads="1"/>
            </p:cNvSpPr>
            <p:nvPr/>
          </p:nvSpPr>
          <p:spPr bwMode="auto">
            <a:xfrm>
              <a:off x="5897563" y="4795838"/>
              <a:ext cx="244475"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userDrawn="1"/>
        </p:nvGrpSpPr>
        <p:grpSpPr>
          <a:xfrm>
            <a:off x="7169337" y="101265"/>
            <a:ext cx="313530" cy="321128"/>
            <a:chOff x="3963988" y="4297363"/>
            <a:chExt cx="982663" cy="1006476"/>
          </a:xfrm>
          <a:solidFill>
            <a:schemeClr val="bg1"/>
          </a:solidFill>
        </p:grpSpPr>
        <p:sp>
          <p:nvSpPr>
            <p:cNvPr id="39" name="Freeform 31"/>
            <p:cNvSpPr>
              <a:spLocks noEditPoints="1"/>
            </p:cNvSpPr>
            <p:nvPr/>
          </p:nvSpPr>
          <p:spPr bwMode="auto">
            <a:xfrm>
              <a:off x="4186238" y="4368801"/>
              <a:ext cx="760413" cy="935038"/>
            </a:xfrm>
            <a:custGeom>
              <a:avLst/>
              <a:gdLst>
                <a:gd name="T0" fmla="*/ 0 w 479"/>
                <a:gd name="T1" fmla="*/ 0 h 589"/>
                <a:gd name="T2" fmla="*/ 0 w 479"/>
                <a:gd name="T3" fmla="*/ 100 h 589"/>
                <a:gd name="T4" fmla="*/ 29 w 479"/>
                <a:gd name="T5" fmla="*/ 100 h 589"/>
                <a:gd name="T6" fmla="*/ 29 w 479"/>
                <a:gd name="T7" fmla="*/ 112 h 589"/>
                <a:gd name="T8" fmla="*/ 0 w 479"/>
                <a:gd name="T9" fmla="*/ 112 h 589"/>
                <a:gd name="T10" fmla="*/ 0 w 479"/>
                <a:gd name="T11" fmla="*/ 171 h 589"/>
                <a:gd name="T12" fmla="*/ 29 w 479"/>
                <a:gd name="T13" fmla="*/ 171 h 589"/>
                <a:gd name="T14" fmla="*/ 29 w 479"/>
                <a:gd name="T15" fmla="*/ 183 h 589"/>
                <a:gd name="T16" fmla="*/ 0 w 479"/>
                <a:gd name="T17" fmla="*/ 183 h 589"/>
                <a:gd name="T18" fmla="*/ 0 w 479"/>
                <a:gd name="T19" fmla="*/ 243 h 589"/>
                <a:gd name="T20" fmla="*/ 29 w 479"/>
                <a:gd name="T21" fmla="*/ 243 h 589"/>
                <a:gd name="T22" fmla="*/ 29 w 479"/>
                <a:gd name="T23" fmla="*/ 254 h 589"/>
                <a:gd name="T24" fmla="*/ 0 w 479"/>
                <a:gd name="T25" fmla="*/ 254 h 589"/>
                <a:gd name="T26" fmla="*/ 0 w 479"/>
                <a:gd name="T27" fmla="*/ 314 h 589"/>
                <a:gd name="T28" fmla="*/ 29 w 479"/>
                <a:gd name="T29" fmla="*/ 314 h 589"/>
                <a:gd name="T30" fmla="*/ 29 w 479"/>
                <a:gd name="T31" fmla="*/ 326 h 589"/>
                <a:gd name="T32" fmla="*/ 0 w 479"/>
                <a:gd name="T33" fmla="*/ 326 h 589"/>
                <a:gd name="T34" fmla="*/ 0 w 479"/>
                <a:gd name="T35" fmla="*/ 368 h 589"/>
                <a:gd name="T36" fmla="*/ 29 w 479"/>
                <a:gd name="T37" fmla="*/ 368 h 589"/>
                <a:gd name="T38" fmla="*/ 29 w 479"/>
                <a:gd name="T39" fmla="*/ 380 h 589"/>
                <a:gd name="T40" fmla="*/ 0 w 479"/>
                <a:gd name="T41" fmla="*/ 380 h 589"/>
                <a:gd name="T42" fmla="*/ 0 w 479"/>
                <a:gd name="T43" fmla="*/ 440 h 589"/>
                <a:gd name="T44" fmla="*/ 29 w 479"/>
                <a:gd name="T45" fmla="*/ 440 h 589"/>
                <a:gd name="T46" fmla="*/ 29 w 479"/>
                <a:gd name="T47" fmla="*/ 454 h 589"/>
                <a:gd name="T48" fmla="*/ 0 w 479"/>
                <a:gd name="T49" fmla="*/ 454 h 589"/>
                <a:gd name="T50" fmla="*/ 0 w 479"/>
                <a:gd name="T51" fmla="*/ 511 h 589"/>
                <a:gd name="T52" fmla="*/ 29 w 479"/>
                <a:gd name="T53" fmla="*/ 511 h 589"/>
                <a:gd name="T54" fmla="*/ 29 w 479"/>
                <a:gd name="T55" fmla="*/ 523 h 589"/>
                <a:gd name="T56" fmla="*/ 0 w 479"/>
                <a:gd name="T57" fmla="*/ 523 h 589"/>
                <a:gd name="T58" fmla="*/ 0 w 479"/>
                <a:gd name="T59" fmla="*/ 589 h 589"/>
                <a:gd name="T60" fmla="*/ 479 w 479"/>
                <a:gd name="T61" fmla="*/ 589 h 589"/>
                <a:gd name="T62" fmla="*/ 0 w 479"/>
                <a:gd name="T63" fmla="*/ 0 h 589"/>
                <a:gd name="T64" fmla="*/ 64 w 479"/>
                <a:gd name="T65" fmla="*/ 181 h 589"/>
                <a:gd name="T66" fmla="*/ 344 w 479"/>
                <a:gd name="T67" fmla="*/ 525 h 589"/>
                <a:gd name="T68" fmla="*/ 64 w 479"/>
                <a:gd name="T69" fmla="*/ 525 h 589"/>
                <a:gd name="T70" fmla="*/ 64 w 479"/>
                <a:gd name="T71" fmla="*/ 181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9" h="589">
                  <a:moveTo>
                    <a:pt x="0" y="0"/>
                  </a:moveTo>
                  <a:lnTo>
                    <a:pt x="0" y="100"/>
                  </a:lnTo>
                  <a:lnTo>
                    <a:pt x="29" y="100"/>
                  </a:lnTo>
                  <a:lnTo>
                    <a:pt x="29" y="112"/>
                  </a:lnTo>
                  <a:lnTo>
                    <a:pt x="0" y="112"/>
                  </a:lnTo>
                  <a:lnTo>
                    <a:pt x="0" y="171"/>
                  </a:lnTo>
                  <a:lnTo>
                    <a:pt x="29" y="171"/>
                  </a:lnTo>
                  <a:lnTo>
                    <a:pt x="29" y="183"/>
                  </a:lnTo>
                  <a:lnTo>
                    <a:pt x="0" y="183"/>
                  </a:lnTo>
                  <a:lnTo>
                    <a:pt x="0" y="243"/>
                  </a:lnTo>
                  <a:lnTo>
                    <a:pt x="29" y="243"/>
                  </a:lnTo>
                  <a:lnTo>
                    <a:pt x="29" y="254"/>
                  </a:lnTo>
                  <a:lnTo>
                    <a:pt x="0" y="254"/>
                  </a:lnTo>
                  <a:lnTo>
                    <a:pt x="0" y="314"/>
                  </a:lnTo>
                  <a:lnTo>
                    <a:pt x="29" y="314"/>
                  </a:lnTo>
                  <a:lnTo>
                    <a:pt x="29" y="326"/>
                  </a:lnTo>
                  <a:lnTo>
                    <a:pt x="0" y="326"/>
                  </a:lnTo>
                  <a:lnTo>
                    <a:pt x="0" y="368"/>
                  </a:lnTo>
                  <a:lnTo>
                    <a:pt x="29" y="368"/>
                  </a:lnTo>
                  <a:lnTo>
                    <a:pt x="29" y="380"/>
                  </a:lnTo>
                  <a:lnTo>
                    <a:pt x="0" y="380"/>
                  </a:lnTo>
                  <a:lnTo>
                    <a:pt x="0" y="440"/>
                  </a:lnTo>
                  <a:lnTo>
                    <a:pt x="29" y="440"/>
                  </a:lnTo>
                  <a:lnTo>
                    <a:pt x="29" y="454"/>
                  </a:lnTo>
                  <a:lnTo>
                    <a:pt x="0" y="454"/>
                  </a:lnTo>
                  <a:lnTo>
                    <a:pt x="0" y="511"/>
                  </a:lnTo>
                  <a:lnTo>
                    <a:pt x="29" y="511"/>
                  </a:lnTo>
                  <a:lnTo>
                    <a:pt x="29" y="523"/>
                  </a:lnTo>
                  <a:lnTo>
                    <a:pt x="0" y="523"/>
                  </a:lnTo>
                  <a:lnTo>
                    <a:pt x="0" y="589"/>
                  </a:lnTo>
                  <a:lnTo>
                    <a:pt x="479" y="589"/>
                  </a:lnTo>
                  <a:lnTo>
                    <a:pt x="0" y="0"/>
                  </a:lnTo>
                  <a:close/>
                  <a:moveTo>
                    <a:pt x="64" y="181"/>
                  </a:moveTo>
                  <a:lnTo>
                    <a:pt x="344" y="525"/>
                  </a:lnTo>
                  <a:lnTo>
                    <a:pt x="64" y="525"/>
                  </a:lnTo>
                  <a:lnTo>
                    <a:pt x="64"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2"/>
            <p:cNvSpPr>
              <a:spLocks/>
            </p:cNvSpPr>
            <p:nvPr/>
          </p:nvSpPr>
          <p:spPr bwMode="auto">
            <a:xfrm>
              <a:off x="3963988" y="4297363"/>
              <a:ext cx="173038" cy="1006475"/>
            </a:xfrm>
            <a:custGeom>
              <a:avLst/>
              <a:gdLst>
                <a:gd name="T0" fmla="*/ 0 w 109"/>
                <a:gd name="T1" fmla="*/ 81 h 634"/>
                <a:gd name="T2" fmla="*/ 48 w 109"/>
                <a:gd name="T3" fmla="*/ 81 h 634"/>
                <a:gd name="T4" fmla="*/ 48 w 109"/>
                <a:gd name="T5" fmla="*/ 95 h 634"/>
                <a:gd name="T6" fmla="*/ 0 w 109"/>
                <a:gd name="T7" fmla="*/ 95 h 634"/>
                <a:gd name="T8" fmla="*/ 0 w 109"/>
                <a:gd name="T9" fmla="*/ 166 h 634"/>
                <a:gd name="T10" fmla="*/ 48 w 109"/>
                <a:gd name="T11" fmla="*/ 166 h 634"/>
                <a:gd name="T12" fmla="*/ 48 w 109"/>
                <a:gd name="T13" fmla="*/ 181 h 634"/>
                <a:gd name="T14" fmla="*/ 0 w 109"/>
                <a:gd name="T15" fmla="*/ 181 h 634"/>
                <a:gd name="T16" fmla="*/ 0 w 109"/>
                <a:gd name="T17" fmla="*/ 250 h 634"/>
                <a:gd name="T18" fmla="*/ 48 w 109"/>
                <a:gd name="T19" fmla="*/ 250 h 634"/>
                <a:gd name="T20" fmla="*/ 48 w 109"/>
                <a:gd name="T21" fmla="*/ 264 h 634"/>
                <a:gd name="T22" fmla="*/ 0 w 109"/>
                <a:gd name="T23" fmla="*/ 264 h 634"/>
                <a:gd name="T24" fmla="*/ 0 w 109"/>
                <a:gd name="T25" fmla="*/ 335 h 634"/>
                <a:gd name="T26" fmla="*/ 48 w 109"/>
                <a:gd name="T27" fmla="*/ 335 h 634"/>
                <a:gd name="T28" fmla="*/ 48 w 109"/>
                <a:gd name="T29" fmla="*/ 349 h 634"/>
                <a:gd name="T30" fmla="*/ 0 w 109"/>
                <a:gd name="T31" fmla="*/ 349 h 634"/>
                <a:gd name="T32" fmla="*/ 0 w 109"/>
                <a:gd name="T33" fmla="*/ 399 h 634"/>
                <a:gd name="T34" fmla="*/ 48 w 109"/>
                <a:gd name="T35" fmla="*/ 399 h 634"/>
                <a:gd name="T36" fmla="*/ 48 w 109"/>
                <a:gd name="T37" fmla="*/ 413 h 634"/>
                <a:gd name="T38" fmla="*/ 0 w 109"/>
                <a:gd name="T39" fmla="*/ 413 h 634"/>
                <a:gd name="T40" fmla="*/ 0 w 109"/>
                <a:gd name="T41" fmla="*/ 485 h 634"/>
                <a:gd name="T42" fmla="*/ 48 w 109"/>
                <a:gd name="T43" fmla="*/ 485 h 634"/>
                <a:gd name="T44" fmla="*/ 48 w 109"/>
                <a:gd name="T45" fmla="*/ 499 h 634"/>
                <a:gd name="T46" fmla="*/ 0 w 109"/>
                <a:gd name="T47" fmla="*/ 499 h 634"/>
                <a:gd name="T48" fmla="*/ 0 w 109"/>
                <a:gd name="T49" fmla="*/ 568 h 634"/>
                <a:gd name="T50" fmla="*/ 48 w 109"/>
                <a:gd name="T51" fmla="*/ 568 h 634"/>
                <a:gd name="T52" fmla="*/ 48 w 109"/>
                <a:gd name="T53" fmla="*/ 582 h 634"/>
                <a:gd name="T54" fmla="*/ 0 w 109"/>
                <a:gd name="T55" fmla="*/ 582 h 634"/>
                <a:gd name="T56" fmla="*/ 0 w 109"/>
                <a:gd name="T57" fmla="*/ 634 h 634"/>
                <a:gd name="T58" fmla="*/ 109 w 109"/>
                <a:gd name="T59" fmla="*/ 634 h 634"/>
                <a:gd name="T60" fmla="*/ 109 w 109"/>
                <a:gd name="T61" fmla="*/ 0 h 634"/>
                <a:gd name="T62" fmla="*/ 0 w 109"/>
                <a:gd name="T63" fmla="*/ 0 h 634"/>
                <a:gd name="T64" fmla="*/ 0 w 109"/>
                <a:gd name="T65" fmla="*/ 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634">
                  <a:moveTo>
                    <a:pt x="0" y="81"/>
                  </a:moveTo>
                  <a:lnTo>
                    <a:pt x="48" y="81"/>
                  </a:lnTo>
                  <a:lnTo>
                    <a:pt x="48" y="95"/>
                  </a:lnTo>
                  <a:lnTo>
                    <a:pt x="0" y="95"/>
                  </a:lnTo>
                  <a:lnTo>
                    <a:pt x="0" y="166"/>
                  </a:lnTo>
                  <a:lnTo>
                    <a:pt x="48" y="166"/>
                  </a:lnTo>
                  <a:lnTo>
                    <a:pt x="48" y="181"/>
                  </a:lnTo>
                  <a:lnTo>
                    <a:pt x="0" y="181"/>
                  </a:lnTo>
                  <a:lnTo>
                    <a:pt x="0" y="250"/>
                  </a:lnTo>
                  <a:lnTo>
                    <a:pt x="48" y="250"/>
                  </a:lnTo>
                  <a:lnTo>
                    <a:pt x="48" y="264"/>
                  </a:lnTo>
                  <a:lnTo>
                    <a:pt x="0" y="264"/>
                  </a:lnTo>
                  <a:lnTo>
                    <a:pt x="0" y="335"/>
                  </a:lnTo>
                  <a:lnTo>
                    <a:pt x="48" y="335"/>
                  </a:lnTo>
                  <a:lnTo>
                    <a:pt x="48" y="349"/>
                  </a:lnTo>
                  <a:lnTo>
                    <a:pt x="0" y="349"/>
                  </a:lnTo>
                  <a:lnTo>
                    <a:pt x="0" y="399"/>
                  </a:lnTo>
                  <a:lnTo>
                    <a:pt x="48" y="399"/>
                  </a:lnTo>
                  <a:lnTo>
                    <a:pt x="48" y="413"/>
                  </a:lnTo>
                  <a:lnTo>
                    <a:pt x="0" y="413"/>
                  </a:lnTo>
                  <a:lnTo>
                    <a:pt x="0" y="485"/>
                  </a:lnTo>
                  <a:lnTo>
                    <a:pt x="48" y="485"/>
                  </a:lnTo>
                  <a:lnTo>
                    <a:pt x="48" y="499"/>
                  </a:lnTo>
                  <a:lnTo>
                    <a:pt x="0" y="499"/>
                  </a:lnTo>
                  <a:lnTo>
                    <a:pt x="0" y="568"/>
                  </a:lnTo>
                  <a:lnTo>
                    <a:pt x="48" y="568"/>
                  </a:lnTo>
                  <a:lnTo>
                    <a:pt x="48" y="582"/>
                  </a:lnTo>
                  <a:lnTo>
                    <a:pt x="0" y="582"/>
                  </a:lnTo>
                  <a:lnTo>
                    <a:pt x="0" y="634"/>
                  </a:lnTo>
                  <a:lnTo>
                    <a:pt x="109" y="634"/>
                  </a:lnTo>
                  <a:lnTo>
                    <a:pt x="109" y="0"/>
                  </a:lnTo>
                  <a:lnTo>
                    <a:pt x="0" y="0"/>
                  </a:lnTo>
                  <a:lnTo>
                    <a:pt x="0"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 name="组合 40"/>
          <p:cNvGrpSpPr/>
          <p:nvPr userDrawn="1"/>
        </p:nvGrpSpPr>
        <p:grpSpPr>
          <a:xfrm>
            <a:off x="5823400" y="97611"/>
            <a:ext cx="433212" cy="328436"/>
            <a:chOff x="3919538" y="2133600"/>
            <a:chExt cx="1023937" cy="776288"/>
          </a:xfrm>
          <a:solidFill>
            <a:schemeClr val="bg1"/>
          </a:solidFill>
        </p:grpSpPr>
        <p:sp>
          <p:nvSpPr>
            <p:cNvPr id="42" name="Freeform 36"/>
            <p:cNvSpPr>
              <a:spLocks noEditPoints="1"/>
            </p:cNvSpPr>
            <p:nvPr/>
          </p:nvSpPr>
          <p:spPr bwMode="auto">
            <a:xfrm>
              <a:off x="4214813" y="2651125"/>
              <a:ext cx="655637" cy="244475"/>
            </a:xfrm>
            <a:custGeom>
              <a:avLst/>
              <a:gdLst>
                <a:gd name="T0" fmla="*/ 0 w 173"/>
                <a:gd name="T1" fmla="*/ 12 h 64"/>
                <a:gd name="T2" fmla="*/ 0 w 173"/>
                <a:gd name="T3" fmla="*/ 52 h 64"/>
                <a:gd name="T4" fmla="*/ 12 w 173"/>
                <a:gd name="T5" fmla="*/ 64 h 64"/>
                <a:gd name="T6" fmla="*/ 173 w 173"/>
                <a:gd name="T7" fmla="*/ 64 h 64"/>
                <a:gd name="T8" fmla="*/ 173 w 173"/>
                <a:gd name="T9" fmla="*/ 54 h 64"/>
                <a:gd name="T10" fmla="*/ 162 w 173"/>
                <a:gd name="T11" fmla="*/ 54 h 64"/>
                <a:gd name="T12" fmla="*/ 159 w 173"/>
                <a:gd name="T13" fmla="*/ 34 h 64"/>
                <a:gd name="T14" fmla="*/ 164 w 173"/>
                <a:gd name="T15" fmla="*/ 10 h 64"/>
                <a:gd name="T16" fmla="*/ 173 w 173"/>
                <a:gd name="T17" fmla="*/ 10 h 64"/>
                <a:gd name="T18" fmla="*/ 173 w 173"/>
                <a:gd name="T19" fmla="*/ 0 h 64"/>
                <a:gd name="T20" fmla="*/ 12 w 173"/>
                <a:gd name="T21" fmla="*/ 0 h 64"/>
                <a:gd name="T22" fmla="*/ 0 w 173"/>
                <a:gd name="T23" fmla="*/ 12 h 64"/>
                <a:gd name="T24" fmla="*/ 150 w 173"/>
                <a:gd name="T25" fmla="*/ 21 h 64"/>
                <a:gd name="T26" fmla="*/ 149 w 173"/>
                <a:gd name="T27" fmla="*/ 30 h 64"/>
                <a:gd name="T28" fmla="*/ 25 w 173"/>
                <a:gd name="T29" fmla="*/ 30 h 64"/>
                <a:gd name="T30" fmla="*/ 25 w 173"/>
                <a:gd name="T31" fmla="*/ 34 h 64"/>
                <a:gd name="T32" fmla="*/ 149 w 173"/>
                <a:gd name="T33" fmla="*/ 34 h 64"/>
                <a:gd name="T34" fmla="*/ 150 w 173"/>
                <a:gd name="T35" fmla="*/ 43 h 64"/>
                <a:gd name="T36" fmla="*/ 26 w 173"/>
                <a:gd name="T37" fmla="*/ 43 h 64"/>
                <a:gd name="T38" fmla="*/ 26 w 173"/>
                <a:gd name="T39" fmla="*/ 47 h 64"/>
                <a:gd name="T40" fmla="*/ 150 w 173"/>
                <a:gd name="T41" fmla="*/ 47 h 64"/>
                <a:gd name="T42" fmla="*/ 152 w 173"/>
                <a:gd name="T43" fmla="*/ 54 h 64"/>
                <a:gd name="T44" fmla="*/ 12 w 173"/>
                <a:gd name="T45" fmla="*/ 54 h 64"/>
                <a:gd name="T46" fmla="*/ 10 w 173"/>
                <a:gd name="T47" fmla="*/ 52 h 64"/>
                <a:gd name="T48" fmla="*/ 10 w 173"/>
                <a:gd name="T49" fmla="*/ 12 h 64"/>
                <a:gd name="T50" fmla="*/ 12 w 173"/>
                <a:gd name="T51" fmla="*/ 10 h 64"/>
                <a:gd name="T52" fmla="*/ 153 w 173"/>
                <a:gd name="T53" fmla="*/ 10 h 64"/>
                <a:gd name="T54" fmla="*/ 151 w 173"/>
                <a:gd name="T55" fmla="*/ 17 h 64"/>
                <a:gd name="T56" fmla="*/ 26 w 173"/>
                <a:gd name="T57" fmla="*/ 17 h 64"/>
                <a:gd name="T58" fmla="*/ 26 w 173"/>
                <a:gd name="T59" fmla="*/ 21 h 64"/>
                <a:gd name="T60" fmla="*/ 150 w 173"/>
                <a:gd name="T61"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4">
                  <a:moveTo>
                    <a:pt x="0" y="12"/>
                  </a:moveTo>
                  <a:cubicBezTo>
                    <a:pt x="0" y="52"/>
                    <a:pt x="0" y="52"/>
                    <a:pt x="0" y="52"/>
                  </a:cubicBezTo>
                  <a:cubicBezTo>
                    <a:pt x="0" y="59"/>
                    <a:pt x="6" y="64"/>
                    <a:pt x="12" y="64"/>
                  </a:cubicBezTo>
                  <a:cubicBezTo>
                    <a:pt x="173" y="64"/>
                    <a:pt x="173" y="64"/>
                    <a:pt x="173" y="64"/>
                  </a:cubicBezTo>
                  <a:cubicBezTo>
                    <a:pt x="173" y="54"/>
                    <a:pt x="173" y="54"/>
                    <a:pt x="173" y="54"/>
                  </a:cubicBezTo>
                  <a:cubicBezTo>
                    <a:pt x="162" y="54"/>
                    <a:pt x="162" y="54"/>
                    <a:pt x="162" y="54"/>
                  </a:cubicBezTo>
                  <a:cubicBezTo>
                    <a:pt x="161" y="49"/>
                    <a:pt x="159" y="43"/>
                    <a:pt x="159" y="34"/>
                  </a:cubicBezTo>
                  <a:cubicBezTo>
                    <a:pt x="159" y="23"/>
                    <a:pt x="162" y="14"/>
                    <a:pt x="164" y="10"/>
                  </a:cubicBezTo>
                  <a:cubicBezTo>
                    <a:pt x="173" y="10"/>
                    <a:pt x="173" y="10"/>
                    <a:pt x="173" y="10"/>
                  </a:cubicBezTo>
                  <a:cubicBezTo>
                    <a:pt x="173" y="0"/>
                    <a:pt x="173" y="0"/>
                    <a:pt x="173" y="0"/>
                  </a:cubicBezTo>
                  <a:cubicBezTo>
                    <a:pt x="12" y="0"/>
                    <a:pt x="12" y="0"/>
                    <a:pt x="12" y="0"/>
                  </a:cubicBezTo>
                  <a:cubicBezTo>
                    <a:pt x="6" y="0"/>
                    <a:pt x="0" y="5"/>
                    <a:pt x="0" y="12"/>
                  </a:cubicBezTo>
                  <a:close/>
                  <a:moveTo>
                    <a:pt x="150" y="21"/>
                  </a:moveTo>
                  <a:cubicBezTo>
                    <a:pt x="150" y="24"/>
                    <a:pt x="149" y="27"/>
                    <a:pt x="149" y="30"/>
                  </a:cubicBezTo>
                  <a:cubicBezTo>
                    <a:pt x="25" y="30"/>
                    <a:pt x="25" y="30"/>
                    <a:pt x="25" y="30"/>
                  </a:cubicBezTo>
                  <a:cubicBezTo>
                    <a:pt x="25" y="34"/>
                    <a:pt x="25" y="34"/>
                    <a:pt x="25" y="34"/>
                  </a:cubicBezTo>
                  <a:cubicBezTo>
                    <a:pt x="149" y="34"/>
                    <a:pt x="149" y="34"/>
                    <a:pt x="149" y="34"/>
                  </a:cubicBezTo>
                  <a:cubicBezTo>
                    <a:pt x="149" y="37"/>
                    <a:pt x="149" y="40"/>
                    <a:pt x="150" y="43"/>
                  </a:cubicBezTo>
                  <a:cubicBezTo>
                    <a:pt x="26" y="43"/>
                    <a:pt x="26" y="43"/>
                    <a:pt x="26" y="43"/>
                  </a:cubicBezTo>
                  <a:cubicBezTo>
                    <a:pt x="26" y="47"/>
                    <a:pt x="26" y="47"/>
                    <a:pt x="26" y="47"/>
                  </a:cubicBezTo>
                  <a:cubicBezTo>
                    <a:pt x="150" y="47"/>
                    <a:pt x="150" y="47"/>
                    <a:pt x="150" y="47"/>
                  </a:cubicBezTo>
                  <a:cubicBezTo>
                    <a:pt x="151" y="50"/>
                    <a:pt x="151" y="52"/>
                    <a:pt x="152" y="54"/>
                  </a:cubicBezTo>
                  <a:cubicBezTo>
                    <a:pt x="12" y="54"/>
                    <a:pt x="12" y="54"/>
                    <a:pt x="12" y="54"/>
                  </a:cubicBezTo>
                  <a:cubicBezTo>
                    <a:pt x="11" y="54"/>
                    <a:pt x="10" y="53"/>
                    <a:pt x="10" y="52"/>
                  </a:cubicBezTo>
                  <a:cubicBezTo>
                    <a:pt x="10" y="12"/>
                    <a:pt x="10" y="12"/>
                    <a:pt x="10" y="12"/>
                  </a:cubicBezTo>
                  <a:cubicBezTo>
                    <a:pt x="10" y="11"/>
                    <a:pt x="11" y="10"/>
                    <a:pt x="12" y="10"/>
                  </a:cubicBezTo>
                  <a:cubicBezTo>
                    <a:pt x="153" y="10"/>
                    <a:pt x="153" y="10"/>
                    <a:pt x="153" y="10"/>
                  </a:cubicBezTo>
                  <a:cubicBezTo>
                    <a:pt x="152" y="12"/>
                    <a:pt x="152" y="14"/>
                    <a:pt x="151" y="17"/>
                  </a:cubicBezTo>
                  <a:cubicBezTo>
                    <a:pt x="26" y="17"/>
                    <a:pt x="26" y="17"/>
                    <a:pt x="26" y="17"/>
                  </a:cubicBezTo>
                  <a:cubicBezTo>
                    <a:pt x="26" y="21"/>
                    <a:pt x="26" y="21"/>
                    <a:pt x="26" y="21"/>
                  </a:cubicBezTo>
                  <a:lnTo>
                    <a:pt x="15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7"/>
            <p:cNvSpPr>
              <a:spLocks noEditPoints="1"/>
            </p:cNvSpPr>
            <p:nvPr/>
          </p:nvSpPr>
          <p:spPr bwMode="auto">
            <a:xfrm>
              <a:off x="4203700" y="2373313"/>
              <a:ext cx="655637" cy="247650"/>
            </a:xfrm>
            <a:custGeom>
              <a:avLst/>
              <a:gdLst>
                <a:gd name="T0" fmla="*/ 12 w 173"/>
                <a:gd name="T1" fmla="*/ 65 h 65"/>
                <a:gd name="T2" fmla="*/ 173 w 173"/>
                <a:gd name="T3" fmla="*/ 65 h 65"/>
                <a:gd name="T4" fmla="*/ 173 w 173"/>
                <a:gd name="T5" fmla="*/ 55 h 65"/>
                <a:gd name="T6" fmla="*/ 162 w 173"/>
                <a:gd name="T7" fmla="*/ 55 h 65"/>
                <a:gd name="T8" fmla="*/ 159 w 173"/>
                <a:gd name="T9" fmla="*/ 35 h 65"/>
                <a:gd name="T10" fmla="*/ 164 w 173"/>
                <a:gd name="T11" fmla="*/ 10 h 65"/>
                <a:gd name="T12" fmla="*/ 173 w 173"/>
                <a:gd name="T13" fmla="*/ 10 h 65"/>
                <a:gd name="T14" fmla="*/ 173 w 173"/>
                <a:gd name="T15" fmla="*/ 0 h 65"/>
                <a:gd name="T16" fmla="*/ 12 w 173"/>
                <a:gd name="T17" fmla="*/ 0 h 65"/>
                <a:gd name="T18" fmla="*/ 0 w 173"/>
                <a:gd name="T19" fmla="*/ 12 h 65"/>
                <a:gd name="T20" fmla="*/ 0 w 173"/>
                <a:gd name="T21" fmla="*/ 53 h 65"/>
                <a:gd name="T22" fmla="*/ 12 w 173"/>
                <a:gd name="T23" fmla="*/ 65 h 65"/>
                <a:gd name="T24" fmla="*/ 10 w 173"/>
                <a:gd name="T25" fmla="*/ 12 h 65"/>
                <a:gd name="T26" fmla="*/ 12 w 173"/>
                <a:gd name="T27" fmla="*/ 10 h 65"/>
                <a:gd name="T28" fmla="*/ 153 w 173"/>
                <a:gd name="T29" fmla="*/ 10 h 65"/>
                <a:gd name="T30" fmla="*/ 151 w 173"/>
                <a:gd name="T31" fmla="*/ 17 h 65"/>
                <a:gd name="T32" fmla="*/ 26 w 173"/>
                <a:gd name="T33" fmla="*/ 17 h 65"/>
                <a:gd name="T34" fmla="*/ 26 w 173"/>
                <a:gd name="T35" fmla="*/ 22 h 65"/>
                <a:gd name="T36" fmla="*/ 150 w 173"/>
                <a:gd name="T37" fmla="*/ 22 h 65"/>
                <a:gd name="T38" fmla="*/ 149 w 173"/>
                <a:gd name="T39" fmla="*/ 30 h 65"/>
                <a:gd name="T40" fmla="*/ 25 w 173"/>
                <a:gd name="T41" fmla="*/ 30 h 65"/>
                <a:gd name="T42" fmla="*/ 25 w 173"/>
                <a:gd name="T43" fmla="*/ 35 h 65"/>
                <a:gd name="T44" fmla="*/ 149 w 173"/>
                <a:gd name="T45" fmla="*/ 35 h 65"/>
                <a:gd name="T46" fmla="*/ 150 w 173"/>
                <a:gd name="T47" fmla="*/ 43 h 65"/>
                <a:gd name="T48" fmla="*/ 26 w 173"/>
                <a:gd name="T49" fmla="*/ 43 h 65"/>
                <a:gd name="T50" fmla="*/ 26 w 173"/>
                <a:gd name="T51" fmla="*/ 48 h 65"/>
                <a:gd name="T52" fmla="*/ 150 w 173"/>
                <a:gd name="T53" fmla="*/ 48 h 65"/>
                <a:gd name="T54" fmla="*/ 152 w 173"/>
                <a:gd name="T55" fmla="*/ 55 h 65"/>
                <a:gd name="T56" fmla="*/ 12 w 173"/>
                <a:gd name="T57" fmla="*/ 55 h 65"/>
                <a:gd name="T58" fmla="*/ 10 w 173"/>
                <a:gd name="T59" fmla="*/ 53 h 65"/>
                <a:gd name="T60" fmla="*/ 10 w 173"/>
                <a:gd name="T6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3" h="65">
                  <a:moveTo>
                    <a:pt x="12" y="65"/>
                  </a:moveTo>
                  <a:cubicBezTo>
                    <a:pt x="173" y="65"/>
                    <a:pt x="173" y="65"/>
                    <a:pt x="173" y="65"/>
                  </a:cubicBezTo>
                  <a:cubicBezTo>
                    <a:pt x="173" y="55"/>
                    <a:pt x="173" y="55"/>
                    <a:pt x="173" y="55"/>
                  </a:cubicBezTo>
                  <a:cubicBezTo>
                    <a:pt x="162" y="55"/>
                    <a:pt x="162" y="55"/>
                    <a:pt x="162" y="55"/>
                  </a:cubicBezTo>
                  <a:cubicBezTo>
                    <a:pt x="161" y="50"/>
                    <a:pt x="159" y="43"/>
                    <a:pt x="159" y="35"/>
                  </a:cubicBezTo>
                  <a:cubicBezTo>
                    <a:pt x="159" y="23"/>
                    <a:pt x="162" y="15"/>
                    <a:pt x="164" y="10"/>
                  </a:cubicBezTo>
                  <a:cubicBezTo>
                    <a:pt x="173" y="10"/>
                    <a:pt x="173" y="10"/>
                    <a:pt x="173" y="10"/>
                  </a:cubicBezTo>
                  <a:cubicBezTo>
                    <a:pt x="173" y="0"/>
                    <a:pt x="173" y="0"/>
                    <a:pt x="173" y="0"/>
                  </a:cubicBezTo>
                  <a:cubicBezTo>
                    <a:pt x="12" y="0"/>
                    <a:pt x="12" y="0"/>
                    <a:pt x="12" y="0"/>
                  </a:cubicBezTo>
                  <a:cubicBezTo>
                    <a:pt x="6" y="0"/>
                    <a:pt x="0" y="6"/>
                    <a:pt x="0" y="12"/>
                  </a:cubicBezTo>
                  <a:cubicBezTo>
                    <a:pt x="0" y="53"/>
                    <a:pt x="0" y="53"/>
                    <a:pt x="0" y="53"/>
                  </a:cubicBezTo>
                  <a:cubicBezTo>
                    <a:pt x="0" y="59"/>
                    <a:pt x="6" y="65"/>
                    <a:pt x="12" y="65"/>
                  </a:cubicBezTo>
                  <a:close/>
                  <a:moveTo>
                    <a:pt x="10" y="12"/>
                  </a:moveTo>
                  <a:cubicBezTo>
                    <a:pt x="10" y="11"/>
                    <a:pt x="11" y="10"/>
                    <a:pt x="12" y="10"/>
                  </a:cubicBezTo>
                  <a:cubicBezTo>
                    <a:pt x="153" y="10"/>
                    <a:pt x="153" y="10"/>
                    <a:pt x="153" y="10"/>
                  </a:cubicBezTo>
                  <a:cubicBezTo>
                    <a:pt x="153" y="12"/>
                    <a:pt x="152" y="15"/>
                    <a:pt x="151" y="17"/>
                  </a:cubicBezTo>
                  <a:cubicBezTo>
                    <a:pt x="26" y="17"/>
                    <a:pt x="26" y="17"/>
                    <a:pt x="26" y="17"/>
                  </a:cubicBezTo>
                  <a:cubicBezTo>
                    <a:pt x="26" y="22"/>
                    <a:pt x="26" y="22"/>
                    <a:pt x="26" y="22"/>
                  </a:cubicBezTo>
                  <a:cubicBezTo>
                    <a:pt x="150" y="22"/>
                    <a:pt x="150" y="22"/>
                    <a:pt x="150" y="22"/>
                  </a:cubicBezTo>
                  <a:cubicBezTo>
                    <a:pt x="150" y="24"/>
                    <a:pt x="149" y="27"/>
                    <a:pt x="149" y="30"/>
                  </a:cubicBezTo>
                  <a:cubicBezTo>
                    <a:pt x="25" y="30"/>
                    <a:pt x="25" y="30"/>
                    <a:pt x="25" y="30"/>
                  </a:cubicBezTo>
                  <a:cubicBezTo>
                    <a:pt x="25" y="35"/>
                    <a:pt x="25" y="35"/>
                    <a:pt x="25" y="35"/>
                  </a:cubicBezTo>
                  <a:cubicBezTo>
                    <a:pt x="149" y="35"/>
                    <a:pt x="149" y="35"/>
                    <a:pt x="149" y="35"/>
                  </a:cubicBezTo>
                  <a:cubicBezTo>
                    <a:pt x="149" y="38"/>
                    <a:pt x="149" y="40"/>
                    <a:pt x="150" y="43"/>
                  </a:cubicBezTo>
                  <a:cubicBezTo>
                    <a:pt x="26" y="43"/>
                    <a:pt x="26" y="43"/>
                    <a:pt x="26" y="43"/>
                  </a:cubicBezTo>
                  <a:cubicBezTo>
                    <a:pt x="26" y="48"/>
                    <a:pt x="26" y="48"/>
                    <a:pt x="26" y="48"/>
                  </a:cubicBezTo>
                  <a:cubicBezTo>
                    <a:pt x="150" y="48"/>
                    <a:pt x="150" y="48"/>
                    <a:pt x="150" y="48"/>
                  </a:cubicBezTo>
                  <a:cubicBezTo>
                    <a:pt x="151" y="50"/>
                    <a:pt x="151" y="53"/>
                    <a:pt x="152" y="55"/>
                  </a:cubicBezTo>
                  <a:cubicBezTo>
                    <a:pt x="12" y="55"/>
                    <a:pt x="12" y="55"/>
                    <a:pt x="12" y="55"/>
                  </a:cubicBezTo>
                  <a:cubicBezTo>
                    <a:pt x="11" y="55"/>
                    <a:pt x="10" y="54"/>
                    <a:pt x="10" y="53"/>
                  </a:cubicBezTo>
                  <a:lnTo>
                    <a:pt x="1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8"/>
            <p:cNvSpPr>
              <a:spLocks noEditPoints="1"/>
            </p:cNvSpPr>
            <p:nvPr/>
          </p:nvSpPr>
          <p:spPr bwMode="auto">
            <a:xfrm>
              <a:off x="3919538" y="2316163"/>
              <a:ext cx="284162" cy="593725"/>
            </a:xfrm>
            <a:custGeom>
              <a:avLst/>
              <a:gdLst>
                <a:gd name="T0" fmla="*/ 65 w 75"/>
                <a:gd name="T1" fmla="*/ 15 h 156"/>
                <a:gd name="T2" fmla="*/ 48 w 75"/>
                <a:gd name="T3" fmla="*/ 16 h 156"/>
                <a:gd name="T4" fmla="*/ 27 w 75"/>
                <a:gd name="T5" fmla="*/ 9 h 156"/>
                <a:gd name="T6" fmla="*/ 28 w 75"/>
                <a:gd name="T7" fmla="*/ 1 h 156"/>
                <a:gd name="T8" fmla="*/ 20 w 75"/>
                <a:gd name="T9" fmla="*/ 0 h 156"/>
                <a:gd name="T10" fmla="*/ 1 w 75"/>
                <a:gd name="T11" fmla="*/ 139 h 156"/>
                <a:gd name="T12" fmla="*/ 10 w 75"/>
                <a:gd name="T13" fmla="*/ 150 h 156"/>
                <a:gd name="T14" fmla="*/ 45 w 75"/>
                <a:gd name="T15" fmla="*/ 155 h 156"/>
                <a:gd name="T16" fmla="*/ 57 w 75"/>
                <a:gd name="T17" fmla="*/ 146 h 156"/>
                <a:gd name="T18" fmla="*/ 75 w 75"/>
                <a:gd name="T19" fmla="*/ 8 h 156"/>
                <a:gd name="T20" fmla="*/ 67 w 75"/>
                <a:gd name="T21" fmla="*/ 7 h 156"/>
                <a:gd name="T22" fmla="*/ 65 w 75"/>
                <a:gd name="T23" fmla="*/ 15 h 156"/>
                <a:gd name="T24" fmla="*/ 48 w 75"/>
                <a:gd name="T25" fmla="*/ 145 h 156"/>
                <a:gd name="T26" fmla="*/ 46 w 75"/>
                <a:gd name="T27" fmla="*/ 146 h 156"/>
                <a:gd name="T28" fmla="*/ 11 w 75"/>
                <a:gd name="T29" fmla="*/ 142 h 156"/>
                <a:gd name="T30" fmla="*/ 10 w 75"/>
                <a:gd name="T31" fmla="*/ 140 h 156"/>
                <a:gd name="T32" fmla="*/ 26 w 75"/>
                <a:gd name="T33" fmla="*/ 18 h 156"/>
                <a:gd name="T34" fmla="*/ 32 w 75"/>
                <a:gd name="T35" fmla="*/ 21 h 156"/>
                <a:gd name="T36" fmla="*/ 17 w 75"/>
                <a:gd name="T37" fmla="*/ 129 h 156"/>
                <a:gd name="T38" fmla="*/ 21 w 75"/>
                <a:gd name="T39" fmla="*/ 129 h 156"/>
                <a:gd name="T40" fmla="*/ 35 w 75"/>
                <a:gd name="T41" fmla="*/ 22 h 156"/>
                <a:gd name="T42" fmla="*/ 43 w 75"/>
                <a:gd name="T43" fmla="*/ 24 h 156"/>
                <a:gd name="T44" fmla="*/ 28 w 75"/>
                <a:gd name="T45" fmla="*/ 131 h 156"/>
                <a:gd name="T46" fmla="*/ 32 w 75"/>
                <a:gd name="T47" fmla="*/ 131 h 156"/>
                <a:gd name="T48" fmla="*/ 47 w 75"/>
                <a:gd name="T49" fmla="*/ 24 h 156"/>
                <a:gd name="T50" fmla="*/ 54 w 75"/>
                <a:gd name="T51" fmla="*/ 25 h 156"/>
                <a:gd name="T52" fmla="*/ 40 w 75"/>
                <a:gd name="T53" fmla="*/ 132 h 156"/>
                <a:gd name="T54" fmla="*/ 43 w 75"/>
                <a:gd name="T55" fmla="*/ 132 h 156"/>
                <a:gd name="T56" fmla="*/ 58 w 75"/>
                <a:gd name="T57" fmla="*/ 25 h 156"/>
                <a:gd name="T58" fmla="*/ 64 w 75"/>
                <a:gd name="T59" fmla="*/ 24 h 156"/>
                <a:gd name="T60" fmla="*/ 48 w 75"/>
                <a:gd name="T61" fmla="*/ 14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56">
                  <a:moveTo>
                    <a:pt x="65" y="15"/>
                  </a:moveTo>
                  <a:cubicBezTo>
                    <a:pt x="61" y="16"/>
                    <a:pt x="55" y="17"/>
                    <a:pt x="48" y="16"/>
                  </a:cubicBezTo>
                  <a:cubicBezTo>
                    <a:pt x="38" y="14"/>
                    <a:pt x="31" y="11"/>
                    <a:pt x="27" y="9"/>
                  </a:cubicBezTo>
                  <a:cubicBezTo>
                    <a:pt x="28" y="1"/>
                    <a:pt x="28" y="1"/>
                    <a:pt x="28" y="1"/>
                  </a:cubicBezTo>
                  <a:cubicBezTo>
                    <a:pt x="20" y="0"/>
                    <a:pt x="20" y="0"/>
                    <a:pt x="20" y="0"/>
                  </a:cubicBezTo>
                  <a:cubicBezTo>
                    <a:pt x="1" y="139"/>
                    <a:pt x="1" y="139"/>
                    <a:pt x="1" y="139"/>
                  </a:cubicBezTo>
                  <a:cubicBezTo>
                    <a:pt x="0" y="144"/>
                    <a:pt x="4" y="150"/>
                    <a:pt x="10" y="150"/>
                  </a:cubicBezTo>
                  <a:cubicBezTo>
                    <a:pt x="45" y="155"/>
                    <a:pt x="45" y="155"/>
                    <a:pt x="45" y="155"/>
                  </a:cubicBezTo>
                  <a:cubicBezTo>
                    <a:pt x="51" y="156"/>
                    <a:pt x="56" y="152"/>
                    <a:pt x="57" y="146"/>
                  </a:cubicBezTo>
                  <a:cubicBezTo>
                    <a:pt x="75" y="8"/>
                    <a:pt x="75" y="8"/>
                    <a:pt x="75" y="8"/>
                  </a:cubicBezTo>
                  <a:cubicBezTo>
                    <a:pt x="67" y="7"/>
                    <a:pt x="67" y="7"/>
                    <a:pt x="67" y="7"/>
                  </a:cubicBezTo>
                  <a:lnTo>
                    <a:pt x="65" y="15"/>
                  </a:lnTo>
                  <a:close/>
                  <a:moveTo>
                    <a:pt x="48" y="145"/>
                  </a:moveTo>
                  <a:cubicBezTo>
                    <a:pt x="48" y="146"/>
                    <a:pt x="47" y="146"/>
                    <a:pt x="46" y="146"/>
                  </a:cubicBezTo>
                  <a:cubicBezTo>
                    <a:pt x="11" y="142"/>
                    <a:pt x="11" y="142"/>
                    <a:pt x="11" y="142"/>
                  </a:cubicBezTo>
                  <a:cubicBezTo>
                    <a:pt x="10" y="142"/>
                    <a:pt x="10" y="141"/>
                    <a:pt x="10" y="140"/>
                  </a:cubicBezTo>
                  <a:cubicBezTo>
                    <a:pt x="26" y="18"/>
                    <a:pt x="26" y="18"/>
                    <a:pt x="26" y="18"/>
                  </a:cubicBezTo>
                  <a:cubicBezTo>
                    <a:pt x="28" y="19"/>
                    <a:pt x="30" y="20"/>
                    <a:pt x="32" y="21"/>
                  </a:cubicBezTo>
                  <a:cubicBezTo>
                    <a:pt x="17" y="129"/>
                    <a:pt x="17" y="129"/>
                    <a:pt x="17" y="129"/>
                  </a:cubicBezTo>
                  <a:cubicBezTo>
                    <a:pt x="21" y="129"/>
                    <a:pt x="21" y="129"/>
                    <a:pt x="21" y="129"/>
                  </a:cubicBezTo>
                  <a:cubicBezTo>
                    <a:pt x="35" y="22"/>
                    <a:pt x="35" y="22"/>
                    <a:pt x="35" y="22"/>
                  </a:cubicBezTo>
                  <a:cubicBezTo>
                    <a:pt x="38" y="23"/>
                    <a:pt x="40" y="23"/>
                    <a:pt x="43" y="24"/>
                  </a:cubicBezTo>
                  <a:cubicBezTo>
                    <a:pt x="28" y="131"/>
                    <a:pt x="28" y="131"/>
                    <a:pt x="28" y="131"/>
                  </a:cubicBezTo>
                  <a:cubicBezTo>
                    <a:pt x="32" y="131"/>
                    <a:pt x="32" y="131"/>
                    <a:pt x="32" y="131"/>
                  </a:cubicBezTo>
                  <a:cubicBezTo>
                    <a:pt x="47" y="24"/>
                    <a:pt x="47" y="24"/>
                    <a:pt x="47" y="24"/>
                  </a:cubicBezTo>
                  <a:cubicBezTo>
                    <a:pt x="49" y="25"/>
                    <a:pt x="51" y="25"/>
                    <a:pt x="54" y="25"/>
                  </a:cubicBezTo>
                  <a:cubicBezTo>
                    <a:pt x="40" y="132"/>
                    <a:pt x="40" y="132"/>
                    <a:pt x="40" y="132"/>
                  </a:cubicBezTo>
                  <a:cubicBezTo>
                    <a:pt x="43" y="132"/>
                    <a:pt x="43" y="132"/>
                    <a:pt x="43" y="132"/>
                  </a:cubicBezTo>
                  <a:cubicBezTo>
                    <a:pt x="58" y="25"/>
                    <a:pt x="58" y="25"/>
                    <a:pt x="58" y="25"/>
                  </a:cubicBezTo>
                  <a:cubicBezTo>
                    <a:pt x="60" y="25"/>
                    <a:pt x="62" y="25"/>
                    <a:pt x="64" y="24"/>
                  </a:cubicBezTo>
                  <a:lnTo>
                    <a:pt x="48"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39"/>
            <p:cNvSpPr>
              <a:spLocks noChangeArrowheads="1"/>
            </p:cNvSpPr>
            <p:nvPr/>
          </p:nvSpPr>
          <p:spPr bwMode="auto">
            <a:xfrm>
              <a:off x="4397375" y="2133600"/>
              <a:ext cx="5461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0"/>
            <p:cNvSpPr>
              <a:spLocks/>
            </p:cNvSpPr>
            <p:nvPr/>
          </p:nvSpPr>
          <p:spPr bwMode="auto">
            <a:xfrm>
              <a:off x="4881563" y="2187575"/>
              <a:ext cx="57150" cy="220663"/>
            </a:xfrm>
            <a:custGeom>
              <a:avLst/>
              <a:gdLst>
                <a:gd name="T0" fmla="*/ 10 w 15"/>
                <a:gd name="T1" fmla="*/ 0 h 58"/>
                <a:gd name="T2" fmla="*/ 5 w 15"/>
                <a:gd name="T3" fmla="*/ 0 h 58"/>
                <a:gd name="T4" fmla="*/ 5 w 15"/>
                <a:gd name="T5" fmla="*/ 38 h 58"/>
                <a:gd name="T6" fmla="*/ 0 w 15"/>
                <a:gd name="T7" fmla="*/ 50 h 58"/>
                <a:gd name="T8" fmla="*/ 7 w 15"/>
                <a:gd name="T9" fmla="*/ 58 h 58"/>
                <a:gd name="T10" fmla="*/ 15 w 15"/>
                <a:gd name="T11" fmla="*/ 50 h 58"/>
                <a:gd name="T12" fmla="*/ 10 w 15"/>
                <a:gd name="T13" fmla="*/ 38 h 58"/>
                <a:gd name="T14" fmla="*/ 10 w 1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8">
                  <a:moveTo>
                    <a:pt x="10" y="0"/>
                  </a:moveTo>
                  <a:cubicBezTo>
                    <a:pt x="5" y="0"/>
                    <a:pt x="5" y="0"/>
                    <a:pt x="5" y="0"/>
                  </a:cubicBezTo>
                  <a:cubicBezTo>
                    <a:pt x="5" y="38"/>
                    <a:pt x="5" y="38"/>
                    <a:pt x="5" y="38"/>
                  </a:cubicBezTo>
                  <a:cubicBezTo>
                    <a:pt x="2" y="41"/>
                    <a:pt x="0" y="47"/>
                    <a:pt x="0" y="50"/>
                  </a:cubicBezTo>
                  <a:cubicBezTo>
                    <a:pt x="0" y="54"/>
                    <a:pt x="3" y="58"/>
                    <a:pt x="7" y="58"/>
                  </a:cubicBezTo>
                  <a:cubicBezTo>
                    <a:pt x="11" y="58"/>
                    <a:pt x="15" y="54"/>
                    <a:pt x="15" y="50"/>
                  </a:cubicBezTo>
                  <a:cubicBezTo>
                    <a:pt x="15" y="47"/>
                    <a:pt x="13" y="41"/>
                    <a:pt x="10" y="38"/>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Rectangle 41"/>
            <p:cNvSpPr>
              <a:spLocks noChangeArrowheads="1"/>
            </p:cNvSpPr>
            <p:nvPr/>
          </p:nvSpPr>
          <p:spPr bwMode="auto">
            <a:xfrm>
              <a:off x="4452938" y="2190750"/>
              <a:ext cx="422275" cy="168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874438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par>
                                <p:cTn id="13" presetID="9"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par>
                                <p:cTn id="16" presetID="9"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dissolve">
                                      <p:cBhvr>
                                        <p:cTn id="18" dur="500"/>
                                        <p:tgtEl>
                                          <p:spTgt spid="24"/>
                                        </p:tgtEl>
                                      </p:cBhvr>
                                    </p:animEffect>
                                  </p:childTnLst>
                                </p:cTn>
                              </p:par>
                              <p:par>
                                <p:cTn id="19" presetID="9"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dissolve">
                                      <p:cBhvr>
                                        <p:cTn id="21" dur="500"/>
                                        <p:tgtEl>
                                          <p:spTgt spid="28"/>
                                        </p:tgtEl>
                                      </p:cBhvr>
                                    </p:animEffect>
                                  </p:childTnLst>
                                </p:cTn>
                              </p:par>
                              <p:par>
                                <p:cTn id="22" presetID="9" presetClass="entr" presetSubtype="0" fill="hold"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dissolve">
                                      <p:cBhvr>
                                        <p:cTn id="24" dur="500"/>
                                        <p:tgtEl>
                                          <p:spTgt spid="38"/>
                                        </p:tgtEl>
                                      </p:cBhvr>
                                    </p:animEffect>
                                  </p:childTnLst>
                                </p:cTn>
                              </p:par>
                              <p:par>
                                <p:cTn id="25" presetID="9" presetClass="entr" presetSubtype="0" fill="hold"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dissolve">
                                      <p:cBhvr>
                                        <p:cTn id="27" dur="500"/>
                                        <p:tgtEl>
                                          <p:spTgt spid="41"/>
                                        </p:tgtEl>
                                      </p:cBhvr>
                                    </p:animEffect>
                                  </p:childTnLst>
                                </p:cTn>
                              </p:par>
                            </p:childTnLst>
                          </p:cTn>
                        </p:par>
                        <p:par>
                          <p:cTn id="28" fill="hold">
                            <p:stCondLst>
                              <p:cond delay="1000"/>
                            </p:stCondLst>
                            <p:childTnLst>
                              <p:par>
                                <p:cTn id="29" presetID="2" presetClass="entr" presetSubtype="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3"/>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t>2018/12/24</a:t>
            </a:fld>
            <a:endParaRPr lang="zh-CN" altLang="en-US"/>
          </a:p>
        </p:txBody>
      </p:sp>
      <p:sp>
        <p:nvSpPr>
          <p:cNvPr id="5" name="页脚占位符 4"/>
          <p:cNvSpPr>
            <a:spLocks noGrp="1"/>
          </p:cNvSpPr>
          <p:nvPr>
            <p:ph type="ftr" sz="quarter" idx="3"/>
          </p:nvPr>
        </p:nvSpPr>
        <p:spPr>
          <a:xfrm>
            <a:off x="3124201" y="4767263"/>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3"/>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705587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6.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2" name="TextBox 41"/>
          <p:cNvSpPr txBox="1"/>
          <p:nvPr/>
        </p:nvSpPr>
        <p:spPr>
          <a:xfrm>
            <a:off x="954977" y="2490450"/>
            <a:ext cx="3970959" cy="369332"/>
          </a:xfrm>
          <a:prstGeom prst="rect">
            <a:avLst/>
          </a:prstGeom>
        </p:spPr>
        <p:txBody>
          <a:bodyPr wrap="none">
            <a:spAutoFit/>
          </a:bodyPr>
          <a:lstStyle>
            <a:defPPr>
              <a:defRPr lang="zh-CN"/>
            </a:defPPr>
            <a:lvl1pPr algn="ctr">
              <a:defRPr sz="5400" b="1">
                <a:solidFill>
                  <a:srgbClr val="002060"/>
                </a:solidFill>
                <a:latin typeface="微软雅黑" panose="020B0503020204020204" pitchFamily="34" charset="-122"/>
                <a:ea typeface="微软雅黑" panose="020B0503020204020204" pitchFamily="34" charset="-122"/>
              </a:defRPr>
            </a:lvl1pPr>
          </a:lstStyle>
          <a:p>
            <a:r>
              <a:rPr lang="zh-CN" altLang="en-US" sz="1800" b="0" dirty="0"/>
              <a:t>副标题：</a:t>
            </a:r>
            <a:r>
              <a:rPr lang="en-US" altLang="zh-CN" sz="1800" b="0" dirty="0"/>
              <a:t>XX</a:t>
            </a:r>
            <a:r>
              <a:rPr lang="zh-CN" altLang="en-US" sz="1800" b="0" dirty="0"/>
              <a:t>学位研究生论文答辩材料</a:t>
            </a:r>
          </a:p>
        </p:txBody>
      </p:sp>
      <p:grpSp>
        <p:nvGrpSpPr>
          <p:cNvPr id="48" name="组合 47"/>
          <p:cNvGrpSpPr/>
          <p:nvPr/>
        </p:nvGrpSpPr>
        <p:grpSpPr>
          <a:xfrm>
            <a:off x="238572" y="277273"/>
            <a:ext cx="465708" cy="472063"/>
            <a:chOff x="4796805" y="-215900"/>
            <a:chExt cx="2093913" cy="2122488"/>
          </a:xfrm>
          <a:solidFill>
            <a:srgbClr val="0070C0"/>
          </a:solidFill>
        </p:grpSpPr>
        <p:sp>
          <p:nvSpPr>
            <p:cNvPr id="49" name="Freeform 6"/>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50" name="Freeform 7"/>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grpSp>
      <p:grpSp>
        <p:nvGrpSpPr>
          <p:cNvPr id="51" name="组合 50"/>
          <p:cNvGrpSpPr/>
          <p:nvPr/>
        </p:nvGrpSpPr>
        <p:grpSpPr>
          <a:xfrm>
            <a:off x="1437382" y="277273"/>
            <a:ext cx="465708" cy="472063"/>
            <a:chOff x="7717810" y="-375235"/>
            <a:chExt cx="2093913" cy="2122488"/>
          </a:xfrm>
          <a:solidFill>
            <a:srgbClr val="0070C0"/>
          </a:solidFill>
        </p:grpSpPr>
        <p:sp>
          <p:nvSpPr>
            <p:cNvPr id="52" name="Freeform 6"/>
            <p:cNvSpPr>
              <a:spLocks noEditPoints="1"/>
            </p:cNvSpPr>
            <p:nvPr/>
          </p:nvSpPr>
          <p:spPr bwMode="auto">
            <a:xfrm>
              <a:off x="7717810" y="-375235"/>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53" name="Freeform 10"/>
            <p:cNvSpPr>
              <a:spLocks noEditPoints="1"/>
            </p:cNvSpPr>
            <p:nvPr/>
          </p:nvSpPr>
          <p:spPr bwMode="auto">
            <a:xfrm>
              <a:off x="7873033" y="-212106"/>
              <a:ext cx="1796329" cy="1793077"/>
            </a:xfrm>
            <a:custGeom>
              <a:avLst/>
              <a:gdLst>
                <a:gd name="T0" fmla="*/ 439327 w 1145"/>
                <a:gd name="T1" fmla="*/ 326030 h 1145"/>
                <a:gd name="T2" fmla="*/ 326620 w 1145"/>
                <a:gd name="T3" fmla="*/ 438533 h 1145"/>
                <a:gd name="T4" fmla="*/ 439327 w 1145"/>
                <a:gd name="T5" fmla="*/ 551036 h 1145"/>
                <a:gd name="T6" fmla="*/ 552034 w 1145"/>
                <a:gd name="T7" fmla="*/ 438533 h 1145"/>
                <a:gd name="T8" fmla="*/ 439327 w 1145"/>
                <a:gd name="T9" fmla="*/ 326030 h 1145"/>
                <a:gd name="T10" fmla="*/ 485330 w 1145"/>
                <a:gd name="T11" fmla="*/ 652824 h 1145"/>
                <a:gd name="T12" fmla="*/ 485330 w 1145"/>
                <a:gd name="T13" fmla="*/ 601547 h 1145"/>
                <a:gd name="T14" fmla="*/ 393324 w 1145"/>
                <a:gd name="T15" fmla="*/ 601547 h 1145"/>
                <a:gd name="T16" fmla="*/ 393324 w 1145"/>
                <a:gd name="T17" fmla="*/ 652824 h 1145"/>
                <a:gd name="T18" fmla="*/ 224647 w 1145"/>
                <a:gd name="T19" fmla="*/ 484452 h 1145"/>
                <a:gd name="T20" fmla="*/ 275250 w 1145"/>
                <a:gd name="T21" fmla="*/ 484452 h 1145"/>
                <a:gd name="T22" fmla="*/ 275250 w 1145"/>
                <a:gd name="T23" fmla="*/ 392613 h 1145"/>
                <a:gd name="T24" fmla="*/ 224647 w 1145"/>
                <a:gd name="T25" fmla="*/ 392613 h 1145"/>
                <a:gd name="T26" fmla="*/ 393324 w 1145"/>
                <a:gd name="T27" fmla="*/ 224241 h 1145"/>
                <a:gd name="T28" fmla="*/ 393324 w 1145"/>
                <a:gd name="T29" fmla="*/ 274753 h 1145"/>
                <a:gd name="T30" fmla="*/ 485330 w 1145"/>
                <a:gd name="T31" fmla="*/ 274753 h 1145"/>
                <a:gd name="T32" fmla="*/ 485330 w 1145"/>
                <a:gd name="T33" fmla="*/ 224241 h 1145"/>
                <a:gd name="T34" fmla="*/ 654007 w 1145"/>
                <a:gd name="T35" fmla="*/ 392613 h 1145"/>
                <a:gd name="T36" fmla="*/ 603404 w 1145"/>
                <a:gd name="T37" fmla="*/ 392613 h 1145"/>
                <a:gd name="T38" fmla="*/ 603404 w 1145"/>
                <a:gd name="T39" fmla="*/ 484452 h 1145"/>
                <a:gd name="T40" fmla="*/ 654007 w 1145"/>
                <a:gd name="T41" fmla="*/ 484452 h 1145"/>
                <a:gd name="T42" fmla="*/ 485330 w 1145"/>
                <a:gd name="T43" fmla="*/ 652824 h 1145"/>
                <a:gd name="T44" fmla="*/ 747546 w 1145"/>
                <a:gd name="T45" fmla="*/ 392613 h 1145"/>
                <a:gd name="T46" fmla="*/ 485330 w 1145"/>
                <a:gd name="T47" fmla="*/ 130871 h 1145"/>
                <a:gd name="T48" fmla="*/ 485330 w 1145"/>
                <a:gd name="T49" fmla="*/ 0 h 1145"/>
                <a:gd name="T50" fmla="*/ 393324 w 1145"/>
                <a:gd name="T51" fmla="*/ 0 h 1145"/>
                <a:gd name="T52" fmla="*/ 393324 w 1145"/>
                <a:gd name="T53" fmla="*/ 130871 h 1145"/>
                <a:gd name="T54" fmla="*/ 131108 w 1145"/>
                <a:gd name="T55" fmla="*/ 392613 h 1145"/>
                <a:gd name="T56" fmla="*/ 0 w 1145"/>
                <a:gd name="T57" fmla="*/ 392613 h 1145"/>
                <a:gd name="T58" fmla="*/ 0 w 1145"/>
                <a:gd name="T59" fmla="*/ 484452 h 1145"/>
                <a:gd name="T60" fmla="*/ 131108 w 1145"/>
                <a:gd name="T61" fmla="*/ 484452 h 1145"/>
                <a:gd name="T62" fmla="*/ 393324 w 1145"/>
                <a:gd name="T63" fmla="*/ 746194 h 1145"/>
                <a:gd name="T64" fmla="*/ 393324 w 1145"/>
                <a:gd name="T65" fmla="*/ 876300 h 1145"/>
                <a:gd name="T66" fmla="*/ 485330 w 1145"/>
                <a:gd name="T67" fmla="*/ 876300 h 1145"/>
                <a:gd name="T68" fmla="*/ 485330 w 1145"/>
                <a:gd name="T69" fmla="*/ 746194 h 1145"/>
                <a:gd name="T70" fmla="*/ 747546 w 1145"/>
                <a:gd name="T71" fmla="*/ 484452 h 1145"/>
                <a:gd name="T72" fmla="*/ 877887 w 1145"/>
                <a:gd name="T73" fmla="*/ 484452 h 1145"/>
                <a:gd name="T74" fmla="*/ 877887 w 1145"/>
                <a:gd name="T75" fmla="*/ 392613 h 1145"/>
                <a:gd name="T76" fmla="*/ 747546 w 1145"/>
                <a:gd name="T77" fmla="*/ 392613 h 114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45" h="1145">
                  <a:moveTo>
                    <a:pt x="573" y="426"/>
                  </a:moveTo>
                  <a:cubicBezTo>
                    <a:pt x="492" y="426"/>
                    <a:pt x="426" y="492"/>
                    <a:pt x="426" y="573"/>
                  </a:cubicBezTo>
                  <a:cubicBezTo>
                    <a:pt x="426" y="654"/>
                    <a:pt x="492" y="720"/>
                    <a:pt x="573" y="720"/>
                  </a:cubicBezTo>
                  <a:cubicBezTo>
                    <a:pt x="654" y="720"/>
                    <a:pt x="720" y="654"/>
                    <a:pt x="720" y="573"/>
                  </a:cubicBezTo>
                  <a:cubicBezTo>
                    <a:pt x="720" y="492"/>
                    <a:pt x="654" y="426"/>
                    <a:pt x="573" y="426"/>
                  </a:cubicBezTo>
                  <a:close/>
                  <a:moveTo>
                    <a:pt x="633" y="853"/>
                  </a:moveTo>
                  <a:lnTo>
                    <a:pt x="633" y="786"/>
                  </a:lnTo>
                  <a:lnTo>
                    <a:pt x="513" y="786"/>
                  </a:lnTo>
                  <a:lnTo>
                    <a:pt x="513" y="853"/>
                  </a:lnTo>
                  <a:cubicBezTo>
                    <a:pt x="403" y="829"/>
                    <a:pt x="316" y="743"/>
                    <a:pt x="293" y="633"/>
                  </a:cubicBezTo>
                  <a:lnTo>
                    <a:pt x="359" y="633"/>
                  </a:lnTo>
                  <a:lnTo>
                    <a:pt x="359" y="513"/>
                  </a:lnTo>
                  <a:lnTo>
                    <a:pt x="293" y="513"/>
                  </a:lnTo>
                  <a:cubicBezTo>
                    <a:pt x="316" y="403"/>
                    <a:pt x="403" y="316"/>
                    <a:pt x="513" y="293"/>
                  </a:cubicBezTo>
                  <a:lnTo>
                    <a:pt x="513" y="359"/>
                  </a:lnTo>
                  <a:lnTo>
                    <a:pt x="633" y="359"/>
                  </a:lnTo>
                  <a:lnTo>
                    <a:pt x="633" y="293"/>
                  </a:lnTo>
                  <a:cubicBezTo>
                    <a:pt x="743" y="316"/>
                    <a:pt x="830" y="403"/>
                    <a:pt x="853" y="513"/>
                  </a:cubicBezTo>
                  <a:lnTo>
                    <a:pt x="787" y="513"/>
                  </a:lnTo>
                  <a:lnTo>
                    <a:pt x="787" y="633"/>
                  </a:lnTo>
                  <a:lnTo>
                    <a:pt x="853" y="633"/>
                  </a:lnTo>
                  <a:cubicBezTo>
                    <a:pt x="830" y="743"/>
                    <a:pt x="743" y="829"/>
                    <a:pt x="633" y="853"/>
                  </a:cubicBezTo>
                  <a:close/>
                  <a:moveTo>
                    <a:pt x="975" y="513"/>
                  </a:moveTo>
                  <a:cubicBezTo>
                    <a:pt x="949" y="337"/>
                    <a:pt x="809" y="197"/>
                    <a:pt x="633" y="171"/>
                  </a:cubicBezTo>
                  <a:lnTo>
                    <a:pt x="633" y="0"/>
                  </a:lnTo>
                  <a:lnTo>
                    <a:pt x="513" y="0"/>
                  </a:lnTo>
                  <a:lnTo>
                    <a:pt x="513" y="171"/>
                  </a:lnTo>
                  <a:cubicBezTo>
                    <a:pt x="337" y="197"/>
                    <a:pt x="197" y="337"/>
                    <a:pt x="171" y="513"/>
                  </a:cubicBezTo>
                  <a:lnTo>
                    <a:pt x="0" y="513"/>
                  </a:lnTo>
                  <a:lnTo>
                    <a:pt x="0" y="633"/>
                  </a:lnTo>
                  <a:lnTo>
                    <a:pt x="171" y="633"/>
                  </a:lnTo>
                  <a:cubicBezTo>
                    <a:pt x="197" y="809"/>
                    <a:pt x="337" y="949"/>
                    <a:pt x="513" y="975"/>
                  </a:cubicBezTo>
                  <a:lnTo>
                    <a:pt x="513" y="1145"/>
                  </a:lnTo>
                  <a:lnTo>
                    <a:pt x="633" y="1145"/>
                  </a:lnTo>
                  <a:lnTo>
                    <a:pt x="633" y="975"/>
                  </a:lnTo>
                  <a:cubicBezTo>
                    <a:pt x="809" y="949"/>
                    <a:pt x="949" y="809"/>
                    <a:pt x="975" y="633"/>
                  </a:cubicBezTo>
                  <a:lnTo>
                    <a:pt x="1145" y="633"/>
                  </a:lnTo>
                  <a:lnTo>
                    <a:pt x="1145" y="513"/>
                  </a:lnTo>
                  <a:lnTo>
                    <a:pt x="975" y="513"/>
                  </a:lnTo>
                  <a:close/>
                </a:path>
              </a:pathLst>
            </a:custGeom>
            <a:solidFill>
              <a:srgbClr val="002060"/>
            </a:solidFill>
            <a:ln>
              <a:noFill/>
            </a:ln>
          </p:spPr>
          <p:txBody>
            <a:bodyPr/>
            <a:lstStyle/>
            <a:p>
              <a:endParaRPr lang="zh-CN" altLang="en-US">
                <a:solidFill>
                  <a:srgbClr val="21A3D0"/>
                </a:solidFill>
              </a:endParaRPr>
            </a:p>
          </p:txBody>
        </p:sp>
      </p:grpSp>
      <p:grpSp>
        <p:nvGrpSpPr>
          <p:cNvPr id="54" name="组合 53"/>
          <p:cNvGrpSpPr/>
          <p:nvPr/>
        </p:nvGrpSpPr>
        <p:grpSpPr>
          <a:xfrm>
            <a:off x="837977" y="277273"/>
            <a:ext cx="465708" cy="472063"/>
            <a:chOff x="10019977" y="-551766"/>
            <a:chExt cx="2093913" cy="2122488"/>
          </a:xfrm>
          <a:solidFill>
            <a:srgbClr val="0070C0"/>
          </a:solidFill>
        </p:grpSpPr>
        <p:sp>
          <p:nvSpPr>
            <p:cNvPr id="55" name="Freeform 6"/>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56" name="Freeform 6"/>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grpSp>
        <p:nvGrpSpPr>
          <p:cNvPr id="60" name="组合 59"/>
          <p:cNvGrpSpPr/>
          <p:nvPr/>
        </p:nvGrpSpPr>
        <p:grpSpPr>
          <a:xfrm>
            <a:off x="2036787" y="277273"/>
            <a:ext cx="465708" cy="472063"/>
            <a:chOff x="1342896" y="2366362"/>
            <a:chExt cx="2093913" cy="2122488"/>
          </a:xfrm>
          <a:solidFill>
            <a:srgbClr val="0070C0"/>
          </a:solidFill>
        </p:grpSpPr>
        <p:sp>
          <p:nvSpPr>
            <p:cNvPr id="61" name="Freeform 6"/>
            <p:cNvSpPr>
              <a:spLocks noEditPoints="1"/>
            </p:cNvSpPr>
            <p:nvPr/>
          </p:nvSpPr>
          <p:spPr bwMode="auto">
            <a:xfrm>
              <a:off x="1342896" y="2366362"/>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nvGrpSpPr>
            <p:cNvPr id="62" name="组合 61"/>
            <p:cNvGrpSpPr/>
            <p:nvPr/>
          </p:nvGrpSpPr>
          <p:grpSpPr>
            <a:xfrm>
              <a:off x="1767347" y="2753040"/>
              <a:ext cx="1311950" cy="1299916"/>
              <a:chOff x="4699000" y="4643438"/>
              <a:chExt cx="346075" cy="342900"/>
            </a:xfrm>
            <a:grpFill/>
          </p:grpSpPr>
          <p:sp>
            <p:nvSpPr>
              <p:cNvPr id="63" name="Freeform 20"/>
              <p:cNvSpPr>
                <a:spLocks noEditPoints="1"/>
              </p:cNvSpPr>
              <p:nvPr/>
            </p:nvSpPr>
            <p:spPr bwMode="auto">
              <a:xfrm>
                <a:off x="4894263" y="4841875"/>
                <a:ext cx="146050" cy="142875"/>
              </a:xfrm>
              <a:custGeom>
                <a:avLst/>
                <a:gdLst>
                  <a:gd name="T0" fmla="*/ 232 w 340"/>
                  <a:gd name="T1" fmla="*/ 183 h 333"/>
                  <a:gd name="T2" fmla="*/ 274 w 340"/>
                  <a:gd name="T3" fmla="*/ 224 h 333"/>
                  <a:gd name="T4" fmla="*/ 232 w 340"/>
                  <a:gd name="T5" fmla="*/ 266 h 333"/>
                  <a:gd name="T6" fmla="*/ 191 w 340"/>
                  <a:gd name="T7" fmla="*/ 224 h 333"/>
                  <a:gd name="T8" fmla="*/ 232 w 340"/>
                  <a:gd name="T9" fmla="*/ 183 h 333"/>
                  <a:gd name="T10" fmla="*/ 75 w 340"/>
                  <a:gd name="T11" fmla="*/ 3 h 333"/>
                  <a:gd name="T12" fmla="*/ 85 w 340"/>
                  <a:gd name="T13" fmla="*/ 24 h 333"/>
                  <a:gd name="T14" fmla="*/ 63 w 340"/>
                  <a:gd name="T15" fmla="*/ 46 h 333"/>
                  <a:gd name="T16" fmla="*/ 42 w 340"/>
                  <a:gd name="T17" fmla="*/ 67 h 333"/>
                  <a:gd name="T18" fmla="*/ 0 w 340"/>
                  <a:gd name="T19" fmla="*/ 94 h 333"/>
                  <a:gd name="T20" fmla="*/ 140 w 340"/>
                  <a:gd name="T21" fmla="*/ 235 h 333"/>
                  <a:gd name="T22" fmla="*/ 207 w 340"/>
                  <a:gd name="T23" fmla="*/ 324 h 333"/>
                  <a:gd name="T24" fmla="*/ 242 w 340"/>
                  <a:gd name="T25" fmla="*/ 333 h 333"/>
                  <a:gd name="T26" fmla="*/ 340 w 340"/>
                  <a:gd name="T27" fmla="*/ 235 h 333"/>
                  <a:gd name="T28" fmla="*/ 330 w 340"/>
                  <a:gd name="T29" fmla="*/ 199 h 333"/>
                  <a:gd name="T30" fmla="*/ 242 w 340"/>
                  <a:gd name="T31" fmla="*/ 133 h 333"/>
                  <a:gd name="T32" fmla="*/ 109 w 340"/>
                  <a:gd name="T33" fmla="*/ 0 h 333"/>
                  <a:gd name="T34" fmla="*/ 96 w 340"/>
                  <a:gd name="T35" fmla="*/ 13 h 333"/>
                  <a:gd name="T36" fmla="*/ 75 w 340"/>
                  <a:gd name="T37" fmla="*/ 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0" h="333">
                    <a:moveTo>
                      <a:pt x="232" y="183"/>
                    </a:moveTo>
                    <a:cubicBezTo>
                      <a:pt x="255" y="183"/>
                      <a:pt x="274" y="201"/>
                      <a:pt x="274" y="224"/>
                    </a:cubicBezTo>
                    <a:cubicBezTo>
                      <a:pt x="274" y="247"/>
                      <a:pt x="255" y="266"/>
                      <a:pt x="232" y="266"/>
                    </a:cubicBezTo>
                    <a:cubicBezTo>
                      <a:pt x="210" y="266"/>
                      <a:pt x="191" y="247"/>
                      <a:pt x="191" y="224"/>
                    </a:cubicBezTo>
                    <a:cubicBezTo>
                      <a:pt x="191" y="201"/>
                      <a:pt x="210" y="183"/>
                      <a:pt x="232" y="183"/>
                    </a:cubicBezTo>
                    <a:close/>
                    <a:moveTo>
                      <a:pt x="75" y="3"/>
                    </a:moveTo>
                    <a:lnTo>
                      <a:pt x="85" y="24"/>
                    </a:lnTo>
                    <a:lnTo>
                      <a:pt x="63" y="46"/>
                    </a:lnTo>
                    <a:lnTo>
                      <a:pt x="42" y="67"/>
                    </a:lnTo>
                    <a:cubicBezTo>
                      <a:pt x="30" y="79"/>
                      <a:pt x="15" y="88"/>
                      <a:pt x="0" y="94"/>
                    </a:cubicBezTo>
                    <a:lnTo>
                      <a:pt x="140" y="235"/>
                    </a:lnTo>
                    <a:lnTo>
                      <a:pt x="207" y="324"/>
                    </a:lnTo>
                    <a:lnTo>
                      <a:pt x="242" y="333"/>
                    </a:lnTo>
                    <a:lnTo>
                      <a:pt x="340" y="235"/>
                    </a:lnTo>
                    <a:lnTo>
                      <a:pt x="330" y="199"/>
                    </a:lnTo>
                    <a:lnTo>
                      <a:pt x="242" y="133"/>
                    </a:lnTo>
                    <a:lnTo>
                      <a:pt x="109" y="0"/>
                    </a:lnTo>
                    <a:lnTo>
                      <a:pt x="96" y="13"/>
                    </a:lnTo>
                    <a:lnTo>
                      <a:pt x="75" y="3"/>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sp>
            <p:nvSpPr>
              <p:cNvPr id="64" name="Freeform 21"/>
              <p:cNvSpPr>
                <a:spLocks/>
              </p:cNvSpPr>
              <p:nvPr/>
            </p:nvSpPr>
            <p:spPr bwMode="auto">
              <a:xfrm>
                <a:off x="4699000" y="4643438"/>
                <a:ext cx="153987" cy="153988"/>
              </a:xfrm>
              <a:custGeom>
                <a:avLst/>
                <a:gdLst>
                  <a:gd name="T0" fmla="*/ 288 w 354"/>
                  <a:gd name="T1" fmla="*/ 281 h 355"/>
                  <a:gd name="T2" fmla="*/ 311 w 354"/>
                  <a:gd name="T3" fmla="*/ 258 h 355"/>
                  <a:gd name="T4" fmla="*/ 332 w 354"/>
                  <a:gd name="T5" fmla="*/ 269 h 355"/>
                  <a:gd name="T6" fmla="*/ 321 w 354"/>
                  <a:gd name="T7" fmla="*/ 248 h 355"/>
                  <a:gd name="T8" fmla="*/ 344 w 354"/>
                  <a:gd name="T9" fmla="*/ 225 h 355"/>
                  <a:gd name="T10" fmla="*/ 346 w 354"/>
                  <a:gd name="T11" fmla="*/ 223 h 355"/>
                  <a:gd name="T12" fmla="*/ 354 w 354"/>
                  <a:gd name="T13" fmla="*/ 185 h 355"/>
                  <a:gd name="T14" fmla="*/ 170 w 354"/>
                  <a:gd name="T15" fmla="*/ 1 h 355"/>
                  <a:gd name="T16" fmla="*/ 153 w 354"/>
                  <a:gd name="T17" fmla="*/ 17 h 355"/>
                  <a:gd name="T18" fmla="*/ 222 w 354"/>
                  <a:gd name="T19" fmla="*/ 127 h 355"/>
                  <a:gd name="T20" fmla="*/ 126 w 354"/>
                  <a:gd name="T21" fmla="*/ 223 h 355"/>
                  <a:gd name="T22" fmla="*/ 16 w 354"/>
                  <a:gd name="T23" fmla="*/ 154 h 355"/>
                  <a:gd name="T24" fmla="*/ 0 w 354"/>
                  <a:gd name="T25" fmla="*/ 171 h 355"/>
                  <a:gd name="T26" fmla="*/ 184 w 354"/>
                  <a:gd name="T27" fmla="*/ 355 h 355"/>
                  <a:gd name="T28" fmla="*/ 237 w 354"/>
                  <a:gd name="T29" fmla="*/ 340 h 355"/>
                  <a:gd name="T30" fmla="*/ 240 w 354"/>
                  <a:gd name="T31" fmla="*/ 344 h 355"/>
                  <a:gd name="T32" fmla="*/ 268 w 354"/>
                  <a:gd name="T33" fmla="*/ 301 h 355"/>
                  <a:gd name="T34" fmla="*/ 288 w 354"/>
                  <a:gd name="T35" fmla="*/ 28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4" h="355">
                    <a:moveTo>
                      <a:pt x="288" y="281"/>
                    </a:moveTo>
                    <a:lnTo>
                      <a:pt x="311" y="258"/>
                    </a:lnTo>
                    <a:lnTo>
                      <a:pt x="332" y="269"/>
                    </a:lnTo>
                    <a:lnTo>
                      <a:pt x="321" y="248"/>
                    </a:lnTo>
                    <a:lnTo>
                      <a:pt x="344" y="225"/>
                    </a:lnTo>
                    <a:lnTo>
                      <a:pt x="346" y="223"/>
                    </a:lnTo>
                    <a:cubicBezTo>
                      <a:pt x="351" y="210"/>
                      <a:pt x="354" y="197"/>
                      <a:pt x="354" y="185"/>
                    </a:cubicBezTo>
                    <a:cubicBezTo>
                      <a:pt x="354" y="91"/>
                      <a:pt x="264" y="0"/>
                      <a:pt x="170" y="1"/>
                    </a:cubicBezTo>
                    <a:cubicBezTo>
                      <a:pt x="170" y="1"/>
                      <a:pt x="159" y="11"/>
                      <a:pt x="153" y="17"/>
                    </a:cubicBezTo>
                    <a:cubicBezTo>
                      <a:pt x="229" y="93"/>
                      <a:pt x="222" y="80"/>
                      <a:pt x="222" y="127"/>
                    </a:cubicBezTo>
                    <a:cubicBezTo>
                      <a:pt x="222" y="164"/>
                      <a:pt x="162" y="223"/>
                      <a:pt x="126" y="223"/>
                    </a:cubicBezTo>
                    <a:cubicBezTo>
                      <a:pt x="78" y="223"/>
                      <a:pt x="93" y="231"/>
                      <a:pt x="16" y="154"/>
                    </a:cubicBezTo>
                    <a:cubicBezTo>
                      <a:pt x="10" y="160"/>
                      <a:pt x="0" y="171"/>
                      <a:pt x="0" y="171"/>
                    </a:cubicBezTo>
                    <a:cubicBezTo>
                      <a:pt x="1" y="265"/>
                      <a:pt x="90" y="355"/>
                      <a:pt x="184" y="355"/>
                    </a:cubicBezTo>
                    <a:cubicBezTo>
                      <a:pt x="201" y="355"/>
                      <a:pt x="219" y="349"/>
                      <a:pt x="237" y="340"/>
                    </a:cubicBezTo>
                    <a:lnTo>
                      <a:pt x="240" y="344"/>
                    </a:lnTo>
                    <a:cubicBezTo>
                      <a:pt x="246" y="328"/>
                      <a:pt x="255" y="314"/>
                      <a:pt x="268" y="301"/>
                    </a:cubicBezTo>
                    <a:lnTo>
                      <a:pt x="288" y="281"/>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sp>
            <p:nvSpPr>
              <p:cNvPr id="65" name="Freeform 22"/>
              <p:cNvSpPr>
                <a:spLocks/>
              </p:cNvSpPr>
              <p:nvPr/>
            </p:nvSpPr>
            <p:spPr bwMode="auto">
              <a:xfrm>
                <a:off x="4699000" y="4643438"/>
                <a:ext cx="346075" cy="342900"/>
              </a:xfrm>
              <a:custGeom>
                <a:avLst/>
                <a:gdLst>
                  <a:gd name="T0" fmla="*/ 771 w 800"/>
                  <a:gd name="T1" fmla="*/ 76 h 791"/>
                  <a:gd name="T2" fmla="*/ 716 w 800"/>
                  <a:gd name="T3" fmla="*/ 22 h 791"/>
                  <a:gd name="T4" fmla="*/ 663 w 800"/>
                  <a:gd name="T5" fmla="*/ 0 h 791"/>
                  <a:gd name="T6" fmla="*/ 610 w 800"/>
                  <a:gd name="T7" fmla="*/ 22 h 791"/>
                  <a:gd name="T8" fmla="*/ 376 w 800"/>
                  <a:gd name="T9" fmla="*/ 256 h 791"/>
                  <a:gd name="T10" fmla="*/ 366 w 800"/>
                  <a:gd name="T11" fmla="*/ 302 h 791"/>
                  <a:gd name="T12" fmla="*/ 335 w 800"/>
                  <a:gd name="T13" fmla="*/ 315 h 791"/>
                  <a:gd name="T14" fmla="*/ 320 w 800"/>
                  <a:gd name="T15" fmla="*/ 312 h 791"/>
                  <a:gd name="T16" fmla="*/ 300 w 800"/>
                  <a:gd name="T17" fmla="*/ 332 h 791"/>
                  <a:gd name="T18" fmla="*/ 300 w 800"/>
                  <a:gd name="T19" fmla="*/ 438 h 791"/>
                  <a:gd name="T20" fmla="*/ 303 w 800"/>
                  <a:gd name="T21" fmla="*/ 442 h 791"/>
                  <a:gd name="T22" fmla="*/ 120 w 800"/>
                  <a:gd name="T23" fmla="*/ 625 h 791"/>
                  <a:gd name="T24" fmla="*/ 72 w 800"/>
                  <a:gd name="T25" fmla="*/ 643 h 791"/>
                  <a:gd name="T26" fmla="*/ 0 w 800"/>
                  <a:gd name="T27" fmla="*/ 745 h 791"/>
                  <a:gd name="T28" fmla="*/ 46 w 800"/>
                  <a:gd name="T29" fmla="*/ 791 h 791"/>
                  <a:gd name="T30" fmla="*/ 148 w 800"/>
                  <a:gd name="T31" fmla="*/ 720 h 791"/>
                  <a:gd name="T32" fmla="*/ 166 w 800"/>
                  <a:gd name="T33" fmla="*/ 670 h 791"/>
                  <a:gd name="T34" fmla="*/ 349 w 800"/>
                  <a:gd name="T35" fmla="*/ 487 h 791"/>
                  <a:gd name="T36" fmla="*/ 355 w 800"/>
                  <a:gd name="T37" fmla="*/ 493 h 791"/>
                  <a:gd name="T38" fmla="*/ 407 w 800"/>
                  <a:gd name="T39" fmla="*/ 515 h 791"/>
                  <a:gd name="T40" fmla="*/ 460 w 800"/>
                  <a:gd name="T41" fmla="*/ 493 h 791"/>
                  <a:gd name="T42" fmla="*/ 481 w 800"/>
                  <a:gd name="T43" fmla="*/ 472 h 791"/>
                  <a:gd name="T44" fmla="*/ 490 w 800"/>
                  <a:gd name="T45" fmla="*/ 426 h 791"/>
                  <a:gd name="T46" fmla="*/ 522 w 800"/>
                  <a:gd name="T47" fmla="*/ 414 h 791"/>
                  <a:gd name="T48" fmla="*/ 536 w 800"/>
                  <a:gd name="T49" fmla="*/ 417 h 791"/>
                  <a:gd name="T50" fmla="*/ 771 w 800"/>
                  <a:gd name="T51" fmla="*/ 182 h 791"/>
                  <a:gd name="T52" fmla="*/ 771 w 800"/>
                  <a:gd name="T53" fmla="*/ 76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00" h="791">
                    <a:moveTo>
                      <a:pt x="771" y="76"/>
                    </a:moveTo>
                    <a:lnTo>
                      <a:pt x="716" y="22"/>
                    </a:lnTo>
                    <a:cubicBezTo>
                      <a:pt x="701" y="7"/>
                      <a:pt x="682" y="0"/>
                      <a:pt x="663" y="0"/>
                    </a:cubicBezTo>
                    <a:cubicBezTo>
                      <a:pt x="644" y="0"/>
                      <a:pt x="625" y="7"/>
                      <a:pt x="610" y="22"/>
                    </a:cubicBezTo>
                    <a:lnTo>
                      <a:pt x="376" y="256"/>
                    </a:lnTo>
                    <a:cubicBezTo>
                      <a:pt x="383" y="270"/>
                      <a:pt x="378" y="291"/>
                      <a:pt x="366" y="302"/>
                    </a:cubicBezTo>
                    <a:cubicBezTo>
                      <a:pt x="359" y="310"/>
                      <a:pt x="346" y="315"/>
                      <a:pt x="335" y="315"/>
                    </a:cubicBezTo>
                    <a:cubicBezTo>
                      <a:pt x="330" y="315"/>
                      <a:pt x="325" y="314"/>
                      <a:pt x="320" y="312"/>
                    </a:cubicBezTo>
                    <a:lnTo>
                      <a:pt x="300" y="332"/>
                    </a:lnTo>
                    <a:cubicBezTo>
                      <a:pt x="271" y="361"/>
                      <a:pt x="271" y="409"/>
                      <a:pt x="300" y="438"/>
                    </a:cubicBezTo>
                    <a:lnTo>
                      <a:pt x="303" y="442"/>
                    </a:lnTo>
                    <a:lnTo>
                      <a:pt x="120" y="625"/>
                    </a:lnTo>
                    <a:lnTo>
                      <a:pt x="72" y="643"/>
                    </a:lnTo>
                    <a:lnTo>
                      <a:pt x="0" y="745"/>
                    </a:lnTo>
                    <a:lnTo>
                      <a:pt x="46" y="791"/>
                    </a:lnTo>
                    <a:lnTo>
                      <a:pt x="148" y="720"/>
                    </a:lnTo>
                    <a:lnTo>
                      <a:pt x="166" y="670"/>
                    </a:lnTo>
                    <a:lnTo>
                      <a:pt x="349" y="487"/>
                    </a:lnTo>
                    <a:lnTo>
                      <a:pt x="355" y="493"/>
                    </a:lnTo>
                    <a:cubicBezTo>
                      <a:pt x="369" y="507"/>
                      <a:pt x="388" y="515"/>
                      <a:pt x="407" y="515"/>
                    </a:cubicBezTo>
                    <a:cubicBezTo>
                      <a:pt x="426" y="515"/>
                      <a:pt x="446" y="507"/>
                      <a:pt x="460" y="493"/>
                    </a:cubicBezTo>
                    <a:lnTo>
                      <a:pt x="481" y="472"/>
                    </a:lnTo>
                    <a:cubicBezTo>
                      <a:pt x="474" y="458"/>
                      <a:pt x="479" y="437"/>
                      <a:pt x="490" y="426"/>
                    </a:cubicBezTo>
                    <a:cubicBezTo>
                      <a:pt x="498" y="419"/>
                      <a:pt x="510" y="414"/>
                      <a:pt x="522" y="414"/>
                    </a:cubicBezTo>
                    <a:cubicBezTo>
                      <a:pt x="527" y="414"/>
                      <a:pt x="532" y="415"/>
                      <a:pt x="536" y="417"/>
                    </a:cubicBezTo>
                    <a:lnTo>
                      <a:pt x="771" y="182"/>
                    </a:lnTo>
                    <a:cubicBezTo>
                      <a:pt x="800" y="153"/>
                      <a:pt x="800" y="106"/>
                      <a:pt x="771" y="76"/>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grpSp>
      </p:grpSp>
      <p:grpSp>
        <p:nvGrpSpPr>
          <p:cNvPr id="66" name="组合 65"/>
          <p:cNvGrpSpPr/>
          <p:nvPr/>
        </p:nvGrpSpPr>
        <p:grpSpPr>
          <a:xfrm>
            <a:off x="2627784" y="277273"/>
            <a:ext cx="465708" cy="472063"/>
            <a:chOff x="4910385" y="-2248866"/>
            <a:chExt cx="2093913" cy="2122488"/>
          </a:xfrm>
          <a:solidFill>
            <a:srgbClr val="0070C0"/>
          </a:solidFill>
        </p:grpSpPr>
        <p:sp>
          <p:nvSpPr>
            <p:cNvPr id="67" name="Freeform 6"/>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68" name="Freeform 5"/>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grpSp>
      <p:sp>
        <p:nvSpPr>
          <p:cNvPr id="5" name="矩形 4"/>
          <p:cNvSpPr/>
          <p:nvPr/>
        </p:nvSpPr>
        <p:spPr>
          <a:xfrm>
            <a:off x="893488" y="1635646"/>
            <a:ext cx="5724645" cy="923330"/>
          </a:xfrm>
          <a:prstGeom prst="rect">
            <a:avLst/>
          </a:prstGeom>
        </p:spPr>
        <p:txBody>
          <a:bodyPr wrap="none">
            <a:spAutoFit/>
          </a:bodyPr>
          <a:lstStyle/>
          <a:p>
            <a:pPr algn="ctr"/>
            <a:r>
              <a:rPr lang="zh-CN" altLang="en-US" sz="5400" b="1" dirty="0" smtClean="0">
                <a:solidFill>
                  <a:srgbClr val="002060"/>
                </a:solidFill>
                <a:latin typeface="微软雅黑" panose="020B0503020204020204" pitchFamily="34" charset="-122"/>
                <a:ea typeface="微软雅黑" panose="020B0503020204020204" pitchFamily="34" charset="-122"/>
              </a:rPr>
              <a:t>精美毕业论文答辩</a:t>
            </a:r>
            <a:endParaRPr lang="zh-CN" altLang="zh-CN" sz="5400" b="1" dirty="0">
              <a:solidFill>
                <a:srgbClr val="002060"/>
              </a:solidFill>
              <a:latin typeface="微软雅黑" panose="020B0503020204020204" pitchFamily="34" charset="-122"/>
              <a:ea typeface="微软雅黑" panose="020B0503020204020204" pitchFamily="34" charset="-122"/>
            </a:endParaRPr>
          </a:p>
        </p:txBody>
      </p:sp>
      <p:sp>
        <p:nvSpPr>
          <p:cNvPr id="44" name="圆角矩形 43"/>
          <p:cNvSpPr/>
          <p:nvPr/>
        </p:nvSpPr>
        <p:spPr bwMode="auto">
          <a:xfrm>
            <a:off x="2981720" y="2945624"/>
            <a:ext cx="1102133" cy="321634"/>
          </a:xfrm>
          <a:prstGeom prst="roundRect">
            <a:avLst/>
          </a:prstGeom>
          <a:solidFill>
            <a:srgbClr val="00206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21A3D0"/>
              </a:solidFill>
            </a:endParaRPr>
          </a:p>
        </p:txBody>
      </p:sp>
      <p:sp>
        <p:nvSpPr>
          <p:cNvPr id="45" name="圆角矩形 44"/>
          <p:cNvSpPr/>
          <p:nvPr/>
        </p:nvSpPr>
        <p:spPr bwMode="auto">
          <a:xfrm>
            <a:off x="1044456" y="2945624"/>
            <a:ext cx="851329" cy="321634"/>
          </a:xfrm>
          <a:prstGeom prst="roundRect">
            <a:avLst/>
          </a:prstGeom>
          <a:solidFill>
            <a:srgbClr val="00206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21A3D0"/>
              </a:solidFill>
            </a:endParaRPr>
          </a:p>
        </p:txBody>
      </p:sp>
      <p:sp>
        <p:nvSpPr>
          <p:cNvPr id="58" name="TextBox 57"/>
          <p:cNvSpPr txBox="1"/>
          <p:nvPr/>
        </p:nvSpPr>
        <p:spPr>
          <a:xfrm>
            <a:off x="1041784" y="2859782"/>
            <a:ext cx="2051708" cy="507831"/>
          </a:xfrm>
          <a:prstGeom prst="rect">
            <a:avLst/>
          </a:prstGeom>
          <a:noFill/>
        </p:spPr>
        <p:txBody>
          <a:bodyPr wrap="square" rtlCol="0">
            <a:spAutoFit/>
          </a:bodyPr>
          <a:lstStyle/>
          <a:p>
            <a:pPr>
              <a:lnSpc>
                <a:spcPct val="150000"/>
              </a:lnSpc>
            </a:pPr>
            <a:r>
              <a:rPr lang="zh-CN" altLang="en-US" dirty="0">
                <a:solidFill>
                  <a:schemeClr val="bg1"/>
                </a:solidFill>
                <a:latin typeface="微软雅黑"/>
                <a:ea typeface="微软雅黑"/>
              </a:rPr>
              <a:t>答辩</a:t>
            </a:r>
            <a:r>
              <a:rPr lang="zh-CN" altLang="en-US" dirty="0" smtClean="0">
                <a:solidFill>
                  <a:schemeClr val="bg1"/>
                </a:solidFill>
                <a:latin typeface="微软雅黑"/>
                <a:ea typeface="微软雅黑"/>
              </a:rPr>
              <a:t>人  </a:t>
            </a:r>
            <a:r>
              <a:rPr lang="zh-CN" altLang="en-US" dirty="0" smtClean="0">
                <a:solidFill>
                  <a:srgbClr val="002060"/>
                </a:solidFill>
                <a:latin typeface="微软雅黑"/>
                <a:ea typeface="微软雅黑"/>
              </a:rPr>
              <a:t>第一</a:t>
            </a:r>
            <a:r>
              <a:rPr lang="en-US" altLang="zh-CN" dirty="0" smtClean="0">
                <a:solidFill>
                  <a:srgbClr val="002060"/>
                </a:solidFill>
                <a:latin typeface="微软雅黑"/>
                <a:ea typeface="微软雅黑"/>
              </a:rPr>
              <a:t>PPT</a:t>
            </a:r>
          </a:p>
        </p:txBody>
      </p:sp>
      <p:sp>
        <p:nvSpPr>
          <p:cNvPr id="70" name="TextBox 69"/>
          <p:cNvSpPr txBox="1"/>
          <p:nvPr/>
        </p:nvSpPr>
        <p:spPr>
          <a:xfrm>
            <a:off x="2997689" y="2859782"/>
            <a:ext cx="2236902" cy="507831"/>
          </a:xfrm>
          <a:prstGeom prst="rect">
            <a:avLst/>
          </a:prstGeom>
          <a:noFill/>
        </p:spPr>
        <p:txBody>
          <a:bodyPr wrap="square" rtlCol="0">
            <a:spAutoFit/>
          </a:bodyPr>
          <a:lstStyle/>
          <a:p>
            <a:pPr>
              <a:lnSpc>
                <a:spcPct val="150000"/>
              </a:lnSpc>
            </a:pPr>
            <a:r>
              <a:rPr lang="zh-CN" altLang="en-US" dirty="0" smtClean="0">
                <a:solidFill>
                  <a:srgbClr val="F8F8F8"/>
                </a:solidFill>
                <a:latin typeface="微软雅黑"/>
                <a:ea typeface="微软雅黑"/>
              </a:rPr>
              <a:t>指导</a:t>
            </a:r>
            <a:r>
              <a:rPr lang="zh-CN" altLang="en-US" dirty="0" smtClean="0">
                <a:solidFill>
                  <a:schemeClr val="bg1"/>
                </a:solidFill>
                <a:latin typeface="微软雅黑"/>
                <a:ea typeface="微软雅黑"/>
              </a:rPr>
              <a:t>老师   </a:t>
            </a:r>
            <a:r>
              <a:rPr lang="zh-CN" altLang="en-US" dirty="0" smtClean="0">
                <a:solidFill>
                  <a:srgbClr val="002060"/>
                </a:solidFill>
                <a:latin typeface="微软雅黑"/>
                <a:ea typeface="微软雅黑"/>
              </a:rPr>
              <a:t>第一</a:t>
            </a:r>
            <a:r>
              <a:rPr lang="en-US" altLang="zh-CN" dirty="0" smtClean="0">
                <a:solidFill>
                  <a:srgbClr val="002060"/>
                </a:solidFill>
                <a:latin typeface="微软雅黑"/>
                <a:ea typeface="微软雅黑"/>
              </a:rPr>
              <a:t>PPT</a:t>
            </a:r>
            <a:endParaRPr lang="en-US" altLang="zh-CN" dirty="0">
              <a:solidFill>
                <a:srgbClr val="002060"/>
              </a:solidFill>
              <a:latin typeface="微软雅黑"/>
              <a:ea typeface="微软雅黑"/>
            </a:endParaRPr>
          </a:p>
        </p:txBody>
      </p:sp>
      <p:pic>
        <p:nvPicPr>
          <p:cNvPr id="37" name="图片 36"/>
          <p:cNvPicPr>
            <a:picLocks noChangeAspect="1"/>
          </p:cNvPicPr>
          <p:nvPr/>
        </p:nvPicPr>
        <p:blipFill>
          <a:blip r:embed="rId3"/>
          <a:stretch>
            <a:fillRect/>
          </a:stretch>
        </p:blipFill>
        <p:spPr>
          <a:xfrm rot="1604106" flipH="1">
            <a:off x="5795148" y="653390"/>
            <a:ext cx="2399862" cy="3062402"/>
          </a:xfrm>
          <a:prstGeom prst="rect">
            <a:avLst/>
          </a:prstGeom>
        </p:spPr>
      </p:pic>
      <p:grpSp>
        <p:nvGrpSpPr>
          <p:cNvPr id="38" name="组合 37"/>
          <p:cNvGrpSpPr/>
          <p:nvPr/>
        </p:nvGrpSpPr>
        <p:grpSpPr>
          <a:xfrm>
            <a:off x="7267513" y="4011910"/>
            <a:ext cx="1927851" cy="1036720"/>
            <a:chOff x="5940152" y="4941168"/>
            <a:chExt cx="2935963" cy="1545834"/>
          </a:xfrm>
        </p:grpSpPr>
        <p:sp>
          <p:nvSpPr>
            <p:cNvPr id="39" name="椭圆 38"/>
            <p:cNvSpPr/>
            <p:nvPr/>
          </p:nvSpPr>
          <p:spPr>
            <a:xfrm>
              <a:off x="5940152" y="5517232"/>
              <a:ext cx="2935963" cy="936104"/>
            </a:xfrm>
            <a:prstGeom prst="ellipse">
              <a:avLst/>
            </a:prstGeom>
            <a:gradFill flip="none" rotWithShape="1">
              <a:gsLst>
                <a:gs pos="0">
                  <a:schemeClr val="tx1">
                    <a:alpha val="68000"/>
                  </a:schemeClr>
                </a:gs>
                <a:gs pos="100000">
                  <a:schemeClr val="tx1">
                    <a:lumMod val="65000"/>
                    <a:lumOff val="3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pic>
          <p:nvPicPr>
            <p:cNvPr id="40" name="Picture 5" descr="C:\Users\ABC\Desktop\Nipic_11005352_20140416191438596132.png"/>
            <p:cNvPicPr>
              <a:picLocks noChangeAspect="1" noChangeArrowheads="1"/>
            </p:cNvPicPr>
            <p:nvPr/>
          </p:nvPicPr>
          <p:blipFill>
            <a:blip r:embed="rId4" cstate="screen">
              <a:grayscl/>
              <a:extLst>
                <a:ext uri="{28A0092B-C50C-407E-A947-70E740481C1C}">
                  <a14:useLocalDpi xmlns:a14="http://schemas.microsoft.com/office/drawing/2010/main"/>
                </a:ext>
              </a:extLst>
            </a:blip>
            <a:srcRect/>
            <a:stretch>
              <a:fillRect/>
            </a:stretch>
          </p:blipFill>
          <p:spPr bwMode="auto">
            <a:xfrm>
              <a:off x="6336172" y="4941168"/>
              <a:ext cx="2274444" cy="154583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9632167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8000">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14:bounceEnd="58000">
                                          <p:cBhvr additive="base">
                                            <p:cTn id="7" dur="500" fill="hold"/>
                                            <p:tgtEl>
                                              <p:spTgt spid="48"/>
                                            </p:tgtEl>
                                            <p:attrNameLst>
                                              <p:attrName>ppt_x</p:attrName>
                                            </p:attrNameLst>
                                          </p:cBhvr>
                                          <p:tavLst>
                                            <p:tav tm="0">
                                              <p:val>
                                                <p:strVal val="0-#ppt_w/2"/>
                                              </p:val>
                                            </p:tav>
                                            <p:tav tm="100000">
                                              <p:val>
                                                <p:strVal val="#ppt_x"/>
                                              </p:val>
                                            </p:tav>
                                          </p:tavLst>
                                        </p:anim>
                                        <p:anim calcmode="lin" valueType="num" p14:bounceEnd="58000">
                                          <p:cBhvr additive="base">
                                            <p:cTn id="8" dur="5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8000">
                                      <p:stCondLst>
                                        <p:cond delay="300"/>
                                      </p:stCondLst>
                                      <p:childTnLst>
                                        <p:set>
                                          <p:cBhvr>
                                            <p:cTn id="10" dur="1" fill="hold">
                                              <p:stCondLst>
                                                <p:cond delay="0"/>
                                              </p:stCondLst>
                                            </p:cTn>
                                            <p:tgtEl>
                                              <p:spTgt spid="54"/>
                                            </p:tgtEl>
                                            <p:attrNameLst>
                                              <p:attrName>style.visibility</p:attrName>
                                            </p:attrNameLst>
                                          </p:cBhvr>
                                          <p:to>
                                            <p:strVal val="visible"/>
                                          </p:to>
                                        </p:set>
                                        <p:anim calcmode="lin" valueType="num" p14:bounceEnd="58000">
                                          <p:cBhvr additive="base">
                                            <p:cTn id="11" dur="500" fill="hold"/>
                                            <p:tgtEl>
                                              <p:spTgt spid="54"/>
                                            </p:tgtEl>
                                            <p:attrNameLst>
                                              <p:attrName>ppt_x</p:attrName>
                                            </p:attrNameLst>
                                          </p:cBhvr>
                                          <p:tavLst>
                                            <p:tav tm="0">
                                              <p:val>
                                                <p:strVal val="0-#ppt_w/2"/>
                                              </p:val>
                                            </p:tav>
                                            <p:tav tm="100000">
                                              <p:val>
                                                <p:strVal val="#ppt_x"/>
                                              </p:val>
                                            </p:tav>
                                          </p:tavLst>
                                        </p:anim>
                                        <p:anim calcmode="lin" valueType="num" p14:bounceEnd="58000">
                                          <p:cBhvr additive="base">
                                            <p:cTn id="12" dur="50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8000">
                                      <p:stCondLst>
                                        <p:cond delay="500"/>
                                      </p:stCondLst>
                                      <p:childTnLst>
                                        <p:set>
                                          <p:cBhvr>
                                            <p:cTn id="14" dur="1" fill="hold">
                                              <p:stCondLst>
                                                <p:cond delay="0"/>
                                              </p:stCondLst>
                                            </p:cTn>
                                            <p:tgtEl>
                                              <p:spTgt spid="51"/>
                                            </p:tgtEl>
                                            <p:attrNameLst>
                                              <p:attrName>style.visibility</p:attrName>
                                            </p:attrNameLst>
                                          </p:cBhvr>
                                          <p:to>
                                            <p:strVal val="visible"/>
                                          </p:to>
                                        </p:set>
                                        <p:anim calcmode="lin" valueType="num" p14:bounceEnd="58000">
                                          <p:cBhvr additive="base">
                                            <p:cTn id="15" dur="500" fill="hold"/>
                                            <p:tgtEl>
                                              <p:spTgt spid="51"/>
                                            </p:tgtEl>
                                            <p:attrNameLst>
                                              <p:attrName>ppt_x</p:attrName>
                                            </p:attrNameLst>
                                          </p:cBhvr>
                                          <p:tavLst>
                                            <p:tav tm="0">
                                              <p:val>
                                                <p:strVal val="0-#ppt_w/2"/>
                                              </p:val>
                                            </p:tav>
                                            <p:tav tm="100000">
                                              <p:val>
                                                <p:strVal val="#ppt_x"/>
                                              </p:val>
                                            </p:tav>
                                          </p:tavLst>
                                        </p:anim>
                                        <p:anim calcmode="lin" valueType="num" p14:bounceEnd="58000">
                                          <p:cBhvr additive="base">
                                            <p:cTn id="16" dur="50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58000">
                                      <p:stCondLst>
                                        <p:cond delay="700"/>
                                      </p:stCondLst>
                                      <p:childTnLst>
                                        <p:set>
                                          <p:cBhvr>
                                            <p:cTn id="18" dur="1" fill="hold">
                                              <p:stCondLst>
                                                <p:cond delay="0"/>
                                              </p:stCondLst>
                                            </p:cTn>
                                            <p:tgtEl>
                                              <p:spTgt spid="60"/>
                                            </p:tgtEl>
                                            <p:attrNameLst>
                                              <p:attrName>style.visibility</p:attrName>
                                            </p:attrNameLst>
                                          </p:cBhvr>
                                          <p:to>
                                            <p:strVal val="visible"/>
                                          </p:to>
                                        </p:set>
                                        <p:anim calcmode="lin" valueType="num" p14:bounceEnd="58000">
                                          <p:cBhvr additive="base">
                                            <p:cTn id="19" dur="500" fill="hold"/>
                                            <p:tgtEl>
                                              <p:spTgt spid="60"/>
                                            </p:tgtEl>
                                            <p:attrNameLst>
                                              <p:attrName>ppt_x</p:attrName>
                                            </p:attrNameLst>
                                          </p:cBhvr>
                                          <p:tavLst>
                                            <p:tav tm="0">
                                              <p:val>
                                                <p:strVal val="0-#ppt_w/2"/>
                                              </p:val>
                                            </p:tav>
                                            <p:tav tm="100000">
                                              <p:val>
                                                <p:strVal val="#ppt_x"/>
                                              </p:val>
                                            </p:tav>
                                          </p:tavLst>
                                        </p:anim>
                                        <p:anim calcmode="lin" valueType="num" p14:bounceEnd="58000">
                                          <p:cBhvr additive="base">
                                            <p:cTn id="20" dur="500" fill="hold"/>
                                            <p:tgtEl>
                                              <p:spTgt spid="6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8000">
                                      <p:stCondLst>
                                        <p:cond delay="1050"/>
                                      </p:stCondLst>
                                      <p:childTnLst>
                                        <p:set>
                                          <p:cBhvr>
                                            <p:cTn id="22" dur="1" fill="hold">
                                              <p:stCondLst>
                                                <p:cond delay="0"/>
                                              </p:stCondLst>
                                            </p:cTn>
                                            <p:tgtEl>
                                              <p:spTgt spid="66"/>
                                            </p:tgtEl>
                                            <p:attrNameLst>
                                              <p:attrName>style.visibility</p:attrName>
                                            </p:attrNameLst>
                                          </p:cBhvr>
                                          <p:to>
                                            <p:strVal val="visible"/>
                                          </p:to>
                                        </p:set>
                                        <p:anim calcmode="lin" valueType="num" p14:bounceEnd="58000">
                                          <p:cBhvr additive="base">
                                            <p:cTn id="23" dur="500" fill="hold"/>
                                            <p:tgtEl>
                                              <p:spTgt spid="66"/>
                                            </p:tgtEl>
                                            <p:attrNameLst>
                                              <p:attrName>ppt_x</p:attrName>
                                            </p:attrNameLst>
                                          </p:cBhvr>
                                          <p:tavLst>
                                            <p:tav tm="0">
                                              <p:val>
                                                <p:strVal val="0-#ppt_w/2"/>
                                              </p:val>
                                            </p:tav>
                                            <p:tav tm="100000">
                                              <p:val>
                                                <p:strVal val="#ppt_x"/>
                                              </p:val>
                                            </p:tav>
                                          </p:tavLst>
                                        </p:anim>
                                        <p:anim calcmode="lin" valueType="num" p14:bounceEnd="58000">
                                          <p:cBhvr additive="base">
                                            <p:cTn id="24" dur="500" fill="hold"/>
                                            <p:tgtEl>
                                              <p:spTgt spid="66"/>
                                            </p:tgtEl>
                                            <p:attrNameLst>
                                              <p:attrName>ppt_y</p:attrName>
                                            </p:attrNameLst>
                                          </p:cBhvr>
                                          <p:tavLst>
                                            <p:tav tm="0">
                                              <p:val>
                                                <p:strVal val="#ppt_y"/>
                                              </p:val>
                                            </p:tav>
                                            <p:tav tm="100000">
                                              <p:val>
                                                <p:strVal val="#ppt_y"/>
                                              </p:val>
                                            </p:tav>
                                          </p:tavLst>
                                        </p:anim>
                                      </p:childTnLst>
                                    </p:cTn>
                                  </p:par>
                                </p:childTnLst>
                              </p:cTn>
                            </p:par>
                            <p:par>
                              <p:cTn id="25" fill="hold">
                                <p:stCondLst>
                                  <p:cond delay="15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
                                            </p:tgtEl>
                                            <p:attrNameLst>
                                              <p:attrName>ppt_y</p:attrName>
                                            </p:attrNameLst>
                                          </p:cBhvr>
                                          <p:tavLst>
                                            <p:tav tm="0">
                                              <p:val>
                                                <p:strVal val="#ppt_y"/>
                                              </p:val>
                                            </p:tav>
                                            <p:tav tm="100000">
                                              <p:val>
                                                <p:strVal val="#ppt_y"/>
                                              </p:val>
                                            </p:tav>
                                          </p:tavLst>
                                        </p:anim>
                                        <p:anim calcmode="lin" valueType="num">
                                          <p:cBhvr>
                                            <p:cTn id="3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
                                            </p:tgtEl>
                                          </p:cBhvr>
                                        </p:animEffect>
                                      </p:childTnLst>
                                    </p:cTn>
                                  </p:par>
                                  <p:par>
                                    <p:cTn id="33" presetID="41" presetClass="entr" presetSubtype="0" fill="hold" grpId="0" nodeType="withEffect">
                                      <p:stCondLst>
                                        <p:cond delay="800"/>
                                      </p:stCondLst>
                                      <p:iterate type="lt">
                                        <p:tmPct val="10000"/>
                                      </p:iterate>
                                      <p:childTnLst>
                                        <p:set>
                                          <p:cBhvr>
                                            <p:cTn id="34" dur="1" fill="hold">
                                              <p:stCondLst>
                                                <p:cond delay="0"/>
                                              </p:stCondLst>
                                            </p:cTn>
                                            <p:tgtEl>
                                              <p:spTgt spid="42"/>
                                            </p:tgtEl>
                                            <p:attrNameLst>
                                              <p:attrName>style.visibility</p:attrName>
                                            </p:attrNameLst>
                                          </p:cBhvr>
                                          <p:to>
                                            <p:strVal val="visible"/>
                                          </p:to>
                                        </p:set>
                                        <p:anim calcmode="lin" valueType="num">
                                          <p:cBhvr>
                                            <p:cTn id="35"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42"/>
                                            </p:tgtEl>
                                            <p:attrNameLst>
                                              <p:attrName>ppt_y</p:attrName>
                                            </p:attrNameLst>
                                          </p:cBhvr>
                                          <p:tavLst>
                                            <p:tav tm="0">
                                              <p:val>
                                                <p:strVal val="#ppt_y"/>
                                              </p:val>
                                            </p:tav>
                                            <p:tav tm="100000">
                                              <p:val>
                                                <p:strVal val="#ppt_y"/>
                                              </p:val>
                                            </p:tav>
                                          </p:tavLst>
                                        </p:anim>
                                        <p:anim calcmode="lin" valueType="num">
                                          <p:cBhvr>
                                            <p:cTn id="37"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42"/>
                                            </p:tgtEl>
                                          </p:cBhvr>
                                        </p:animEffect>
                                      </p:childTnLst>
                                    </p:cTn>
                                  </p:par>
                                </p:childTnLst>
                              </p:cTn>
                            </p:par>
                            <p:par>
                              <p:cTn id="40" fill="hold">
                                <p:stCondLst>
                                  <p:cond delay="3650"/>
                                </p:stCondLst>
                                <p:childTnLst>
                                  <p:par>
                                    <p:cTn id="41" presetID="31" presetClass="entr" presetSubtype="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 calcmode="lin" valueType="num">
                                          <p:cBhvr>
                                            <p:cTn id="45" dur="500" fill="hold"/>
                                            <p:tgtEl>
                                              <p:spTgt spid="44"/>
                                            </p:tgtEl>
                                            <p:attrNameLst>
                                              <p:attrName>style.rotation</p:attrName>
                                            </p:attrNameLst>
                                          </p:cBhvr>
                                          <p:tavLst>
                                            <p:tav tm="0">
                                              <p:val>
                                                <p:fltVal val="90"/>
                                              </p:val>
                                            </p:tav>
                                            <p:tav tm="100000">
                                              <p:val>
                                                <p:fltVal val="0"/>
                                              </p:val>
                                            </p:tav>
                                          </p:tavLst>
                                        </p:anim>
                                        <p:animEffect transition="in" filter="fade">
                                          <p:cBhvr>
                                            <p:cTn id="46" dur="500"/>
                                            <p:tgtEl>
                                              <p:spTgt spid="44"/>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 calcmode="lin" valueType="num">
                                          <p:cBhvr>
                                            <p:cTn id="51" dur="500" fill="hold"/>
                                            <p:tgtEl>
                                              <p:spTgt spid="45"/>
                                            </p:tgtEl>
                                            <p:attrNameLst>
                                              <p:attrName>style.rotation</p:attrName>
                                            </p:attrNameLst>
                                          </p:cBhvr>
                                          <p:tavLst>
                                            <p:tav tm="0">
                                              <p:val>
                                                <p:fltVal val="90"/>
                                              </p:val>
                                            </p:tav>
                                            <p:tav tm="100000">
                                              <p:val>
                                                <p:fltVal val="0"/>
                                              </p:val>
                                            </p:tav>
                                          </p:tavLst>
                                        </p:anim>
                                        <p:animEffect transition="in" filter="fade">
                                          <p:cBhvr>
                                            <p:cTn id="52" dur="500"/>
                                            <p:tgtEl>
                                              <p:spTgt spid="45"/>
                                            </p:tgtEl>
                                          </p:cBhvr>
                                        </p:animEffect>
                                      </p:childTnLst>
                                    </p:cTn>
                                  </p:par>
                                </p:childTnLst>
                              </p:cTn>
                            </p:par>
                            <p:par>
                              <p:cTn id="53" fill="hold">
                                <p:stCondLst>
                                  <p:cond delay="4150"/>
                                </p:stCondLst>
                                <p:childTnLst>
                                  <p:par>
                                    <p:cTn id="54" presetID="22" presetClass="entr" presetSubtype="8" fill="hold" grpId="0" nodeType="afterEffect">
                                      <p:stCondLst>
                                        <p:cond delay="0"/>
                                      </p:stCondLst>
                                      <p:iterate type="lt">
                                        <p:tmPct val="10000"/>
                                      </p:iterate>
                                      <p:childTnLst>
                                        <p:set>
                                          <p:cBhvr>
                                            <p:cTn id="55" dur="1" fill="hold">
                                              <p:stCondLst>
                                                <p:cond delay="0"/>
                                              </p:stCondLst>
                                            </p:cTn>
                                            <p:tgtEl>
                                              <p:spTgt spid="58"/>
                                            </p:tgtEl>
                                            <p:attrNameLst>
                                              <p:attrName>style.visibility</p:attrName>
                                            </p:attrNameLst>
                                          </p:cBhvr>
                                          <p:to>
                                            <p:strVal val="visible"/>
                                          </p:to>
                                        </p:set>
                                        <p:animEffect transition="in" filter="wipe(left)">
                                          <p:cBhvr>
                                            <p:cTn id="56" dur="500"/>
                                            <p:tgtEl>
                                              <p:spTgt spid="58"/>
                                            </p:tgtEl>
                                          </p:cBhvr>
                                        </p:animEffect>
                                      </p:childTnLst>
                                    </p:cTn>
                                  </p:par>
                                </p:childTnLst>
                              </p:cTn>
                            </p:par>
                            <p:par>
                              <p:cTn id="57" fill="hold">
                                <p:stCondLst>
                                  <p:cond delay="5000"/>
                                </p:stCondLst>
                                <p:childTnLst>
                                  <p:par>
                                    <p:cTn id="58" presetID="22" presetClass="entr" presetSubtype="8" fill="hold" grpId="0" nodeType="afterEffect">
                                      <p:stCondLst>
                                        <p:cond delay="0"/>
                                      </p:stCondLst>
                                      <p:iterate type="lt">
                                        <p:tmPct val="10000"/>
                                      </p:iterate>
                                      <p:childTnLst>
                                        <p:set>
                                          <p:cBhvr>
                                            <p:cTn id="59" dur="1" fill="hold">
                                              <p:stCondLst>
                                                <p:cond delay="0"/>
                                              </p:stCondLst>
                                            </p:cTn>
                                            <p:tgtEl>
                                              <p:spTgt spid="70"/>
                                            </p:tgtEl>
                                            <p:attrNameLst>
                                              <p:attrName>style.visibility</p:attrName>
                                            </p:attrNameLst>
                                          </p:cBhvr>
                                          <p:to>
                                            <p:strVal val="visible"/>
                                          </p:to>
                                        </p:set>
                                        <p:animEffect transition="in" filter="wipe(left)">
                                          <p:cBhvr>
                                            <p:cTn id="60" dur="500"/>
                                            <p:tgtEl>
                                              <p:spTgt spid="70"/>
                                            </p:tgtEl>
                                          </p:cBhvr>
                                        </p:animEffect>
                                      </p:childTnLst>
                                    </p:cTn>
                                  </p:par>
                                  <p:par>
                                    <p:cTn id="61" presetID="2" presetClass="entr" presetSubtype="2"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1+#ppt_w/2"/>
                                              </p:val>
                                            </p:tav>
                                            <p:tav tm="100000">
                                              <p:val>
                                                <p:strVal val="#ppt_x"/>
                                              </p:val>
                                            </p:tav>
                                          </p:tavLst>
                                        </p:anim>
                                        <p:anim calcmode="lin" valueType="num">
                                          <p:cBhvr additive="base">
                                            <p:cTn id="64" dur="500" fill="hold"/>
                                            <p:tgtEl>
                                              <p:spTgt spid="37"/>
                                            </p:tgtEl>
                                            <p:attrNameLst>
                                              <p:attrName>ppt_y</p:attrName>
                                            </p:attrNameLst>
                                          </p:cBhvr>
                                          <p:tavLst>
                                            <p:tav tm="0">
                                              <p:val>
                                                <p:strVal val="#ppt_y"/>
                                              </p:val>
                                            </p:tav>
                                            <p:tav tm="100000">
                                              <p:val>
                                                <p:strVal val="#ppt_y"/>
                                              </p:val>
                                            </p:tav>
                                          </p:tavLst>
                                        </p:anim>
                                      </p:childTnLst>
                                    </p:cTn>
                                  </p:par>
                                </p:childTnLst>
                              </p:cTn>
                            </p:par>
                            <p:par>
                              <p:cTn id="65" fill="hold">
                                <p:stCondLst>
                                  <p:cond delay="5900"/>
                                </p:stCondLst>
                                <p:childTnLst>
                                  <p:par>
                                    <p:cTn id="66" presetID="10" presetClass="entr" presetSubtype="0" fill="hold" nodeType="after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5" grpId="0"/>
          <p:bldP spid="44" grpId="0" animBg="1"/>
          <p:bldP spid="45" grpId="0" animBg="1"/>
          <p:bldP spid="58" grpId="0"/>
          <p:bldP spid="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3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0-#ppt_w/2"/>
                                              </p:val>
                                            </p:tav>
                                            <p:tav tm="100000">
                                              <p:val>
                                                <p:strVal val="#ppt_x"/>
                                              </p:val>
                                            </p:tav>
                                          </p:tavLst>
                                        </p:anim>
                                        <p:anim calcmode="lin" valueType="num">
                                          <p:cBhvr additive="base">
                                            <p:cTn id="12" dur="50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0-#ppt_w/2"/>
                                              </p:val>
                                            </p:tav>
                                            <p:tav tm="100000">
                                              <p:val>
                                                <p:strVal val="#ppt_x"/>
                                              </p:val>
                                            </p:tav>
                                          </p:tavLst>
                                        </p:anim>
                                        <p:anim calcmode="lin" valueType="num">
                                          <p:cBhvr additive="base">
                                            <p:cTn id="16" dur="50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0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0-#ppt_w/2"/>
                                              </p:val>
                                            </p:tav>
                                            <p:tav tm="100000">
                                              <p:val>
                                                <p:strVal val="#ppt_x"/>
                                              </p:val>
                                            </p:tav>
                                          </p:tavLst>
                                        </p:anim>
                                        <p:anim calcmode="lin" valueType="num">
                                          <p:cBhvr additive="base">
                                            <p:cTn id="20" dur="500" fill="hold"/>
                                            <p:tgtEl>
                                              <p:spTgt spid="6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10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500" fill="hold"/>
                                            <p:tgtEl>
                                              <p:spTgt spid="66"/>
                                            </p:tgtEl>
                                            <p:attrNameLst>
                                              <p:attrName>ppt_x</p:attrName>
                                            </p:attrNameLst>
                                          </p:cBhvr>
                                          <p:tavLst>
                                            <p:tav tm="0">
                                              <p:val>
                                                <p:strVal val="0-#ppt_w/2"/>
                                              </p:val>
                                            </p:tav>
                                            <p:tav tm="100000">
                                              <p:val>
                                                <p:strVal val="#ppt_x"/>
                                              </p:val>
                                            </p:tav>
                                          </p:tavLst>
                                        </p:anim>
                                        <p:anim calcmode="lin" valueType="num">
                                          <p:cBhvr additive="base">
                                            <p:cTn id="24" dur="500" fill="hold"/>
                                            <p:tgtEl>
                                              <p:spTgt spid="66"/>
                                            </p:tgtEl>
                                            <p:attrNameLst>
                                              <p:attrName>ppt_y</p:attrName>
                                            </p:attrNameLst>
                                          </p:cBhvr>
                                          <p:tavLst>
                                            <p:tav tm="0">
                                              <p:val>
                                                <p:strVal val="#ppt_y"/>
                                              </p:val>
                                            </p:tav>
                                            <p:tav tm="100000">
                                              <p:val>
                                                <p:strVal val="#ppt_y"/>
                                              </p:val>
                                            </p:tav>
                                          </p:tavLst>
                                        </p:anim>
                                      </p:childTnLst>
                                    </p:cTn>
                                  </p:par>
                                </p:childTnLst>
                              </p:cTn>
                            </p:par>
                            <p:par>
                              <p:cTn id="25" fill="hold">
                                <p:stCondLst>
                                  <p:cond delay="15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
                                            </p:tgtEl>
                                            <p:attrNameLst>
                                              <p:attrName>ppt_y</p:attrName>
                                            </p:attrNameLst>
                                          </p:cBhvr>
                                          <p:tavLst>
                                            <p:tav tm="0">
                                              <p:val>
                                                <p:strVal val="#ppt_y"/>
                                              </p:val>
                                            </p:tav>
                                            <p:tav tm="100000">
                                              <p:val>
                                                <p:strVal val="#ppt_y"/>
                                              </p:val>
                                            </p:tav>
                                          </p:tavLst>
                                        </p:anim>
                                        <p:anim calcmode="lin" valueType="num">
                                          <p:cBhvr>
                                            <p:cTn id="3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
                                            </p:tgtEl>
                                          </p:cBhvr>
                                        </p:animEffect>
                                      </p:childTnLst>
                                    </p:cTn>
                                  </p:par>
                                  <p:par>
                                    <p:cTn id="33" presetID="41" presetClass="entr" presetSubtype="0" fill="hold" grpId="0" nodeType="withEffect">
                                      <p:stCondLst>
                                        <p:cond delay="800"/>
                                      </p:stCondLst>
                                      <p:iterate type="lt">
                                        <p:tmPct val="10000"/>
                                      </p:iterate>
                                      <p:childTnLst>
                                        <p:set>
                                          <p:cBhvr>
                                            <p:cTn id="34" dur="1" fill="hold">
                                              <p:stCondLst>
                                                <p:cond delay="0"/>
                                              </p:stCondLst>
                                            </p:cTn>
                                            <p:tgtEl>
                                              <p:spTgt spid="42"/>
                                            </p:tgtEl>
                                            <p:attrNameLst>
                                              <p:attrName>style.visibility</p:attrName>
                                            </p:attrNameLst>
                                          </p:cBhvr>
                                          <p:to>
                                            <p:strVal val="visible"/>
                                          </p:to>
                                        </p:set>
                                        <p:anim calcmode="lin" valueType="num">
                                          <p:cBhvr>
                                            <p:cTn id="35"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42"/>
                                            </p:tgtEl>
                                            <p:attrNameLst>
                                              <p:attrName>ppt_y</p:attrName>
                                            </p:attrNameLst>
                                          </p:cBhvr>
                                          <p:tavLst>
                                            <p:tav tm="0">
                                              <p:val>
                                                <p:strVal val="#ppt_y"/>
                                              </p:val>
                                            </p:tav>
                                            <p:tav tm="100000">
                                              <p:val>
                                                <p:strVal val="#ppt_y"/>
                                              </p:val>
                                            </p:tav>
                                          </p:tavLst>
                                        </p:anim>
                                        <p:anim calcmode="lin" valueType="num">
                                          <p:cBhvr>
                                            <p:cTn id="37"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42"/>
                                            </p:tgtEl>
                                          </p:cBhvr>
                                        </p:animEffect>
                                      </p:childTnLst>
                                    </p:cTn>
                                  </p:par>
                                </p:childTnLst>
                              </p:cTn>
                            </p:par>
                            <p:par>
                              <p:cTn id="40" fill="hold">
                                <p:stCondLst>
                                  <p:cond delay="3650"/>
                                </p:stCondLst>
                                <p:childTnLst>
                                  <p:par>
                                    <p:cTn id="41" presetID="31" presetClass="entr" presetSubtype="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 calcmode="lin" valueType="num">
                                          <p:cBhvr>
                                            <p:cTn id="45" dur="500" fill="hold"/>
                                            <p:tgtEl>
                                              <p:spTgt spid="44"/>
                                            </p:tgtEl>
                                            <p:attrNameLst>
                                              <p:attrName>style.rotation</p:attrName>
                                            </p:attrNameLst>
                                          </p:cBhvr>
                                          <p:tavLst>
                                            <p:tav tm="0">
                                              <p:val>
                                                <p:fltVal val="90"/>
                                              </p:val>
                                            </p:tav>
                                            <p:tav tm="100000">
                                              <p:val>
                                                <p:fltVal val="0"/>
                                              </p:val>
                                            </p:tav>
                                          </p:tavLst>
                                        </p:anim>
                                        <p:animEffect transition="in" filter="fade">
                                          <p:cBhvr>
                                            <p:cTn id="46" dur="500"/>
                                            <p:tgtEl>
                                              <p:spTgt spid="44"/>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 calcmode="lin" valueType="num">
                                          <p:cBhvr>
                                            <p:cTn id="51" dur="500" fill="hold"/>
                                            <p:tgtEl>
                                              <p:spTgt spid="45"/>
                                            </p:tgtEl>
                                            <p:attrNameLst>
                                              <p:attrName>style.rotation</p:attrName>
                                            </p:attrNameLst>
                                          </p:cBhvr>
                                          <p:tavLst>
                                            <p:tav tm="0">
                                              <p:val>
                                                <p:fltVal val="90"/>
                                              </p:val>
                                            </p:tav>
                                            <p:tav tm="100000">
                                              <p:val>
                                                <p:fltVal val="0"/>
                                              </p:val>
                                            </p:tav>
                                          </p:tavLst>
                                        </p:anim>
                                        <p:animEffect transition="in" filter="fade">
                                          <p:cBhvr>
                                            <p:cTn id="52" dur="500"/>
                                            <p:tgtEl>
                                              <p:spTgt spid="45"/>
                                            </p:tgtEl>
                                          </p:cBhvr>
                                        </p:animEffect>
                                      </p:childTnLst>
                                    </p:cTn>
                                  </p:par>
                                </p:childTnLst>
                              </p:cTn>
                            </p:par>
                            <p:par>
                              <p:cTn id="53" fill="hold">
                                <p:stCondLst>
                                  <p:cond delay="4150"/>
                                </p:stCondLst>
                                <p:childTnLst>
                                  <p:par>
                                    <p:cTn id="54" presetID="22" presetClass="entr" presetSubtype="8" fill="hold" grpId="0" nodeType="afterEffect">
                                      <p:stCondLst>
                                        <p:cond delay="0"/>
                                      </p:stCondLst>
                                      <p:iterate type="lt">
                                        <p:tmPct val="10000"/>
                                      </p:iterate>
                                      <p:childTnLst>
                                        <p:set>
                                          <p:cBhvr>
                                            <p:cTn id="55" dur="1" fill="hold">
                                              <p:stCondLst>
                                                <p:cond delay="0"/>
                                              </p:stCondLst>
                                            </p:cTn>
                                            <p:tgtEl>
                                              <p:spTgt spid="58"/>
                                            </p:tgtEl>
                                            <p:attrNameLst>
                                              <p:attrName>style.visibility</p:attrName>
                                            </p:attrNameLst>
                                          </p:cBhvr>
                                          <p:to>
                                            <p:strVal val="visible"/>
                                          </p:to>
                                        </p:set>
                                        <p:animEffect transition="in" filter="wipe(left)">
                                          <p:cBhvr>
                                            <p:cTn id="56" dur="500"/>
                                            <p:tgtEl>
                                              <p:spTgt spid="58"/>
                                            </p:tgtEl>
                                          </p:cBhvr>
                                        </p:animEffect>
                                      </p:childTnLst>
                                    </p:cTn>
                                  </p:par>
                                </p:childTnLst>
                              </p:cTn>
                            </p:par>
                            <p:par>
                              <p:cTn id="57" fill="hold">
                                <p:stCondLst>
                                  <p:cond delay="5000"/>
                                </p:stCondLst>
                                <p:childTnLst>
                                  <p:par>
                                    <p:cTn id="58" presetID="22" presetClass="entr" presetSubtype="8" fill="hold" grpId="0" nodeType="afterEffect">
                                      <p:stCondLst>
                                        <p:cond delay="0"/>
                                      </p:stCondLst>
                                      <p:iterate type="lt">
                                        <p:tmPct val="10000"/>
                                      </p:iterate>
                                      <p:childTnLst>
                                        <p:set>
                                          <p:cBhvr>
                                            <p:cTn id="59" dur="1" fill="hold">
                                              <p:stCondLst>
                                                <p:cond delay="0"/>
                                              </p:stCondLst>
                                            </p:cTn>
                                            <p:tgtEl>
                                              <p:spTgt spid="70"/>
                                            </p:tgtEl>
                                            <p:attrNameLst>
                                              <p:attrName>style.visibility</p:attrName>
                                            </p:attrNameLst>
                                          </p:cBhvr>
                                          <p:to>
                                            <p:strVal val="visible"/>
                                          </p:to>
                                        </p:set>
                                        <p:animEffect transition="in" filter="wipe(left)">
                                          <p:cBhvr>
                                            <p:cTn id="60" dur="500"/>
                                            <p:tgtEl>
                                              <p:spTgt spid="70"/>
                                            </p:tgtEl>
                                          </p:cBhvr>
                                        </p:animEffect>
                                      </p:childTnLst>
                                    </p:cTn>
                                  </p:par>
                                  <p:par>
                                    <p:cTn id="61" presetID="2" presetClass="entr" presetSubtype="2"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1+#ppt_w/2"/>
                                              </p:val>
                                            </p:tav>
                                            <p:tav tm="100000">
                                              <p:val>
                                                <p:strVal val="#ppt_x"/>
                                              </p:val>
                                            </p:tav>
                                          </p:tavLst>
                                        </p:anim>
                                        <p:anim calcmode="lin" valueType="num">
                                          <p:cBhvr additive="base">
                                            <p:cTn id="64" dur="500" fill="hold"/>
                                            <p:tgtEl>
                                              <p:spTgt spid="37"/>
                                            </p:tgtEl>
                                            <p:attrNameLst>
                                              <p:attrName>ppt_y</p:attrName>
                                            </p:attrNameLst>
                                          </p:cBhvr>
                                          <p:tavLst>
                                            <p:tav tm="0">
                                              <p:val>
                                                <p:strVal val="#ppt_y"/>
                                              </p:val>
                                            </p:tav>
                                            <p:tav tm="100000">
                                              <p:val>
                                                <p:strVal val="#ppt_y"/>
                                              </p:val>
                                            </p:tav>
                                          </p:tavLst>
                                        </p:anim>
                                      </p:childTnLst>
                                    </p:cTn>
                                  </p:par>
                                </p:childTnLst>
                              </p:cTn>
                            </p:par>
                            <p:par>
                              <p:cTn id="65" fill="hold">
                                <p:stCondLst>
                                  <p:cond delay="5900"/>
                                </p:stCondLst>
                                <p:childTnLst>
                                  <p:par>
                                    <p:cTn id="66" presetID="10" presetClass="entr" presetSubtype="0" fill="hold" nodeType="after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5" grpId="0"/>
          <p:bldP spid="44" grpId="0" animBg="1"/>
          <p:bldP spid="45" grpId="0" animBg="1"/>
          <p:bldP spid="58" grpId="0"/>
          <p:bldP spid="7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5415" y="10135"/>
            <a:ext cx="1620957" cy="523220"/>
          </a:xfrm>
          <a:prstGeom prst="rect">
            <a:avLst/>
          </a:prstGeom>
        </p:spPr>
        <p:txBody>
          <a:bodyPr wrap="none">
            <a:spAutoFit/>
          </a:bodyPr>
          <a:lstStyle/>
          <a:p>
            <a:r>
              <a:rPr lang="zh-CN" altLang="en-US" sz="2800" dirty="0">
                <a:solidFill>
                  <a:schemeClr val="bg1"/>
                </a:solidFill>
                <a:latin typeface="微软雅黑"/>
                <a:ea typeface="微软雅黑"/>
              </a:rPr>
              <a:t>研究思路</a:t>
            </a:r>
          </a:p>
        </p:txBody>
      </p:sp>
      <p:grpSp>
        <p:nvGrpSpPr>
          <p:cNvPr id="40" name="组合 39"/>
          <p:cNvGrpSpPr/>
          <p:nvPr/>
        </p:nvGrpSpPr>
        <p:grpSpPr>
          <a:xfrm>
            <a:off x="4357671" y="966793"/>
            <a:ext cx="4093277" cy="3403310"/>
            <a:chOff x="5810228" y="1289058"/>
            <a:chExt cx="5457702" cy="4537746"/>
          </a:xfrm>
        </p:grpSpPr>
        <p:sp>
          <p:nvSpPr>
            <p:cNvPr id="41" name="Freeform 182"/>
            <p:cNvSpPr>
              <a:spLocks/>
            </p:cNvSpPr>
            <p:nvPr/>
          </p:nvSpPr>
          <p:spPr bwMode="auto">
            <a:xfrm>
              <a:off x="7458338" y="1703048"/>
              <a:ext cx="184974" cy="149742"/>
            </a:xfrm>
            <a:custGeom>
              <a:avLst/>
              <a:gdLst>
                <a:gd name="T0" fmla="*/ 77 w 77"/>
                <a:gd name="T1" fmla="*/ 7 h 62"/>
                <a:gd name="T2" fmla="*/ 68 w 77"/>
                <a:gd name="T3" fmla="*/ 10 h 62"/>
                <a:gd name="T4" fmla="*/ 75 w 77"/>
                <a:gd name="T5" fmla="*/ 1 h 62"/>
                <a:gd name="T6" fmla="*/ 65 w 77"/>
                <a:gd name="T7" fmla="*/ 5 h 62"/>
                <a:gd name="T8" fmla="*/ 53 w 77"/>
                <a:gd name="T9" fmla="*/ 0 h 62"/>
                <a:gd name="T10" fmla="*/ 38 w 77"/>
                <a:gd name="T11" fmla="*/ 15 h 62"/>
                <a:gd name="T12" fmla="*/ 38 w 77"/>
                <a:gd name="T13" fmla="*/ 19 h 62"/>
                <a:gd name="T14" fmla="*/ 6 w 77"/>
                <a:gd name="T15" fmla="*/ 3 h 62"/>
                <a:gd name="T16" fmla="*/ 3 w 77"/>
                <a:gd name="T17" fmla="*/ 10 h 62"/>
                <a:gd name="T18" fmla="*/ 10 w 77"/>
                <a:gd name="T19" fmla="*/ 24 h 62"/>
                <a:gd name="T20" fmla="*/ 3 w 77"/>
                <a:gd name="T21" fmla="*/ 22 h 62"/>
                <a:gd name="T22" fmla="*/ 3 w 77"/>
                <a:gd name="T23" fmla="*/ 22 h 62"/>
                <a:gd name="T24" fmla="*/ 16 w 77"/>
                <a:gd name="T25" fmla="*/ 37 h 62"/>
                <a:gd name="T26" fmla="*/ 12 w 77"/>
                <a:gd name="T27" fmla="*/ 38 h 62"/>
                <a:gd name="T28" fmla="*/ 9 w 77"/>
                <a:gd name="T29" fmla="*/ 38 h 62"/>
                <a:gd name="T30" fmla="*/ 24 w 77"/>
                <a:gd name="T31" fmla="*/ 48 h 62"/>
                <a:gd name="T32" fmla="*/ 4 w 77"/>
                <a:gd name="T33" fmla="*/ 55 h 62"/>
                <a:gd name="T34" fmla="*/ 0 w 77"/>
                <a:gd name="T35" fmla="*/ 55 h 62"/>
                <a:gd name="T36" fmla="*/ 24 w 77"/>
                <a:gd name="T37" fmla="*/ 62 h 62"/>
                <a:gd name="T38" fmla="*/ 69 w 77"/>
                <a:gd name="T39" fmla="*/ 17 h 62"/>
                <a:gd name="T40" fmla="*/ 69 w 77"/>
                <a:gd name="T41" fmla="*/ 15 h 62"/>
                <a:gd name="T42" fmla="*/ 77 w 77"/>
                <a:gd name="T43"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 h="62">
                  <a:moveTo>
                    <a:pt x="77" y="7"/>
                  </a:moveTo>
                  <a:cubicBezTo>
                    <a:pt x="74" y="8"/>
                    <a:pt x="71" y="9"/>
                    <a:pt x="68" y="10"/>
                  </a:cubicBezTo>
                  <a:cubicBezTo>
                    <a:pt x="71" y="8"/>
                    <a:pt x="74" y="4"/>
                    <a:pt x="75" y="1"/>
                  </a:cubicBezTo>
                  <a:cubicBezTo>
                    <a:pt x="72" y="3"/>
                    <a:pt x="68" y="4"/>
                    <a:pt x="65" y="5"/>
                  </a:cubicBezTo>
                  <a:cubicBezTo>
                    <a:pt x="62" y="2"/>
                    <a:pt x="58" y="0"/>
                    <a:pt x="53" y="0"/>
                  </a:cubicBezTo>
                  <a:cubicBezTo>
                    <a:pt x="45" y="0"/>
                    <a:pt x="38" y="7"/>
                    <a:pt x="38" y="15"/>
                  </a:cubicBezTo>
                  <a:cubicBezTo>
                    <a:pt x="38" y="17"/>
                    <a:pt x="38" y="18"/>
                    <a:pt x="38" y="19"/>
                  </a:cubicBezTo>
                  <a:cubicBezTo>
                    <a:pt x="25" y="18"/>
                    <a:pt x="13" y="12"/>
                    <a:pt x="6" y="3"/>
                  </a:cubicBezTo>
                  <a:cubicBezTo>
                    <a:pt x="4" y="5"/>
                    <a:pt x="3" y="8"/>
                    <a:pt x="3" y="10"/>
                  </a:cubicBezTo>
                  <a:cubicBezTo>
                    <a:pt x="3" y="16"/>
                    <a:pt x="6" y="21"/>
                    <a:pt x="10" y="24"/>
                  </a:cubicBezTo>
                  <a:cubicBezTo>
                    <a:pt x="8" y="24"/>
                    <a:pt x="5" y="23"/>
                    <a:pt x="3" y="22"/>
                  </a:cubicBezTo>
                  <a:cubicBezTo>
                    <a:pt x="3" y="22"/>
                    <a:pt x="3" y="22"/>
                    <a:pt x="3" y="22"/>
                  </a:cubicBezTo>
                  <a:cubicBezTo>
                    <a:pt x="3" y="29"/>
                    <a:pt x="9" y="36"/>
                    <a:pt x="16" y="37"/>
                  </a:cubicBezTo>
                  <a:cubicBezTo>
                    <a:pt x="15" y="38"/>
                    <a:pt x="13" y="38"/>
                    <a:pt x="12" y="38"/>
                  </a:cubicBezTo>
                  <a:cubicBezTo>
                    <a:pt x="11" y="38"/>
                    <a:pt x="10" y="38"/>
                    <a:pt x="9" y="38"/>
                  </a:cubicBezTo>
                  <a:cubicBezTo>
                    <a:pt x="11" y="44"/>
                    <a:pt x="17" y="48"/>
                    <a:pt x="24" y="48"/>
                  </a:cubicBezTo>
                  <a:cubicBezTo>
                    <a:pt x="18" y="53"/>
                    <a:pt x="11" y="55"/>
                    <a:pt x="4" y="55"/>
                  </a:cubicBezTo>
                  <a:cubicBezTo>
                    <a:pt x="3" y="55"/>
                    <a:pt x="1" y="55"/>
                    <a:pt x="0" y="55"/>
                  </a:cubicBezTo>
                  <a:cubicBezTo>
                    <a:pt x="7" y="59"/>
                    <a:pt x="15" y="62"/>
                    <a:pt x="24" y="62"/>
                  </a:cubicBezTo>
                  <a:cubicBezTo>
                    <a:pt x="53" y="62"/>
                    <a:pt x="69" y="38"/>
                    <a:pt x="69" y="17"/>
                  </a:cubicBezTo>
                  <a:cubicBezTo>
                    <a:pt x="69" y="17"/>
                    <a:pt x="69" y="16"/>
                    <a:pt x="69" y="15"/>
                  </a:cubicBezTo>
                  <a:cubicBezTo>
                    <a:pt x="72" y="13"/>
                    <a:pt x="75" y="10"/>
                    <a:pt x="77" y="7"/>
                  </a:cubicBez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84"/>
            <p:cNvSpPr>
              <a:spLocks noEditPoints="1"/>
            </p:cNvSpPr>
            <p:nvPr/>
          </p:nvSpPr>
          <p:spPr bwMode="auto">
            <a:xfrm>
              <a:off x="7634504" y="2277055"/>
              <a:ext cx="184974" cy="184974"/>
            </a:xfrm>
            <a:custGeom>
              <a:avLst/>
              <a:gdLst>
                <a:gd name="T0" fmla="*/ 38 w 77"/>
                <a:gd name="T1" fmla="*/ 0 h 77"/>
                <a:gd name="T2" fmla="*/ 0 w 77"/>
                <a:gd name="T3" fmla="*/ 39 h 77"/>
                <a:gd name="T4" fmla="*/ 38 w 77"/>
                <a:gd name="T5" fmla="*/ 77 h 77"/>
                <a:gd name="T6" fmla="*/ 77 w 77"/>
                <a:gd name="T7" fmla="*/ 39 h 77"/>
                <a:gd name="T8" fmla="*/ 38 w 77"/>
                <a:gd name="T9" fmla="*/ 0 h 77"/>
                <a:gd name="T10" fmla="*/ 24 w 77"/>
                <a:gd name="T11" fmla="*/ 39 h 77"/>
                <a:gd name="T12" fmla="*/ 38 w 77"/>
                <a:gd name="T13" fmla="*/ 24 h 77"/>
                <a:gd name="T14" fmla="*/ 53 w 77"/>
                <a:gd name="T15" fmla="*/ 39 h 77"/>
                <a:gd name="T16" fmla="*/ 38 w 77"/>
                <a:gd name="T17" fmla="*/ 53 h 77"/>
                <a:gd name="T18" fmla="*/ 24 w 77"/>
                <a:gd name="T19" fmla="*/ 39 h 77"/>
                <a:gd name="T20" fmla="*/ 70 w 77"/>
                <a:gd name="T21" fmla="*/ 52 h 77"/>
                <a:gd name="T22" fmla="*/ 70 w 77"/>
                <a:gd name="T23" fmla="*/ 52 h 77"/>
                <a:gd name="T24" fmla="*/ 56 w 77"/>
                <a:gd name="T25" fmla="*/ 46 h 77"/>
                <a:gd name="T26" fmla="*/ 58 w 77"/>
                <a:gd name="T27" fmla="*/ 39 h 77"/>
                <a:gd name="T28" fmla="*/ 56 w 77"/>
                <a:gd name="T29" fmla="*/ 31 h 77"/>
                <a:gd name="T30" fmla="*/ 66 w 77"/>
                <a:gd name="T31" fmla="*/ 27 h 77"/>
                <a:gd name="T32" fmla="*/ 70 w 77"/>
                <a:gd name="T33" fmla="*/ 26 h 77"/>
                <a:gd name="T34" fmla="*/ 72 w 77"/>
                <a:gd name="T35" fmla="*/ 39 h 77"/>
                <a:gd name="T36" fmla="*/ 70 w 77"/>
                <a:gd name="T37" fmla="*/ 52 h 77"/>
                <a:gd name="T38" fmla="*/ 51 w 77"/>
                <a:gd name="T39" fmla="*/ 7 h 77"/>
                <a:gd name="T40" fmla="*/ 51 w 77"/>
                <a:gd name="T41" fmla="*/ 7 h 77"/>
                <a:gd name="T42" fmla="*/ 51 w 77"/>
                <a:gd name="T43" fmla="*/ 7 h 77"/>
                <a:gd name="T44" fmla="*/ 46 w 77"/>
                <a:gd name="T45" fmla="*/ 21 h 77"/>
                <a:gd name="T46" fmla="*/ 38 w 77"/>
                <a:gd name="T47" fmla="*/ 19 h 77"/>
                <a:gd name="T48" fmla="*/ 31 w 77"/>
                <a:gd name="T49" fmla="*/ 21 h 77"/>
                <a:gd name="T50" fmla="*/ 28 w 77"/>
                <a:gd name="T51" fmla="*/ 14 h 77"/>
                <a:gd name="T52" fmla="*/ 25 w 77"/>
                <a:gd name="T53" fmla="*/ 7 h 77"/>
                <a:gd name="T54" fmla="*/ 38 w 77"/>
                <a:gd name="T55" fmla="*/ 5 h 77"/>
                <a:gd name="T56" fmla="*/ 51 w 77"/>
                <a:gd name="T57" fmla="*/ 7 h 77"/>
                <a:gd name="T58" fmla="*/ 7 w 77"/>
                <a:gd name="T59" fmla="*/ 26 h 77"/>
                <a:gd name="T60" fmla="*/ 14 w 77"/>
                <a:gd name="T61" fmla="*/ 29 h 77"/>
                <a:gd name="T62" fmla="*/ 20 w 77"/>
                <a:gd name="T63" fmla="*/ 31 h 77"/>
                <a:gd name="T64" fmla="*/ 19 w 77"/>
                <a:gd name="T65" fmla="*/ 39 h 77"/>
                <a:gd name="T66" fmla="*/ 20 w 77"/>
                <a:gd name="T67" fmla="*/ 46 h 77"/>
                <a:gd name="T68" fmla="*/ 7 w 77"/>
                <a:gd name="T69" fmla="*/ 52 h 77"/>
                <a:gd name="T70" fmla="*/ 4 w 77"/>
                <a:gd name="T71" fmla="*/ 39 h 77"/>
                <a:gd name="T72" fmla="*/ 7 w 77"/>
                <a:gd name="T73" fmla="*/ 26 h 77"/>
                <a:gd name="T74" fmla="*/ 25 w 77"/>
                <a:gd name="T75" fmla="*/ 70 h 77"/>
                <a:gd name="T76" fmla="*/ 27 w 77"/>
                <a:gd name="T77" fmla="*/ 66 h 77"/>
                <a:gd name="T78" fmla="*/ 31 w 77"/>
                <a:gd name="T79" fmla="*/ 57 h 77"/>
                <a:gd name="T80" fmla="*/ 38 w 77"/>
                <a:gd name="T81" fmla="*/ 58 h 77"/>
                <a:gd name="T82" fmla="*/ 46 w 77"/>
                <a:gd name="T83" fmla="*/ 57 h 77"/>
                <a:gd name="T84" fmla="*/ 51 w 77"/>
                <a:gd name="T85" fmla="*/ 70 h 77"/>
                <a:gd name="T86" fmla="*/ 51 w 77"/>
                <a:gd name="T87" fmla="*/ 70 h 77"/>
                <a:gd name="T88" fmla="*/ 51 w 77"/>
                <a:gd name="T89" fmla="*/ 70 h 77"/>
                <a:gd name="T90" fmla="*/ 38 w 77"/>
                <a:gd name="T91" fmla="*/ 73 h 77"/>
                <a:gd name="T92" fmla="*/ 25 w 77"/>
                <a:gd name="T93"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7">
                  <a:moveTo>
                    <a:pt x="38" y="0"/>
                  </a:moveTo>
                  <a:cubicBezTo>
                    <a:pt x="17" y="0"/>
                    <a:pt x="0" y="17"/>
                    <a:pt x="0" y="39"/>
                  </a:cubicBezTo>
                  <a:cubicBezTo>
                    <a:pt x="0" y="60"/>
                    <a:pt x="17" y="77"/>
                    <a:pt x="38" y="77"/>
                  </a:cubicBezTo>
                  <a:cubicBezTo>
                    <a:pt x="60" y="77"/>
                    <a:pt x="77" y="60"/>
                    <a:pt x="77" y="39"/>
                  </a:cubicBezTo>
                  <a:cubicBezTo>
                    <a:pt x="77" y="17"/>
                    <a:pt x="60" y="0"/>
                    <a:pt x="38" y="0"/>
                  </a:cubicBezTo>
                  <a:close/>
                  <a:moveTo>
                    <a:pt x="24" y="39"/>
                  </a:moveTo>
                  <a:cubicBezTo>
                    <a:pt x="24" y="31"/>
                    <a:pt x="30" y="24"/>
                    <a:pt x="38" y="24"/>
                  </a:cubicBezTo>
                  <a:cubicBezTo>
                    <a:pt x="46" y="24"/>
                    <a:pt x="53" y="31"/>
                    <a:pt x="53" y="39"/>
                  </a:cubicBezTo>
                  <a:cubicBezTo>
                    <a:pt x="53" y="47"/>
                    <a:pt x="46" y="53"/>
                    <a:pt x="38" y="53"/>
                  </a:cubicBezTo>
                  <a:cubicBezTo>
                    <a:pt x="30" y="53"/>
                    <a:pt x="24" y="47"/>
                    <a:pt x="24" y="39"/>
                  </a:cubicBezTo>
                  <a:close/>
                  <a:moveTo>
                    <a:pt x="70" y="52"/>
                  </a:moveTo>
                  <a:cubicBezTo>
                    <a:pt x="70" y="52"/>
                    <a:pt x="70" y="52"/>
                    <a:pt x="70" y="52"/>
                  </a:cubicBezTo>
                  <a:cubicBezTo>
                    <a:pt x="56" y="46"/>
                    <a:pt x="56" y="46"/>
                    <a:pt x="56" y="46"/>
                  </a:cubicBezTo>
                  <a:cubicBezTo>
                    <a:pt x="57" y="44"/>
                    <a:pt x="58" y="41"/>
                    <a:pt x="58" y="39"/>
                  </a:cubicBezTo>
                  <a:cubicBezTo>
                    <a:pt x="58" y="36"/>
                    <a:pt x="57" y="34"/>
                    <a:pt x="56" y="31"/>
                  </a:cubicBezTo>
                  <a:cubicBezTo>
                    <a:pt x="66" y="27"/>
                    <a:pt x="66" y="27"/>
                    <a:pt x="66" y="27"/>
                  </a:cubicBezTo>
                  <a:cubicBezTo>
                    <a:pt x="70" y="26"/>
                    <a:pt x="70" y="26"/>
                    <a:pt x="70" y="26"/>
                  </a:cubicBezTo>
                  <a:cubicBezTo>
                    <a:pt x="71" y="30"/>
                    <a:pt x="72" y="34"/>
                    <a:pt x="72" y="39"/>
                  </a:cubicBezTo>
                  <a:cubicBezTo>
                    <a:pt x="72" y="43"/>
                    <a:pt x="71" y="48"/>
                    <a:pt x="70" y="52"/>
                  </a:cubicBezTo>
                  <a:close/>
                  <a:moveTo>
                    <a:pt x="51" y="7"/>
                  </a:moveTo>
                  <a:cubicBezTo>
                    <a:pt x="51" y="7"/>
                    <a:pt x="51" y="7"/>
                    <a:pt x="51" y="7"/>
                  </a:cubicBezTo>
                  <a:cubicBezTo>
                    <a:pt x="51" y="7"/>
                    <a:pt x="51" y="7"/>
                    <a:pt x="51" y="7"/>
                  </a:cubicBezTo>
                  <a:cubicBezTo>
                    <a:pt x="46" y="21"/>
                    <a:pt x="46" y="21"/>
                    <a:pt x="46" y="21"/>
                  </a:cubicBezTo>
                  <a:cubicBezTo>
                    <a:pt x="43" y="20"/>
                    <a:pt x="41" y="19"/>
                    <a:pt x="38" y="19"/>
                  </a:cubicBezTo>
                  <a:cubicBezTo>
                    <a:pt x="36" y="19"/>
                    <a:pt x="33" y="20"/>
                    <a:pt x="31" y="21"/>
                  </a:cubicBezTo>
                  <a:cubicBezTo>
                    <a:pt x="28" y="14"/>
                    <a:pt x="28" y="14"/>
                    <a:pt x="28" y="14"/>
                  </a:cubicBezTo>
                  <a:cubicBezTo>
                    <a:pt x="25" y="7"/>
                    <a:pt x="25" y="7"/>
                    <a:pt x="25" y="7"/>
                  </a:cubicBezTo>
                  <a:cubicBezTo>
                    <a:pt x="29" y="6"/>
                    <a:pt x="34" y="5"/>
                    <a:pt x="38" y="5"/>
                  </a:cubicBezTo>
                  <a:cubicBezTo>
                    <a:pt x="43" y="5"/>
                    <a:pt x="47" y="6"/>
                    <a:pt x="51" y="7"/>
                  </a:cubicBezTo>
                  <a:close/>
                  <a:moveTo>
                    <a:pt x="7" y="26"/>
                  </a:moveTo>
                  <a:cubicBezTo>
                    <a:pt x="14" y="29"/>
                    <a:pt x="14" y="29"/>
                    <a:pt x="14" y="29"/>
                  </a:cubicBezTo>
                  <a:cubicBezTo>
                    <a:pt x="20" y="31"/>
                    <a:pt x="20" y="31"/>
                    <a:pt x="20" y="31"/>
                  </a:cubicBezTo>
                  <a:cubicBezTo>
                    <a:pt x="19" y="34"/>
                    <a:pt x="19" y="36"/>
                    <a:pt x="19" y="39"/>
                  </a:cubicBezTo>
                  <a:cubicBezTo>
                    <a:pt x="19" y="41"/>
                    <a:pt x="19" y="44"/>
                    <a:pt x="20" y="46"/>
                  </a:cubicBezTo>
                  <a:cubicBezTo>
                    <a:pt x="7" y="52"/>
                    <a:pt x="7" y="52"/>
                    <a:pt x="7" y="52"/>
                  </a:cubicBezTo>
                  <a:cubicBezTo>
                    <a:pt x="5" y="48"/>
                    <a:pt x="4" y="43"/>
                    <a:pt x="4" y="39"/>
                  </a:cubicBezTo>
                  <a:cubicBezTo>
                    <a:pt x="4" y="34"/>
                    <a:pt x="5" y="30"/>
                    <a:pt x="7" y="26"/>
                  </a:cubicBezTo>
                  <a:close/>
                  <a:moveTo>
                    <a:pt x="25" y="70"/>
                  </a:moveTo>
                  <a:cubicBezTo>
                    <a:pt x="27" y="66"/>
                    <a:pt x="27" y="66"/>
                    <a:pt x="27" y="66"/>
                  </a:cubicBezTo>
                  <a:cubicBezTo>
                    <a:pt x="31" y="57"/>
                    <a:pt x="31" y="57"/>
                    <a:pt x="31" y="57"/>
                  </a:cubicBezTo>
                  <a:cubicBezTo>
                    <a:pt x="33" y="58"/>
                    <a:pt x="36" y="58"/>
                    <a:pt x="38" y="58"/>
                  </a:cubicBezTo>
                  <a:cubicBezTo>
                    <a:pt x="41" y="58"/>
                    <a:pt x="43" y="58"/>
                    <a:pt x="46" y="57"/>
                  </a:cubicBezTo>
                  <a:cubicBezTo>
                    <a:pt x="51" y="70"/>
                    <a:pt x="51" y="70"/>
                    <a:pt x="51" y="70"/>
                  </a:cubicBezTo>
                  <a:cubicBezTo>
                    <a:pt x="51" y="70"/>
                    <a:pt x="51" y="70"/>
                    <a:pt x="51" y="70"/>
                  </a:cubicBezTo>
                  <a:cubicBezTo>
                    <a:pt x="51" y="70"/>
                    <a:pt x="51" y="70"/>
                    <a:pt x="51" y="70"/>
                  </a:cubicBezTo>
                  <a:cubicBezTo>
                    <a:pt x="47" y="72"/>
                    <a:pt x="43" y="73"/>
                    <a:pt x="38" y="73"/>
                  </a:cubicBezTo>
                  <a:cubicBezTo>
                    <a:pt x="34" y="73"/>
                    <a:pt x="29" y="72"/>
                    <a:pt x="25" y="70"/>
                  </a:cubicBez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187"/>
            <p:cNvSpPr>
              <a:spLocks noEditPoints="1"/>
            </p:cNvSpPr>
            <p:nvPr/>
          </p:nvSpPr>
          <p:spPr bwMode="auto">
            <a:xfrm>
              <a:off x="7161792" y="2428265"/>
              <a:ext cx="158549" cy="129189"/>
            </a:xfrm>
            <a:custGeom>
              <a:avLst/>
              <a:gdLst>
                <a:gd name="T0" fmla="*/ 66 w 66"/>
                <a:gd name="T1" fmla="*/ 29 h 54"/>
                <a:gd name="T2" fmla="*/ 58 w 66"/>
                <a:gd name="T3" fmla="*/ 13 h 54"/>
                <a:gd name="T4" fmla="*/ 46 w 66"/>
                <a:gd name="T5" fmla="*/ 13 h 54"/>
                <a:gd name="T6" fmla="*/ 46 w 66"/>
                <a:gd name="T7" fmla="*/ 4 h 54"/>
                <a:gd name="T8" fmla="*/ 42 w 66"/>
                <a:gd name="T9" fmla="*/ 0 h 54"/>
                <a:gd name="T10" fmla="*/ 4 w 66"/>
                <a:gd name="T11" fmla="*/ 0 h 54"/>
                <a:gd name="T12" fmla="*/ 0 w 66"/>
                <a:gd name="T13" fmla="*/ 4 h 54"/>
                <a:gd name="T14" fmla="*/ 0 w 66"/>
                <a:gd name="T15" fmla="*/ 37 h 54"/>
                <a:gd name="T16" fmla="*/ 4 w 66"/>
                <a:gd name="T17" fmla="*/ 41 h 54"/>
                <a:gd name="T18" fmla="*/ 10 w 66"/>
                <a:gd name="T19" fmla="*/ 41 h 54"/>
                <a:gd name="T20" fmla="*/ 9 w 66"/>
                <a:gd name="T21" fmla="*/ 46 h 54"/>
                <a:gd name="T22" fmla="*/ 17 w 66"/>
                <a:gd name="T23" fmla="*/ 54 h 54"/>
                <a:gd name="T24" fmla="*/ 25 w 66"/>
                <a:gd name="T25" fmla="*/ 46 h 54"/>
                <a:gd name="T26" fmla="*/ 24 w 66"/>
                <a:gd name="T27" fmla="*/ 41 h 54"/>
                <a:gd name="T28" fmla="*/ 47 w 66"/>
                <a:gd name="T29" fmla="*/ 41 h 54"/>
                <a:gd name="T30" fmla="*/ 46 w 66"/>
                <a:gd name="T31" fmla="*/ 46 h 54"/>
                <a:gd name="T32" fmla="*/ 54 w 66"/>
                <a:gd name="T33" fmla="*/ 54 h 54"/>
                <a:gd name="T34" fmla="*/ 62 w 66"/>
                <a:gd name="T35" fmla="*/ 46 h 54"/>
                <a:gd name="T36" fmla="*/ 61 w 66"/>
                <a:gd name="T37" fmla="*/ 41 h 54"/>
                <a:gd name="T38" fmla="*/ 66 w 66"/>
                <a:gd name="T39" fmla="*/ 41 h 54"/>
                <a:gd name="T40" fmla="*/ 66 w 66"/>
                <a:gd name="T41" fmla="*/ 29 h 54"/>
                <a:gd name="T42" fmla="*/ 46 w 66"/>
                <a:gd name="T43" fmla="*/ 29 h 54"/>
                <a:gd name="T44" fmla="*/ 46 w 66"/>
                <a:gd name="T45" fmla="*/ 19 h 54"/>
                <a:gd name="T46" fmla="*/ 54 w 66"/>
                <a:gd name="T47" fmla="*/ 19 h 54"/>
                <a:gd name="T48" fmla="*/ 59 w 66"/>
                <a:gd name="T49" fmla="*/ 29 h 54"/>
                <a:gd name="T50" fmla="*/ 46 w 66"/>
                <a:gd name="T51"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4">
                  <a:moveTo>
                    <a:pt x="66" y="29"/>
                  </a:moveTo>
                  <a:cubicBezTo>
                    <a:pt x="58" y="13"/>
                    <a:pt x="58" y="13"/>
                    <a:pt x="58" y="13"/>
                  </a:cubicBezTo>
                  <a:cubicBezTo>
                    <a:pt x="46" y="13"/>
                    <a:pt x="46" y="13"/>
                    <a:pt x="46" y="13"/>
                  </a:cubicBezTo>
                  <a:cubicBezTo>
                    <a:pt x="46" y="4"/>
                    <a:pt x="46" y="4"/>
                    <a:pt x="46" y="4"/>
                  </a:cubicBezTo>
                  <a:cubicBezTo>
                    <a:pt x="46" y="2"/>
                    <a:pt x="44" y="0"/>
                    <a:pt x="42" y="0"/>
                  </a:cubicBezTo>
                  <a:cubicBezTo>
                    <a:pt x="4" y="0"/>
                    <a:pt x="4" y="0"/>
                    <a:pt x="4" y="0"/>
                  </a:cubicBezTo>
                  <a:cubicBezTo>
                    <a:pt x="2" y="0"/>
                    <a:pt x="0" y="2"/>
                    <a:pt x="0" y="4"/>
                  </a:cubicBezTo>
                  <a:cubicBezTo>
                    <a:pt x="0" y="37"/>
                    <a:pt x="0" y="37"/>
                    <a:pt x="0" y="37"/>
                  </a:cubicBezTo>
                  <a:cubicBezTo>
                    <a:pt x="4" y="41"/>
                    <a:pt x="4" y="41"/>
                    <a:pt x="4" y="41"/>
                  </a:cubicBezTo>
                  <a:cubicBezTo>
                    <a:pt x="10" y="41"/>
                    <a:pt x="10" y="41"/>
                    <a:pt x="10" y="41"/>
                  </a:cubicBezTo>
                  <a:cubicBezTo>
                    <a:pt x="9" y="43"/>
                    <a:pt x="9" y="44"/>
                    <a:pt x="9" y="46"/>
                  </a:cubicBezTo>
                  <a:cubicBezTo>
                    <a:pt x="9" y="50"/>
                    <a:pt x="12" y="54"/>
                    <a:pt x="17" y="54"/>
                  </a:cubicBezTo>
                  <a:cubicBezTo>
                    <a:pt x="21" y="54"/>
                    <a:pt x="25" y="50"/>
                    <a:pt x="25" y="46"/>
                  </a:cubicBezTo>
                  <a:cubicBezTo>
                    <a:pt x="25" y="44"/>
                    <a:pt x="25" y="43"/>
                    <a:pt x="24" y="41"/>
                  </a:cubicBezTo>
                  <a:cubicBezTo>
                    <a:pt x="47" y="41"/>
                    <a:pt x="47" y="41"/>
                    <a:pt x="47" y="41"/>
                  </a:cubicBezTo>
                  <a:cubicBezTo>
                    <a:pt x="46" y="43"/>
                    <a:pt x="46" y="44"/>
                    <a:pt x="46" y="46"/>
                  </a:cubicBezTo>
                  <a:cubicBezTo>
                    <a:pt x="46" y="50"/>
                    <a:pt x="49" y="54"/>
                    <a:pt x="54" y="54"/>
                  </a:cubicBezTo>
                  <a:cubicBezTo>
                    <a:pt x="59" y="54"/>
                    <a:pt x="62" y="50"/>
                    <a:pt x="62" y="46"/>
                  </a:cubicBezTo>
                  <a:cubicBezTo>
                    <a:pt x="62" y="44"/>
                    <a:pt x="62" y="43"/>
                    <a:pt x="61" y="41"/>
                  </a:cubicBezTo>
                  <a:cubicBezTo>
                    <a:pt x="66" y="41"/>
                    <a:pt x="66" y="41"/>
                    <a:pt x="66" y="41"/>
                  </a:cubicBezTo>
                  <a:lnTo>
                    <a:pt x="66" y="29"/>
                  </a:lnTo>
                  <a:close/>
                  <a:moveTo>
                    <a:pt x="46" y="29"/>
                  </a:moveTo>
                  <a:cubicBezTo>
                    <a:pt x="46" y="19"/>
                    <a:pt x="46" y="19"/>
                    <a:pt x="46" y="19"/>
                  </a:cubicBezTo>
                  <a:cubicBezTo>
                    <a:pt x="54" y="19"/>
                    <a:pt x="54" y="19"/>
                    <a:pt x="54" y="19"/>
                  </a:cubicBezTo>
                  <a:cubicBezTo>
                    <a:pt x="59" y="29"/>
                    <a:pt x="59" y="29"/>
                    <a:pt x="59" y="29"/>
                  </a:cubicBezTo>
                  <a:lnTo>
                    <a:pt x="46" y="29"/>
                  </a:ln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97"/>
            <p:cNvSpPr>
              <a:spLocks noEditPoints="1"/>
            </p:cNvSpPr>
            <p:nvPr/>
          </p:nvSpPr>
          <p:spPr bwMode="auto">
            <a:xfrm>
              <a:off x="6881394" y="1939404"/>
              <a:ext cx="158549" cy="137997"/>
            </a:xfrm>
            <a:custGeom>
              <a:avLst/>
              <a:gdLst>
                <a:gd name="T0" fmla="*/ 66 w 66"/>
                <a:gd name="T1" fmla="*/ 19 h 58"/>
                <a:gd name="T2" fmla="*/ 47 w 66"/>
                <a:gd name="T3" fmla="*/ 0 h 58"/>
                <a:gd name="T4" fmla="*/ 33 w 66"/>
                <a:gd name="T5" fmla="*/ 6 h 58"/>
                <a:gd name="T6" fmla="*/ 19 w 66"/>
                <a:gd name="T7" fmla="*/ 0 h 58"/>
                <a:gd name="T8" fmla="*/ 0 w 66"/>
                <a:gd name="T9" fmla="*/ 19 h 58"/>
                <a:gd name="T10" fmla="*/ 6 w 66"/>
                <a:gd name="T11" fmla="*/ 33 h 58"/>
                <a:gd name="T12" fmla="*/ 6 w 66"/>
                <a:gd name="T13" fmla="*/ 33 h 58"/>
                <a:gd name="T14" fmla="*/ 26 w 66"/>
                <a:gd name="T15" fmla="*/ 54 h 58"/>
                <a:gd name="T16" fmla="*/ 33 w 66"/>
                <a:gd name="T17" fmla="*/ 58 h 58"/>
                <a:gd name="T18" fmla="*/ 39 w 66"/>
                <a:gd name="T19" fmla="*/ 54 h 58"/>
                <a:gd name="T20" fmla="*/ 59 w 66"/>
                <a:gd name="T21" fmla="*/ 33 h 58"/>
                <a:gd name="T22" fmla="*/ 59 w 66"/>
                <a:gd name="T23" fmla="*/ 33 h 58"/>
                <a:gd name="T24" fmla="*/ 66 w 66"/>
                <a:gd name="T25" fmla="*/ 19 h 58"/>
                <a:gd name="T26" fmla="*/ 54 w 66"/>
                <a:gd name="T27" fmla="*/ 27 h 58"/>
                <a:gd name="T28" fmla="*/ 33 w 66"/>
                <a:gd name="T29" fmla="*/ 48 h 58"/>
                <a:gd name="T30" fmla="*/ 33 w 66"/>
                <a:gd name="T31" fmla="*/ 48 h 58"/>
                <a:gd name="T32" fmla="*/ 32 w 66"/>
                <a:gd name="T33" fmla="*/ 48 h 58"/>
                <a:gd name="T34" fmla="*/ 11 w 66"/>
                <a:gd name="T35" fmla="*/ 27 h 58"/>
                <a:gd name="T36" fmla="*/ 8 w 66"/>
                <a:gd name="T37" fmla="*/ 19 h 58"/>
                <a:gd name="T38" fmla="*/ 19 w 66"/>
                <a:gd name="T39" fmla="*/ 8 h 58"/>
                <a:gd name="T40" fmla="*/ 27 w 66"/>
                <a:gd name="T41" fmla="*/ 12 h 58"/>
                <a:gd name="T42" fmla="*/ 33 w 66"/>
                <a:gd name="T43" fmla="*/ 19 h 58"/>
                <a:gd name="T44" fmla="*/ 39 w 66"/>
                <a:gd name="T45" fmla="*/ 12 h 58"/>
                <a:gd name="T46" fmla="*/ 47 w 66"/>
                <a:gd name="T47" fmla="*/ 8 h 58"/>
                <a:gd name="T48" fmla="*/ 57 w 66"/>
                <a:gd name="T49" fmla="*/ 19 h 58"/>
                <a:gd name="T50" fmla="*/ 54 w 66"/>
                <a:gd name="T51" fmla="*/ 2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8">
                  <a:moveTo>
                    <a:pt x="66" y="19"/>
                  </a:moveTo>
                  <a:cubicBezTo>
                    <a:pt x="66" y="9"/>
                    <a:pt x="57" y="0"/>
                    <a:pt x="47" y="0"/>
                  </a:cubicBezTo>
                  <a:cubicBezTo>
                    <a:pt x="41" y="0"/>
                    <a:pt x="36" y="3"/>
                    <a:pt x="33" y="6"/>
                  </a:cubicBezTo>
                  <a:cubicBezTo>
                    <a:pt x="29" y="3"/>
                    <a:pt x="24" y="0"/>
                    <a:pt x="19" y="0"/>
                  </a:cubicBezTo>
                  <a:cubicBezTo>
                    <a:pt x="8" y="0"/>
                    <a:pt x="0" y="9"/>
                    <a:pt x="0" y="19"/>
                  </a:cubicBezTo>
                  <a:cubicBezTo>
                    <a:pt x="0" y="25"/>
                    <a:pt x="2" y="30"/>
                    <a:pt x="6" y="33"/>
                  </a:cubicBezTo>
                  <a:cubicBezTo>
                    <a:pt x="6" y="33"/>
                    <a:pt x="6" y="33"/>
                    <a:pt x="6" y="33"/>
                  </a:cubicBezTo>
                  <a:cubicBezTo>
                    <a:pt x="26" y="54"/>
                    <a:pt x="26" y="54"/>
                    <a:pt x="26" y="54"/>
                  </a:cubicBezTo>
                  <a:cubicBezTo>
                    <a:pt x="28" y="56"/>
                    <a:pt x="31" y="58"/>
                    <a:pt x="33" y="58"/>
                  </a:cubicBezTo>
                  <a:cubicBezTo>
                    <a:pt x="35" y="58"/>
                    <a:pt x="37" y="56"/>
                    <a:pt x="39" y="54"/>
                  </a:cubicBezTo>
                  <a:cubicBezTo>
                    <a:pt x="59" y="33"/>
                    <a:pt x="59" y="33"/>
                    <a:pt x="59" y="33"/>
                  </a:cubicBezTo>
                  <a:cubicBezTo>
                    <a:pt x="59" y="33"/>
                    <a:pt x="59" y="33"/>
                    <a:pt x="59" y="33"/>
                  </a:cubicBezTo>
                  <a:cubicBezTo>
                    <a:pt x="63" y="30"/>
                    <a:pt x="66" y="25"/>
                    <a:pt x="66" y="19"/>
                  </a:cubicBezTo>
                  <a:close/>
                  <a:moveTo>
                    <a:pt x="54" y="27"/>
                  </a:moveTo>
                  <a:cubicBezTo>
                    <a:pt x="33" y="48"/>
                    <a:pt x="33" y="48"/>
                    <a:pt x="33" y="48"/>
                  </a:cubicBezTo>
                  <a:cubicBezTo>
                    <a:pt x="33" y="48"/>
                    <a:pt x="33" y="48"/>
                    <a:pt x="33" y="48"/>
                  </a:cubicBezTo>
                  <a:cubicBezTo>
                    <a:pt x="32" y="48"/>
                    <a:pt x="32" y="48"/>
                    <a:pt x="32" y="48"/>
                  </a:cubicBezTo>
                  <a:cubicBezTo>
                    <a:pt x="11" y="27"/>
                    <a:pt x="11" y="27"/>
                    <a:pt x="11" y="27"/>
                  </a:cubicBezTo>
                  <a:cubicBezTo>
                    <a:pt x="9" y="25"/>
                    <a:pt x="8" y="22"/>
                    <a:pt x="8" y="19"/>
                  </a:cubicBezTo>
                  <a:cubicBezTo>
                    <a:pt x="8" y="13"/>
                    <a:pt x="13" y="8"/>
                    <a:pt x="19" y="8"/>
                  </a:cubicBezTo>
                  <a:cubicBezTo>
                    <a:pt x="22" y="8"/>
                    <a:pt x="24" y="10"/>
                    <a:pt x="27" y="12"/>
                  </a:cubicBezTo>
                  <a:cubicBezTo>
                    <a:pt x="33" y="19"/>
                    <a:pt x="33" y="19"/>
                    <a:pt x="33" y="19"/>
                  </a:cubicBezTo>
                  <a:cubicBezTo>
                    <a:pt x="39" y="12"/>
                    <a:pt x="39" y="12"/>
                    <a:pt x="39" y="12"/>
                  </a:cubicBezTo>
                  <a:cubicBezTo>
                    <a:pt x="41" y="10"/>
                    <a:pt x="44" y="8"/>
                    <a:pt x="47" y="8"/>
                  </a:cubicBezTo>
                  <a:cubicBezTo>
                    <a:pt x="53" y="8"/>
                    <a:pt x="57" y="13"/>
                    <a:pt x="57" y="19"/>
                  </a:cubicBezTo>
                  <a:cubicBezTo>
                    <a:pt x="57" y="22"/>
                    <a:pt x="56" y="25"/>
                    <a:pt x="54" y="27"/>
                  </a:cubicBez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01"/>
            <p:cNvSpPr>
              <a:spLocks/>
            </p:cNvSpPr>
            <p:nvPr/>
          </p:nvSpPr>
          <p:spPr bwMode="auto">
            <a:xfrm>
              <a:off x="6554245" y="1853510"/>
              <a:ext cx="148274" cy="143869"/>
            </a:xfrm>
            <a:custGeom>
              <a:avLst/>
              <a:gdLst>
                <a:gd name="T0" fmla="*/ 39 w 62"/>
                <a:gd name="T1" fmla="*/ 42 h 60"/>
                <a:gd name="T2" fmla="*/ 37 w 62"/>
                <a:gd name="T3" fmla="*/ 38 h 60"/>
                <a:gd name="T4" fmla="*/ 43 w 62"/>
                <a:gd name="T5" fmla="*/ 27 h 60"/>
                <a:gd name="T6" fmla="*/ 44 w 62"/>
                <a:gd name="T7" fmla="*/ 19 h 60"/>
                <a:gd name="T8" fmla="*/ 31 w 62"/>
                <a:gd name="T9" fmla="*/ 0 h 60"/>
                <a:gd name="T10" fmla="*/ 18 w 62"/>
                <a:gd name="T11" fmla="*/ 19 h 60"/>
                <a:gd name="T12" fmla="*/ 20 w 62"/>
                <a:gd name="T13" fmla="*/ 27 h 60"/>
                <a:gd name="T14" fmla="*/ 25 w 62"/>
                <a:gd name="T15" fmla="*/ 38 h 60"/>
                <a:gd name="T16" fmla="*/ 23 w 62"/>
                <a:gd name="T17" fmla="*/ 42 h 60"/>
                <a:gd name="T18" fmla="*/ 0 w 62"/>
                <a:gd name="T19" fmla="*/ 60 h 60"/>
                <a:gd name="T20" fmla="*/ 31 w 62"/>
                <a:gd name="T21" fmla="*/ 60 h 60"/>
                <a:gd name="T22" fmla="*/ 62 w 62"/>
                <a:gd name="T23" fmla="*/ 60 h 60"/>
                <a:gd name="T24" fmla="*/ 39 w 62"/>
                <a:gd name="T25" fmla="*/ 4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60">
                  <a:moveTo>
                    <a:pt x="39" y="42"/>
                  </a:moveTo>
                  <a:cubicBezTo>
                    <a:pt x="37" y="42"/>
                    <a:pt x="37" y="38"/>
                    <a:pt x="37" y="38"/>
                  </a:cubicBezTo>
                  <a:cubicBezTo>
                    <a:pt x="37" y="38"/>
                    <a:pt x="42" y="33"/>
                    <a:pt x="43" y="27"/>
                  </a:cubicBezTo>
                  <a:cubicBezTo>
                    <a:pt x="45" y="27"/>
                    <a:pt x="47" y="21"/>
                    <a:pt x="44" y="19"/>
                  </a:cubicBezTo>
                  <a:cubicBezTo>
                    <a:pt x="44" y="16"/>
                    <a:pt x="48" y="0"/>
                    <a:pt x="31" y="0"/>
                  </a:cubicBezTo>
                  <a:cubicBezTo>
                    <a:pt x="15" y="0"/>
                    <a:pt x="18" y="16"/>
                    <a:pt x="18" y="19"/>
                  </a:cubicBezTo>
                  <a:cubicBezTo>
                    <a:pt x="15" y="21"/>
                    <a:pt x="17" y="27"/>
                    <a:pt x="20" y="27"/>
                  </a:cubicBezTo>
                  <a:cubicBezTo>
                    <a:pt x="21" y="33"/>
                    <a:pt x="25" y="38"/>
                    <a:pt x="25" y="38"/>
                  </a:cubicBezTo>
                  <a:cubicBezTo>
                    <a:pt x="25" y="38"/>
                    <a:pt x="25" y="42"/>
                    <a:pt x="23" y="42"/>
                  </a:cubicBezTo>
                  <a:cubicBezTo>
                    <a:pt x="19" y="43"/>
                    <a:pt x="0" y="51"/>
                    <a:pt x="0" y="60"/>
                  </a:cubicBezTo>
                  <a:cubicBezTo>
                    <a:pt x="31" y="60"/>
                    <a:pt x="31" y="60"/>
                    <a:pt x="31" y="60"/>
                  </a:cubicBezTo>
                  <a:cubicBezTo>
                    <a:pt x="62" y="60"/>
                    <a:pt x="62" y="60"/>
                    <a:pt x="62" y="60"/>
                  </a:cubicBezTo>
                  <a:cubicBezTo>
                    <a:pt x="62" y="51"/>
                    <a:pt x="44" y="43"/>
                    <a:pt x="39" y="42"/>
                  </a:cubicBez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224"/>
            <p:cNvSpPr>
              <a:spLocks noEditPoints="1"/>
            </p:cNvSpPr>
            <p:nvPr/>
          </p:nvSpPr>
          <p:spPr bwMode="auto">
            <a:xfrm>
              <a:off x="7278022" y="2026019"/>
              <a:ext cx="113040" cy="113040"/>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5"/>
            <p:cNvSpPr>
              <a:spLocks noEditPoints="1"/>
            </p:cNvSpPr>
            <p:nvPr/>
          </p:nvSpPr>
          <p:spPr bwMode="auto">
            <a:xfrm>
              <a:off x="8343573" y="2682238"/>
              <a:ext cx="177634" cy="199655"/>
            </a:xfrm>
            <a:custGeom>
              <a:avLst/>
              <a:gdLst>
                <a:gd name="T0" fmla="*/ 58 w 74"/>
                <a:gd name="T1" fmla="*/ 25 h 83"/>
                <a:gd name="T2" fmla="*/ 62 w 74"/>
                <a:gd name="T3" fmla="*/ 22 h 83"/>
                <a:gd name="T4" fmla="*/ 68 w 74"/>
                <a:gd name="T5" fmla="*/ 12 h 83"/>
                <a:gd name="T6" fmla="*/ 65 w 74"/>
                <a:gd name="T7" fmla="*/ 3 h 83"/>
                <a:gd name="T8" fmla="*/ 58 w 74"/>
                <a:gd name="T9" fmla="*/ 0 h 83"/>
                <a:gd name="T10" fmla="*/ 46 w 74"/>
                <a:gd name="T11" fmla="*/ 5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6 h 83"/>
                <a:gd name="T28" fmla="*/ 5 w 74"/>
                <a:gd name="T29" fmla="*/ 46 h 83"/>
                <a:gd name="T30" fmla="*/ 5 w 74"/>
                <a:gd name="T31" fmla="*/ 83 h 83"/>
                <a:gd name="T32" fmla="*/ 68 w 74"/>
                <a:gd name="T33" fmla="*/ 83 h 83"/>
                <a:gd name="T34" fmla="*/ 68 w 74"/>
                <a:gd name="T35" fmla="*/ 46 h 83"/>
                <a:gd name="T36" fmla="*/ 74 w 74"/>
                <a:gd name="T37" fmla="*/ 46 h 83"/>
                <a:gd name="T38" fmla="*/ 74 w 74"/>
                <a:gd name="T39" fmla="*/ 25 h 83"/>
                <a:gd name="T40" fmla="*/ 58 w 74"/>
                <a:gd name="T41" fmla="*/ 25 h 83"/>
                <a:gd name="T42" fmla="*/ 50 w 74"/>
                <a:gd name="T43" fmla="*/ 9 h 83"/>
                <a:gd name="T44" fmla="*/ 58 w 74"/>
                <a:gd name="T45" fmla="*/ 6 h 83"/>
                <a:gd name="T46" fmla="*/ 61 w 74"/>
                <a:gd name="T47" fmla="*/ 7 h 83"/>
                <a:gd name="T48" fmla="*/ 58 w 74"/>
                <a:gd name="T49" fmla="*/ 17 h 83"/>
                <a:gd name="T50" fmla="*/ 46 w 74"/>
                <a:gd name="T51" fmla="*/ 25 h 83"/>
                <a:gd name="T52" fmla="*/ 41 w 74"/>
                <a:gd name="T53" fmla="*/ 25 h 83"/>
                <a:gd name="T54" fmla="*/ 50 w 74"/>
                <a:gd name="T55" fmla="*/ 9 h 83"/>
                <a:gd name="T56" fmla="*/ 14 w 74"/>
                <a:gd name="T57" fmla="*/ 12 h 83"/>
                <a:gd name="T58" fmla="*/ 15 w 74"/>
                <a:gd name="T59" fmla="*/ 9 h 83"/>
                <a:gd name="T60" fmla="*/ 18 w 74"/>
                <a:gd name="T61" fmla="*/ 8 h 83"/>
                <a:gd name="T62" fmla="*/ 18 w 74"/>
                <a:gd name="T63" fmla="*/ 8 h 83"/>
                <a:gd name="T64" fmla="*/ 23 w 74"/>
                <a:gd name="T65" fmla="*/ 10 h 83"/>
                <a:gd name="T66" fmla="*/ 29 w 74"/>
                <a:gd name="T67" fmla="*/ 23 h 83"/>
                <a:gd name="T68" fmla="*/ 29 w 74"/>
                <a:gd name="T69" fmla="*/ 23 h 83"/>
                <a:gd name="T70" fmla="*/ 29 w 74"/>
                <a:gd name="T71" fmla="*/ 23 h 83"/>
                <a:gd name="T72" fmla="*/ 16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5 w 74"/>
                <a:gd name="T89" fmla="*/ 41 h 83"/>
                <a:gd name="T90" fmla="*/ 5 w 74"/>
                <a:gd name="T91" fmla="*/ 30 h 83"/>
                <a:gd name="T92" fmla="*/ 32 w 74"/>
                <a:gd name="T93" fmla="*/ 30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8 w 74"/>
                <a:gd name="T107" fmla="*/ 41 h 83"/>
                <a:gd name="T108" fmla="*/ 42 w 74"/>
                <a:gd name="T109" fmla="*/ 41 h 83"/>
                <a:gd name="T110" fmla="*/ 42 w 74"/>
                <a:gd name="T111" fmla="*/ 30 h 83"/>
                <a:gd name="T112" fmla="*/ 68 w 74"/>
                <a:gd name="T113" fmla="*/ 30 h 83"/>
                <a:gd name="T114" fmla="*/ 68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2" y="22"/>
                  </a:cubicBezTo>
                  <a:cubicBezTo>
                    <a:pt x="65" y="19"/>
                    <a:pt x="67" y="15"/>
                    <a:pt x="68" y="12"/>
                  </a:cubicBezTo>
                  <a:cubicBezTo>
                    <a:pt x="68" y="8"/>
                    <a:pt x="67" y="5"/>
                    <a:pt x="65" y="3"/>
                  </a:cubicBezTo>
                  <a:cubicBezTo>
                    <a:pt x="63" y="1"/>
                    <a:pt x="61" y="0"/>
                    <a:pt x="58" y="0"/>
                  </a:cubicBezTo>
                  <a:cubicBezTo>
                    <a:pt x="54" y="0"/>
                    <a:pt x="49" y="2"/>
                    <a:pt x="46" y="5"/>
                  </a:cubicBezTo>
                  <a:cubicBezTo>
                    <a:pt x="41" y="11"/>
                    <a:pt x="37" y="18"/>
                    <a:pt x="36" y="24"/>
                  </a:cubicBezTo>
                  <a:cubicBezTo>
                    <a:pt x="34" y="18"/>
                    <a:pt x="32" y="11"/>
                    <a:pt x="27" y="6"/>
                  </a:cubicBezTo>
                  <a:cubicBezTo>
                    <a:pt x="24" y="3"/>
                    <a:pt x="21" y="2"/>
                    <a:pt x="18" y="2"/>
                  </a:cubicBezTo>
                  <a:cubicBezTo>
                    <a:pt x="15" y="2"/>
                    <a:pt x="13" y="3"/>
                    <a:pt x="11" y="5"/>
                  </a:cubicBezTo>
                  <a:cubicBezTo>
                    <a:pt x="7" y="9"/>
                    <a:pt x="7" y="16"/>
                    <a:pt x="12" y="21"/>
                  </a:cubicBezTo>
                  <a:cubicBezTo>
                    <a:pt x="14" y="22"/>
                    <a:pt x="16" y="24"/>
                    <a:pt x="18" y="25"/>
                  </a:cubicBezTo>
                  <a:cubicBezTo>
                    <a:pt x="0" y="25"/>
                    <a:pt x="0" y="25"/>
                    <a:pt x="0" y="25"/>
                  </a:cubicBezTo>
                  <a:cubicBezTo>
                    <a:pt x="0" y="46"/>
                    <a:pt x="0" y="46"/>
                    <a:pt x="0" y="46"/>
                  </a:cubicBezTo>
                  <a:cubicBezTo>
                    <a:pt x="5" y="46"/>
                    <a:pt x="5" y="46"/>
                    <a:pt x="5" y="46"/>
                  </a:cubicBezTo>
                  <a:cubicBezTo>
                    <a:pt x="5" y="83"/>
                    <a:pt x="5" y="83"/>
                    <a:pt x="5" y="83"/>
                  </a:cubicBezTo>
                  <a:cubicBezTo>
                    <a:pt x="68" y="83"/>
                    <a:pt x="68" y="83"/>
                    <a:pt x="68" y="83"/>
                  </a:cubicBezTo>
                  <a:cubicBezTo>
                    <a:pt x="68" y="46"/>
                    <a:pt x="68" y="46"/>
                    <a:pt x="68" y="46"/>
                  </a:cubicBezTo>
                  <a:cubicBezTo>
                    <a:pt x="74" y="46"/>
                    <a:pt x="74" y="46"/>
                    <a:pt x="74" y="46"/>
                  </a:cubicBezTo>
                  <a:cubicBezTo>
                    <a:pt x="74" y="25"/>
                    <a:pt x="74" y="25"/>
                    <a:pt x="74" y="25"/>
                  </a:cubicBezTo>
                  <a:lnTo>
                    <a:pt x="58" y="25"/>
                  </a:lnTo>
                  <a:close/>
                  <a:moveTo>
                    <a:pt x="50" y="9"/>
                  </a:moveTo>
                  <a:cubicBezTo>
                    <a:pt x="52" y="7"/>
                    <a:pt x="55" y="6"/>
                    <a:pt x="58" y="6"/>
                  </a:cubicBezTo>
                  <a:cubicBezTo>
                    <a:pt x="59" y="6"/>
                    <a:pt x="60" y="6"/>
                    <a:pt x="61" y="7"/>
                  </a:cubicBezTo>
                  <a:cubicBezTo>
                    <a:pt x="63" y="9"/>
                    <a:pt x="62" y="14"/>
                    <a:pt x="58" y="17"/>
                  </a:cubicBezTo>
                  <a:cubicBezTo>
                    <a:pt x="55" y="21"/>
                    <a:pt x="50" y="23"/>
                    <a:pt x="46" y="25"/>
                  </a:cubicBezTo>
                  <a:cubicBezTo>
                    <a:pt x="41" y="25"/>
                    <a:pt x="41" y="25"/>
                    <a:pt x="41" y="25"/>
                  </a:cubicBezTo>
                  <a:cubicBezTo>
                    <a:pt x="43" y="20"/>
                    <a:pt x="46" y="14"/>
                    <a:pt x="50" y="9"/>
                  </a:cubicBezTo>
                  <a:close/>
                  <a:moveTo>
                    <a:pt x="14" y="12"/>
                  </a:moveTo>
                  <a:cubicBezTo>
                    <a:pt x="14" y="11"/>
                    <a:pt x="14" y="10"/>
                    <a:pt x="15" y="9"/>
                  </a:cubicBezTo>
                  <a:cubicBezTo>
                    <a:pt x="16" y="8"/>
                    <a:pt x="17" y="8"/>
                    <a:pt x="18" y="8"/>
                  </a:cubicBezTo>
                  <a:cubicBezTo>
                    <a:pt x="18" y="8"/>
                    <a:pt x="18" y="8"/>
                    <a:pt x="18" y="8"/>
                  </a:cubicBezTo>
                  <a:cubicBezTo>
                    <a:pt x="19" y="8"/>
                    <a:pt x="21" y="9"/>
                    <a:pt x="23" y="10"/>
                  </a:cubicBezTo>
                  <a:cubicBezTo>
                    <a:pt x="25" y="13"/>
                    <a:pt x="28" y="17"/>
                    <a:pt x="29" y="23"/>
                  </a:cubicBezTo>
                  <a:cubicBezTo>
                    <a:pt x="29" y="23"/>
                    <a:pt x="29" y="23"/>
                    <a:pt x="29" y="23"/>
                  </a:cubicBezTo>
                  <a:cubicBezTo>
                    <a:pt x="29" y="23"/>
                    <a:pt x="29" y="23"/>
                    <a:pt x="29" y="23"/>
                  </a:cubicBezTo>
                  <a:cubicBezTo>
                    <a:pt x="23" y="22"/>
                    <a:pt x="19" y="19"/>
                    <a:pt x="16" y="17"/>
                  </a:cubicBezTo>
                  <a:cubicBezTo>
                    <a:pt x="15" y="15"/>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5" y="41"/>
                    <a:pt x="5" y="41"/>
                    <a:pt x="5" y="41"/>
                  </a:cubicBezTo>
                  <a:cubicBezTo>
                    <a:pt x="5" y="30"/>
                    <a:pt x="5" y="30"/>
                    <a:pt x="5" y="30"/>
                  </a:cubicBezTo>
                  <a:cubicBezTo>
                    <a:pt x="32" y="30"/>
                    <a:pt x="32" y="30"/>
                    <a:pt x="32" y="30"/>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8" y="41"/>
                  </a:moveTo>
                  <a:cubicBezTo>
                    <a:pt x="42" y="41"/>
                    <a:pt x="42" y="41"/>
                    <a:pt x="42" y="41"/>
                  </a:cubicBezTo>
                  <a:cubicBezTo>
                    <a:pt x="42" y="30"/>
                    <a:pt x="42" y="30"/>
                    <a:pt x="42" y="30"/>
                  </a:cubicBezTo>
                  <a:cubicBezTo>
                    <a:pt x="68" y="30"/>
                    <a:pt x="68" y="30"/>
                    <a:pt x="68" y="30"/>
                  </a:cubicBezTo>
                  <a:lnTo>
                    <a:pt x="68" y="41"/>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70"/>
            <p:cNvSpPr>
              <a:spLocks noEditPoints="1"/>
            </p:cNvSpPr>
            <p:nvPr/>
          </p:nvSpPr>
          <p:spPr bwMode="auto">
            <a:xfrm>
              <a:off x="8262830" y="2246227"/>
              <a:ext cx="227549" cy="198187"/>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8 h 83"/>
                <a:gd name="T16" fmla="*/ 83 w 95"/>
                <a:gd name="T17" fmla="*/ 68 h 83"/>
                <a:gd name="T18" fmla="*/ 83 w 95"/>
                <a:gd name="T19" fmla="*/ 68 h 83"/>
                <a:gd name="T20" fmla="*/ 95 w 95"/>
                <a:gd name="T21" fmla="*/ 34 h 83"/>
                <a:gd name="T22" fmla="*/ 80 w 95"/>
                <a:gd name="T23" fmla="*/ 63 h 83"/>
                <a:gd name="T24" fmla="*/ 78 w 95"/>
                <a:gd name="T25" fmla="*/ 61 h 83"/>
                <a:gd name="T26" fmla="*/ 75 w 95"/>
                <a:gd name="T27" fmla="*/ 55 h 83"/>
                <a:gd name="T28" fmla="*/ 71 w 95"/>
                <a:gd name="T29" fmla="*/ 34 h 83"/>
                <a:gd name="T30" fmla="*/ 75 w 95"/>
                <a:gd name="T31" fmla="*/ 13 h 83"/>
                <a:gd name="T32" fmla="*/ 78 w 95"/>
                <a:gd name="T33" fmla="*/ 7 h 83"/>
                <a:gd name="T34" fmla="*/ 80 w 95"/>
                <a:gd name="T35" fmla="*/ 5 h 83"/>
                <a:gd name="T36" fmla="*/ 83 w 95"/>
                <a:gd name="T37" fmla="*/ 7 h 83"/>
                <a:gd name="T38" fmla="*/ 86 w 95"/>
                <a:gd name="T39" fmla="*/ 13 h 83"/>
                <a:gd name="T40" fmla="*/ 89 w 95"/>
                <a:gd name="T41" fmla="*/ 34 h 83"/>
                <a:gd name="T42" fmla="*/ 86 w 95"/>
                <a:gd name="T43" fmla="*/ 55 h 83"/>
                <a:gd name="T44" fmla="*/ 83 w 95"/>
                <a:gd name="T45" fmla="*/ 61 h 83"/>
                <a:gd name="T46" fmla="*/ 80 w 95"/>
                <a:gd name="T47" fmla="*/ 63 h 83"/>
                <a:gd name="T48" fmla="*/ 24 w 95"/>
                <a:gd name="T49" fmla="*/ 34 h 83"/>
                <a:gd name="T50" fmla="*/ 25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5 w 95"/>
                <a:gd name="T65" fmla="*/ 48 h 83"/>
                <a:gd name="T66" fmla="*/ 24 w 95"/>
                <a:gd name="T67" fmla="*/ 34 h 83"/>
                <a:gd name="T68" fmla="*/ 34 w 95"/>
                <a:gd name="T69" fmla="*/ 54 h 83"/>
                <a:gd name="T70" fmla="*/ 23 w 95"/>
                <a:gd name="T71" fmla="*/ 51 h 83"/>
                <a:gd name="T72" fmla="*/ 30 w 95"/>
                <a:gd name="T73" fmla="*/ 81 h 83"/>
                <a:gd name="T74" fmla="*/ 34 w 95"/>
                <a:gd name="T75" fmla="*/ 83 h 83"/>
                <a:gd name="T76" fmla="*/ 44 w 95"/>
                <a:gd name="T77" fmla="*/ 78 h 83"/>
                <a:gd name="T78" fmla="*/ 46 w 95"/>
                <a:gd name="T79" fmla="*/ 75 h 83"/>
                <a:gd name="T80" fmla="*/ 34 w 95"/>
                <a:gd name="T81" fmla="*/ 54 h 83"/>
                <a:gd name="T82" fmla="*/ 80 w 95"/>
                <a:gd name="T83" fmla="*/ 45 h 83"/>
                <a:gd name="T84" fmla="*/ 79 w 95"/>
                <a:gd name="T85" fmla="*/ 45 h 83"/>
                <a:gd name="T86" fmla="*/ 78 w 95"/>
                <a:gd name="T87" fmla="*/ 42 h 83"/>
                <a:gd name="T88" fmla="*/ 77 w 95"/>
                <a:gd name="T89" fmla="*/ 34 h 83"/>
                <a:gd name="T90" fmla="*/ 78 w 95"/>
                <a:gd name="T91" fmla="*/ 26 h 83"/>
                <a:gd name="T92" fmla="*/ 79 w 95"/>
                <a:gd name="T93" fmla="*/ 24 h 83"/>
                <a:gd name="T94" fmla="*/ 80 w 95"/>
                <a:gd name="T95" fmla="*/ 23 h 83"/>
                <a:gd name="T96" fmla="*/ 81 w 95"/>
                <a:gd name="T97" fmla="*/ 24 h 83"/>
                <a:gd name="T98" fmla="*/ 82 w 95"/>
                <a:gd name="T99" fmla="*/ 26 h 83"/>
                <a:gd name="T100" fmla="*/ 84 w 95"/>
                <a:gd name="T101" fmla="*/ 34 h 83"/>
                <a:gd name="T102" fmla="*/ 82 w 95"/>
                <a:gd name="T103" fmla="*/ 42 h 83"/>
                <a:gd name="T104" fmla="*/ 81 w 95"/>
                <a:gd name="T105" fmla="*/ 45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90" y="0"/>
                    <a:pt x="83" y="0"/>
                  </a:cubicBezTo>
                  <a:cubicBezTo>
                    <a:pt x="83" y="0"/>
                    <a:pt x="83" y="0"/>
                    <a:pt x="83" y="0"/>
                  </a:cubicBezTo>
                  <a:cubicBezTo>
                    <a:pt x="75" y="0"/>
                    <a:pt x="75" y="0"/>
                    <a:pt x="75" y="0"/>
                  </a:cubicBezTo>
                  <a:cubicBezTo>
                    <a:pt x="75" y="0"/>
                    <a:pt x="57" y="14"/>
                    <a:pt x="31" y="19"/>
                  </a:cubicBezTo>
                  <a:cubicBezTo>
                    <a:pt x="31" y="23"/>
                    <a:pt x="30" y="28"/>
                    <a:pt x="30" y="34"/>
                  </a:cubicBezTo>
                  <a:cubicBezTo>
                    <a:pt x="30" y="40"/>
                    <a:pt x="31" y="45"/>
                    <a:pt x="31" y="49"/>
                  </a:cubicBezTo>
                  <a:cubicBezTo>
                    <a:pt x="57" y="54"/>
                    <a:pt x="75" y="68"/>
                    <a:pt x="75" y="68"/>
                  </a:cubicBezTo>
                  <a:cubicBezTo>
                    <a:pt x="83" y="68"/>
                    <a:pt x="83" y="68"/>
                    <a:pt x="83" y="68"/>
                  </a:cubicBezTo>
                  <a:cubicBezTo>
                    <a:pt x="83" y="68"/>
                    <a:pt x="83" y="68"/>
                    <a:pt x="83" y="68"/>
                  </a:cubicBezTo>
                  <a:cubicBezTo>
                    <a:pt x="90" y="68"/>
                    <a:pt x="95" y="53"/>
                    <a:pt x="95" y="34"/>
                  </a:cubicBezTo>
                  <a:close/>
                  <a:moveTo>
                    <a:pt x="80" y="63"/>
                  </a:moveTo>
                  <a:cubicBezTo>
                    <a:pt x="79" y="63"/>
                    <a:pt x="78" y="62"/>
                    <a:pt x="78" y="61"/>
                  </a:cubicBezTo>
                  <a:cubicBezTo>
                    <a:pt x="77" y="60"/>
                    <a:pt x="76" y="58"/>
                    <a:pt x="75" y="55"/>
                  </a:cubicBezTo>
                  <a:cubicBezTo>
                    <a:pt x="73" y="50"/>
                    <a:pt x="71" y="42"/>
                    <a:pt x="71" y="34"/>
                  </a:cubicBezTo>
                  <a:cubicBezTo>
                    <a:pt x="71" y="26"/>
                    <a:pt x="73" y="18"/>
                    <a:pt x="75" y="13"/>
                  </a:cubicBezTo>
                  <a:cubicBezTo>
                    <a:pt x="76" y="10"/>
                    <a:pt x="77" y="8"/>
                    <a:pt x="78" y="7"/>
                  </a:cubicBezTo>
                  <a:cubicBezTo>
                    <a:pt x="78" y="6"/>
                    <a:pt x="79" y="5"/>
                    <a:pt x="80" y="5"/>
                  </a:cubicBezTo>
                  <a:cubicBezTo>
                    <a:pt x="81" y="5"/>
                    <a:pt x="82" y="6"/>
                    <a:pt x="83" y="7"/>
                  </a:cubicBezTo>
                  <a:cubicBezTo>
                    <a:pt x="84" y="8"/>
                    <a:pt x="85" y="10"/>
                    <a:pt x="86" y="13"/>
                  </a:cubicBezTo>
                  <a:cubicBezTo>
                    <a:pt x="88" y="18"/>
                    <a:pt x="89" y="26"/>
                    <a:pt x="89" y="34"/>
                  </a:cubicBezTo>
                  <a:cubicBezTo>
                    <a:pt x="89" y="42"/>
                    <a:pt x="88" y="50"/>
                    <a:pt x="86" y="55"/>
                  </a:cubicBezTo>
                  <a:cubicBezTo>
                    <a:pt x="85" y="58"/>
                    <a:pt x="84" y="60"/>
                    <a:pt x="83" y="61"/>
                  </a:cubicBezTo>
                  <a:cubicBezTo>
                    <a:pt x="82" y="62"/>
                    <a:pt x="81" y="63"/>
                    <a:pt x="80" y="63"/>
                  </a:cubicBezTo>
                  <a:close/>
                  <a:moveTo>
                    <a:pt x="24" y="34"/>
                  </a:moveTo>
                  <a:cubicBezTo>
                    <a:pt x="24" y="29"/>
                    <a:pt x="24" y="25"/>
                    <a:pt x="25"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5" y="48"/>
                  </a:cubicBezTo>
                  <a:cubicBezTo>
                    <a:pt x="24" y="43"/>
                    <a:pt x="24" y="39"/>
                    <a:pt x="24" y="34"/>
                  </a:cubicBezTo>
                  <a:close/>
                  <a:moveTo>
                    <a:pt x="34" y="54"/>
                  </a:moveTo>
                  <a:cubicBezTo>
                    <a:pt x="23" y="51"/>
                    <a:pt x="23" y="51"/>
                    <a:pt x="23" y="51"/>
                  </a:cubicBezTo>
                  <a:cubicBezTo>
                    <a:pt x="30" y="81"/>
                    <a:pt x="30" y="81"/>
                    <a:pt x="30" y="81"/>
                  </a:cubicBezTo>
                  <a:cubicBezTo>
                    <a:pt x="31" y="83"/>
                    <a:pt x="32" y="83"/>
                    <a:pt x="34" y="83"/>
                  </a:cubicBezTo>
                  <a:cubicBezTo>
                    <a:pt x="44" y="78"/>
                    <a:pt x="44" y="78"/>
                    <a:pt x="44" y="78"/>
                  </a:cubicBezTo>
                  <a:cubicBezTo>
                    <a:pt x="46" y="78"/>
                    <a:pt x="47" y="76"/>
                    <a:pt x="46" y="75"/>
                  </a:cubicBezTo>
                  <a:lnTo>
                    <a:pt x="34" y="54"/>
                  </a:lnTo>
                  <a:close/>
                  <a:moveTo>
                    <a:pt x="80" y="45"/>
                  </a:moveTo>
                  <a:cubicBezTo>
                    <a:pt x="80" y="45"/>
                    <a:pt x="80" y="45"/>
                    <a:pt x="79" y="45"/>
                  </a:cubicBezTo>
                  <a:cubicBezTo>
                    <a:pt x="79" y="44"/>
                    <a:pt x="79" y="43"/>
                    <a:pt x="78" y="42"/>
                  </a:cubicBezTo>
                  <a:cubicBezTo>
                    <a:pt x="77" y="40"/>
                    <a:pt x="77" y="37"/>
                    <a:pt x="77" y="34"/>
                  </a:cubicBezTo>
                  <a:cubicBezTo>
                    <a:pt x="77" y="31"/>
                    <a:pt x="77" y="28"/>
                    <a:pt x="78" y="26"/>
                  </a:cubicBezTo>
                  <a:cubicBezTo>
                    <a:pt x="79" y="25"/>
                    <a:pt x="79" y="24"/>
                    <a:pt x="79" y="24"/>
                  </a:cubicBezTo>
                  <a:cubicBezTo>
                    <a:pt x="80" y="23"/>
                    <a:pt x="80" y="23"/>
                    <a:pt x="80" y="23"/>
                  </a:cubicBezTo>
                  <a:cubicBezTo>
                    <a:pt x="81" y="23"/>
                    <a:pt x="81" y="23"/>
                    <a:pt x="81" y="24"/>
                  </a:cubicBezTo>
                  <a:cubicBezTo>
                    <a:pt x="82" y="24"/>
                    <a:pt x="82" y="25"/>
                    <a:pt x="82" y="26"/>
                  </a:cubicBezTo>
                  <a:cubicBezTo>
                    <a:pt x="83" y="28"/>
                    <a:pt x="84" y="31"/>
                    <a:pt x="84" y="34"/>
                  </a:cubicBezTo>
                  <a:cubicBezTo>
                    <a:pt x="84" y="37"/>
                    <a:pt x="83" y="40"/>
                    <a:pt x="82" y="42"/>
                  </a:cubicBezTo>
                  <a:cubicBezTo>
                    <a:pt x="82" y="43"/>
                    <a:pt x="82" y="44"/>
                    <a:pt x="81" y="45"/>
                  </a:cubicBezTo>
                  <a:cubicBezTo>
                    <a:pt x="81" y="45"/>
                    <a:pt x="81" y="45"/>
                    <a:pt x="80" y="45"/>
                  </a:cubicBez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73"/>
            <p:cNvSpPr>
              <a:spLocks/>
            </p:cNvSpPr>
            <p:nvPr/>
          </p:nvSpPr>
          <p:spPr bwMode="auto">
            <a:xfrm>
              <a:off x="8013261" y="2550113"/>
              <a:ext cx="177634" cy="177634"/>
            </a:xfrm>
            <a:custGeom>
              <a:avLst/>
              <a:gdLst>
                <a:gd name="T0" fmla="*/ 60 w 121"/>
                <a:gd name="T1" fmla="*/ 121 h 121"/>
                <a:gd name="T2" fmla="*/ 121 w 121"/>
                <a:gd name="T3" fmla="*/ 61 h 121"/>
                <a:gd name="T4" fmla="*/ 83 w 121"/>
                <a:gd name="T5" fmla="*/ 61 h 121"/>
                <a:gd name="T6" fmla="*/ 83 w 121"/>
                <a:gd name="T7" fmla="*/ 0 h 121"/>
                <a:gd name="T8" fmla="*/ 37 w 121"/>
                <a:gd name="T9" fmla="*/ 0 h 121"/>
                <a:gd name="T10" fmla="*/ 37 w 121"/>
                <a:gd name="T11" fmla="*/ 61 h 121"/>
                <a:gd name="T12" fmla="*/ 0 w 121"/>
                <a:gd name="T13" fmla="*/ 61 h 121"/>
                <a:gd name="T14" fmla="*/ 60 w 121"/>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1">
                  <a:moveTo>
                    <a:pt x="60" y="121"/>
                  </a:moveTo>
                  <a:lnTo>
                    <a:pt x="121" y="61"/>
                  </a:lnTo>
                  <a:lnTo>
                    <a:pt x="83" y="61"/>
                  </a:lnTo>
                  <a:lnTo>
                    <a:pt x="83" y="0"/>
                  </a:lnTo>
                  <a:lnTo>
                    <a:pt x="37" y="0"/>
                  </a:lnTo>
                  <a:lnTo>
                    <a:pt x="37" y="61"/>
                  </a:lnTo>
                  <a:lnTo>
                    <a:pt x="0" y="61"/>
                  </a:lnTo>
                  <a:lnTo>
                    <a:pt x="60" y="121"/>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76"/>
            <p:cNvSpPr>
              <a:spLocks noEditPoints="1"/>
            </p:cNvSpPr>
            <p:nvPr/>
          </p:nvSpPr>
          <p:spPr bwMode="auto">
            <a:xfrm>
              <a:off x="7616888" y="3699598"/>
              <a:ext cx="154146" cy="114508"/>
            </a:xfrm>
            <a:custGeom>
              <a:avLst/>
              <a:gdLst>
                <a:gd name="T0" fmla="*/ 56 w 64"/>
                <a:gd name="T1" fmla="*/ 8 h 48"/>
                <a:gd name="T2" fmla="*/ 56 w 64"/>
                <a:gd name="T3" fmla="*/ 0 h 48"/>
                <a:gd name="T4" fmla="*/ 0 w 64"/>
                <a:gd name="T5" fmla="*/ 0 h 48"/>
                <a:gd name="T6" fmla="*/ 0 w 64"/>
                <a:gd name="T7" fmla="*/ 44 h 48"/>
                <a:gd name="T8" fmla="*/ 4 w 64"/>
                <a:gd name="T9" fmla="*/ 48 h 48"/>
                <a:gd name="T10" fmla="*/ 58 w 64"/>
                <a:gd name="T11" fmla="*/ 48 h 48"/>
                <a:gd name="T12" fmla="*/ 64 w 64"/>
                <a:gd name="T13" fmla="*/ 42 h 48"/>
                <a:gd name="T14" fmla="*/ 64 w 64"/>
                <a:gd name="T15" fmla="*/ 8 h 48"/>
                <a:gd name="T16" fmla="*/ 56 w 64"/>
                <a:gd name="T17" fmla="*/ 8 h 48"/>
                <a:gd name="T18" fmla="*/ 52 w 64"/>
                <a:gd name="T19" fmla="*/ 44 h 48"/>
                <a:gd name="T20" fmla="*/ 4 w 64"/>
                <a:gd name="T21" fmla="*/ 44 h 48"/>
                <a:gd name="T22" fmla="*/ 4 w 64"/>
                <a:gd name="T23" fmla="*/ 4 h 48"/>
                <a:gd name="T24" fmla="*/ 52 w 64"/>
                <a:gd name="T25" fmla="*/ 4 h 48"/>
                <a:gd name="T26" fmla="*/ 52 w 64"/>
                <a:gd name="T27" fmla="*/ 44 h 48"/>
                <a:gd name="T28" fmla="*/ 8 w 64"/>
                <a:gd name="T29" fmla="*/ 12 h 48"/>
                <a:gd name="T30" fmla="*/ 48 w 64"/>
                <a:gd name="T31" fmla="*/ 12 h 48"/>
                <a:gd name="T32" fmla="*/ 48 w 64"/>
                <a:gd name="T33" fmla="*/ 16 h 48"/>
                <a:gd name="T34" fmla="*/ 8 w 64"/>
                <a:gd name="T35" fmla="*/ 16 h 48"/>
                <a:gd name="T36" fmla="*/ 8 w 64"/>
                <a:gd name="T37" fmla="*/ 12 h 48"/>
                <a:gd name="T38" fmla="*/ 32 w 64"/>
                <a:gd name="T39" fmla="*/ 20 h 48"/>
                <a:gd name="T40" fmla="*/ 48 w 64"/>
                <a:gd name="T41" fmla="*/ 20 h 48"/>
                <a:gd name="T42" fmla="*/ 48 w 64"/>
                <a:gd name="T43" fmla="*/ 24 h 48"/>
                <a:gd name="T44" fmla="*/ 32 w 64"/>
                <a:gd name="T45" fmla="*/ 24 h 48"/>
                <a:gd name="T46" fmla="*/ 32 w 64"/>
                <a:gd name="T47" fmla="*/ 20 h 48"/>
                <a:gd name="T48" fmla="*/ 32 w 64"/>
                <a:gd name="T49" fmla="*/ 28 h 48"/>
                <a:gd name="T50" fmla="*/ 48 w 64"/>
                <a:gd name="T51" fmla="*/ 28 h 48"/>
                <a:gd name="T52" fmla="*/ 48 w 64"/>
                <a:gd name="T53" fmla="*/ 32 h 48"/>
                <a:gd name="T54" fmla="*/ 32 w 64"/>
                <a:gd name="T55" fmla="*/ 32 h 48"/>
                <a:gd name="T56" fmla="*/ 32 w 64"/>
                <a:gd name="T57" fmla="*/ 28 h 48"/>
                <a:gd name="T58" fmla="*/ 32 w 64"/>
                <a:gd name="T59" fmla="*/ 36 h 48"/>
                <a:gd name="T60" fmla="*/ 44 w 64"/>
                <a:gd name="T61" fmla="*/ 36 h 48"/>
                <a:gd name="T62" fmla="*/ 44 w 64"/>
                <a:gd name="T63" fmla="*/ 40 h 48"/>
                <a:gd name="T64" fmla="*/ 32 w 64"/>
                <a:gd name="T65" fmla="*/ 40 h 48"/>
                <a:gd name="T66" fmla="*/ 32 w 64"/>
                <a:gd name="T67" fmla="*/ 36 h 48"/>
                <a:gd name="T68" fmla="*/ 8 w 64"/>
                <a:gd name="T69" fmla="*/ 20 h 48"/>
                <a:gd name="T70" fmla="*/ 28 w 64"/>
                <a:gd name="T71" fmla="*/ 20 h 48"/>
                <a:gd name="T72" fmla="*/ 28 w 64"/>
                <a:gd name="T73" fmla="*/ 40 h 48"/>
                <a:gd name="T74" fmla="*/ 8 w 64"/>
                <a:gd name="T75" fmla="*/ 40 h 48"/>
                <a:gd name="T76" fmla="*/ 8 w 64"/>
                <a:gd name="T77"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48">
                  <a:moveTo>
                    <a:pt x="56" y="8"/>
                  </a:moveTo>
                  <a:cubicBezTo>
                    <a:pt x="56" y="0"/>
                    <a:pt x="56" y="0"/>
                    <a:pt x="56" y="0"/>
                  </a:cubicBezTo>
                  <a:cubicBezTo>
                    <a:pt x="0" y="0"/>
                    <a:pt x="0" y="0"/>
                    <a:pt x="0" y="0"/>
                  </a:cubicBezTo>
                  <a:cubicBezTo>
                    <a:pt x="0" y="44"/>
                    <a:pt x="0" y="44"/>
                    <a:pt x="0" y="44"/>
                  </a:cubicBezTo>
                  <a:cubicBezTo>
                    <a:pt x="0" y="46"/>
                    <a:pt x="2" y="48"/>
                    <a:pt x="4" y="48"/>
                  </a:cubicBezTo>
                  <a:cubicBezTo>
                    <a:pt x="58" y="48"/>
                    <a:pt x="58" y="48"/>
                    <a:pt x="58" y="48"/>
                  </a:cubicBezTo>
                  <a:cubicBezTo>
                    <a:pt x="61" y="48"/>
                    <a:pt x="64" y="45"/>
                    <a:pt x="64" y="42"/>
                  </a:cubicBezTo>
                  <a:cubicBezTo>
                    <a:pt x="64" y="8"/>
                    <a:pt x="64" y="8"/>
                    <a:pt x="64" y="8"/>
                  </a:cubicBezTo>
                  <a:lnTo>
                    <a:pt x="56" y="8"/>
                  </a:lnTo>
                  <a:close/>
                  <a:moveTo>
                    <a:pt x="52" y="44"/>
                  </a:moveTo>
                  <a:cubicBezTo>
                    <a:pt x="4" y="44"/>
                    <a:pt x="4" y="44"/>
                    <a:pt x="4" y="44"/>
                  </a:cubicBezTo>
                  <a:cubicBezTo>
                    <a:pt x="4" y="4"/>
                    <a:pt x="4" y="4"/>
                    <a:pt x="4" y="4"/>
                  </a:cubicBezTo>
                  <a:cubicBezTo>
                    <a:pt x="52" y="4"/>
                    <a:pt x="52" y="4"/>
                    <a:pt x="52" y="4"/>
                  </a:cubicBezTo>
                  <a:lnTo>
                    <a:pt x="52" y="44"/>
                  </a:lnTo>
                  <a:close/>
                  <a:moveTo>
                    <a:pt x="8" y="12"/>
                  </a:moveTo>
                  <a:cubicBezTo>
                    <a:pt x="48" y="12"/>
                    <a:pt x="48" y="12"/>
                    <a:pt x="48" y="12"/>
                  </a:cubicBezTo>
                  <a:cubicBezTo>
                    <a:pt x="48" y="16"/>
                    <a:pt x="48" y="16"/>
                    <a:pt x="48" y="16"/>
                  </a:cubicBezTo>
                  <a:cubicBezTo>
                    <a:pt x="8" y="16"/>
                    <a:pt x="8" y="16"/>
                    <a:pt x="8" y="16"/>
                  </a:cubicBezTo>
                  <a:lnTo>
                    <a:pt x="8" y="12"/>
                  </a:lnTo>
                  <a:close/>
                  <a:moveTo>
                    <a:pt x="32" y="20"/>
                  </a:moveTo>
                  <a:cubicBezTo>
                    <a:pt x="48" y="20"/>
                    <a:pt x="48" y="20"/>
                    <a:pt x="48" y="20"/>
                  </a:cubicBezTo>
                  <a:cubicBezTo>
                    <a:pt x="48" y="24"/>
                    <a:pt x="48" y="24"/>
                    <a:pt x="48" y="24"/>
                  </a:cubicBezTo>
                  <a:cubicBezTo>
                    <a:pt x="32" y="24"/>
                    <a:pt x="32" y="24"/>
                    <a:pt x="32" y="24"/>
                  </a:cubicBezTo>
                  <a:lnTo>
                    <a:pt x="32" y="20"/>
                  </a:lnTo>
                  <a:close/>
                  <a:moveTo>
                    <a:pt x="32" y="28"/>
                  </a:moveTo>
                  <a:cubicBezTo>
                    <a:pt x="48" y="28"/>
                    <a:pt x="48" y="28"/>
                    <a:pt x="48" y="28"/>
                  </a:cubicBezTo>
                  <a:cubicBezTo>
                    <a:pt x="48" y="32"/>
                    <a:pt x="48" y="32"/>
                    <a:pt x="48" y="32"/>
                  </a:cubicBezTo>
                  <a:cubicBezTo>
                    <a:pt x="32" y="32"/>
                    <a:pt x="32" y="32"/>
                    <a:pt x="32" y="32"/>
                  </a:cubicBezTo>
                  <a:lnTo>
                    <a:pt x="32" y="28"/>
                  </a:lnTo>
                  <a:close/>
                  <a:moveTo>
                    <a:pt x="32" y="36"/>
                  </a:moveTo>
                  <a:cubicBezTo>
                    <a:pt x="44" y="36"/>
                    <a:pt x="44" y="36"/>
                    <a:pt x="44" y="36"/>
                  </a:cubicBezTo>
                  <a:cubicBezTo>
                    <a:pt x="44" y="40"/>
                    <a:pt x="44" y="40"/>
                    <a:pt x="44" y="40"/>
                  </a:cubicBezTo>
                  <a:cubicBezTo>
                    <a:pt x="32" y="40"/>
                    <a:pt x="32" y="40"/>
                    <a:pt x="32" y="40"/>
                  </a:cubicBezTo>
                  <a:lnTo>
                    <a:pt x="32" y="36"/>
                  </a:lnTo>
                  <a:close/>
                  <a:moveTo>
                    <a:pt x="8" y="20"/>
                  </a:moveTo>
                  <a:cubicBezTo>
                    <a:pt x="28" y="20"/>
                    <a:pt x="28" y="20"/>
                    <a:pt x="28" y="20"/>
                  </a:cubicBezTo>
                  <a:cubicBezTo>
                    <a:pt x="28" y="40"/>
                    <a:pt x="28" y="40"/>
                    <a:pt x="28" y="40"/>
                  </a:cubicBezTo>
                  <a:cubicBezTo>
                    <a:pt x="8" y="40"/>
                    <a:pt x="8" y="40"/>
                    <a:pt x="8" y="40"/>
                  </a:cubicBezTo>
                  <a:lnTo>
                    <a:pt x="8" y="20"/>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180"/>
            <p:cNvSpPr>
              <a:spLocks noEditPoints="1"/>
            </p:cNvSpPr>
            <p:nvPr/>
          </p:nvSpPr>
          <p:spPr bwMode="auto">
            <a:xfrm>
              <a:off x="8240809" y="1736813"/>
              <a:ext cx="184974" cy="184974"/>
            </a:xfrm>
            <a:custGeom>
              <a:avLst/>
              <a:gdLst>
                <a:gd name="T0" fmla="*/ 64 w 77"/>
                <a:gd name="T1" fmla="*/ 0 h 77"/>
                <a:gd name="T2" fmla="*/ 13 w 77"/>
                <a:gd name="T3" fmla="*/ 0 h 77"/>
                <a:gd name="T4" fmla="*/ 0 w 77"/>
                <a:gd name="T5" fmla="*/ 13 h 77"/>
                <a:gd name="T6" fmla="*/ 0 w 77"/>
                <a:gd name="T7" fmla="*/ 64 h 77"/>
                <a:gd name="T8" fmla="*/ 13 w 77"/>
                <a:gd name="T9" fmla="*/ 77 h 77"/>
                <a:gd name="T10" fmla="*/ 64 w 77"/>
                <a:gd name="T11" fmla="*/ 77 h 77"/>
                <a:gd name="T12" fmla="*/ 77 w 77"/>
                <a:gd name="T13" fmla="*/ 64 h 77"/>
                <a:gd name="T14" fmla="*/ 77 w 77"/>
                <a:gd name="T15" fmla="*/ 13 h 77"/>
                <a:gd name="T16" fmla="*/ 64 w 77"/>
                <a:gd name="T17" fmla="*/ 0 h 77"/>
                <a:gd name="T18" fmla="*/ 25 w 77"/>
                <a:gd name="T19" fmla="*/ 34 h 77"/>
                <a:gd name="T20" fmla="*/ 52 w 77"/>
                <a:gd name="T21" fmla="*/ 34 h 77"/>
                <a:gd name="T22" fmla="*/ 53 w 77"/>
                <a:gd name="T23" fmla="*/ 38 h 77"/>
                <a:gd name="T24" fmla="*/ 39 w 77"/>
                <a:gd name="T25" fmla="*/ 53 h 77"/>
                <a:gd name="T26" fmla="*/ 24 w 77"/>
                <a:gd name="T27" fmla="*/ 38 h 77"/>
                <a:gd name="T28" fmla="*/ 25 w 77"/>
                <a:gd name="T29" fmla="*/ 34 h 77"/>
                <a:gd name="T30" fmla="*/ 67 w 77"/>
                <a:gd name="T31" fmla="*/ 33 h 77"/>
                <a:gd name="T32" fmla="*/ 67 w 77"/>
                <a:gd name="T33" fmla="*/ 53 h 77"/>
                <a:gd name="T34" fmla="*/ 67 w 77"/>
                <a:gd name="T35" fmla="*/ 62 h 77"/>
                <a:gd name="T36" fmla="*/ 63 w 77"/>
                <a:gd name="T37" fmla="*/ 67 h 77"/>
                <a:gd name="T38" fmla="*/ 15 w 77"/>
                <a:gd name="T39" fmla="*/ 67 h 77"/>
                <a:gd name="T40" fmla="*/ 10 w 77"/>
                <a:gd name="T41" fmla="*/ 63 h 77"/>
                <a:gd name="T42" fmla="*/ 10 w 77"/>
                <a:gd name="T43" fmla="*/ 53 h 77"/>
                <a:gd name="T44" fmla="*/ 10 w 77"/>
                <a:gd name="T45" fmla="*/ 34 h 77"/>
                <a:gd name="T46" fmla="*/ 10 w 77"/>
                <a:gd name="T47" fmla="*/ 34 h 77"/>
                <a:gd name="T48" fmla="*/ 17 w 77"/>
                <a:gd name="T49" fmla="*/ 34 h 77"/>
                <a:gd name="T50" fmla="*/ 17 w 77"/>
                <a:gd name="T51" fmla="*/ 39 h 77"/>
                <a:gd name="T52" fmla="*/ 39 w 77"/>
                <a:gd name="T53" fmla="*/ 60 h 77"/>
                <a:gd name="T54" fmla="*/ 60 w 77"/>
                <a:gd name="T55" fmla="*/ 38 h 77"/>
                <a:gd name="T56" fmla="*/ 60 w 77"/>
                <a:gd name="T57" fmla="*/ 33 h 77"/>
                <a:gd name="T58" fmla="*/ 67 w 77"/>
                <a:gd name="T59" fmla="*/ 33 h 77"/>
                <a:gd name="T60" fmla="*/ 67 w 77"/>
                <a:gd name="T61" fmla="*/ 17 h 77"/>
                <a:gd name="T62" fmla="*/ 65 w 77"/>
                <a:gd name="T63" fmla="*/ 19 h 77"/>
                <a:gd name="T64" fmla="*/ 60 w 77"/>
                <a:gd name="T65" fmla="*/ 19 h 77"/>
                <a:gd name="T66" fmla="*/ 58 w 77"/>
                <a:gd name="T67" fmla="*/ 17 h 77"/>
                <a:gd name="T68" fmla="*/ 58 w 77"/>
                <a:gd name="T69" fmla="*/ 12 h 77"/>
                <a:gd name="T70" fmla="*/ 60 w 77"/>
                <a:gd name="T71" fmla="*/ 10 h 77"/>
                <a:gd name="T72" fmla="*/ 65 w 77"/>
                <a:gd name="T73" fmla="*/ 10 h 77"/>
                <a:gd name="T74" fmla="*/ 67 w 77"/>
                <a:gd name="T75" fmla="*/ 12 h 77"/>
                <a:gd name="T76" fmla="*/ 67 w 77"/>
                <a:gd name="T77" fmla="*/ 1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77">
                  <a:moveTo>
                    <a:pt x="64" y="0"/>
                  </a:moveTo>
                  <a:cubicBezTo>
                    <a:pt x="13" y="0"/>
                    <a:pt x="13" y="0"/>
                    <a:pt x="13" y="0"/>
                  </a:cubicBezTo>
                  <a:cubicBezTo>
                    <a:pt x="6" y="0"/>
                    <a:pt x="0" y="6"/>
                    <a:pt x="0" y="13"/>
                  </a:cubicBezTo>
                  <a:cubicBezTo>
                    <a:pt x="0" y="64"/>
                    <a:pt x="0" y="64"/>
                    <a:pt x="0" y="64"/>
                  </a:cubicBezTo>
                  <a:cubicBezTo>
                    <a:pt x="1" y="71"/>
                    <a:pt x="6" y="77"/>
                    <a:pt x="13" y="77"/>
                  </a:cubicBezTo>
                  <a:cubicBezTo>
                    <a:pt x="64" y="77"/>
                    <a:pt x="64" y="77"/>
                    <a:pt x="64" y="77"/>
                  </a:cubicBezTo>
                  <a:cubicBezTo>
                    <a:pt x="71" y="76"/>
                    <a:pt x="77" y="71"/>
                    <a:pt x="77" y="64"/>
                  </a:cubicBezTo>
                  <a:cubicBezTo>
                    <a:pt x="77" y="13"/>
                    <a:pt x="77" y="13"/>
                    <a:pt x="77" y="13"/>
                  </a:cubicBezTo>
                  <a:cubicBezTo>
                    <a:pt x="77" y="6"/>
                    <a:pt x="71" y="0"/>
                    <a:pt x="64" y="0"/>
                  </a:cubicBezTo>
                  <a:close/>
                  <a:moveTo>
                    <a:pt x="25" y="34"/>
                  </a:moveTo>
                  <a:cubicBezTo>
                    <a:pt x="52" y="34"/>
                    <a:pt x="52" y="34"/>
                    <a:pt x="52" y="34"/>
                  </a:cubicBezTo>
                  <a:cubicBezTo>
                    <a:pt x="53" y="35"/>
                    <a:pt x="53" y="37"/>
                    <a:pt x="53" y="38"/>
                  </a:cubicBezTo>
                  <a:cubicBezTo>
                    <a:pt x="53" y="46"/>
                    <a:pt x="47" y="53"/>
                    <a:pt x="39" y="53"/>
                  </a:cubicBezTo>
                  <a:cubicBezTo>
                    <a:pt x="31" y="53"/>
                    <a:pt x="24" y="47"/>
                    <a:pt x="24" y="38"/>
                  </a:cubicBezTo>
                  <a:cubicBezTo>
                    <a:pt x="24" y="37"/>
                    <a:pt x="24" y="35"/>
                    <a:pt x="25" y="34"/>
                  </a:cubicBezTo>
                  <a:close/>
                  <a:moveTo>
                    <a:pt x="67" y="33"/>
                  </a:moveTo>
                  <a:cubicBezTo>
                    <a:pt x="67" y="53"/>
                    <a:pt x="67" y="53"/>
                    <a:pt x="67" y="53"/>
                  </a:cubicBezTo>
                  <a:cubicBezTo>
                    <a:pt x="67" y="62"/>
                    <a:pt x="67" y="62"/>
                    <a:pt x="67" y="62"/>
                  </a:cubicBezTo>
                  <a:cubicBezTo>
                    <a:pt x="67" y="65"/>
                    <a:pt x="65" y="67"/>
                    <a:pt x="63" y="67"/>
                  </a:cubicBezTo>
                  <a:cubicBezTo>
                    <a:pt x="15" y="67"/>
                    <a:pt x="15" y="67"/>
                    <a:pt x="15" y="67"/>
                  </a:cubicBezTo>
                  <a:cubicBezTo>
                    <a:pt x="12" y="67"/>
                    <a:pt x="10" y="65"/>
                    <a:pt x="10" y="63"/>
                  </a:cubicBezTo>
                  <a:cubicBezTo>
                    <a:pt x="10" y="53"/>
                    <a:pt x="10" y="53"/>
                    <a:pt x="10" y="53"/>
                  </a:cubicBezTo>
                  <a:cubicBezTo>
                    <a:pt x="10" y="34"/>
                    <a:pt x="10" y="34"/>
                    <a:pt x="10" y="34"/>
                  </a:cubicBezTo>
                  <a:cubicBezTo>
                    <a:pt x="10" y="34"/>
                    <a:pt x="10" y="34"/>
                    <a:pt x="10" y="34"/>
                  </a:cubicBezTo>
                  <a:cubicBezTo>
                    <a:pt x="17" y="34"/>
                    <a:pt x="17" y="34"/>
                    <a:pt x="17" y="34"/>
                  </a:cubicBezTo>
                  <a:cubicBezTo>
                    <a:pt x="17" y="35"/>
                    <a:pt x="17" y="37"/>
                    <a:pt x="17" y="39"/>
                  </a:cubicBezTo>
                  <a:cubicBezTo>
                    <a:pt x="17" y="51"/>
                    <a:pt x="27" y="60"/>
                    <a:pt x="39" y="60"/>
                  </a:cubicBezTo>
                  <a:cubicBezTo>
                    <a:pt x="51" y="60"/>
                    <a:pt x="60" y="50"/>
                    <a:pt x="60" y="38"/>
                  </a:cubicBezTo>
                  <a:cubicBezTo>
                    <a:pt x="60" y="37"/>
                    <a:pt x="60" y="35"/>
                    <a:pt x="60" y="33"/>
                  </a:cubicBezTo>
                  <a:cubicBezTo>
                    <a:pt x="67" y="33"/>
                    <a:pt x="67" y="33"/>
                    <a:pt x="67" y="33"/>
                  </a:cubicBezTo>
                  <a:close/>
                  <a:moveTo>
                    <a:pt x="67" y="17"/>
                  </a:moveTo>
                  <a:cubicBezTo>
                    <a:pt x="67" y="18"/>
                    <a:pt x="66" y="19"/>
                    <a:pt x="65" y="19"/>
                  </a:cubicBezTo>
                  <a:cubicBezTo>
                    <a:pt x="60" y="19"/>
                    <a:pt x="60" y="19"/>
                    <a:pt x="60" y="19"/>
                  </a:cubicBezTo>
                  <a:cubicBezTo>
                    <a:pt x="59" y="19"/>
                    <a:pt x="58" y="18"/>
                    <a:pt x="58" y="17"/>
                  </a:cubicBezTo>
                  <a:cubicBezTo>
                    <a:pt x="58" y="12"/>
                    <a:pt x="58" y="12"/>
                    <a:pt x="58" y="12"/>
                  </a:cubicBezTo>
                  <a:cubicBezTo>
                    <a:pt x="58" y="11"/>
                    <a:pt x="59" y="10"/>
                    <a:pt x="60" y="10"/>
                  </a:cubicBezTo>
                  <a:cubicBezTo>
                    <a:pt x="65" y="10"/>
                    <a:pt x="65" y="10"/>
                    <a:pt x="65" y="10"/>
                  </a:cubicBezTo>
                  <a:cubicBezTo>
                    <a:pt x="66" y="9"/>
                    <a:pt x="67" y="11"/>
                    <a:pt x="67" y="12"/>
                  </a:cubicBezTo>
                  <a:lnTo>
                    <a:pt x="67" y="17"/>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181"/>
            <p:cNvSpPr>
              <a:spLocks noEditPoints="1"/>
            </p:cNvSpPr>
            <p:nvPr/>
          </p:nvSpPr>
          <p:spPr bwMode="auto">
            <a:xfrm>
              <a:off x="7892881" y="2011339"/>
              <a:ext cx="189379" cy="143869"/>
            </a:xfrm>
            <a:custGeom>
              <a:avLst/>
              <a:gdLst>
                <a:gd name="T0" fmla="*/ 76 w 79"/>
                <a:gd name="T1" fmla="*/ 3 h 60"/>
                <a:gd name="T2" fmla="*/ 40 w 79"/>
                <a:gd name="T3" fmla="*/ 0 h 60"/>
                <a:gd name="T4" fmla="*/ 4 w 79"/>
                <a:gd name="T5" fmla="*/ 3 h 60"/>
                <a:gd name="T6" fmla="*/ 0 w 79"/>
                <a:gd name="T7" fmla="*/ 30 h 60"/>
                <a:gd name="T8" fmla="*/ 4 w 79"/>
                <a:gd name="T9" fmla="*/ 57 h 60"/>
                <a:gd name="T10" fmla="*/ 40 w 79"/>
                <a:gd name="T11" fmla="*/ 60 h 60"/>
                <a:gd name="T12" fmla="*/ 76 w 79"/>
                <a:gd name="T13" fmla="*/ 57 h 60"/>
                <a:gd name="T14" fmla="*/ 79 w 79"/>
                <a:gd name="T15" fmla="*/ 30 h 60"/>
                <a:gd name="T16" fmla="*/ 76 w 79"/>
                <a:gd name="T17" fmla="*/ 3 h 60"/>
                <a:gd name="T18" fmla="*/ 30 w 79"/>
                <a:gd name="T19" fmla="*/ 45 h 60"/>
                <a:gd name="T20" fmla="*/ 30 w 79"/>
                <a:gd name="T21" fmla="*/ 15 h 60"/>
                <a:gd name="T22" fmla="*/ 55 w 79"/>
                <a:gd name="T23" fmla="*/ 30 h 60"/>
                <a:gd name="T24" fmla="*/ 30 w 79"/>
                <a:gd name="T25"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60">
                  <a:moveTo>
                    <a:pt x="76" y="3"/>
                  </a:moveTo>
                  <a:cubicBezTo>
                    <a:pt x="65" y="1"/>
                    <a:pt x="53" y="0"/>
                    <a:pt x="40" y="0"/>
                  </a:cubicBezTo>
                  <a:cubicBezTo>
                    <a:pt x="27" y="0"/>
                    <a:pt x="15" y="1"/>
                    <a:pt x="4" y="3"/>
                  </a:cubicBezTo>
                  <a:cubicBezTo>
                    <a:pt x="2" y="11"/>
                    <a:pt x="0" y="20"/>
                    <a:pt x="0" y="30"/>
                  </a:cubicBezTo>
                  <a:cubicBezTo>
                    <a:pt x="0" y="40"/>
                    <a:pt x="2" y="49"/>
                    <a:pt x="4" y="57"/>
                  </a:cubicBezTo>
                  <a:cubicBezTo>
                    <a:pt x="15" y="59"/>
                    <a:pt x="27" y="60"/>
                    <a:pt x="40" y="60"/>
                  </a:cubicBezTo>
                  <a:cubicBezTo>
                    <a:pt x="53" y="60"/>
                    <a:pt x="65" y="59"/>
                    <a:pt x="76" y="57"/>
                  </a:cubicBezTo>
                  <a:cubicBezTo>
                    <a:pt x="78" y="49"/>
                    <a:pt x="79" y="40"/>
                    <a:pt x="79" y="30"/>
                  </a:cubicBezTo>
                  <a:cubicBezTo>
                    <a:pt x="79" y="20"/>
                    <a:pt x="78" y="11"/>
                    <a:pt x="76" y="3"/>
                  </a:cubicBezTo>
                  <a:close/>
                  <a:moveTo>
                    <a:pt x="30" y="45"/>
                  </a:moveTo>
                  <a:cubicBezTo>
                    <a:pt x="30" y="15"/>
                    <a:pt x="30" y="15"/>
                    <a:pt x="30" y="15"/>
                  </a:cubicBezTo>
                  <a:cubicBezTo>
                    <a:pt x="55" y="30"/>
                    <a:pt x="55" y="30"/>
                    <a:pt x="55" y="30"/>
                  </a:cubicBezTo>
                  <a:lnTo>
                    <a:pt x="30" y="45"/>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183"/>
            <p:cNvSpPr>
              <a:spLocks noEditPoints="1"/>
            </p:cNvSpPr>
            <p:nvPr/>
          </p:nvSpPr>
          <p:spPr bwMode="auto">
            <a:xfrm>
              <a:off x="7700566" y="2745365"/>
              <a:ext cx="164422" cy="162953"/>
            </a:xfrm>
            <a:custGeom>
              <a:avLst/>
              <a:gdLst>
                <a:gd name="T0" fmla="*/ 34 w 68"/>
                <a:gd name="T1" fmla="*/ 0 h 68"/>
                <a:gd name="T2" fmla="*/ 0 w 68"/>
                <a:gd name="T3" fmla="*/ 34 h 68"/>
                <a:gd name="T4" fmla="*/ 34 w 68"/>
                <a:gd name="T5" fmla="*/ 68 h 68"/>
                <a:gd name="T6" fmla="*/ 68 w 68"/>
                <a:gd name="T7" fmla="*/ 34 h 68"/>
                <a:gd name="T8" fmla="*/ 34 w 68"/>
                <a:gd name="T9" fmla="*/ 0 h 68"/>
                <a:gd name="T10" fmla="*/ 34 w 68"/>
                <a:gd name="T11" fmla="*/ 61 h 68"/>
                <a:gd name="T12" fmla="*/ 7 w 68"/>
                <a:gd name="T13" fmla="*/ 34 h 68"/>
                <a:gd name="T14" fmla="*/ 34 w 68"/>
                <a:gd name="T15" fmla="*/ 6 h 68"/>
                <a:gd name="T16" fmla="*/ 62 w 68"/>
                <a:gd name="T17" fmla="*/ 34 h 68"/>
                <a:gd name="T18" fmla="*/ 34 w 68"/>
                <a:gd name="T19" fmla="*/ 61 h 68"/>
                <a:gd name="T20" fmla="*/ 21 w 68"/>
                <a:gd name="T21" fmla="*/ 21 h 68"/>
                <a:gd name="T22" fmla="*/ 47 w 68"/>
                <a:gd name="T23" fmla="*/ 21 h 68"/>
                <a:gd name="T24" fmla="*/ 47 w 68"/>
                <a:gd name="T25" fmla="*/ 46 h 68"/>
                <a:gd name="T26" fmla="*/ 21 w 68"/>
                <a:gd name="T27" fmla="*/ 46 h 68"/>
                <a:gd name="T28" fmla="*/ 21 w 68"/>
                <a:gd name="T29" fmla="*/ 2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68">
                  <a:moveTo>
                    <a:pt x="34" y="0"/>
                  </a:moveTo>
                  <a:cubicBezTo>
                    <a:pt x="15" y="0"/>
                    <a:pt x="0" y="15"/>
                    <a:pt x="0" y="34"/>
                  </a:cubicBezTo>
                  <a:cubicBezTo>
                    <a:pt x="0" y="52"/>
                    <a:pt x="15" y="68"/>
                    <a:pt x="34" y="68"/>
                  </a:cubicBezTo>
                  <a:cubicBezTo>
                    <a:pt x="53" y="68"/>
                    <a:pt x="68" y="52"/>
                    <a:pt x="68" y="34"/>
                  </a:cubicBezTo>
                  <a:cubicBezTo>
                    <a:pt x="68" y="15"/>
                    <a:pt x="53" y="0"/>
                    <a:pt x="34" y="0"/>
                  </a:cubicBezTo>
                  <a:close/>
                  <a:moveTo>
                    <a:pt x="34" y="61"/>
                  </a:moveTo>
                  <a:cubicBezTo>
                    <a:pt x="19" y="61"/>
                    <a:pt x="7" y="49"/>
                    <a:pt x="7" y="34"/>
                  </a:cubicBezTo>
                  <a:cubicBezTo>
                    <a:pt x="7" y="18"/>
                    <a:pt x="19" y="6"/>
                    <a:pt x="34" y="6"/>
                  </a:cubicBezTo>
                  <a:cubicBezTo>
                    <a:pt x="49" y="6"/>
                    <a:pt x="62" y="18"/>
                    <a:pt x="62" y="34"/>
                  </a:cubicBezTo>
                  <a:cubicBezTo>
                    <a:pt x="62" y="49"/>
                    <a:pt x="49" y="61"/>
                    <a:pt x="34" y="61"/>
                  </a:cubicBezTo>
                  <a:close/>
                  <a:moveTo>
                    <a:pt x="21" y="21"/>
                  </a:moveTo>
                  <a:cubicBezTo>
                    <a:pt x="47" y="21"/>
                    <a:pt x="47" y="21"/>
                    <a:pt x="47" y="21"/>
                  </a:cubicBezTo>
                  <a:cubicBezTo>
                    <a:pt x="47" y="46"/>
                    <a:pt x="47" y="46"/>
                    <a:pt x="47" y="46"/>
                  </a:cubicBezTo>
                  <a:cubicBezTo>
                    <a:pt x="21" y="46"/>
                    <a:pt x="21" y="46"/>
                    <a:pt x="21" y="46"/>
                  </a:cubicBezTo>
                  <a:lnTo>
                    <a:pt x="21" y="21"/>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188"/>
            <p:cNvSpPr>
              <a:spLocks noEditPoints="1"/>
            </p:cNvSpPr>
            <p:nvPr/>
          </p:nvSpPr>
          <p:spPr bwMode="auto">
            <a:xfrm>
              <a:off x="7130962" y="3413328"/>
              <a:ext cx="171762" cy="173230"/>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57 w 72"/>
                <a:gd name="T11" fmla="*/ 31 h 72"/>
                <a:gd name="T12" fmla="*/ 38 w 72"/>
                <a:gd name="T13" fmla="*/ 59 h 72"/>
                <a:gd name="T14" fmla="*/ 29 w 72"/>
                <a:gd name="T15" fmla="*/ 55 h 72"/>
                <a:gd name="T16" fmla="*/ 21 w 72"/>
                <a:gd name="T17" fmla="*/ 33 h 72"/>
                <a:gd name="T18" fmla="*/ 16 w 72"/>
                <a:gd name="T19" fmla="*/ 35 h 72"/>
                <a:gd name="T20" fmla="*/ 15 w 72"/>
                <a:gd name="T21" fmla="*/ 32 h 72"/>
                <a:gd name="T22" fmla="*/ 28 w 72"/>
                <a:gd name="T23" fmla="*/ 23 h 72"/>
                <a:gd name="T24" fmla="*/ 35 w 72"/>
                <a:gd name="T25" fmla="*/ 37 h 72"/>
                <a:gd name="T26" fmla="*/ 38 w 72"/>
                <a:gd name="T27" fmla="*/ 46 h 72"/>
                <a:gd name="T28" fmla="*/ 44 w 72"/>
                <a:gd name="T29" fmla="*/ 38 h 72"/>
                <a:gd name="T30" fmla="*/ 39 w 72"/>
                <a:gd name="T31" fmla="*/ 32 h 72"/>
                <a:gd name="T32" fmla="*/ 57 w 72"/>
                <a:gd name="T33" fmla="*/ 3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36" y="0"/>
                  </a:moveTo>
                  <a:cubicBezTo>
                    <a:pt x="16" y="0"/>
                    <a:pt x="0" y="17"/>
                    <a:pt x="0" y="36"/>
                  </a:cubicBezTo>
                  <a:cubicBezTo>
                    <a:pt x="0" y="56"/>
                    <a:pt x="16" y="72"/>
                    <a:pt x="36" y="72"/>
                  </a:cubicBezTo>
                  <a:cubicBezTo>
                    <a:pt x="56" y="72"/>
                    <a:pt x="72" y="56"/>
                    <a:pt x="72" y="36"/>
                  </a:cubicBezTo>
                  <a:cubicBezTo>
                    <a:pt x="72" y="17"/>
                    <a:pt x="56" y="0"/>
                    <a:pt x="36" y="0"/>
                  </a:cubicBezTo>
                  <a:close/>
                  <a:moveTo>
                    <a:pt x="57" y="31"/>
                  </a:moveTo>
                  <a:cubicBezTo>
                    <a:pt x="55" y="45"/>
                    <a:pt x="42" y="56"/>
                    <a:pt x="38" y="59"/>
                  </a:cubicBezTo>
                  <a:cubicBezTo>
                    <a:pt x="34" y="61"/>
                    <a:pt x="30" y="58"/>
                    <a:pt x="29" y="55"/>
                  </a:cubicBezTo>
                  <a:cubicBezTo>
                    <a:pt x="27" y="52"/>
                    <a:pt x="22" y="35"/>
                    <a:pt x="21" y="33"/>
                  </a:cubicBezTo>
                  <a:cubicBezTo>
                    <a:pt x="20" y="32"/>
                    <a:pt x="16" y="35"/>
                    <a:pt x="16" y="35"/>
                  </a:cubicBezTo>
                  <a:cubicBezTo>
                    <a:pt x="15" y="32"/>
                    <a:pt x="15" y="32"/>
                    <a:pt x="15" y="32"/>
                  </a:cubicBezTo>
                  <a:cubicBezTo>
                    <a:pt x="15" y="32"/>
                    <a:pt x="22" y="24"/>
                    <a:pt x="28" y="23"/>
                  </a:cubicBezTo>
                  <a:cubicBezTo>
                    <a:pt x="33" y="22"/>
                    <a:pt x="33" y="32"/>
                    <a:pt x="35" y="37"/>
                  </a:cubicBezTo>
                  <a:cubicBezTo>
                    <a:pt x="36" y="43"/>
                    <a:pt x="37" y="46"/>
                    <a:pt x="38" y="46"/>
                  </a:cubicBezTo>
                  <a:cubicBezTo>
                    <a:pt x="39" y="46"/>
                    <a:pt x="42" y="43"/>
                    <a:pt x="44" y="38"/>
                  </a:cubicBezTo>
                  <a:cubicBezTo>
                    <a:pt x="47" y="34"/>
                    <a:pt x="44" y="29"/>
                    <a:pt x="39" y="32"/>
                  </a:cubicBezTo>
                  <a:cubicBezTo>
                    <a:pt x="41" y="21"/>
                    <a:pt x="60" y="18"/>
                    <a:pt x="57" y="31"/>
                  </a:cubicBez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89"/>
            <p:cNvSpPr>
              <a:spLocks noEditPoints="1"/>
            </p:cNvSpPr>
            <p:nvPr/>
          </p:nvSpPr>
          <p:spPr bwMode="auto">
            <a:xfrm>
              <a:off x="6582423" y="2883055"/>
              <a:ext cx="113040" cy="113040"/>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5 w 47"/>
                <a:gd name="T11" fmla="*/ 24 h 47"/>
                <a:gd name="T12" fmla="*/ 23 w 47"/>
                <a:gd name="T13" fmla="*/ 6 h 47"/>
                <a:gd name="T14" fmla="*/ 23 w 47"/>
                <a:gd name="T15" fmla="*/ 42 h 47"/>
                <a:gd name="T16" fmla="*/ 5 w 47"/>
                <a:gd name="T17"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5" y="24"/>
                  </a:moveTo>
                  <a:cubicBezTo>
                    <a:pt x="5" y="14"/>
                    <a:pt x="13" y="6"/>
                    <a:pt x="23" y="6"/>
                  </a:cubicBezTo>
                  <a:cubicBezTo>
                    <a:pt x="23" y="42"/>
                    <a:pt x="23" y="42"/>
                    <a:pt x="23" y="42"/>
                  </a:cubicBezTo>
                  <a:cubicBezTo>
                    <a:pt x="13" y="42"/>
                    <a:pt x="5" y="34"/>
                    <a:pt x="5" y="24"/>
                  </a:cubicBez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190"/>
            <p:cNvSpPr>
              <a:spLocks noEditPoints="1"/>
            </p:cNvSpPr>
            <p:nvPr/>
          </p:nvSpPr>
          <p:spPr bwMode="auto">
            <a:xfrm>
              <a:off x="6624997" y="2292898"/>
              <a:ext cx="161485" cy="149742"/>
            </a:xfrm>
            <a:custGeom>
              <a:avLst/>
              <a:gdLst>
                <a:gd name="T0" fmla="*/ 34 w 67"/>
                <a:gd name="T1" fmla="*/ 8 h 62"/>
                <a:gd name="T2" fmla="*/ 23 w 67"/>
                <a:gd name="T3" fmla="*/ 10 h 62"/>
                <a:gd name="T4" fmla="*/ 15 w 67"/>
                <a:gd name="T5" fmla="*/ 14 h 62"/>
                <a:gd name="T6" fmla="*/ 8 w 67"/>
                <a:gd name="T7" fmla="*/ 27 h 62"/>
                <a:gd name="T8" fmla="*/ 11 w 67"/>
                <a:gd name="T9" fmla="*/ 35 h 62"/>
                <a:gd name="T10" fmla="*/ 17 w 67"/>
                <a:gd name="T11" fmla="*/ 41 h 62"/>
                <a:gd name="T12" fmla="*/ 21 w 67"/>
                <a:gd name="T13" fmla="*/ 47 h 62"/>
                <a:gd name="T14" fmla="*/ 21 w 67"/>
                <a:gd name="T15" fmla="*/ 49 h 62"/>
                <a:gd name="T16" fmla="*/ 22 w 67"/>
                <a:gd name="T17" fmla="*/ 48 h 62"/>
                <a:gd name="T18" fmla="*/ 28 w 67"/>
                <a:gd name="T19" fmla="*/ 45 h 62"/>
                <a:gd name="T20" fmla="*/ 29 w 67"/>
                <a:gd name="T21" fmla="*/ 46 h 62"/>
                <a:gd name="T22" fmla="*/ 34 w 67"/>
                <a:gd name="T23" fmla="*/ 46 h 62"/>
                <a:gd name="T24" fmla="*/ 44 w 67"/>
                <a:gd name="T25" fmla="*/ 44 h 62"/>
                <a:gd name="T26" fmla="*/ 52 w 67"/>
                <a:gd name="T27" fmla="*/ 40 h 62"/>
                <a:gd name="T28" fmla="*/ 59 w 67"/>
                <a:gd name="T29" fmla="*/ 27 h 62"/>
                <a:gd name="T30" fmla="*/ 52 w 67"/>
                <a:gd name="T31" fmla="*/ 14 h 62"/>
                <a:gd name="T32" fmla="*/ 44 w 67"/>
                <a:gd name="T33" fmla="*/ 10 h 62"/>
                <a:gd name="T34" fmla="*/ 34 w 67"/>
                <a:gd name="T35" fmla="*/ 8 h 62"/>
                <a:gd name="T36" fmla="*/ 34 w 67"/>
                <a:gd name="T37" fmla="*/ 0 h 62"/>
                <a:gd name="T38" fmla="*/ 34 w 67"/>
                <a:gd name="T39" fmla="*/ 0 h 62"/>
                <a:gd name="T40" fmla="*/ 67 w 67"/>
                <a:gd name="T41" fmla="*/ 27 h 62"/>
                <a:gd name="T42" fmla="*/ 34 w 67"/>
                <a:gd name="T43" fmla="*/ 54 h 62"/>
                <a:gd name="T44" fmla="*/ 28 w 67"/>
                <a:gd name="T45" fmla="*/ 54 h 62"/>
                <a:gd name="T46" fmla="*/ 4 w 67"/>
                <a:gd name="T47" fmla="*/ 62 h 62"/>
                <a:gd name="T48" fmla="*/ 4 w 67"/>
                <a:gd name="T49" fmla="*/ 61 h 62"/>
                <a:gd name="T50" fmla="*/ 13 w 67"/>
                <a:gd name="T51" fmla="*/ 50 h 62"/>
                <a:gd name="T52" fmla="*/ 12 w 67"/>
                <a:gd name="T53" fmla="*/ 48 h 62"/>
                <a:gd name="T54" fmla="*/ 0 w 67"/>
                <a:gd name="T55" fmla="*/ 27 h 62"/>
                <a:gd name="T56" fmla="*/ 34 w 67"/>
                <a:gd name="T5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 h="62">
                  <a:moveTo>
                    <a:pt x="34" y="8"/>
                  </a:moveTo>
                  <a:cubicBezTo>
                    <a:pt x="30" y="8"/>
                    <a:pt x="26" y="9"/>
                    <a:pt x="23" y="10"/>
                  </a:cubicBezTo>
                  <a:cubicBezTo>
                    <a:pt x="20" y="11"/>
                    <a:pt x="17" y="12"/>
                    <a:pt x="15" y="14"/>
                  </a:cubicBezTo>
                  <a:cubicBezTo>
                    <a:pt x="11" y="18"/>
                    <a:pt x="8" y="22"/>
                    <a:pt x="8" y="27"/>
                  </a:cubicBezTo>
                  <a:cubicBezTo>
                    <a:pt x="8" y="30"/>
                    <a:pt x="9" y="32"/>
                    <a:pt x="11" y="35"/>
                  </a:cubicBezTo>
                  <a:cubicBezTo>
                    <a:pt x="12" y="37"/>
                    <a:pt x="14" y="39"/>
                    <a:pt x="17" y="41"/>
                  </a:cubicBezTo>
                  <a:cubicBezTo>
                    <a:pt x="19" y="42"/>
                    <a:pt x="20" y="45"/>
                    <a:pt x="21" y="47"/>
                  </a:cubicBezTo>
                  <a:cubicBezTo>
                    <a:pt x="21" y="48"/>
                    <a:pt x="21" y="48"/>
                    <a:pt x="21" y="49"/>
                  </a:cubicBezTo>
                  <a:cubicBezTo>
                    <a:pt x="21" y="49"/>
                    <a:pt x="22" y="48"/>
                    <a:pt x="22" y="48"/>
                  </a:cubicBezTo>
                  <a:cubicBezTo>
                    <a:pt x="24" y="46"/>
                    <a:pt x="26" y="45"/>
                    <a:pt x="28" y="45"/>
                  </a:cubicBezTo>
                  <a:cubicBezTo>
                    <a:pt x="29" y="45"/>
                    <a:pt x="29" y="45"/>
                    <a:pt x="29" y="46"/>
                  </a:cubicBezTo>
                  <a:cubicBezTo>
                    <a:pt x="31" y="46"/>
                    <a:pt x="32" y="46"/>
                    <a:pt x="34" y="46"/>
                  </a:cubicBezTo>
                  <a:cubicBezTo>
                    <a:pt x="37" y="46"/>
                    <a:pt x="41" y="45"/>
                    <a:pt x="44" y="44"/>
                  </a:cubicBezTo>
                  <a:cubicBezTo>
                    <a:pt x="47" y="43"/>
                    <a:pt x="50" y="42"/>
                    <a:pt x="52" y="40"/>
                  </a:cubicBezTo>
                  <a:cubicBezTo>
                    <a:pt x="56" y="36"/>
                    <a:pt x="59" y="32"/>
                    <a:pt x="59" y="27"/>
                  </a:cubicBezTo>
                  <a:cubicBezTo>
                    <a:pt x="59" y="22"/>
                    <a:pt x="56" y="18"/>
                    <a:pt x="52" y="14"/>
                  </a:cubicBezTo>
                  <a:cubicBezTo>
                    <a:pt x="50" y="12"/>
                    <a:pt x="47" y="11"/>
                    <a:pt x="44" y="10"/>
                  </a:cubicBezTo>
                  <a:cubicBezTo>
                    <a:pt x="41" y="9"/>
                    <a:pt x="37" y="8"/>
                    <a:pt x="34" y="8"/>
                  </a:cubicBezTo>
                  <a:close/>
                  <a:moveTo>
                    <a:pt x="34" y="0"/>
                  </a:moveTo>
                  <a:cubicBezTo>
                    <a:pt x="34" y="0"/>
                    <a:pt x="34" y="0"/>
                    <a:pt x="34" y="0"/>
                  </a:cubicBezTo>
                  <a:cubicBezTo>
                    <a:pt x="52" y="0"/>
                    <a:pt x="67" y="12"/>
                    <a:pt x="67" y="27"/>
                  </a:cubicBezTo>
                  <a:cubicBezTo>
                    <a:pt x="67" y="42"/>
                    <a:pt x="52" y="54"/>
                    <a:pt x="34" y="54"/>
                  </a:cubicBezTo>
                  <a:cubicBezTo>
                    <a:pt x="32" y="54"/>
                    <a:pt x="30" y="54"/>
                    <a:pt x="28" y="54"/>
                  </a:cubicBezTo>
                  <a:cubicBezTo>
                    <a:pt x="21" y="61"/>
                    <a:pt x="13" y="62"/>
                    <a:pt x="4" y="62"/>
                  </a:cubicBezTo>
                  <a:cubicBezTo>
                    <a:pt x="4" y="61"/>
                    <a:pt x="4" y="61"/>
                    <a:pt x="4" y="61"/>
                  </a:cubicBezTo>
                  <a:cubicBezTo>
                    <a:pt x="9" y="59"/>
                    <a:pt x="13" y="55"/>
                    <a:pt x="13" y="50"/>
                  </a:cubicBezTo>
                  <a:cubicBezTo>
                    <a:pt x="13" y="49"/>
                    <a:pt x="13" y="49"/>
                    <a:pt x="12" y="48"/>
                  </a:cubicBezTo>
                  <a:cubicBezTo>
                    <a:pt x="5" y="43"/>
                    <a:pt x="0" y="36"/>
                    <a:pt x="0" y="27"/>
                  </a:cubicBezTo>
                  <a:cubicBezTo>
                    <a:pt x="0" y="12"/>
                    <a:pt x="15" y="0"/>
                    <a:pt x="34" y="0"/>
                  </a:cubicBez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191"/>
            <p:cNvSpPr>
              <a:spLocks noEditPoints="1"/>
            </p:cNvSpPr>
            <p:nvPr/>
          </p:nvSpPr>
          <p:spPr bwMode="auto">
            <a:xfrm>
              <a:off x="6934244" y="2881893"/>
              <a:ext cx="155614" cy="152677"/>
            </a:xfrm>
            <a:custGeom>
              <a:avLst/>
              <a:gdLst>
                <a:gd name="T0" fmla="*/ 62 w 65"/>
                <a:gd name="T1" fmla="*/ 36 h 64"/>
                <a:gd name="T2" fmla="*/ 62 w 65"/>
                <a:gd name="T3" fmla="*/ 32 h 64"/>
                <a:gd name="T4" fmla="*/ 33 w 65"/>
                <a:gd name="T5" fmla="*/ 3 h 64"/>
                <a:gd name="T6" fmla="*/ 28 w 65"/>
                <a:gd name="T7" fmla="*/ 3 h 64"/>
                <a:gd name="T8" fmla="*/ 18 w 65"/>
                <a:gd name="T9" fmla="*/ 0 h 64"/>
                <a:gd name="T10" fmla="*/ 0 w 65"/>
                <a:gd name="T11" fmla="*/ 18 h 64"/>
                <a:gd name="T12" fmla="*/ 3 w 65"/>
                <a:gd name="T13" fmla="*/ 28 h 64"/>
                <a:gd name="T14" fmla="*/ 3 w 65"/>
                <a:gd name="T15" fmla="*/ 32 h 64"/>
                <a:gd name="T16" fmla="*/ 33 w 65"/>
                <a:gd name="T17" fmla="*/ 62 h 64"/>
                <a:gd name="T18" fmla="*/ 38 w 65"/>
                <a:gd name="T19" fmla="*/ 62 h 64"/>
                <a:gd name="T20" fmla="*/ 47 w 65"/>
                <a:gd name="T21" fmla="*/ 64 h 64"/>
                <a:gd name="T22" fmla="*/ 65 w 65"/>
                <a:gd name="T23" fmla="*/ 46 h 64"/>
                <a:gd name="T24" fmla="*/ 62 w 65"/>
                <a:gd name="T25" fmla="*/ 36 h 64"/>
                <a:gd name="T26" fmla="*/ 35 w 65"/>
                <a:gd name="T27" fmla="*/ 54 h 64"/>
                <a:gd name="T28" fmla="*/ 17 w 65"/>
                <a:gd name="T29" fmla="*/ 49 h 64"/>
                <a:gd name="T30" fmla="*/ 18 w 65"/>
                <a:gd name="T31" fmla="*/ 39 h 64"/>
                <a:gd name="T32" fmla="*/ 26 w 65"/>
                <a:gd name="T33" fmla="*/ 45 h 64"/>
                <a:gd name="T34" fmla="*/ 40 w 65"/>
                <a:gd name="T35" fmla="*/ 44 h 64"/>
                <a:gd name="T36" fmla="*/ 32 w 65"/>
                <a:gd name="T37" fmla="*/ 36 h 64"/>
                <a:gd name="T38" fmla="*/ 15 w 65"/>
                <a:gd name="T39" fmla="*/ 23 h 64"/>
                <a:gd name="T40" fmla="*/ 28 w 65"/>
                <a:gd name="T41" fmla="*/ 10 h 64"/>
                <a:gd name="T42" fmla="*/ 46 w 65"/>
                <a:gd name="T43" fmla="*/ 15 h 64"/>
                <a:gd name="T44" fmla="*/ 45 w 65"/>
                <a:gd name="T45" fmla="*/ 24 h 64"/>
                <a:gd name="T46" fmla="*/ 32 w 65"/>
                <a:gd name="T47" fmla="*/ 17 h 64"/>
                <a:gd name="T48" fmla="*/ 29 w 65"/>
                <a:gd name="T49" fmla="*/ 27 h 64"/>
                <a:gd name="T50" fmla="*/ 50 w 65"/>
                <a:gd name="T51" fmla="*/ 37 h 64"/>
                <a:gd name="T52" fmla="*/ 35 w 65"/>
                <a:gd name="T53"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64">
                  <a:moveTo>
                    <a:pt x="62" y="36"/>
                  </a:moveTo>
                  <a:cubicBezTo>
                    <a:pt x="62" y="35"/>
                    <a:pt x="62" y="34"/>
                    <a:pt x="62" y="32"/>
                  </a:cubicBezTo>
                  <a:cubicBezTo>
                    <a:pt x="62" y="16"/>
                    <a:pt x="49" y="3"/>
                    <a:pt x="33" y="3"/>
                  </a:cubicBezTo>
                  <a:cubicBezTo>
                    <a:pt x="31" y="3"/>
                    <a:pt x="29" y="3"/>
                    <a:pt x="28" y="3"/>
                  </a:cubicBezTo>
                  <a:cubicBezTo>
                    <a:pt x="25" y="1"/>
                    <a:pt x="22" y="0"/>
                    <a:pt x="18" y="0"/>
                  </a:cubicBezTo>
                  <a:cubicBezTo>
                    <a:pt x="8" y="0"/>
                    <a:pt x="0" y="8"/>
                    <a:pt x="0" y="18"/>
                  </a:cubicBezTo>
                  <a:cubicBezTo>
                    <a:pt x="0" y="21"/>
                    <a:pt x="1" y="25"/>
                    <a:pt x="3" y="28"/>
                  </a:cubicBezTo>
                  <a:cubicBezTo>
                    <a:pt x="3" y="29"/>
                    <a:pt x="3" y="31"/>
                    <a:pt x="3" y="32"/>
                  </a:cubicBezTo>
                  <a:cubicBezTo>
                    <a:pt x="3" y="49"/>
                    <a:pt x="16" y="62"/>
                    <a:pt x="33" y="62"/>
                  </a:cubicBezTo>
                  <a:cubicBezTo>
                    <a:pt x="34" y="62"/>
                    <a:pt x="36" y="62"/>
                    <a:pt x="38" y="62"/>
                  </a:cubicBezTo>
                  <a:cubicBezTo>
                    <a:pt x="41" y="63"/>
                    <a:pt x="44" y="64"/>
                    <a:pt x="47" y="64"/>
                  </a:cubicBezTo>
                  <a:cubicBezTo>
                    <a:pt x="57" y="64"/>
                    <a:pt x="65" y="56"/>
                    <a:pt x="65" y="46"/>
                  </a:cubicBezTo>
                  <a:cubicBezTo>
                    <a:pt x="65" y="43"/>
                    <a:pt x="64" y="39"/>
                    <a:pt x="62" y="36"/>
                  </a:cubicBezTo>
                  <a:close/>
                  <a:moveTo>
                    <a:pt x="35" y="54"/>
                  </a:moveTo>
                  <a:cubicBezTo>
                    <a:pt x="26" y="55"/>
                    <a:pt x="21" y="53"/>
                    <a:pt x="17" y="49"/>
                  </a:cubicBezTo>
                  <a:cubicBezTo>
                    <a:pt x="13" y="45"/>
                    <a:pt x="15" y="40"/>
                    <a:pt x="18" y="39"/>
                  </a:cubicBezTo>
                  <a:cubicBezTo>
                    <a:pt x="22" y="39"/>
                    <a:pt x="24" y="44"/>
                    <a:pt x="26" y="45"/>
                  </a:cubicBezTo>
                  <a:cubicBezTo>
                    <a:pt x="28" y="46"/>
                    <a:pt x="36" y="49"/>
                    <a:pt x="40" y="44"/>
                  </a:cubicBezTo>
                  <a:cubicBezTo>
                    <a:pt x="44" y="39"/>
                    <a:pt x="37" y="37"/>
                    <a:pt x="32" y="36"/>
                  </a:cubicBezTo>
                  <a:cubicBezTo>
                    <a:pt x="24" y="35"/>
                    <a:pt x="14" y="31"/>
                    <a:pt x="15" y="23"/>
                  </a:cubicBezTo>
                  <a:cubicBezTo>
                    <a:pt x="16" y="15"/>
                    <a:pt x="22" y="11"/>
                    <a:pt x="28" y="10"/>
                  </a:cubicBezTo>
                  <a:cubicBezTo>
                    <a:pt x="37" y="9"/>
                    <a:pt x="42" y="11"/>
                    <a:pt x="46" y="15"/>
                  </a:cubicBezTo>
                  <a:cubicBezTo>
                    <a:pt x="51" y="19"/>
                    <a:pt x="48" y="24"/>
                    <a:pt x="45" y="24"/>
                  </a:cubicBezTo>
                  <a:cubicBezTo>
                    <a:pt x="42" y="24"/>
                    <a:pt x="39" y="17"/>
                    <a:pt x="32" y="17"/>
                  </a:cubicBezTo>
                  <a:cubicBezTo>
                    <a:pt x="25" y="17"/>
                    <a:pt x="20" y="24"/>
                    <a:pt x="29" y="27"/>
                  </a:cubicBezTo>
                  <a:cubicBezTo>
                    <a:pt x="37" y="29"/>
                    <a:pt x="47" y="30"/>
                    <a:pt x="50" y="37"/>
                  </a:cubicBezTo>
                  <a:cubicBezTo>
                    <a:pt x="53" y="45"/>
                    <a:pt x="45" y="54"/>
                    <a:pt x="35" y="54"/>
                  </a:cubicBez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95"/>
            <p:cNvSpPr>
              <a:spLocks noEditPoints="1"/>
            </p:cNvSpPr>
            <p:nvPr/>
          </p:nvSpPr>
          <p:spPr bwMode="auto">
            <a:xfrm>
              <a:off x="6067137" y="2322259"/>
              <a:ext cx="196719" cy="211399"/>
            </a:xfrm>
            <a:custGeom>
              <a:avLst/>
              <a:gdLst>
                <a:gd name="T0" fmla="*/ 78 w 82"/>
                <a:gd name="T1" fmla="*/ 22 h 88"/>
                <a:gd name="T2" fmla="*/ 50 w 82"/>
                <a:gd name="T3" fmla="*/ 2 h 88"/>
                <a:gd name="T4" fmla="*/ 40 w 82"/>
                <a:gd name="T5" fmla="*/ 4 h 88"/>
                <a:gd name="T6" fmla="*/ 3 w 82"/>
                <a:gd name="T7" fmla="*/ 55 h 88"/>
                <a:gd name="T8" fmla="*/ 4 w 82"/>
                <a:gd name="T9" fmla="*/ 65 h 88"/>
                <a:gd name="T10" fmla="*/ 32 w 82"/>
                <a:gd name="T11" fmla="*/ 85 h 88"/>
                <a:gd name="T12" fmla="*/ 42 w 82"/>
                <a:gd name="T13" fmla="*/ 84 h 88"/>
                <a:gd name="T14" fmla="*/ 80 w 82"/>
                <a:gd name="T15" fmla="*/ 33 h 88"/>
                <a:gd name="T16" fmla="*/ 78 w 82"/>
                <a:gd name="T17" fmla="*/ 22 h 88"/>
                <a:gd name="T18" fmla="*/ 54 w 82"/>
                <a:gd name="T19" fmla="*/ 9 h 88"/>
                <a:gd name="T20" fmla="*/ 70 w 82"/>
                <a:gd name="T21" fmla="*/ 21 h 88"/>
                <a:gd name="T22" fmla="*/ 68 w 82"/>
                <a:gd name="T23" fmla="*/ 23 h 88"/>
                <a:gd name="T24" fmla="*/ 53 w 82"/>
                <a:gd name="T25" fmla="*/ 11 h 88"/>
                <a:gd name="T26" fmla="*/ 54 w 82"/>
                <a:gd name="T27" fmla="*/ 9 h 88"/>
                <a:gd name="T28" fmla="*/ 21 w 82"/>
                <a:gd name="T29" fmla="*/ 71 h 88"/>
                <a:gd name="T30" fmla="*/ 20 w 82"/>
                <a:gd name="T31" fmla="*/ 64 h 88"/>
                <a:gd name="T32" fmla="*/ 27 w 82"/>
                <a:gd name="T33" fmla="*/ 63 h 88"/>
                <a:gd name="T34" fmla="*/ 28 w 82"/>
                <a:gd name="T35" fmla="*/ 70 h 88"/>
                <a:gd name="T36" fmla="*/ 21 w 82"/>
                <a:gd name="T37" fmla="*/ 71 h 88"/>
                <a:gd name="T38" fmla="*/ 45 w 82"/>
                <a:gd name="T39" fmla="*/ 71 h 88"/>
                <a:gd name="T40" fmla="*/ 14 w 82"/>
                <a:gd name="T41" fmla="*/ 48 h 88"/>
                <a:gd name="T42" fmla="*/ 43 w 82"/>
                <a:gd name="T43" fmla="*/ 9 h 88"/>
                <a:gd name="T44" fmla="*/ 74 w 82"/>
                <a:gd name="T45" fmla="*/ 32 h 88"/>
                <a:gd name="T46" fmla="*/ 45 w 82"/>
                <a:gd name="T47" fmla="*/ 7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88">
                  <a:moveTo>
                    <a:pt x="78" y="22"/>
                  </a:moveTo>
                  <a:cubicBezTo>
                    <a:pt x="50" y="2"/>
                    <a:pt x="50" y="2"/>
                    <a:pt x="50" y="2"/>
                  </a:cubicBezTo>
                  <a:cubicBezTo>
                    <a:pt x="47" y="0"/>
                    <a:pt x="43" y="1"/>
                    <a:pt x="40" y="4"/>
                  </a:cubicBezTo>
                  <a:cubicBezTo>
                    <a:pt x="3" y="55"/>
                    <a:pt x="3" y="55"/>
                    <a:pt x="3" y="55"/>
                  </a:cubicBezTo>
                  <a:cubicBezTo>
                    <a:pt x="0" y="58"/>
                    <a:pt x="1" y="63"/>
                    <a:pt x="4" y="65"/>
                  </a:cubicBezTo>
                  <a:cubicBezTo>
                    <a:pt x="32" y="85"/>
                    <a:pt x="32" y="85"/>
                    <a:pt x="32" y="85"/>
                  </a:cubicBezTo>
                  <a:cubicBezTo>
                    <a:pt x="35" y="88"/>
                    <a:pt x="40" y="87"/>
                    <a:pt x="42" y="84"/>
                  </a:cubicBezTo>
                  <a:cubicBezTo>
                    <a:pt x="80" y="33"/>
                    <a:pt x="80" y="33"/>
                    <a:pt x="80" y="33"/>
                  </a:cubicBezTo>
                  <a:cubicBezTo>
                    <a:pt x="82" y="29"/>
                    <a:pt x="81" y="25"/>
                    <a:pt x="78" y="22"/>
                  </a:cubicBezTo>
                  <a:close/>
                  <a:moveTo>
                    <a:pt x="54" y="9"/>
                  </a:moveTo>
                  <a:cubicBezTo>
                    <a:pt x="70" y="21"/>
                    <a:pt x="70" y="21"/>
                    <a:pt x="70" y="21"/>
                  </a:cubicBezTo>
                  <a:cubicBezTo>
                    <a:pt x="68" y="23"/>
                    <a:pt x="68" y="23"/>
                    <a:pt x="68" y="23"/>
                  </a:cubicBezTo>
                  <a:cubicBezTo>
                    <a:pt x="53" y="11"/>
                    <a:pt x="53" y="11"/>
                    <a:pt x="53" y="11"/>
                  </a:cubicBezTo>
                  <a:lnTo>
                    <a:pt x="54" y="9"/>
                  </a:lnTo>
                  <a:close/>
                  <a:moveTo>
                    <a:pt x="21" y="71"/>
                  </a:moveTo>
                  <a:cubicBezTo>
                    <a:pt x="19" y="70"/>
                    <a:pt x="18" y="67"/>
                    <a:pt x="20" y="64"/>
                  </a:cubicBezTo>
                  <a:cubicBezTo>
                    <a:pt x="22" y="62"/>
                    <a:pt x="25" y="62"/>
                    <a:pt x="27" y="63"/>
                  </a:cubicBezTo>
                  <a:cubicBezTo>
                    <a:pt x="29" y="65"/>
                    <a:pt x="29" y="68"/>
                    <a:pt x="28" y="70"/>
                  </a:cubicBezTo>
                  <a:cubicBezTo>
                    <a:pt x="26" y="72"/>
                    <a:pt x="23" y="73"/>
                    <a:pt x="21" y="71"/>
                  </a:cubicBezTo>
                  <a:close/>
                  <a:moveTo>
                    <a:pt x="45" y="71"/>
                  </a:moveTo>
                  <a:cubicBezTo>
                    <a:pt x="14" y="48"/>
                    <a:pt x="14" y="48"/>
                    <a:pt x="14" y="48"/>
                  </a:cubicBezTo>
                  <a:cubicBezTo>
                    <a:pt x="43" y="9"/>
                    <a:pt x="43" y="9"/>
                    <a:pt x="43" y="9"/>
                  </a:cubicBezTo>
                  <a:cubicBezTo>
                    <a:pt x="74" y="32"/>
                    <a:pt x="74" y="32"/>
                    <a:pt x="74" y="32"/>
                  </a:cubicBezTo>
                  <a:lnTo>
                    <a:pt x="45" y="71"/>
                  </a:ln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205"/>
            <p:cNvSpPr>
              <a:spLocks noEditPoints="1"/>
            </p:cNvSpPr>
            <p:nvPr/>
          </p:nvSpPr>
          <p:spPr bwMode="auto">
            <a:xfrm>
              <a:off x="5810228" y="2934436"/>
              <a:ext cx="102764" cy="114508"/>
            </a:xfrm>
            <a:custGeom>
              <a:avLst/>
              <a:gdLst>
                <a:gd name="T0" fmla="*/ 34 w 43"/>
                <a:gd name="T1" fmla="*/ 15 h 48"/>
                <a:gd name="T2" fmla="*/ 36 w 43"/>
                <a:gd name="T3" fmla="*/ 12 h 48"/>
                <a:gd name="T4" fmla="*/ 39 w 43"/>
                <a:gd name="T5" fmla="*/ 7 h 48"/>
                <a:gd name="T6" fmla="*/ 38 w 43"/>
                <a:gd name="T7" fmla="*/ 1 h 48"/>
                <a:gd name="T8" fmla="*/ 34 w 43"/>
                <a:gd name="T9" fmla="*/ 0 h 48"/>
                <a:gd name="T10" fmla="*/ 27 w 43"/>
                <a:gd name="T11" fmla="*/ 3 h 48"/>
                <a:gd name="T12" fmla="*/ 21 w 43"/>
                <a:gd name="T13" fmla="*/ 14 h 48"/>
                <a:gd name="T14" fmla="*/ 16 w 43"/>
                <a:gd name="T15" fmla="*/ 3 h 48"/>
                <a:gd name="T16" fmla="*/ 10 w 43"/>
                <a:gd name="T17" fmla="*/ 1 h 48"/>
                <a:gd name="T18" fmla="*/ 6 w 43"/>
                <a:gd name="T19" fmla="*/ 3 h 48"/>
                <a:gd name="T20" fmla="*/ 7 w 43"/>
                <a:gd name="T21" fmla="*/ 12 h 48"/>
                <a:gd name="T22" fmla="*/ 10 w 43"/>
                <a:gd name="T23" fmla="*/ 15 h 48"/>
                <a:gd name="T24" fmla="*/ 0 w 43"/>
                <a:gd name="T25" fmla="*/ 15 h 48"/>
                <a:gd name="T26" fmla="*/ 0 w 43"/>
                <a:gd name="T27" fmla="*/ 27 h 48"/>
                <a:gd name="T28" fmla="*/ 3 w 43"/>
                <a:gd name="T29" fmla="*/ 27 h 48"/>
                <a:gd name="T30" fmla="*/ 3 w 43"/>
                <a:gd name="T31" fmla="*/ 48 h 48"/>
                <a:gd name="T32" fmla="*/ 40 w 43"/>
                <a:gd name="T33" fmla="*/ 48 h 48"/>
                <a:gd name="T34" fmla="*/ 40 w 43"/>
                <a:gd name="T35" fmla="*/ 27 h 48"/>
                <a:gd name="T36" fmla="*/ 43 w 43"/>
                <a:gd name="T37" fmla="*/ 27 h 48"/>
                <a:gd name="T38" fmla="*/ 43 w 43"/>
                <a:gd name="T39" fmla="*/ 15 h 48"/>
                <a:gd name="T40" fmla="*/ 34 w 43"/>
                <a:gd name="T41" fmla="*/ 15 h 48"/>
                <a:gd name="T42" fmla="*/ 29 w 43"/>
                <a:gd name="T43" fmla="*/ 5 h 48"/>
                <a:gd name="T44" fmla="*/ 34 w 43"/>
                <a:gd name="T45" fmla="*/ 3 h 48"/>
                <a:gd name="T46" fmla="*/ 35 w 43"/>
                <a:gd name="T47" fmla="*/ 4 h 48"/>
                <a:gd name="T48" fmla="*/ 34 w 43"/>
                <a:gd name="T49" fmla="*/ 10 h 48"/>
                <a:gd name="T50" fmla="*/ 27 w 43"/>
                <a:gd name="T51" fmla="*/ 15 h 48"/>
                <a:gd name="T52" fmla="*/ 24 w 43"/>
                <a:gd name="T53" fmla="*/ 15 h 48"/>
                <a:gd name="T54" fmla="*/ 29 w 43"/>
                <a:gd name="T55" fmla="*/ 5 h 48"/>
                <a:gd name="T56" fmla="*/ 8 w 43"/>
                <a:gd name="T57" fmla="*/ 7 h 48"/>
                <a:gd name="T58" fmla="*/ 9 w 43"/>
                <a:gd name="T59" fmla="*/ 5 h 48"/>
                <a:gd name="T60" fmla="*/ 10 w 43"/>
                <a:gd name="T61" fmla="*/ 4 h 48"/>
                <a:gd name="T62" fmla="*/ 10 w 43"/>
                <a:gd name="T63" fmla="*/ 4 h 48"/>
                <a:gd name="T64" fmla="*/ 13 w 43"/>
                <a:gd name="T65" fmla="*/ 6 h 48"/>
                <a:gd name="T66" fmla="*/ 17 w 43"/>
                <a:gd name="T67" fmla="*/ 13 h 48"/>
                <a:gd name="T68" fmla="*/ 17 w 43"/>
                <a:gd name="T69" fmla="*/ 13 h 48"/>
                <a:gd name="T70" fmla="*/ 17 w 43"/>
                <a:gd name="T71" fmla="*/ 13 h 48"/>
                <a:gd name="T72" fmla="*/ 9 w 43"/>
                <a:gd name="T73" fmla="*/ 10 h 48"/>
                <a:gd name="T74" fmla="*/ 8 w 43"/>
                <a:gd name="T75" fmla="*/ 7 h 48"/>
                <a:gd name="T76" fmla="*/ 18 w 43"/>
                <a:gd name="T77" fmla="*/ 45 h 48"/>
                <a:gd name="T78" fmla="*/ 6 w 43"/>
                <a:gd name="T79" fmla="*/ 45 h 48"/>
                <a:gd name="T80" fmla="*/ 6 w 43"/>
                <a:gd name="T81" fmla="*/ 25 h 48"/>
                <a:gd name="T82" fmla="*/ 18 w 43"/>
                <a:gd name="T83" fmla="*/ 25 h 48"/>
                <a:gd name="T84" fmla="*/ 18 w 43"/>
                <a:gd name="T85" fmla="*/ 45 h 48"/>
                <a:gd name="T86" fmla="*/ 18 w 43"/>
                <a:gd name="T87" fmla="*/ 24 h 48"/>
                <a:gd name="T88" fmla="*/ 3 w 43"/>
                <a:gd name="T89" fmla="*/ 24 h 48"/>
                <a:gd name="T90" fmla="*/ 3 w 43"/>
                <a:gd name="T91" fmla="*/ 18 h 48"/>
                <a:gd name="T92" fmla="*/ 18 w 43"/>
                <a:gd name="T93" fmla="*/ 18 h 48"/>
                <a:gd name="T94" fmla="*/ 18 w 43"/>
                <a:gd name="T95" fmla="*/ 24 h 48"/>
                <a:gd name="T96" fmla="*/ 37 w 43"/>
                <a:gd name="T97" fmla="*/ 45 h 48"/>
                <a:gd name="T98" fmla="*/ 25 w 43"/>
                <a:gd name="T99" fmla="*/ 45 h 48"/>
                <a:gd name="T100" fmla="*/ 25 w 43"/>
                <a:gd name="T101" fmla="*/ 25 h 48"/>
                <a:gd name="T102" fmla="*/ 37 w 43"/>
                <a:gd name="T103" fmla="*/ 25 h 48"/>
                <a:gd name="T104" fmla="*/ 37 w 43"/>
                <a:gd name="T105" fmla="*/ 45 h 48"/>
                <a:gd name="T106" fmla="*/ 40 w 43"/>
                <a:gd name="T107" fmla="*/ 24 h 48"/>
                <a:gd name="T108" fmla="*/ 25 w 43"/>
                <a:gd name="T109" fmla="*/ 24 h 48"/>
                <a:gd name="T110" fmla="*/ 25 w 43"/>
                <a:gd name="T111" fmla="*/ 18 h 48"/>
                <a:gd name="T112" fmla="*/ 40 w 43"/>
                <a:gd name="T113" fmla="*/ 18 h 48"/>
                <a:gd name="T114" fmla="*/ 40 w 43"/>
                <a:gd name="T115"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 h="48">
                  <a:moveTo>
                    <a:pt x="34" y="15"/>
                  </a:moveTo>
                  <a:cubicBezTo>
                    <a:pt x="35" y="14"/>
                    <a:pt x="36" y="13"/>
                    <a:pt x="36" y="12"/>
                  </a:cubicBezTo>
                  <a:cubicBezTo>
                    <a:pt x="38" y="11"/>
                    <a:pt x="39" y="9"/>
                    <a:pt x="39" y="7"/>
                  </a:cubicBezTo>
                  <a:cubicBezTo>
                    <a:pt x="40" y="5"/>
                    <a:pt x="39" y="3"/>
                    <a:pt x="38" y="1"/>
                  </a:cubicBezTo>
                  <a:cubicBezTo>
                    <a:pt x="37" y="0"/>
                    <a:pt x="35" y="0"/>
                    <a:pt x="34" y="0"/>
                  </a:cubicBezTo>
                  <a:cubicBezTo>
                    <a:pt x="31" y="0"/>
                    <a:pt x="29" y="1"/>
                    <a:pt x="27" y="3"/>
                  </a:cubicBezTo>
                  <a:cubicBezTo>
                    <a:pt x="24" y="6"/>
                    <a:pt x="22" y="10"/>
                    <a:pt x="21" y="14"/>
                  </a:cubicBezTo>
                  <a:cubicBezTo>
                    <a:pt x="20" y="10"/>
                    <a:pt x="19" y="6"/>
                    <a:pt x="16" y="3"/>
                  </a:cubicBezTo>
                  <a:cubicBezTo>
                    <a:pt x="14" y="2"/>
                    <a:pt x="12" y="1"/>
                    <a:pt x="10" y="1"/>
                  </a:cubicBezTo>
                  <a:cubicBezTo>
                    <a:pt x="9" y="1"/>
                    <a:pt x="7" y="1"/>
                    <a:pt x="6" y="3"/>
                  </a:cubicBezTo>
                  <a:cubicBezTo>
                    <a:pt x="4" y="5"/>
                    <a:pt x="4" y="9"/>
                    <a:pt x="7" y="12"/>
                  </a:cubicBezTo>
                  <a:cubicBezTo>
                    <a:pt x="8" y="13"/>
                    <a:pt x="9" y="14"/>
                    <a:pt x="10" y="15"/>
                  </a:cubicBezTo>
                  <a:cubicBezTo>
                    <a:pt x="0" y="15"/>
                    <a:pt x="0" y="15"/>
                    <a:pt x="0" y="15"/>
                  </a:cubicBezTo>
                  <a:cubicBezTo>
                    <a:pt x="0" y="27"/>
                    <a:pt x="0" y="27"/>
                    <a:pt x="0" y="27"/>
                  </a:cubicBezTo>
                  <a:cubicBezTo>
                    <a:pt x="3" y="27"/>
                    <a:pt x="3" y="27"/>
                    <a:pt x="3" y="27"/>
                  </a:cubicBezTo>
                  <a:cubicBezTo>
                    <a:pt x="3" y="48"/>
                    <a:pt x="3" y="48"/>
                    <a:pt x="3" y="48"/>
                  </a:cubicBezTo>
                  <a:cubicBezTo>
                    <a:pt x="40" y="48"/>
                    <a:pt x="40" y="48"/>
                    <a:pt x="40" y="48"/>
                  </a:cubicBezTo>
                  <a:cubicBezTo>
                    <a:pt x="40" y="27"/>
                    <a:pt x="40" y="27"/>
                    <a:pt x="40" y="27"/>
                  </a:cubicBezTo>
                  <a:cubicBezTo>
                    <a:pt x="43" y="27"/>
                    <a:pt x="43" y="27"/>
                    <a:pt x="43" y="27"/>
                  </a:cubicBezTo>
                  <a:cubicBezTo>
                    <a:pt x="43" y="15"/>
                    <a:pt x="43" y="15"/>
                    <a:pt x="43" y="15"/>
                  </a:cubicBezTo>
                  <a:lnTo>
                    <a:pt x="34" y="15"/>
                  </a:lnTo>
                  <a:close/>
                  <a:moveTo>
                    <a:pt x="29" y="5"/>
                  </a:moveTo>
                  <a:cubicBezTo>
                    <a:pt x="31" y="4"/>
                    <a:pt x="32" y="3"/>
                    <a:pt x="34" y="3"/>
                  </a:cubicBezTo>
                  <a:cubicBezTo>
                    <a:pt x="34" y="3"/>
                    <a:pt x="35" y="3"/>
                    <a:pt x="35" y="4"/>
                  </a:cubicBezTo>
                  <a:cubicBezTo>
                    <a:pt x="37" y="5"/>
                    <a:pt x="36" y="8"/>
                    <a:pt x="34" y="10"/>
                  </a:cubicBezTo>
                  <a:cubicBezTo>
                    <a:pt x="32" y="12"/>
                    <a:pt x="29" y="14"/>
                    <a:pt x="27" y="15"/>
                  </a:cubicBezTo>
                  <a:cubicBezTo>
                    <a:pt x="24" y="15"/>
                    <a:pt x="24" y="15"/>
                    <a:pt x="24" y="15"/>
                  </a:cubicBezTo>
                  <a:cubicBezTo>
                    <a:pt x="25" y="12"/>
                    <a:pt x="27" y="8"/>
                    <a:pt x="29" y="5"/>
                  </a:cubicBezTo>
                  <a:close/>
                  <a:moveTo>
                    <a:pt x="8" y="7"/>
                  </a:moveTo>
                  <a:cubicBezTo>
                    <a:pt x="8" y="6"/>
                    <a:pt x="8" y="6"/>
                    <a:pt x="9" y="5"/>
                  </a:cubicBezTo>
                  <a:cubicBezTo>
                    <a:pt x="9" y="5"/>
                    <a:pt x="10" y="4"/>
                    <a:pt x="10" y="4"/>
                  </a:cubicBezTo>
                  <a:cubicBezTo>
                    <a:pt x="10" y="4"/>
                    <a:pt x="10" y="4"/>
                    <a:pt x="10" y="4"/>
                  </a:cubicBezTo>
                  <a:cubicBezTo>
                    <a:pt x="11" y="4"/>
                    <a:pt x="12" y="5"/>
                    <a:pt x="13" y="6"/>
                  </a:cubicBezTo>
                  <a:cubicBezTo>
                    <a:pt x="15" y="7"/>
                    <a:pt x="16" y="10"/>
                    <a:pt x="17" y="13"/>
                  </a:cubicBezTo>
                  <a:cubicBezTo>
                    <a:pt x="17" y="13"/>
                    <a:pt x="17" y="13"/>
                    <a:pt x="17" y="13"/>
                  </a:cubicBezTo>
                  <a:cubicBezTo>
                    <a:pt x="17" y="13"/>
                    <a:pt x="17" y="13"/>
                    <a:pt x="17" y="13"/>
                  </a:cubicBezTo>
                  <a:cubicBezTo>
                    <a:pt x="14" y="13"/>
                    <a:pt x="11" y="11"/>
                    <a:pt x="9" y="10"/>
                  </a:cubicBezTo>
                  <a:cubicBezTo>
                    <a:pt x="9" y="9"/>
                    <a:pt x="8" y="8"/>
                    <a:pt x="8" y="7"/>
                  </a:cubicBezTo>
                  <a:close/>
                  <a:moveTo>
                    <a:pt x="18" y="45"/>
                  </a:moveTo>
                  <a:cubicBezTo>
                    <a:pt x="6" y="45"/>
                    <a:pt x="6" y="45"/>
                    <a:pt x="6" y="45"/>
                  </a:cubicBezTo>
                  <a:cubicBezTo>
                    <a:pt x="6" y="25"/>
                    <a:pt x="6" y="25"/>
                    <a:pt x="6" y="25"/>
                  </a:cubicBezTo>
                  <a:cubicBezTo>
                    <a:pt x="18" y="25"/>
                    <a:pt x="18" y="25"/>
                    <a:pt x="18" y="25"/>
                  </a:cubicBezTo>
                  <a:lnTo>
                    <a:pt x="18" y="45"/>
                  </a:lnTo>
                  <a:close/>
                  <a:moveTo>
                    <a:pt x="18" y="24"/>
                  </a:moveTo>
                  <a:cubicBezTo>
                    <a:pt x="3" y="24"/>
                    <a:pt x="3" y="24"/>
                    <a:pt x="3" y="24"/>
                  </a:cubicBezTo>
                  <a:cubicBezTo>
                    <a:pt x="3" y="18"/>
                    <a:pt x="3" y="18"/>
                    <a:pt x="3" y="18"/>
                  </a:cubicBezTo>
                  <a:cubicBezTo>
                    <a:pt x="18" y="18"/>
                    <a:pt x="18" y="18"/>
                    <a:pt x="18" y="18"/>
                  </a:cubicBezTo>
                  <a:lnTo>
                    <a:pt x="18" y="24"/>
                  </a:lnTo>
                  <a:close/>
                  <a:moveTo>
                    <a:pt x="37" y="45"/>
                  </a:moveTo>
                  <a:cubicBezTo>
                    <a:pt x="25" y="45"/>
                    <a:pt x="25" y="45"/>
                    <a:pt x="25" y="45"/>
                  </a:cubicBezTo>
                  <a:cubicBezTo>
                    <a:pt x="25" y="25"/>
                    <a:pt x="25" y="25"/>
                    <a:pt x="25" y="25"/>
                  </a:cubicBezTo>
                  <a:cubicBezTo>
                    <a:pt x="37" y="25"/>
                    <a:pt x="37" y="25"/>
                    <a:pt x="37" y="25"/>
                  </a:cubicBezTo>
                  <a:lnTo>
                    <a:pt x="37" y="45"/>
                  </a:lnTo>
                  <a:close/>
                  <a:moveTo>
                    <a:pt x="40" y="24"/>
                  </a:moveTo>
                  <a:cubicBezTo>
                    <a:pt x="25" y="24"/>
                    <a:pt x="25" y="24"/>
                    <a:pt x="25" y="24"/>
                  </a:cubicBezTo>
                  <a:cubicBezTo>
                    <a:pt x="25" y="18"/>
                    <a:pt x="25" y="18"/>
                    <a:pt x="25" y="18"/>
                  </a:cubicBezTo>
                  <a:cubicBezTo>
                    <a:pt x="40" y="18"/>
                    <a:pt x="40" y="18"/>
                    <a:pt x="40" y="18"/>
                  </a:cubicBezTo>
                  <a:lnTo>
                    <a:pt x="40" y="24"/>
                  </a:ln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223"/>
            <p:cNvSpPr>
              <a:spLocks noEditPoints="1"/>
            </p:cNvSpPr>
            <p:nvPr/>
          </p:nvSpPr>
          <p:spPr bwMode="auto">
            <a:xfrm>
              <a:off x="6434241" y="3197739"/>
              <a:ext cx="170294" cy="149742"/>
            </a:xfrm>
            <a:custGeom>
              <a:avLst/>
              <a:gdLst>
                <a:gd name="T0" fmla="*/ 76 w 116"/>
                <a:gd name="T1" fmla="*/ 15 h 102"/>
                <a:gd name="T2" fmla="*/ 40 w 116"/>
                <a:gd name="T3" fmla="*/ 0 h 102"/>
                <a:gd name="T4" fmla="*/ 0 w 116"/>
                <a:gd name="T5" fmla="*/ 15 h 102"/>
                <a:gd name="T6" fmla="*/ 0 w 116"/>
                <a:gd name="T7" fmla="*/ 102 h 102"/>
                <a:gd name="T8" fmla="*/ 40 w 116"/>
                <a:gd name="T9" fmla="*/ 87 h 102"/>
                <a:gd name="T10" fmla="*/ 76 w 116"/>
                <a:gd name="T11" fmla="*/ 102 h 102"/>
                <a:gd name="T12" fmla="*/ 116 w 116"/>
                <a:gd name="T13" fmla="*/ 87 h 102"/>
                <a:gd name="T14" fmla="*/ 116 w 116"/>
                <a:gd name="T15" fmla="*/ 0 h 102"/>
                <a:gd name="T16" fmla="*/ 76 w 116"/>
                <a:gd name="T17" fmla="*/ 15 h 102"/>
                <a:gd name="T18" fmla="*/ 44 w 116"/>
                <a:gd name="T19" fmla="*/ 9 h 102"/>
                <a:gd name="T20" fmla="*/ 73 w 116"/>
                <a:gd name="T21" fmla="*/ 22 h 102"/>
                <a:gd name="T22" fmla="*/ 73 w 116"/>
                <a:gd name="T23" fmla="*/ 92 h 102"/>
                <a:gd name="T24" fmla="*/ 44 w 116"/>
                <a:gd name="T25" fmla="*/ 80 h 102"/>
                <a:gd name="T26" fmla="*/ 44 w 116"/>
                <a:gd name="T27" fmla="*/ 9 h 102"/>
                <a:gd name="T28" fmla="*/ 8 w 116"/>
                <a:gd name="T29" fmla="*/ 20 h 102"/>
                <a:gd name="T30" fmla="*/ 37 w 116"/>
                <a:gd name="T31" fmla="*/ 9 h 102"/>
                <a:gd name="T32" fmla="*/ 37 w 116"/>
                <a:gd name="T33" fmla="*/ 80 h 102"/>
                <a:gd name="T34" fmla="*/ 8 w 116"/>
                <a:gd name="T35" fmla="*/ 92 h 102"/>
                <a:gd name="T36" fmla="*/ 8 w 116"/>
                <a:gd name="T37" fmla="*/ 20 h 102"/>
                <a:gd name="T38" fmla="*/ 109 w 116"/>
                <a:gd name="T39" fmla="*/ 82 h 102"/>
                <a:gd name="T40" fmla="*/ 80 w 116"/>
                <a:gd name="T41" fmla="*/ 92 h 102"/>
                <a:gd name="T42" fmla="*/ 80 w 116"/>
                <a:gd name="T43" fmla="*/ 22 h 102"/>
                <a:gd name="T44" fmla="*/ 109 w 116"/>
                <a:gd name="T45" fmla="*/ 10 h 102"/>
                <a:gd name="T46" fmla="*/ 109 w 116"/>
                <a:gd name="T4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6" h="102">
                  <a:moveTo>
                    <a:pt x="76" y="15"/>
                  </a:moveTo>
                  <a:lnTo>
                    <a:pt x="40" y="0"/>
                  </a:lnTo>
                  <a:lnTo>
                    <a:pt x="0" y="15"/>
                  </a:lnTo>
                  <a:lnTo>
                    <a:pt x="0" y="102"/>
                  </a:lnTo>
                  <a:lnTo>
                    <a:pt x="40" y="87"/>
                  </a:lnTo>
                  <a:lnTo>
                    <a:pt x="76" y="102"/>
                  </a:lnTo>
                  <a:lnTo>
                    <a:pt x="116" y="87"/>
                  </a:lnTo>
                  <a:lnTo>
                    <a:pt x="116" y="0"/>
                  </a:lnTo>
                  <a:lnTo>
                    <a:pt x="76" y="15"/>
                  </a:lnTo>
                  <a:close/>
                  <a:moveTo>
                    <a:pt x="44" y="9"/>
                  </a:moveTo>
                  <a:lnTo>
                    <a:pt x="73" y="22"/>
                  </a:lnTo>
                  <a:lnTo>
                    <a:pt x="73" y="92"/>
                  </a:lnTo>
                  <a:lnTo>
                    <a:pt x="44" y="80"/>
                  </a:lnTo>
                  <a:lnTo>
                    <a:pt x="44" y="9"/>
                  </a:lnTo>
                  <a:close/>
                  <a:moveTo>
                    <a:pt x="8" y="20"/>
                  </a:moveTo>
                  <a:lnTo>
                    <a:pt x="37" y="9"/>
                  </a:lnTo>
                  <a:lnTo>
                    <a:pt x="37" y="80"/>
                  </a:lnTo>
                  <a:lnTo>
                    <a:pt x="8" y="92"/>
                  </a:lnTo>
                  <a:lnTo>
                    <a:pt x="8" y="20"/>
                  </a:lnTo>
                  <a:close/>
                  <a:moveTo>
                    <a:pt x="109" y="82"/>
                  </a:moveTo>
                  <a:lnTo>
                    <a:pt x="80" y="92"/>
                  </a:lnTo>
                  <a:lnTo>
                    <a:pt x="80" y="22"/>
                  </a:lnTo>
                  <a:lnTo>
                    <a:pt x="109" y="10"/>
                  </a:lnTo>
                  <a:lnTo>
                    <a:pt x="109" y="82"/>
                  </a:ln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55"/>
            <p:cNvSpPr>
              <a:spLocks noEditPoints="1"/>
            </p:cNvSpPr>
            <p:nvPr/>
          </p:nvSpPr>
          <p:spPr bwMode="auto">
            <a:xfrm>
              <a:off x="11003681" y="3774469"/>
              <a:ext cx="256909" cy="239292"/>
            </a:xfrm>
            <a:custGeom>
              <a:avLst/>
              <a:gdLst>
                <a:gd name="T0" fmla="*/ 53 w 107"/>
                <a:gd name="T1" fmla="*/ 13 h 100"/>
                <a:gd name="T2" fmla="*/ 37 w 107"/>
                <a:gd name="T3" fmla="*/ 16 h 100"/>
                <a:gd name="T4" fmla="*/ 24 w 107"/>
                <a:gd name="T5" fmla="*/ 23 h 100"/>
                <a:gd name="T6" fmla="*/ 13 w 107"/>
                <a:gd name="T7" fmla="*/ 43 h 100"/>
                <a:gd name="T8" fmla="*/ 17 w 107"/>
                <a:gd name="T9" fmla="*/ 55 h 100"/>
                <a:gd name="T10" fmla="*/ 27 w 107"/>
                <a:gd name="T11" fmla="*/ 66 h 100"/>
                <a:gd name="T12" fmla="*/ 33 w 107"/>
                <a:gd name="T13" fmla="*/ 75 h 100"/>
                <a:gd name="T14" fmla="*/ 33 w 107"/>
                <a:gd name="T15" fmla="*/ 79 h 100"/>
                <a:gd name="T16" fmla="*/ 36 w 107"/>
                <a:gd name="T17" fmla="*/ 77 h 100"/>
                <a:gd name="T18" fmla="*/ 45 w 107"/>
                <a:gd name="T19" fmla="*/ 73 h 100"/>
                <a:gd name="T20" fmla="*/ 47 w 107"/>
                <a:gd name="T21" fmla="*/ 73 h 100"/>
                <a:gd name="T22" fmla="*/ 53 w 107"/>
                <a:gd name="T23" fmla="*/ 73 h 100"/>
                <a:gd name="T24" fmla="*/ 70 w 107"/>
                <a:gd name="T25" fmla="*/ 71 h 100"/>
                <a:gd name="T26" fmla="*/ 83 w 107"/>
                <a:gd name="T27" fmla="*/ 64 h 100"/>
                <a:gd name="T28" fmla="*/ 93 w 107"/>
                <a:gd name="T29" fmla="*/ 43 h 100"/>
                <a:gd name="T30" fmla="*/ 83 w 107"/>
                <a:gd name="T31" fmla="*/ 23 h 100"/>
                <a:gd name="T32" fmla="*/ 70 w 107"/>
                <a:gd name="T33" fmla="*/ 16 h 100"/>
                <a:gd name="T34" fmla="*/ 53 w 107"/>
                <a:gd name="T35" fmla="*/ 13 h 100"/>
                <a:gd name="T36" fmla="*/ 53 w 107"/>
                <a:gd name="T37" fmla="*/ 0 h 100"/>
                <a:gd name="T38" fmla="*/ 53 w 107"/>
                <a:gd name="T39" fmla="*/ 0 h 100"/>
                <a:gd name="T40" fmla="*/ 107 w 107"/>
                <a:gd name="T41" fmla="*/ 43 h 100"/>
                <a:gd name="T42" fmla="*/ 53 w 107"/>
                <a:gd name="T43" fmla="*/ 87 h 100"/>
                <a:gd name="T44" fmla="*/ 45 w 107"/>
                <a:gd name="T45" fmla="*/ 86 h 100"/>
                <a:gd name="T46" fmla="*/ 7 w 107"/>
                <a:gd name="T47" fmla="*/ 100 h 100"/>
                <a:gd name="T48" fmla="*/ 7 w 107"/>
                <a:gd name="T49" fmla="*/ 97 h 100"/>
                <a:gd name="T50" fmla="*/ 20 w 107"/>
                <a:gd name="T51" fmla="*/ 80 h 100"/>
                <a:gd name="T52" fmla="*/ 20 w 107"/>
                <a:gd name="T53" fmla="*/ 77 h 100"/>
                <a:gd name="T54" fmla="*/ 0 w 107"/>
                <a:gd name="T55" fmla="*/ 43 h 100"/>
                <a:gd name="T56" fmla="*/ 53 w 107"/>
                <a:gd name="T5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00">
                  <a:moveTo>
                    <a:pt x="53" y="13"/>
                  </a:moveTo>
                  <a:cubicBezTo>
                    <a:pt x="48" y="13"/>
                    <a:pt x="42" y="14"/>
                    <a:pt x="37" y="16"/>
                  </a:cubicBezTo>
                  <a:cubicBezTo>
                    <a:pt x="32" y="18"/>
                    <a:pt x="28" y="20"/>
                    <a:pt x="24" y="23"/>
                  </a:cubicBezTo>
                  <a:cubicBezTo>
                    <a:pt x="17" y="29"/>
                    <a:pt x="13" y="36"/>
                    <a:pt x="13" y="43"/>
                  </a:cubicBezTo>
                  <a:cubicBezTo>
                    <a:pt x="13" y="48"/>
                    <a:pt x="14" y="52"/>
                    <a:pt x="17" y="55"/>
                  </a:cubicBezTo>
                  <a:cubicBezTo>
                    <a:pt x="19" y="59"/>
                    <a:pt x="23" y="63"/>
                    <a:pt x="27" y="66"/>
                  </a:cubicBezTo>
                  <a:cubicBezTo>
                    <a:pt x="30" y="68"/>
                    <a:pt x="32" y="71"/>
                    <a:pt x="33" y="75"/>
                  </a:cubicBezTo>
                  <a:cubicBezTo>
                    <a:pt x="33" y="76"/>
                    <a:pt x="33" y="78"/>
                    <a:pt x="33" y="79"/>
                  </a:cubicBezTo>
                  <a:cubicBezTo>
                    <a:pt x="34" y="78"/>
                    <a:pt x="35" y="78"/>
                    <a:pt x="36" y="77"/>
                  </a:cubicBezTo>
                  <a:cubicBezTo>
                    <a:pt x="38" y="74"/>
                    <a:pt x="42" y="73"/>
                    <a:pt x="45" y="73"/>
                  </a:cubicBezTo>
                  <a:cubicBezTo>
                    <a:pt x="46" y="73"/>
                    <a:pt x="46" y="73"/>
                    <a:pt x="47" y="73"/>
                  </a:cubicBezTo>
                  <a:cubicBezTo>
                    <a:pt x="49" y="73"/>
                    <a:pt x="51" y="73"/>
                    <a:pt x="53" y="73"/>
                  </a:cubicBezTo>
                  <a:cubicBezTo>
                    <a:pt x="59" y="73"/>
                    <a:pt x="65" y="73"/>
                    <a:pt x="70" y="71"/>
                  </a:cubicBezTo>
                  <a:cubicBezTo>
                    <a:pt x="75" y="69"/>
                    <a:pt x="79" y="67"/>
                    <a:pt x="83" y="64"/>
                  </a:cubicBezTo>
                  <a:cubicBezTo>
                    <a:pt x="90" y="58"/>
                    <a:pt x="93" y="51"/>
                    <a:pt x="93" y="43"/>
                  </a:cubicBezTo>
                  <a:cubicBezTo>
                    <a:pt x="93" y="36"/>
                    <a:pt x="90" y="29"/>
                    <a:pt x="83" y="23"/>
                  </a:cubicBezTo>
                  <a:cubicBezTo>
                    <a:pt x="79" y="20"/>
                    <a:pt x="75" y="18"/>
                    <a:pt x="70" y="16"/>
                  </a:cubicBezTo>
                  <a:cubicBezTo>
                    <a:pt x="65" y="14"/>
                    <a:pt x="59" y="13"/>
                    <a:pt x="53" y="13"/>
                  </a:cubicBezTo>
                  <a:close/>
                  <a:moveTo>
                    <a:pt x="53" y="0"/>
                  </a:moveTo>
                  <a:cubicBezTo>
                    <a:pt x="53" y="0"/>
                    <a:pt x="53" y="0"/>
                    <a:pt x="53" y="0"/>
                  </a:cubicBezTo>
                  <a:cubicBezTo>
                    <a:pt x="83" y="0"/>
                    <a:pt x="107" y="19"/>
                    <a:pt x="107" y="43"/>
                  </a:cubicBezTo>
                  <a:cubicBezTo>
                    <a:pt x="107" y="67"/>
                    <a:pt x="83" y="87"/>
                    <a:pt x="53" y="87"/>
                  </a:cubicBezTo>
                  <a:cubicBezTo>
                    <a:pt x="51" y="87"/>
                    <a:pt x="48" y="87"/>
                    <a:pt x="45" y="86"/>
                  </a:cubicBezTo>
                  <a:cubicBezTo>
                    <a:pt x="34" y="98"/>
                    <a:pt x="20" y="100"/>
                    <a:pt x="7" y="100"/>
                  </a:cubicBezTo>
                  <a:cubicBezTo>
                    <a:pt x="7" y="97"/>
                    <a:pt x="7" y="97"/>
                    <a:pt x="7" y="97"/>
                  </a:cubicBezTo>
                  <a:cubicBezTo>
                    <a:pt x="14" y="94"/>
                    <a:pt x="20" y="87"/>
                    <a:pt x="20" y="80"/>
                  </a:cubicBezTo>
                  <a:cubicBezTo>
                    <a:pt x="20" y="79"/>
                    <a:pt x="20" y="78"/>
                    <a:pt x="20" y="77"/>
                  </a:cubicBezTo>
                  <a:cubicBezTo>
                    <a:pt x="8" y="69"/>
                    <a:pt x="0" y="57"/>
                    <a:pt x="0" y="43"/>
                  </a:cubicBezTo>
                  <a:cubicBezTo>
                    <a:pt x="0" y="19"/>
                    <a:pt x="24" y="0"/>
                    <a:pt x="53" y="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56"/>
            <p:cNvSpPr>
              <a:spLocks noEditPoints="1"/>
            </p:cNvSpPr>
            <p:nvPr/>
          </p:nvSpPr>
          <p:spPr bwMode="auto">
            <a:xfrm>
              <a:off x="10826047" y="3905125"/>
              <a:ext cx="161485" cy="161486"/>
            </a:xfrm>
            <a:custGeom>
              <a:avLst/>
              <a:gdLst>
                <a:gd name="T0" fmla="*/ 62 w 67"/>
                <a:gd name="T1" fmla="*/ 17 h 67"/>
                <a:gd name="T2" fmla="*/ 67 w 67"/>
                <a:gd name="T3" fmla="*/ 13 h 67"/>
                <a:gd name="T4" fmla="*/ 67 w 67"/>
                <a:gd name="T5" fmla="*/ 5 h 67"/>
                <a:gd name="T6" fmla="*/ 58 w 67"/>
                <a:gd name="T7" fmla="*/ 5 h 67"/>
                <a:gd name="T8" fmla="*/ 58 w 67"/>
                <a:gd name="T9" fmla="*/ 0 h 67"/>
                <a:gd name="T10" fmla="*/ 4 w 67"/>
                <a:gd name="T11" fmla="*/ 0 h 67"/>
                <a:gd name="T12" fmla="*/ 0 w 67"/>
                <a:gd name="T13" fmla="*/ 5 h 67"/>
                <a:gd name="T14" fmla="*/ 0 w 67"/>
                <a:gd name="T15" fmla="*/ 63 h 67"/>
                <a:gd name="T16" fmla="*/ 4 w 67"/>
                <a:gd name="T17" fmla="*/ 67 h 67"/>
                <a:gd name="T18" fmla="*/ 58 w 67"/>
                <a:gd name="T19" fmla="*/ 67 h 67"/>
                <a:gd name="T20" fmla="*/ 58 w 67"/>
                <a:gd name="T21" fmla="*/ 50 h 67"/>
                <a:gd name="T22" fmla="*/ 62 w 67"/>
                <a:gd name="T23" fmla="*/ 50 h 67"/>
                <a:gd name="T24" fmla="*/ 67 w 67"/>
                <a:gd name="T25" fmla="*/ 46 h 67"/>
                <a:gd name="T26" fmla="*/ 67 w 67"/>
                <a:gd name="T27" fmla="*/ 38 h 67"/>
                <a:gd name="T28" fmla="*/ 58 w 67"/>
                <a:gd name="T29" fmla="*/ 38 h 67"/>
                <a:gd name="T30" fmla="*/ 58 w 67"/>
                <a:gd name="T31" fmla="*/ 34 h 67"/>
                <a:gd name="T32" fmla="*/ 62 w 67"/>
                <a:gd name="T33" fmla="*/ 34 h 67"/>
                <a:gd name="T34" fmla="*/ 67 w 67"/>
                <a:gd name="T35" fmla="*/ 30 h 67"/>
                <a:gd name="T36" fmla="*/ 67 w 67"/>
                <a:gd name="T37" fmla="*/ 21 h 67"/>
                <a:gd name="T38" fmla="*/ 58 w 67"/>
                <a:gd name="T39" fmla="*/ 21 h 67"/>
                <a:gd name="T40" fmla="*/ 58 w 67"/>
                <a:gd name="T41" fmla="*/ 17 h 67"/>
                <a:gd name="T42" fmla="*/ 62 w 67"/>
                <a:gd name="T43" fmla="*/ 17 h 67"/>
                <a:gd name="T44" fmla="*/ 37 w 67"/>
                <a:gd name="T45" fmla="*/ 17 h 67"/>
                <a:gd name="T46" fmla="*/ 46 w 67"/>
                <a:gd name="T47" fmla="*/ 25 h 67"/>
                <a:gd name="T48" fmla="*/ 37 w 67"/>
                <a:gd name="T49" fmla="*/ 34 h 67"/>
                <a:gd name="T50" fmla="*/ 29 w 67"/>
                <a:gd name="T51" fmla="*/ 25 h 67"/>
                <a:gd name="T52" fmla="*/ 37 w 67"/>
                <a:gd name="T53" fmla="*/ 17 h 67"/>
                <a:gd name="T54" fmla="*/ 16 w 67"/>
                <a:gd name="T55" fmla="*/ 63 h 67"/>
                <a:gd name="T56" fmla="*/ 12 w 67"/>
                <a:gd name="T57" fmla="*/ 63 h 67"/>
                <a:gd name="T58" fmla="*/ 12 w 67"/>
                <a:gd name="T59" fmla="*/ 5 h 67"/>
                <a:gd name="T60" fmla="*/ 16 w 67"/>
                <a:gd name="T61" fmla="*/ 5 h 67"/>
                <a:gd name="T62" fmla="*/ 16 w 67"/>
                <a:gd name="T63" fmla="*/ 63 h 67"/>
                <a:gd name="T64" fmla="*/ 50 w 67"/>
                <a:gd name="T65" fmla="*/ 50 h 67"/>
                <a:gd name="T66" fmla="*/ 25 w 67"/>
                <a:gd name="T67" fmla="*/ 50 h 67"/>
                <a:gd name="T68" fmla="*/ 25 w 67"/>
                <a:gd name="T69" fmla="*/ 46 h 67"/>
                <a:gd name="T70" fmla="*/ 33 w 67"/>
                <a:gd name="T71" fmla="*/ 38 h 67"/>
                <a:gd name="T72" fmla="*/ 33 w 67"/>
                <a:gd name="T73" fmla="*/ 38 h 67"/>
                <a:gd name="T74" fmla="*/ 41 w 67"/>
                <a:gd name="T75" fmla="*/ 38 h 67"/>
                <a:gd name="T76" fmla="*/ 50 w 67"/>
                <a:gd name="T77" fmla="*/ 46 h 67"/>
                <a:gd name="T78" fmla="*/ 50 w 67"/>
                <a:gd name="T79"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 h="67">
                  <a:moveTo>
                    <a:pt x="62" y="17"/>
                  </a:moveTo>
                  <a:cubicBezTo>
                    <a:pt x="65" y="17"/>
                    <a:pt x="67" y="15"/>
                    <a:pt x="67" y="13"/>
                  </a:cubicBezTo>
                  <a:cubicBezTo>
                    <a:pt x="67" y="5"/>
                    <a:pt x="67" y="5"/>
                    <a:pt x="67" y="5"/>
                  </a:cubicBezTo>
                  <a:cubicBezTo>
                    <a:pt x="58" y="5"/>
                    <a:pt x="58" y="5"/>
                    <a:pt x="58" y="5"/>
                  </a:cubicBezTo>
                  <a:cubicBezTo>
                    <a:pt x="58" y="0"/>
                    <a:pt x="58" y="0"/>
                    <a:pt x="58" y="0"/>
                  </a:cubicBezTo>
                  <a:cubicBezTo>
                    <a:pt x="4" y="0"/>
                    <a:pt x="4" y="0"/>
                    <a:pt x="4" y="0"/>
                  </a:cubicBezTo>
                  <a:cubicBezTo>
                    <a:pt x="2" y="0"/>
                    <a:pt x="0" y="2"/>
                    <a:pt x="0" y="5"/>
                  </a:cubicBezTo>
                  <a:cubicBezTo>
                    <a:pt x="0" y="63"/>
                    <a:pt x="0" y="63"/>
                    <a:pt x="0" y="63"/>
                  </a:cubicBezTo>
                  <a:cubicBezTo>
                    <a:pt x="0" y="65"/>
                    <a:pt x="2" y="67"/>
                    <a:pt x="4" y="67"/>
                  </a:cubicBezTo>
                  <a:cubicBezTo>
                    <a:pt x="58" y="67"/>
                    <a:pt x="58" y="67"/>
                    <a:pt x="58" y="67"/>
                  </a:cubicBezTo>
                  <a:cubicBezTo>
                    <a:pt x="58" y="50"/>
                    <a:pt x="58" y="50"/>
                    <a:pt x="58" y="50"/>
                  </a:cubicBezTo>
                  <a:cubicBezTo>
                    <a:pt x="62" y="50"/>
                    <a:pt x="62" y="50"/>
                    <a:pt x="62" y="50"/>
                  </a:cubicBezTo>
                  <a:cubicBezTo>
                    <a:pt x="65" y="50"/>
                    <a:pt x="67" y="49"/>
                    <a:pt x="67" y="46"/>
                  </a:cubicBezTo>
                  <a:cubicBezTo>
                    <a:pt x="67" y="38"/>
                    <a:pt x="67" y="38"/>
                    <a:pt x="67" y="38"/>
                  </a:cubicBezTo>
                  <a:cubicBezTo>
                    <a:pt x="58" y="38"/>
                    <a:pt x="58" y="38"/>
                    <a:pt x="58" y="38"/>
                  </a:cubicBezTo>
                  <a:cubicBezTo>
                    <a:pt x="58" y="34"/>
                    <a:pt x="58" y="34"/>
                    <a:pt x="58" y="34"/>
                  </a:cubicBezTo>
                  <a:cubicBezTo>
                    <a:pt x="62" y="34"/>
                    <a:pt x="62" y="34"/>
                    <a:pt x="62" y="34"/>
                  </a:cubicBezTo>
                  <a:cubicBezTo>
                    <a:pt x="65" y="34"/>
                    <a:pt x="67" y="32"/>
                    <a:pt x="67" y="30"/>
                  </a:cubicBezTo>
                  <a:cubicBezTo>
                    <a:pt x="67" y="21"/>
                    <a:pt x="67" y="21"/>
                    <a:pt x="67" y="21"/>
                  </a:cubicBezTo>
                  <a:cubicBezTo>
                    <a:pt x="58" y="21"/>
                    <a:pt x="58" y="21"/>
                    <a:pt x="58" y="21"/>
                  </a:cubicBezTo>
                  <a:cubicBezTo>
                    <a:pt x="58" y="17"/>
                    <a:pt x="58" y="17"/>
                    <a:pt x="58" y="17"/>
                  </a:cubicBezTo>
                  <a:lnTo>
                    <a:pt x="62" y="17"/>
                  </a:lnTo>
                  <a:close/>
                  <a:moveTo>
                    <a:pt x="37" y="17"/>
                  </a:moveTo>
                  <a:cubicBezTo>
                    <a:pt x="42" y="17"/>
                    <a:pt x="46" y="21"/>
                    <a:pt x="46" y="25"/>
                  </a:cubicBezTo>
                  <a:cubicBezTo>
                    <a:pt x="46" y="30"/>
                    <a:pt x="42" y="34"/>
                    <a:pt x="37" y="34"/>
                  </a:cubicBezTo>
                  <a:cubicBezTo>
                    <a:pt x="33" y="34"/>
                    <a:pt x="29" y="30"/>
                    <a:pt x="29" y="25"/>
                  </a:cubicBezTo>
                  <a:cubicBezTo>
                    <a:pt x="29" y="21"/>
                    <a:pt x="33" y="17"/>
                    <a:pt x="37" y="17"/>
                  </a:cubicBezTo>
                  <a:close/>
                  <a:moveTo>
                    <a:pt x="16" y="63"/>
                  </a:moveTo>
                  <a:cubicBezTo>
                    <a:pt x="12" y="63"/>
                    <a:pt x="12" y="63"/>
                    <a:pt x="12" y="63"/>
                  </a:cubicBezTo>
                  <a:cubicBezTo>
                    <a:pt x="12" y="5"/>
                    <a:pt x="12" y="5"/>
                    <a:pt x="12" y="5"/>
                  </a:cubicBezTo>
                  <a:cubicBezTo>
                    <a:pt x="16" y="5"/>
                    <a:pt x="16" y="5"/>
                    <a:pt x="16" y="5"/>
                  </a:cubicBezTo>
                  <a:lnTo>
                    <a:pt x="16" y="63"/>
                  </a:lnTo>
                  <a:close/>
                  <a:moveTo>
                    <a:pt x="50" y="50"/>
                  </a:moveTo>
                  <a:cubicBezTo>
                    <a:pt x="25" y="50"/>
                    <a:pt x="25" y="50"/>
                    <a:pt x="25" y="50"/>
                  </a:cubicBezTo>
                  <a:cubicBezTo>
                    <a:pt x="25" y="46"/>
                    <a:pt x="25" y="46"/>
                    <a:pt x="25" y="46"/>
                  </a:cubicBezTo>
                  <a:cubicBezTo>
                    <a:pt x="25" y="42"/>
                    <a:pt x="28" y="38"/>
                    <a:pt x="33" y="38"/>
                  </a:cubicBezTo>
                  <a:cubicBezTo>
                    <a:pt x="33" y="38"/>
                    <a:pt x="33" y="38"/>
                    <a:pt x="33" y="38"/>
                  </a:cubicBezTo>
                  <a:cubicBezTo>
                    <a:pt x="41" y="38"/>
                    <a:pt x="41" y="38"/>
                    <a:pt x="41" y="38"/>
                  </a:cubicBezTo>
                  <a:cubicBezTo>
                    <a:pt x="46" y="38"/>
                    <a:pt x="50" y="42"/>
                    <a:pt x="50" y="46"/>
                  </a:cubicBezTo>
                  <a:lnTo>
                    <a:pt x="50" y="5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57"/>
            <p:cNvSpPr>
              <a:spLocks noEditPoints="1"/>
            </p:cNvSpPr>
            <p:nvPr/>
          </p:nvSpPr>
          <p:spPr bwMode="auto">
            <a:xfrm>
              <a:off x="11102040" y="3464710"/>
              <a:ext cx="139465" cy="136528"/>
            </a:xfrm>
            <a:custGeom>
              <a:avLst/>
              <a:gdLst>
                <a:gd name="T0" fmla="*/ 58 w 58"/>
                <a:gd name="T1" fmla="*/ 29 h 57"/>
                <a:gd name="T2" fmla="*/ 29 w 58"/>
                <a:gd name="T3" fmla="*/ 57 h 57"/>
                <a:gd name="T4" fmla="*/ 0 w 58"/>
                <a:gd name="T5" fmla="*/ 29 h 57"/>
                <a:gd name="T6" fmla="*/ 29 w 58"/>
                <a:gd name="T7" fmla="*/ 0 h 57"/>
                <a:gd name="T8" fmla="*/ 58 w 58"/>
                <a:gd name="T9" fmla="*/ 29 h 57"/>
                <a:gd name="T10" fmla="*/ 6 w 58"/>
                <a:gd name="T11" fmla="*/ 29 h 57"/>
                <a:gd name="T12" fmla="*/ 29 w 58"/>
                <a:gd name="T13" fmla="*/ 52 h 57"/>
                <a:gd name="T14" fmla="*/ 52 w 58"/>
                <a:gd name="T15" fmla="*/ 29 h 57"/>
                <a:gd name="T16" fmla="*/ 29 w 58"/>
                <a:gd name="T17" fmla="*/ 6 h 57"/>
                <a:gd name="T18" fmla="*/ 6 w 58"/>
                <a:gd name="T19" fmla="*/ 29 h 57"/>
                <a:gd name="T20" fmla="*/ 32 w 58"/>
                <a:gd name="T21" fmla="*/ 12 h 57"/>
                <a:gd name="T22" fmla="*/ 46 w 58"/>
                <a:gd name="T23" fmla="*/ 26 h 57"/>
                <a:gd name="T24" fmla="*/ 46 w 58"/>
                <a:gd name="T25" fmla="*/ 31 h 57"/>
                <a:gd name="T26" fmla="*/ 41 w 58"/>
                <a:gd name="T27" fmla="*/ 31 h 57"/>
                <a:gd name="T28" fmla="*/ 33 w 58"/>
                <a:gd name="T29" fmla="*/ 23 h 57"/>
                <a:gd name="T30" fmla="*/ 33 w 58"/>
                <a:gd name="T31" fmla="*/ 43 h 57"/>
                <a:gd name="T32" fmla="*/ 29 w 58"/>
                <a:gd name="T33" fmla="*/ 47 h 57"/>
                <a:gd name="T34" fmla="*/ 25 w 58"/>
                <a:gd name="T35" fmla="*/ 43 h 57"/>
                <a:gd name="T36" fmla="*/ 25 w 58"/>
                <a:gd name="T37" fmla="*/ 23 h 57"/>
                <a:gd name="T38" fmla="*/ 17 w 58"/>
                <a:gd name="T39" fmla="*/ 31 h 57"/>
                <a:gd name="T40" fmla="*/ 12 w 58"/>
                <a:gd name="T41" fmla="*/ 31 h 57"/>
                <a:gd name="T42" fmla="*/ 11 w 58"/>
                <a:gd name="T43" fmla="*/ 29 h 57"/>
                <a:gd name="T44" fmla="*/ 12 w 58"/>
                <a:gd name="T45" fmla="*/ 26 h 57"/>
                <a:gd name="T46" fmla="*/ 27 w 58"/>
                <a:gd name="T47" fmla="*/ 12 h 57"/>
                <a:gd name="T48" fmla="*/ 32 w 58"/>
                <a:gd name="T4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6" y="29"/>
                  </a:moveTo>
                  <a:cubicBezTo>
                    <a:pt x="6" y="42"/>
                    <a:pt x="16" y="52"/>
                    <a:pt x="29" y="52"/>
                  </a:cubicBezTo>
                  <a:cubicBezTo>
                    <a:pt x="42" y="52"/>
                    <a:pt x="52" y="42"/>
                    <a:pt x="52" y="29"/>
                  </a:cubicBezTo>
                  <a:cubicBezTo>
                    <a:pt x="52" y="16"/>
                    <a:pt x="42" y="6"/>
                    <a:pt x="29" y="6"/>
                  </a:cubicBezTo>
                  <a:cubicBezTo>
                    <a:pt x="16" y="6"/>
                    <a:pt x="6" y="16"/>
                    <a:pt x="6" y="29"/>
                  </a:cubicBezTo>
                  <a:close/>
                  <a:moveTo>
                    <a:pt x="32" y="12"/>
                  </a:moveTo>
                  <a:cubicBezTo>
                    <a:pt x="46" y="26"/>
                    <a:pt x="46" y="26"/>
                    <a:pt x="46" y="26"/>
                  </a:cubicBezTo>
                  <a:cubicBezTo>
                    <a:pt x="47" y="28"/>
                    <a:pt x="47" y="30"/>
                    <a:pt x="46" y="31"/>
                  </a:cubicBezTo>
                  <a:cubicBezTo>
                    <a:pt x="45" y="33"/>
                    <a:pt x="42" y="33"/>
                    <a:pt x="41" y="31"/>
                  </a:cubicBezTo>
                  <a:cubicBezTo>
                    <a:pt x="33" y="23"/>
                    <a:pt x="33" y="23"/>
                    <a:pt x="33" y="23"/>
                  </a:cubicBezTo>
                  <a:cubicBezTo>
                    <a:pt x="33" y="43"/>
                    <a:pt x="33" y="43"/>
                    <a:pt x="33" y="43"/>
                  </a:cubicBezTo>
                  <a:cubicBezTo>
                    <a:pt x="33" y="45"/>
                    <a:pt x="31" y="47"/>
                    <a:pt x="29" y="47"/>
                  </a:cubicBezTo>
                  <a:cubicBezTo>
                    <a:pt x="27" y="47"/>
                    <a:pt x="25" y="45"/>
                    <a:pt x="25" y="43"/>
                  </a:cubicBezTo>
                  <a:cubicBezTo>
                    <a:pt x="25" y="23"/>
                    <a:pt x="25" y="23"/>
                    <a:pt x="25" y="23"/>
                  </a:cubicBezTo>
                  <a:cubicBezTo>
                    <a:pt x="17" y="31"/>
                    <a:pt x="17" y="31"/>
                    <a:pt x="17" y="31"/>
                  </a:cubicBezTo>
                  <a:cubicBezTo>
                    <a:pt x="16" y="33"/>
                    <a:pt x="14" y="33"/>
                    <a:pt x="12" y="31"/>
                  </a:cubicBezTo>
                  <a:cubicBezTo>
                    <a:pt x="12" y="31"/>
                    <a:pt x="11" y="30"/>
                    <a:pt x="11" y="29"/>
                  </a:cubicBezTo>
                  <a:cubicBezTo>
                    <a:pt x="11" y="28"/>
                    <a:pt x="12" y="27"/>
                    <a:pt x="12" y="26"/>
                  </a:cubicBezTo>
                  <a:cubicBezTo>
                    <a:pt x="27" y="12"/>
                    <a:pt x="27" y="12"/>
                    <a:pt x="27" y="12"/>
                  </a:cubicBezTo>
                  <a:cubicBezTo>
                    <a:pt x="28" y="11"/>
                    <a:pt x="30" y="11"/>
                    <a:pt x="32" y="1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58"/>
            <p:cNvSpPr>
              <a:spLocks noEditPoints="1"/>
            </p:cNvSpPr>
            <p:nvPr/>
          </p:nvSpPr>
          <p:spPr bwMode="auto">
            <a:xfrm>
              <a:off x="11078552" y="3635004"/>
              <a:ext cx="110104" cy="110103"/>
            </a:xfrm>
            <a:custGeom>
              <a:avLst/>
              <a:gdLst>
                <a:gd name="T0" fmla="*/ 3 w 46"/>
                <a:gd name="T1" fmla="*/ 0 h 46"/>
                <a:gd name="T2" fmla="*/ 20 w 46"/>
                <a:gd name="T3" fmla="*/ 0 h 46"/>
                <a:gd name="T4" fmla="*/ 20 w 46"/>
                <a:gd name="T5" fmla="*/ 3 h 46"/>
                <a:gd name="T6" fmla="*/ 3 w 46"/>
                <a:gd name="T7" fmla="*/ 3 h 46"/>
                <a:gd name="T8" fmla="*/ 3 w 46"/>
                <a:gd name="T9" fmla="*/ 0 h 46"/>
                <a:gd name="T10" fmla="*/ 26 w 46"/>
                <a:gd name="T11" fmla="*/ 0 h 46"/>
                <a:gd name="T12" fmla="*/ 43 w 46"/>
                <a:gd name="T13" fmla="*/ 0 h 46"/>
                <a:gd name="T14" fmla="*/ 43 w 46"/>
                <a:gd name="T15" fmla="*/ 3 h 46"/>
                <a:gd name="T16" fmla="*/ 26 w 46"/>
                <a:gd name="T17" fmla="*/ 3 h 46"/>
                <a:gd name="T18" fmla="*/ 26 w 46"/>
                <a:gd name="T19" fmla="*/ 0 h 46"/>
                <a:gd name="T20" fmla="*/ 43 w 46"/>
                <a:gd name="T21" fmla="*/ 14 h 46"/>
                <a:gd name="T22" fmla="*/ 41 w 46"/>
                <a:gd name="T23" fmla="*/ 14 h 46"/>
                <a:gd name="T24" fmla="*/ 41 w 46"/>
                <a:gd name="T25" fmla="*/ 3 h 46"/>
                <a:gd name="T26" fmla="*/ 29 w 46"/>
                <a:gd name="T27" fmla="*/ 3 h 46"/>
                <a:gd name="T28" fmla="*/ 29 w 46"/>
                <a:gd name="T29" fmla="*/ 14 h 46"/>
                <a:gd name="T30" fmla="*/ 17 w 46"/>
                <a:gd name="T31" fmla="*/ 14 h 46"/>
                <a:gd name="T32" fmla="*/ 17 w 46"/>
                <a:gd name="T33" fmla="*/ 3 h 46"/>
                <a:gd name="T34" fmla="*/ 6 w 46"/>
                <a:gd name="T35" fmla="*/ 3 h 46"/>
                <a:gd name="T36" fmla="*/ 6 w 46"/>
                <a:gd name="T37" fmla="*/ 14 h 46"/>
                <a:gd name="T38" fmla="*/ 3 w 46"/>
                <a:gd name="T39" fmla="*/ 14 h 46"/>
                <a:gd name="T40" fmla="*/ 0 w 46"/>
                <a:gd name="T41" fmla="*/ 18 h 46"/>
                <a:gd name="T42" fmla="*/ 0 w 46"/>
                <a:gd name="T43" fmla="*/ 43 h 46"/>
                <a:gd name="T44" fmla="*/ 3 w 46"/>
                <a:gd name="T45" fmla="*/ 46 h 46"/>
                <a:gd name="T46" fmla="*/ 17 w 46"/>
                <a:gd name="T47" fmla="*/ 46 h 46"/>
                <a:gd name="T48" fmla="*/ 20 w 46"/>
                <a:gd name="T49" fmla="*/ 43 h 46"/>
                <a:gd name="T50" fmla="*/ 20 w 46"/>
                <a:gd name="T51" fmla="*/ 26 h 46"/>
                <a:gd name="T52" fmla="*/ 26 w 46"/>
                <a:gd name="T53" fmla="*/ 26 h 46"/>
                <a:gd name="T54" fmla="*/ 26 w 46"/>
                <a:gd name="T55" fmla="*/ 43 h 46"/>
                <a:gd name="T56" fmla="*/ 29 w 46"/>
                <a:gd name="T57" fmla="*/ 46 h 46"/>
                <a:gd name="T58" fmla="*/ 43 w 46"/>
                <a:gd name="T59" fmla="*/ 46 h 46"/>
                <a:gd name="T60" fmla="*/ 46 w 46"/>
                <a:gd name="T61" fmla="*/ 43 h 46"/>
                <a:gd name="T62" fmla="*/ 46 w 46"/>
                <a:gd name="T63" fmla="*/ 18 h 46"/>
                <a:gd name="T64" fmla="*/ 43 w 46"/>
                <a:gd name="T65" fmla="*/ 14 h 46"/>
                <a:gd name="T66" fmla="*/ 16 w 46"/>
                <a:gd name="T67" fmla="*/ 43 h 46"/>
                <a:gd name="T68" fmla="*/ 5 w 46"/>
                <a:gd name="T69" fmla="*/ 43 h 46"/>
                <a:gd name="T70" fmla="*/ 3 w 46"/>
                <a:gd name="T71" fmla="*/ 42 h 46"/>
                <a:gd name="T72" fmla="*/ 5 w 46"/>
                <a:gd name="T73" fmla="*/ 40 h 46"/>
                <a:gd name="T74" fmla="*/ 16 w 46"/>
                <a:gd name="T75" fmla="*/ 40 h 46"/>
                <a:gd name="T76" fmla="*/ 17 w 46"/>
                <a:gd name="T77" fmla="*/ 42 h 46"/>
                <a:gd name="T78" fmla="*/ 16 w 46"/>
                <a:gd name="T79" fmla="*/ 43 h 46"/>
                <a:gd name="T80" fmla="*/ 25 w 46"/>
                <a:gd name="T81" fmla="*/ 23 h 46"/>
                <a:gd name="T82" fmla="*/ 22 w 46"/>
                <a:gd name="T83" fmla="*/ 23 h 46"/>
                <a:gd name="T84" fmla="*/ 20 w 46"/>
                <a:gd name="T85" fmla="*/ 22 h 46"/>
                <a:gd name="T86" fmla="*/ 22 w 46"/>
                <a:gd name="T87" fmla="*/ 20 h 46"/>
                <a:gd name="T88" fmla="*/ 25 w 46"/>
                <a:gd name="T89" fmla="*/ 20 h 46"/>
                <a:gd name="T90" fmla="*/ 26 w 46"/>
                <a:gd name="T91" fmla="*/ 22 h 46"/>
                <a:gd name="T92" fmla="*/ 25 w 46"/>
                <a:gd name="T93" fmla="*/ 23 h 46"/>
                <a:gd name="T94" fmla="*/ 42 w 46"/>
                <a:gd name="T95" fmla="*/ 43 h 46"/>
                <a:gd name="T96" fmla="*/ 31 w 46"/>
                <a:gd name="T97" fmla="*/ 43 h 46"/>
                <a:gd name="T98" fmla="*/ 29 w 46"/>
                <a:gd name="T99" fmla="*/ 42 h 46"/>
                <a:gd name="T100" fmla="*/ 31 w 46"/>
                <a:gd name="T101" fmla="*/ 40 h 46"/>
                <a:gd name="T102" fmla="*/ 42 w 46"/>
                <a:gd name="T103" fmla="*/ 40 h 46"/>
                <a:gd name="T104" fmla="*/ 43 w 46"/>
                <a:gd name="T105" fmla="*/ 42 h 46"/>
                <a:gd name="T106" fmla="*/ 42 w 46"/>
                <a:gd name="T10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46">
                  <a:moveTo>
                    <a:pt x="3" y="0"/>
                  </a:moveTo>
                  <a:cubicBezTo>
                    <a:pt x="20" y="0"/>
                    <a:pt x="20" y="0"/>
                    <a:pt x="20" y="0"/>
                  </a:cubicBezTo>
                  <a:cubicBezTo>
                    <a:pt x="20" y="3"/>
                    <a:pt x="20" y="3"/>
                    <a:pt x="20" y="3"/>
                  </a:cubicBezTo>
                  <a:cubicBezTo>
                    <a:pt x="3" y="3"/>
                    <a:pt x="3" y="3"/>
                    <a:pt x="3" y="3"/>
                  </a:cubicBezTo>
                  <a:lnTo>
                    <a:pt x="3" y="0"/>
                  </a:lnTo>
                  <a:close/>
                  <a:moveTo>
                    <a:pt x="26" y="0"/>
                  </a:moveTo>
                  <a:cubicBezTo>
                    <a:pt x="43" y="0"/>
                    <a:pt x="43" y="0"/>
                    <a:pt x="43" y="0"/>
                  </a:cubicBezTo>
                  <a:cubicBezTo>
                    <a:pt x="43" y="3"/>
                    <a:pt x="43" y="3"/>
                    <a:pt x="43" y="3"/>
                  </a:cubicBezTo>
                  <a:cubicBezTo>
                    <a:pt x="26" y="3"/>
                    <a:pt x="26" y="3"/>
                    <a:pt x="26" y="3"/>
                  </a:cubicBezTo>
                  <a:lnTo>
                    <a:pt x="26" y="0"/>
                  </a:lnTo>
                  <a:close/>
                  <a:moveTo>
                    <a:pt x="43" y="14"/>
                  </a:moveTo>
                  <a:cubicBezTo>
                    <a:pt x="41" y="14"/>
                    <a:pt x="41" y="14"/>
                    <a:pt x="41" y="14"/>
                  </a:cubicBezTo>
                  <a:cubicBezTo>
                    <a:pt x="41" y="3"/>
                    <a:pt x="41" y="3"/>
                    <a:pt x="41" y="3"/>
                  </a:cubicBezTo>
                  <a:cubicBezTo>
                    <a:pt x="29" y="3"/>
                    <a:pt x="29" y="3"/>
                    <a:pt x="29" y="3"/>
                  </a:cubicBezTo>
                  <a:cubicBezTo>
                    <a:pt x="29" y="14"/>
                    <a:pt x="29" y="14"/>
                    <a:pt x="29" y="14"/>
                  </a:cubicBezTo>
                  <a:cubicBezTo>
                    <a:pt x="17" y="14"/>
                    <a:pt x="17" y="14"/>
                    <a:pt x="17" y="14"/>
                  </a:cubicBezTo>
                  <a:cubicBezTo>
                    <a:pt x="17" y="3"/>
                    <a:pt x="17" y="3"/>
                    <a:pt x="17" y="3"/>
                  </a:cubicBezTo>
                  <a:cubicBezTo>
                    <a:pt x="6" y="3"/>
                    <a:pt x="6" y="3"/>
                    <a:pt x="6" y="3"/>
                  </a:cubicBezTo>
                  <a:cubicBezTo>
                    <a:pt x="6" y="14"/>
                    <a:pt x="6" y="14"/>
                    <a:pt x="6" y="14"/>
                  </a:cubicBezTo>
                  <a:cubicBezTo>
                    <a:pt x="3" y="14"/>
                    <a:pt x="3" y="14"/>
                    <a:pt x="3" y="14"/>
                  </a:cubicBezTo>
                  <a:cubicBezTo>
                    <a:pt x="2" y="14"/>
                    <a:pt x="0" y="16"/>
                    <a:pt x="0" y="18"/>
                  </a:cubicBezTo>
                  <a:cubicBezTo>
                    <a:pt x="0" y="43"/>
                    <a:pt x="0" y="43"/>
                    <a:pt x="0" y="43"/>
                  </a:cubicBezTo>
                  <a:cubicBezTo>
                    <a:pt x="0" y="45"/>
                    <a:pt x="2" y="46"/>
                    <a:pt x="3" y="46"/>
                  </a:cubicBezTo>
                  <a:cubicBezTo>
                    <a:pt x="17" y="46"/>
                    <a:pt x="17" y="46"/>
                    <a:pt x="17" y="46"/>
                  </a:cubicBezTo>
                  <a:cubicBezTo>
                    <a:pt x="19" y="46"/>
                    <a:pt x="20" y="45"/>
                    <a:pt x="20" y="43"/>
                  </a:cubicBezTo>
                  <a:cubicBezTo>
                    <a:pt x="20" y="26"/>
                    <a:pt x="20" y="26"/>
                    <a:pt x="20" y="26"/>
                  </a:cubicBezTo>
                  <a:cubicBezTo>
                    <a:pt x="26" y="26"/>
                    <a:pt x="26" y="26"/>
                    <a:pt x="26" y="26"/>
                  </a:cubicBezTo>
                  <a:cubicBezTo>
                    <a:pt x="26" y="43"/>
                    <a:pt x="26" y="43"/>
                    <a:pt x="26" y="43"/>
                  </a:cubicBezTo>
                  <a:cubicBezTo>
                    <a:pt x="26" y="45"/>
                    <a:pt x="28" y="46"/>
                    <a:pt x="29" y="46"/>
                  </a:cubicBezTo>
                  <a:cubicBezTo>
                    <a:pt x="43" y="46"/>
                    <a:pt x="43" y="46"/>
                    <a:pt x="43" y="46"/>
                  </a:cubicBezTo>
                  <a:cubicBezTo>
                    <a:pt x="45" y="46"/>
                    <a:pt x="46" y="45"/>
                    <a:pt x="46" y="43"/>
                  </a:cubicBezTo>
                  <a:cubicBezTo>
                    <a:pt x="46" y="18"/>
                    <a:pt x="46" y="18"/>
                    <a:pt x="46" y="18"/>
                  </a:cubicBezTo>
                  <a:cubicBezTo>
                    <a:pt x="46" y="16"/>
                    <a:pt x="45" y="14"/>
                    <a:pt x="43" y="14"/>
                  </a:cubicBezTo>
                  <a:close/>
                  <a:moveTo>
                    <a:pt x="16" y="43"/>
                  </a:moveTo>
                  <a:cubicBezTo>
                    <a:pt x="5" y="43"/>
                    <a:pt x="5" y="43"/>
                    <a:pt x="5" y="43"/>
                  </a:cubicBezTo>
                  <a:cubicBezTo>
                    <a:pt x="4" y="43"/>
                    <a:pt x="3" y="43"/>
                    <a:pt x="3" y="42"/>
                  </a:cubicBezTo>
                  <a:cubicBezTo>
                    <a:pt x="3" y="41"/>
                    <a:pt x="4" y="40"/>
                    <a:pt x="5" y="40"/>
                  </a:cubicBezTo>
                  <a:cubicBezTo>
                    <a:pt x="16" y="40"/>
                    <a:pt x="16" y="40"/>
                    <a:pt x="16" y="40"/>
                  </a:cubicBezTo>
                  <a:cubicBezTo>
                    <a:pt x="17" y="40"/>
                    <a:pt x="17" y="41"/>
                    <a:pt x="17" y="42"/>
                  </a:cubicBezTo>
                  <a:cubicBezTo>
                    <a:pt x="17" y="43"/>
                    <a:pt x="17" y="43"/>
                    <a:pt x="16" y="43"/>
                  </a:cubicBezTo>
                  <a:close/>
                  <a:moveTo>
                    <a:pt x="25" y="23"/>
                  </a:moveTo>
                  <a:cubicBezTo>
                    <a:pt x="22" y="23"/>
                    <a:pt x="22" y="23"/>
                    <a:pt x="22" y="23"/>
                  </a:cubicBezTo>
                  <a:cubicBezTo>
                    <a:pt x="21" y="23"/>
                    <a:pt x="20" y="22"/>
                    <a:pt x="20" y="22"/>
                  </a:cubicBezTo>
                  <a:cubicBezTo>
                    <a:pt x="20" y="21"/>
                    <a:pt x="21" y="20"/>
                    <a:pt x="22" y="20"/>
                  </a:cubicBezTo>
                  <a:cubicBezTo>
                    <a:pt x="25" y="20"/>
                    <a:pt x="25" y="20"/>
                    <a:pt x="25" y="20"/>
                  </a:cubicBezTo>
                  <a:cubicBezTo>
                    <a:pt x="25" y="20"/>
                    <a:pt x="26" y="21"/>
                    <a:pt x="26" y="22"/>
                  </a:cubicBezTo>
                  <a:cubicBezTo>
                    <a:pt x="26" y="22"/>
                    <a:pt x="25" y="23"/>
                    <a:pt x="25" y="23"/>
                  </a:cubicBezTo>
                  <a:close/>
                  <a:moveTo>
                    <a:pt x="42" y="43"/>
                  </a:moveTo>
                  <a:cubicBezTo>
                    <a:pt x="31" y="43"/>
                    <a:pt x="31" y="43"/>
                    <a:pt x="31" y="43"/>
                  </a:cubicBezTo>
                  <a:cubicBezTo>
                    <a:pt x="30" y="43"/>
                    <a:pt x="29" y="43"/>
                    <a:pt x="29" y="42"/>
                  </a:cubicBezTo>
                  <a:cubicBezTo>
                    <a:pt x="29" y="41"/>
                    <a:pt x="30" y="40"/>
                    <a:pt x="31" y="40"/>
                  </a:cubicBezTo>
                  <a:cubicBezTo>
                    <a:pt x="42" y="40"/>
                    <a:pt x="42" y="40"/>
                    <a:pt x="42" y="40"/>
                  </a:cubicBezTo>
                  <a:cubicBezTo>
                    <a:pt x="43" y="40"/>
                    <a:pt x="43" y="41"/>
                    <a:pt x="43" y="42"/>
                  </a:cubicBezTo>
                  <a:cubicBezTo>
                    <a:pt x="43" y="43"/>
                    <a:pt x="43" y="43"/>
                    <a:pt x="42" y="4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59"/>
            <p:cNvSpPr>
              <a:spLocks/>
            </p:cNvSpPr>
            <p:nvPr/>
          </p:nvSpPr>
          <p:spPr bwMode="auto">
            <a:xfrm>
              <a:off x="10878897" y="3657024"/>
              <a:ext cx="177634" cy="179102"/>
            </a:xfrm>
            <a:custGeom>
              <a:avLst/>
              <a:gdLst>
                <a:gd name="T0" fmla="*/ 61 w 121"/>
                <a:gd name="T1" fmla="*/ 122 h 122"/>
                <a:gd name="T2" fmla="*/ 121 w 121"/>
                <a:gd name="T3" fmla="*/ 62 h 122"/>
                <a:gd name="T4" fmla="*/ 84 w 121"/>
                <a:gd name="T5" fmla="*/ 62 h 122"/>
                <a:gd name="T6" fmla="*/ 84 w 121"/>
                <a:gd name="T7" fmla="*/ 0 h 122"/>
                <a:gd name="T8" fmla="*/ 38 w 121"/>
                <a:gd name="T9" fmla="*/ 0 h 122"/>
                <a:gd name="T10" fmla="*/ 38 w 121"/>
                <a:gd name="T11" fmla="*/ 62 h 122"/>
                <a:gd name="T12" fmla="*/ 0 w 121"/>
                <a:gd name="T13" fmla="*/ 62 h 122"/>
                <a:gd name="T14" fmla="*/ 61 w 121"/>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2">
                  <a:moveTo>
                    <a:pt x="61" y="122"/>
                  </a:moveTo>
                  <a:lnTo>
                    <a:pt x="121" y="62"/>
                  </a:lnTo>
                  <a:lnTo>
                    <a:pt x="84" y="62"/>
                  </a:lnTo>
                  <a:lnTo>
                    <a:pt x="84" y="0"/>
                  </a:lnTo>
                  <a:lnTo>
                    <a:pt x="38" y="0"/>
                  </a:lnTo>
                  <a:lnTo>
                    <a:pt x="38" y="62"/>
                  </a:lnTo>
                  <a:lnTo>
                    <a:pt x="0" y="62"/>
                  </a:lnTo>
                  <a:lnTo>
                    <a:pt x="61" y="122"/>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0"/>
            <p:cNvSpPr>
              <a:spLocks noEditPoints="1"/>
            </p:cNvSpPr>
            <p:nvPr/>
          </p:nvSpPr>
          <p:spPr bwMode="auto">
            <a:xfrm>
              <a:off x="11085891" y="3260651"/>
              <a:ext cx="148274" cy="148273"/>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57 w 62"/>
                <a:gd name="T11" fmla="*/ 35 h 62"/>
                <a:gd name="T12" fmla="*/ 41 w 62"/>
                <a:gd name="T13" fmla="*/ 34 h 62"/>
                <a:gd name="T14" fmla="*/ 46 w 62"/>
                <a:gd name="T15" fmla="*/ 53 h 62"/>
                <a:gd name="T16" fmla="*/ 57 w 62"/>
                <a:gd name="T17" fmla="*/ 35 h 62"/>
                <a:gd name="T18" fmla="*/ 41 w 62"/>
                <a:gd name="T19" fmla="*/ 55 h 62"/>
                <a:gd name="T20" fmla="*/ 36 w 62"/>
                <a:gd name="T21" fmla="*/ 35 h 62"/>
                <a:gd name="T22" fmla="*/ 35 w 62"/>
                <a:gd name="T23" fmla="*/ 35 h 62"/>
                <a:gd name="T24" fmla="*/ 15 w 62"/>
                <a:gd name="T25" fmla="*/ 52 h 62"/>
                <a:gd name="T26" fmla="*/ 31 w 62"/>
                <a:gd name="T27" fmla="*/ 57 h 62"/>
                <a:gd name="T28" fmla="*/ 41 w 62"/>
                <a:gd name="T29" fmla="*/ 55 h 62"/>
                <a:gd name="T30" fmla="*/ 11 w 62"/>
                <a:gd name="T31" fmla="*/ 48 h 62"/>
                <a:gd name="T32" fmla="*/ 33 w 62"/>
                <a:gd name="T33" fmla="*/ 31 h 62"/>
                <a:gd name="T34" fmla="*/ 34 w 62"/>
                <a:gd name="T35" fmla="*/ 31 h 62"/>
                <a:gd name="T36" fmla="*/ 32 w 62"/>
                <a:gd name="T37" fmla="*/ 26 h 62"/>
                <a:gd name="T38" fmla="*/ 4 w 62"/>
                <a:gd name="T39" fmla="*/ 30 h 62"/>
                <a:gd name="T40" fmla="*/ 4 w 62"/>
                <a:gd name="T41" fmla="*/ 31 h 62"/>
                <a:gd name="T42" fmla="*/ 11 w 62"/>
                <a:gd name="T43" fmla="*/ 48 h 62"/>
                <a:gd name="T44" fmla="*/ 5 w 62"/>
                <a:gd name="T45" fmla="*/ 25 h 62"/>
                <a:gd name="T46" fmla="*/ 29 w 62"/>
                <a:gd name="T47" fmla="*/ 22 h 62"/>
                <a:gd name="T48" fmla="*/ 20 w 62"/>
                <a:gd name="T49" fmla="*/ 7 h 62"/>
                <a:gd name="T50" fmla="*/ 5 w 62"/>
                <a:gd name="T51" fmla="*/ 25 h 62"/>
                <a:gd name="T52" fmla="*/ 25 w 62"/>
                <a:gd name="T53" fmla="*/ 5 h 62"/>
                <a:gd name="T54" fmla="*/ 35 w 62"/>
                <a:gd name="T55" fmla="*/ 20 h 62"/>
                <a:gd name="T56" fmla="*/ 49 w 62"/>
                <a:gd name="T57" fmla="*/ 11 h 62"/>
                <a:gd name="T58" fmla="*/ 31 w 62"/>
                <a:gd name="T59" fmla="*/ 4 h 62"/>
                <a:gd name="T60" fmla="*/ 25 w 62"/>
                <a:gd name="T61" fmla="*/ 5 h 62"/>
                <a:gd name="T62" fmla="*/ 51 w 62"/>
                <a:gd name="T63" fmla="*/ 14 h 62"/>
                <a:gd name="T64" fmla="*/ 37 w 62"/>
                <a:gd name="T65" fmla="*/ 24 h 62"/>
                <a:gd name="T66" fmla="*/ 38 w 62"/>
                <a:gd name="T67" fmla="*/ 28 h 62"/>
                <a:gd name="T68" fmla="*/ 39 w 62"/>
                <a:gd name="T69" fmla="*/ 30 h 62"/>
                <a:gd name="T70" fmla="*/ 57 w 62"/>
                <a:gd name="T71" fmla="*/ 30 h 62"/>
                <a:gd name="T72" fmla="*/ 51 w 62"/>
                <a:gd name="T73" fmla="*/ 1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7" y="35"/>
                  </a:moveTo>
                  <a:cubicBezTo>
                    <a:pt x="56" y="35"/>
                    <a:pt x="49" y="32"/>
                    <a:pt x="41" y="34"/>
                  </a:cubicBezTo>
                  <a:cubicBezTo>
                    <a:pt x="44" y="43"/>
                    <a:pt x="45" y="51"/>
                    <a:pt x="46" y="53"/>
                  </a:cubicBezTo>
                  <a:cubicBezTo>
                    <a:pt x="52" y="49"/>
                    <a:pt x="56" y="42"/>
                    <a:pt x="57" y="35"/>
                  </a:cubicBezTo>
                  <a:close/>
                  <a:moveTo>
                    <a:pt x="41" y="55"/>
                  </a:moveTo>
                  <a:cubicBezTo>
                    <a:pt x="41" y="53"/>
                    <a:pt x="39" y="45"/>
                    <a:pt x="36" y="35"/>
                  </a:cubicBezTo>
                  <a:cubicBezTo>
                    <a:pt x="36" y="35"/>
                    <a:pt x="36" y="35"/>
                    <a:pt x="35" y="35"/>
                  </a:cubicBezTo>
                  <a:cubicBezTo>
                    <a:pt x="20" y="40"/>
                    <a:pt x="15" y="51"/>
                    <a:pt x="15" y="52"/>
                  </a:cubicBezTo>
                  <a:cubicBezTo>
                    <a:pt x="19" y="55"/>
                    <a:pt x="25" y="57"/>
                    <a:pt x="31" y="57"/>
                  </a:cubicBezTo>
                  <a:cubicBezTo>
                    <a:pt x="35" y="57"/>
                    <a:pt x="38" y="57"/>
                    <a:pt x="41" y="55"/>
                  </a:cubicBezTo>
                  <a:close/>
                  <a:moveTo>
                    <a:pt x="11" y="48"/>
                  </a:moveTo>
                  <a:cubicBezTo>
                    <a:pt x="12" y="47"/>
                    <a:pt x="19" y="35"/>
                    <a:pt x="33" y="31"/>
                  </a:cubicBezTo>
                  <a:cubicBezTo>
                    <a:pt x="33" y="31"/>
                    <a:pt x="33" y="31"/>
                    <a:pt x="34" y="31"/>
                  </a:cubicBezTo>
                  <a:cubicBezTo>
                    <a:pt x="33" y="29"/>
                    <a:pt x="32" y="28"/>
                    <a:pt x="32" y="26"/>
                  </a:cubicBezTo>
                  <a:cubicBezTo>
                    <a:pt x="18" y="30"/>
                    <a:pt x="6" y="30"/>
                    <a:pt x="4" y="30"/>
                  </a:cubicBezTo>
                  <a:cubicBezTo>
                    <a:pt x="4" y="30"/>
                    <a:pt x="4" y="30"/>
                    <a:pt x="4" y="31"/>
                  </a:cubicBezTo>
                  <a:cubicBezTo>
                    <a:pt x="4" y="38"/>
                    <a:pt x="7" y="44"/>
                    <a:pt x="11" y="48"/>
                  </a:cubicBezTo>
                  <a:close/>
                  <a:moveTo>
                    <a:pt x="5" y="25"/>
                  </a:moveTo>
                  <a:cubicBezTo>
                    <a:pt x="6" y="25"/>
                    <a:pt x="17" y="25"/>
                    <a:pt x="29" y="22"/>
                  </a:cubicBezTo>
                  <a:cubicBezTo>
                    <a:pt x="25" y="14"/>
                    <a:pt x="20" y="8"/>
                    <a:pt x="20" y="7"/>
                  </a:cubicBezTo>
                  <a:cubicBezTo>
                    <a:pt x="12" y="10"/>
                    <a:pt x="7" y="17"/>
                    <a:pt x="5" y="25"/>
                  </a:cubicBezTo>
                  <a:close/>
                  <a:moveTo>
                    <a:pt x="25" y="5"/>
                  </a:moveTo>
                  <a:cubicBezTo>
                    <a:pt x="25" y="6"/>
                    <a:pt x="30" y="12"/>
                    <a:pt x="35" y="20"/>
                  </a:cubicBezTo>
                  <a:cubicBezTo>
                    <a:pt x="44" y="17"/>
                    <a:pt x="48" y="12"/>
                    <a:pt x="49" y="11"/>
                  </a:cubicBezTo>
                  <a:cubicBezTo>
                    <a:pt x="44" y="7"/>
                    <a:pt x="38" y="4"/>
                    <a:pt x="31" y="4"/>
                  </a:cubicBezTo>
                  <a:cubicBezTo>
                    <a:pt x="29" y="4"/>
                    <a:pt x="27" y="4"/>
                    <a:pt x="25" y="5"/>
                  </a:cubicBezTo>
                  <a:close/>
                  <a:moveTo>
                    <a:pt x="51" y="14"/>
                  </a:moveTo>
                  <a:cubicBezTo>
                    <a:pt x="51" y="15"/>
                    <a:pt x="46" y="20"/>
                    <a:pt x="37" y="24"/>
                  </a:cubicBezTo>
                  <a:cubicBezTo>
                    <a:pt x="37" y="26"/>
                    <a:pt x="38" y="27"/>
                    <a:pt x="38" y="28"/>
                  </a:cubicBezTo>
                  <a:cubicBezTo>
                    <a:pt x="39" y="29"/>
                    <a:pt x="39" y="29"/>
                    <a:pt x="39" y="30"/>
                  </a:cubicBezTo>
                  <a:cubicBezTo>
                    <a:pt x="48" y="29"/>
                    <a:pt x="57" y="30"/>
                    <a:pt x="57" y="30"/>
                  </a:cubicBezTo>
                  <a:cubicBezTo>
                    <a:pt x="57" y="24"/>
                    <a:pt x="55" y="18"/>
                    <a:pt x="51" y="1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1"/>
            <p:cNvSpPr>
              <a:spLocks noEditPoints="1"/>
            </p:cNvSpPr>
            <p:nvPr/>
          </p:nvSpPr>
          <p:spPr bwMode="auto">
            <a:xfrm>
              <a:off x="10937619" y="3483794"/>
              <a:ext cx="140933" cy="124784"/>
            </a:xfrm>
            <a:custGeom>
              <a:avLst/>
              <a:gdLst>
                <a:gd name="T0" fmla="*/ 48 w 59"/>
                <a:gd name="T1" fmla="*/ 0 h 52"/>
                <a:gd name="T2" fmla="*/ 11 w 59"/>
                <a:gd name="T3" fmla="*/ 0 h 52"/>
                <a:gd name="T4" fmla="*/ 0 w 59"/>
                <a:gd name="T5" fmla="*/ 12 h 52"/>
                <a:gd name="T6" fmla="*/ 0 w 59"/>
                <a:gd name="T7" fmla="*/ 50 h 52"/>
                <a:gd name="T8" fmla="*/ 2 w 59"/>
                <a:gd name="T9" fmla="*/ 52 h 52"/>
                <a:gd name="T10" fmla="*/ 57 w 59"/>
                <a:gd name="T11" fmla="*/ 52 h 52"/>
                <a:gd name="T12" fmla="*/ 59 w 59"/>
                <a:gd name="T13" fmla="*/ 50 h 52"/>
                <a:gd name="T14" fmla="*/ 59 w 59"/>
                <a:gd name="T15" fmla="*/ 12 h 52"/>
                <a:gd name="T16" fmla="*/ 48 w 59"/>
                <a:gd name="T17" fmla="*/ 0 h 52"/>
                <a:gd name="T18" fmla="*/ 37 w 59"/>
                <a:gd name="T19" fmla="*/ 34 h 52"/>
                <a:gd name="T20" fmla="*/ 37 w 59"/>
                <a:gd name="T21" fmla="*/ 45 h 52"/>
                <a:gd name="T22" fmla="*/ 22 w 59"/>
                <a:gd name="T23" fmla="*/ 45 h 52"/>
                <a:gd name="T24" fmla="*/ 22 w 59"/>
                <a:gd name="T25" fmla="*/ 34 h 52"/>
                <a:gd name="T26" fmla="*/ 11 w 59"/>
                <a:gd name="T27" fmla="*/ 34 h 52"/>
                <a:gd name="T28" fmla="*/ 29 w 59"/>
                <a:gd name="T29" fmla="*/ 19 h 52"/>
                <a:gd name="T30" fmla="*/ 48 w 59"/>
                <a:gd name="T31" fmla="*/ 34 h 52"/>
                <a:gd name="T32" fmla="*/ 37 w 59"/>
                <a:gd name="T33" fmla="*/ 34 h 52"/>
                <a:gd name="T34" fmla="*/ 9 w 59"/>
                <a:gd name="T35" fmla="*/ 8 h 52"/>
                <a:gd name="T36" fmla="*/ 12 w 59"/>
                <a:gd name="T37" fmla="*/ 4 h 52"/>
                <a:gd name="T38" fmla="*/ 46 w 59"/>
                <a:gd name="T39" fmla="*/ 4 h 52"/>
                <a:gd name="T40" fmla="*/ 50 w 59"/>
                <a:gd name="T41" fmla="*/ 8 h 52"/>
                <a:gd name="T42" fmla="*/ 9 w 59"/>
                <a:gd name="T43"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52">
                  <a:moveTo>
                    <a:pt x="48" y="0"/>
                  </a:moveTo>
                  <a:cubicBezTo>
                    <a:pt x="11" y="0"/>
                    <a:pt x="11" y="0"/>
                    <a:pt x="11" y="0"/>
                  </a:cubicBezTo>
                  <a:cubicBezTo>
                    <a:pt x="0" y="12"/>
                    <a:pt x="0" y="12"/>
                    <a:pt x="0" y="12"/>
                  </a:cubicBezTo>
                  <a:cubicBezTo>
                    <a:pt x="0" y="50"/>
                    <a:pt x="0" y="50"/>
                    <a:pt x="0" y="50"/>
                  </a:cubicBezTo>
                  <a:cubicBezTo>
                    <a:pt x="0" y="52"/>
                    <a:pt x="1" y="52"/>
                    <a:pt x="2" y="52"/>
                  </a:cubicBezTo>
                  <a:cubicBezTo>
                    <a:pt x="57" y="52"/>
                    <a:pt x="57" y="52"/>
                    <a:pt x="57" y="52"/>
                  </a:cubicBezTo>
                  <a:cubicBezTo>
                    <a:pt x="58" y="52"/>
                    <a:pt x="59" y="52"/>
                    <a:pt x="59" y="50"/>
                  </a:cubicBezTo>
                  <a:cubicBezTo>
                    <a:pt x="59" y="12"/>
                    <a:pt x="59" y="12"/>
                    <a:pt x="59" y="12"/>
                  </a:cubicBezTo>
                  <a:lnTo>
                    <a:pt x="48" y="0"/>
                  </a:lnTo>
                  <a:close/>
                  <a:moveTo>
                    <a:pt x="37" y="34"/>
                  </a:moveTo>
                  <a:cubicBezTo>
                    <a:pt x="37" y="45"/>
                    <a:pt x="37" y="45"/>
                    <a:pt x="37" y="45"/>
                  </a:cubicBezTo>
                  <a:cubicBezTo>
                    <a:pt x="22" y="45"/>
                    <a:pt x="22" y="45"/>
                    <a:pt x="22" y="45"/>
                  </a:cubicBezTo>
                  <a:cubicBezTo>
                    <a:pt x="22" y="34"/>
                    <a:pt x="22" y="34"/>
                    <a:pt x="22" y="34"/>
                  </a:cubicBezTo>
                  <a:cubicBezTo>
                    <a:pt x="11" y="34"/>
                    <a:pt x="11" y="34"/>
                    <a:pt x="11" y="34"/>
                  </a:cubicBezTo>
                  <a:cubicBezTo>
                    <a:pt x="29" y="19"/>
                    <a:pt x="29" y="19"/>
                    <a:pt x="29" y="19"/>
                  </a:cubicBezTo>
                  <a:cubicBezTo>
                    <a:pt x="48" y="34"/>
                    <a:pt x="48" y="34"/>
                    <a:pt x="48" y="34"/>
                  </a:cubicBezTo>
                  <a:lnTo>
                    <a:pt x="37" y="34"/>
                  </a:lnTo>
                  <a:close/>
                  <a:moveTo>
                    <a:pt x="9" y="8"/>
                  </a:moveTo>
                  <a:cubicBezTo>
                    <a:pt x="12" y="4"/>
                    <a:pt x="12" y="4"/>
                    <a:pt x="12" y="4"/>
                  </a:cubicBezTo>
                  <a:cubicBezTo>
                    <a:pt x="46" y="4"/>
                    <a:pt x="46" y="4"/>
                    <a:pt x="46" y="4"/>
                  </a:cubicBezTo>
                  <a:cubicBezTo>
                    <a:pt x="50" y="8"/>
                    <a:pt x="50" y="8"/>
                    <a:pt x="50" y="8"/>
                  </a:cubicBezTo>
                  <a:lnTo>
                    <a:pt x="9" y="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2"/>
            <p:cNvSpPr>
              <a:spLocks noEditPoints="1"/>
            </p:cNvSpPr>
            <p:nvPr/>
          </p:nvSpPr>
          <p:spPr bwMode="auto">
            <a:xfrm>
              <a:off x="10632264" y="3726023"/>
              <a:ext cx="227549" cy="199655"/>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7 h 83"/>
                <a:gd name="T16" fmla="*/ 83 w 95"/>
                <a:gd name="T17" fmla="*/ 67 h 83"/>
                <a:gd name="T18" fmla="*/ 83 w 95"/>
                <a:gd name="T19" fmla="*/ 67 h 83"/>
                <a:gd name="T20" fmla="*/ 95 w 95"/>
                <a:gd name="T21" fmla="*/ 34 h 83"/>
                <a:gd name="T22" fmla="*/ 80 w 95"/>
                <a:gd name="T23" fmla="*/ 62 h 83"/>
                <a:gd name="T24" fmla="*/ 78 w 95"/>
                <a:gd name="T25" fmla="*/ 61 h 83"/>
                <a:gd name="T26" fmla="*/ 75 w 95"/>
                <a:gd name="T27" fmla="*/ 55 h 83"/>
                <a:gd name="T28" fmla="*/ 71 w 95"/>
                <a:gd name="T29" fmla="*/ 34 h 83"/>
                <a:gd name="T30" fmla="*/ 75 w 95"/>
                <a:gd name="T31" fmla="*/ 12 h 83"/>
                <a:gd name="T32" fmla="*/ 78 w 95"/>
                <a:gd name="T33" fmla="*/ 7 h 83"/>
                <a:gd name="T34" fmla="*/ 80 w 95"/>
                <a:gd name="T35" fmla="*/ 5 h 83"/>
                <a:gd name="T36" fmla="*/ 82 w 95"/>
                <a:gd name="T37" fmla="*/ 7 h 83"/>
                <a:gd name="T38" fmla="*/ 86 w 95"/>
                <a:gd name="T39" fmla="*/ 12 h 83"/>
                <a:gd name="T40" fmla="*/ 89 w 95"/>
                <a:gd name="T41" fmla="*/ 34 h 83"/>
                <a:gd name="T42" fmla="*/ 86 w 95"/>
                <a:gd name="T43" fmla="*/ 55 h 83"/>
                <a:gd name="T44" fmla="*/ 82 w 95"/>
                <a:gd name="T45" fmla="*/ 61 h 83"/>
                <a:gd name="T46" fmla="*/ 80 w 95"/>
                <a:gd name="T47" fmla="*/ 62 h 83"/>
                <a:gd name="T48" fmla="*/ 23 w 95"/>
                <a:gd name="T49" fmla="*/ 34 h 83"/>
                <a:gd name="T50" fmla="*/ 24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4 w 95"/>
                <a:gd name="T65" fmla="*/ 47 h 83"/>
                <a:gd name="T66" fmla="*/ 23 w 95"/>
                <a:gd name="T67" fmla="*/ 34 h 83"/>
                <a:gd name="T68" fmla="*/ 34 w 95"/>
                <a:gd name="T69" fmla="*/ 53 h 83"/>
                <a:gd name="T70" fmla="*/ 22 w 95"/>
                <a:gd name="T71" fmla="*/ 51 h 83"/>
                <a:gd name="T72" fmla="*/ 30 w 95"/>
                <a:gd name="T73" fmla="*/ 81 h 83"/>
                <a:gd name="T74" fmla="*/ 33 w 95"/>
                <a:gd name="T75" fmla="*/ 83 h 83"/>
                <a:gd name="T76" fmla="*/ 44 w 95"/>
                <a:gd name="T77" fmla="*/ 78 h 83"/>
                <a:gd name="T78" fmla="*/ 46 w 95"/>
                <a:gd name="T79" fmla="*/ 75 h 83"/>
                <a:gd name="T80" fmla="*/ 34 w 95"/>
                <a:gd name="T81" fmla="*/ 53 h 83"/>
                <a:gd name="T82" fmla="*/ 80 w 95"/>
                <a:gd name="T83" fmla="*/ 45 h 83"/>
                <a:gd name="T84" fmla="*/ 79 w 95"/>
                <a:gd name="T85" fmla="*/ 44 h 83"/>
                <a:gd name="T86" fmla="*/ 78 w 95"/>
                <a:gd name="T87" fmla="*/ 42 h 83"/>
                <a:gd name="T88" fmla="*/ 77 w 95"/>
                <a:gd name="T89" fmla="*/ 34 h 83"/>
                <a:gd name="T90" fmla="*/ 78 w 95"/>
                <a:gd name="T91" fmla="*/ 25 h 83"/>
                <a:gd name="T92" fmla="*/ 79 w 95"/>
                <a:gd name="T93" fmla="*/ 23 h 83"/>
                <a:gd name="T94" fmla="*/ 80 w 95"/>
                <a:gd name="T95" fmla="*/ 23 h 83"/>
                <a:gd name="T96" fmla="*/ 81 w 95"/>
                <a:gd name="T97" fmla="*/ 23 h 83"/>
                <a:gd name="T98" fmla="*/ 82 w 95"/>
                <a:gd name="T99" fmla="*/ 25 h 83"/>
                <a:gd name="T100" fmla="*/ 84 w 95"/>
                <a:gd name="T101" fmla="*/ 34 h 83"/>
                <a:gd name="T102" fmla="*/ 82 w 95"/>
                <a:gd name="T103" fmla="*/ 42 h 83"/>
                <a:gd name="T104" fmla="*/ 81 w 95"/>
                <a:gd name="T105" fmla="*/ 44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89" y="0"/>
                    <a:pt x="83" y="0"/>
                  </a:cubicBezTo>
                  <a:cubicBezTo>
                    <a:pt x="83" y="0"/>
                    <a:pt x="83" y="0"/>
                    <a:pt x="83" y="0"/>
                  </a:cubicBezTo>
                  <a:cubicBezTo>
                    <a:pt x="75" y="0"/>
                    <a:pt x="75" y="0"/>
                    <a:pt x="75" y="0"/>
                  </a:cubicBezTo>
                  <a:cubicBezTo>
                    <a:pt x="75" y="0"/>
                    <a:pt x="57" y="13"/>
                    <a:pt x="31" y="19"/>
                  </a:cubicBezTo>
                  <a:cubicBezTo>
                    <a:pt x="30" y="23"/>
                    <a:pt x="30" y="28"/>
                    <a:pt x="30" y="34"/>
                  </a:cubicBezTo>
                  <a:cubicBezTo>
                    <a:pt x="30" y="39"/>
                    <a:pt x="30" y="44"/>
                    <a:pt x="31" y="49"/>
                  </a:cubicBezTo>
                  <a:cubicBezTo>
                    <a:pt x="57" y="54"/>
                    <a:pt x="75" y="67"/>
                    <a:pt x="75" y="67"/>
                  </a:cubicBezTo>
                  <a:cubicBezTo>
                    <a:pt x="83" y="67"/>
                    <a:pt x="83" y="67"/>
                    <a:pt x="83" y="67"/>
                  </a:cubicBezTo>
                  <a:cubicBezTo>
                    <a:pt x="83" y="67"/>
                    <a:pt x="83" y="67"/>
                    <a:pt x="83" y="67"/>
                  </a:cubicBezTo>
                  <a:cubicBezTo>
                    <a:pt x="89" y="67"/>
                    <a:pt x="95" y="52"/>
                    <a:pt x="95" y="34"/>
                  </a:cubicBezTo>
                  <a:close/>
                  <a:moveTo>
                    <a:pt x="80" y="62"/>
                  </a:moveTo>
                  <a:cubicBezTo>
                    <a:pt x="79" y="62"/>
                    <a:pt x="78" y="61"/>
                    <a:pt x="78" y="61"/>
                  </a:cubicBezTo>
                  <a:cubicBezTo>
                    <a:pt x="77" y="60"/>
                    <a:pt x="76" y="58"/>
                    <a:pt x="75" y="55"/>
                  </a:cubicBezTo>
                  <a:cubicBezTo>
                    <a:pt x="72" y="49"/>
                    <a:pt x="71" y="42"/>
                    <a:pt x="71" y="34"/>
                  </a:cubicBezTo>
                  <a:cubicBezTo>
                    <a:pt x="71" y="26"/>
                    <a:pt x="72" y="18"/>
                    <a:pt x="75" y="12"/>
                  </a:cubicBezTo>
                  <a:cubicBezTo>
                    <a:pt x="76" y="10"/>
                    <a:pt x="77" y="8"/>
                    <a:pt x="78" y="7"/>
                  </a:cubicBezTo>
                  <a:cubicBezTo>
                    <a:pt x="78" y="6"/>
                    <a:pt x="79" y="5"/>
                    <a:pt x="80" y="5"/>
                  </a:cubicBezTo>
                  <a:cubicBezTo>
                    <a:pt x="81" y="5"/>
                    <a:pt x="82" y="6"/>
                    <a:pt x="82" y="7"/>
                  </a:cubicBezTo>
                  <a:cubicBezTo>
                    <a:pt x="84" y="8"/>
                    <a:pt x="85" y="10"/>
                    <a:pt x="86" y="12"/>
                  </a:cubicBezTo>
                  <a:cubicBezTo>
                    <a:pt x="88" y="18"/>
                    <a:pt x="89" y="26"/>
                    <a:pt x="89" y="34"/>
                  </a:cubicBezTo>
                  <a:cubicBezTo>
                    <a:pt x="89" y="42"/>
                    <a:pt x="88" y="49"/>
                    <a:pt x="86" y="55"/>
                  </a:cubicBezTo>
                  <a:cubicBezTo>
                    <a:pt x="85" y="58"/>
                    <a:pt x="84" y="60"/>
                    <a:pt x="82" y="61"/>
                  </a:cubicBezTo>
                  <a:cubicBezTo>
                    <a:pt x="82" y="61"/>
                    <a:pt x="81" y="62"/>
                    <a:pt x="80" y="62"/>
                  </a:cubicBezTo>
                  <a:close/>
                  <a:moveTo>
                    <a:pt x="23" y="34"/>
                  </a:moveTo>
                  <a:cubicBezTo>
                    <a:pt x="23" y="29"/>
                    <a:pt x="24" y="24"/>
                    <a:pt x="24"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4" y="47"/>
                  </a:cubicBezTo>
                  <a:cubicBezTo>
                    <a:pt x="24" y="43"/>
                    <a:pt x="23" y="39"/>
                    <a:pt x="23" y="34"/>
                  </a:cubicBezTo>
                  <a:close/>
                  <a:moveTo>
                    <a:pt x="34" y="53"/>
                  </a:moveTo>
                  <a:cubicBezTo>
                    <a:pt x="22" y="51"/>
                    <a:pt x="22" y="51"/>
                    <a:pt x="22" y="51"/>
                  </a:cubicBezTo>
                  <a:cubicBezTo>
                    <a:pt x="30" y="81"/>
                    <a:pt x="30" y="81"/>
                    <a:pt x="30" y="81"/>
                  </a:cubicBezTo>
                  <a:cubicBezTo>
                    <a:pt x="30" y="82"/>
                    <a:pt x="32" y="83"/>
                    <a:pt x="33" y="83"/>
                  </a:cubicBezTo>
                  <a:cubicBezTo>
                    <a:pt x="44" y="78"/>
                    <a:pt x="44" y="78"/>
                    <a:pt x="44" y="78"/>
                  </a:cubicBezTo>
                  <a:cubicBezTo>
                    <a:pt x="46" y="78"/>
                    <a:pt x="46" y="76"/>
                    <a:pt x="46" y="75"/>
                  </a:cubicBezTo>
                  <a:lnTo>
                    <a:pt x="34" y="53"/>
                  </a:lnTo>
                  <a:close/>
                  <a:moveTo>
                    <a:pt x="80" y="45"/>
                  </a:moveTo>
                  <a:cubicBezTo>
                    <a:pt x="80" y="45"/>
                    <a:pt x="79" y="44"/>
                    <a:pt x="79" y="44"/>
                  </a:cubicBezTo>
                  <a:cubicBezTo>
                    <a:pt x="79" y="44"/>
                    <a:pt x="78" y="43"/>
                    <a:pt x="78" y="42"/>
                  </a:cubicBezTo>
                  <a:cubicBezTo>
                    <a:pt x="77" y="40"/>
                    <a:pt x="77" y="37"/>
                    <a:pt x="77" y="34"/>
                  </a:cubicBezTo>
                  <a:cubicBezTo>
                    <a:pt x="77" y="31"/>
                    <a:pt x="77" y="28"/>
                    <a:pt x="78" y="25"/>
                  </a:cubicBezTo>
                  <a:cubicBezTo>
                    <a:pt x="78" y="25"/>
                    <a:pt x="79" y="24"/>
                    <a:pt x="79" y="23"/>
                  </a:cubicBezTo>
                  <a:cubicBezTo>
                    <a:pt x="79" y="23"/>
                    <a:pt x="80" y="23"/>
                    <a:pt x="80" y="23"/>
                  </a:cubicBezTo>
                  <a:cubicBezTo>
                    <a:pt x="80" y="23"/>
                    <a:pt x="81" y="23"/>
                    <a:pt x="81" y="23"/>
                  </a:cubicBezTo>
                  <a:cubicBezTo>
                    <a:pt x="81" y="24"/>
                    <a:pt x="82" y="25"/>
                    <a:pt x="82" y="25"/>
                  </a:cubicBezTo>
                  <a:cubicBezTo>
                    <a:pt x="83" y="28"/>
                    <a:pt x="84" y="31"/>
                    <a:pt x="84" y="34"/>
                  </a:cubicBezTo>
                  <a:cubicBezTo>
                    <a:pt x="84" y="37"/>
                    <a:pt x="83" y="40"/>
                    <a:pt x="82" y="42"/>
                  </a:cubicBezTo>
                  <a:cubicBezTo>
                    <a:pt x="82" y="43"/>
                    <a:pt x="81" y="44"/>
                    <a:pt x="81" y="44"/>
                  </a:cubicBezTo>
                  <a:cubicBezTo>
                    <a:pt x="81" y="44"/>
                    <a:pt x="80" y="45"/>
                    <a:pt x="80" y="4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18"/>
            <p:cNvSpPr>
              <a:spLocks noEditPoints="1"/>
            </p:cNvSpPr>
            <p:nvPr/>
          </p:nvSpPr>
          <p:spPr bwMode="auto">
            <a:xfrm>
              <a:off x="11025702" y="3416263"/>
              <a:ext cx="120380" cy="48445"/>
            </a:xfrm>
            <a:custGeom>
              <a:avLst/>
              <a:gdLst>
                <a:gd name="T0" fmla="*/ 50 w 50"/>
                <a:gd name="T1" fmla="*/ 10 h 20"/>
                <a:gd name="T2" fmla="*/ 50 w 50"/>
                <a:gd name="T3" fmla="*/ 10 h 20"/>
                <a:gd name="T4" fmla="*/ 40 w 50"/>
                <a:gd name="T5" fmla="*/ 0 h 20"/>
                <a:gd name="T6" fmla="*/ 28 w 50"/>
                <a:gd name="T7" fmla="*/ 0 h 20"/>
                <a:gd name="T8" fmla="*/ 18 w 50"/>
                <a:gd name="T9" fmla="*/ 10 h 20"/>
                <a:gd name="T10" fmla="*/ 18 w 50"/>
                <a:gd name="T11" fmla="*/ 10 h 20"/>
                <a:gd name="T12" fmla="*/ 18 w 50"/>
                <a:gd name="T13" fmla="*/ 11 h 20"/>
                <a:gd name="T14" fmla="*/ 23 w 50"/>
                <a:gd name="T15" fmla="*/ 11 h 20"/>
                <a:gd name="T16" fmla="*/ 23 w 50"/>
                <a:gd name="T17" fmla="*/ 10 h 20"/>
                <a:gd name="T18" fmla="*/ 23 w 50"/>
                <a:gd name="T19" fmla="*/ 10 h 20"/>
                <a:gd name="T20" fmla="*/ 28 w 50"/>
                <a:gd name="T21" fmla="*/ 5 h 20"/>
                <a:gd name="T22" fmla="*/ 40 w 50"/>
                <a:gd name="T23" fmla="*/ 5 h 20"/>
                <a:gd name="T24" fmla="*/ 45 w 50"/>
                <a:gd name="T25" fmla="*/ 10 h 20"/>
                <a:gd name="T26" fmla="*/ 45 w 50"/>
                <a:gd name="T27" fmla="*/ 10 h 20"/>
                <a:gd name="T28" fmla="*/ 40 w 50"/>
                <a:gd name="T29" fmla="*/ 15 h 20"/>
                <a:gd name="T30" fmla="*/ 35 w 50"/>
                <a:gd name="T31" fmla="*/ 15 h 20"/>
                <a:gd name="T32" fmla="*/ 32 w 50"/>
                <a:gd name="T33" fmla="*/ 20 h 20"/>
                <a:gd name="T34" fmla="*/ 40 w 50"/>
                <a:gd name="T35" fmla="*/ 20 h 20"/>
                <a:gd name="T36" fmla="*/ 50 w 50"/>
                <a:gd name="T37" fmla="*/ 10 h 20"/>
                <a:gd name="T38" fmla="*/ 32 w 50"/>
                <a:gd name="T39" fmla="*/ 10 h 20"/>
                <a:gd name="T40" fmla="*/ 32 w 50"/>
                <a:gd name="T41" fmla="*/ 9 h 20"/>
                <a:gd name="T42" fmla="*/ 27 w 50"/>
                <a:gd name="T43" fmla="*/ 9 h 20"/>
                <a:gd name="T44" fmla="*/ 28 w 50"/>
                <a:gd name="T45" fmla="*/ 10 h 20"/>
                <a:gd name="T46" fmla="*/ 28 w 50"/>
                <a:gd name="T47" fmla="*/ 10 h 20"/>
                <a:gd name="T48" fmla="*/ 22 w 50"/>
                <a:gd name="T49" fmla="*/ 15 h 20"/>
                <a:gd name="T50" fmla="*/ 10 w 50"/>
                <a:gd name="T51" fmla="*/ 15 h 20"/>
                <a:gd name="T52" fmla="*/ 5 w 50"/>
                <a:gd name="T53" fmla="*/ 10 h 20"/>
                <a:gd name="T54" fmla="*/ 5 w 50"/>
                <a:gd name="T55" fmla="*/ 10 h 20"/>
                <a:gd name="T56" fmla="*/ 10 w 50"/>
                <a:gd name="T57" fmla="*/ 5 h 20"/>
                <a:gd name="T58" fmla="*/ 16 w 50"/>
                <a:gd name="T59" fmla="*/ 5 h 20"/>
                <a:gd name="T60" fmla="*/ 19 w 50"/>
                <a:gd name="T61" fmla="*/ 0 h 20"/>
                <a:gd name="T62" fmla="*/ 10 w 50"/>
                <a:gd name="T63" fmla="*/ 0 h 20"/>
                <a:gd name="T64" fmla="*/ 0 w 50"/>
                <a:gd name="T65" fmla="*/ 10 h 20"/>
                <a:gd name="T66" fmla="*/ 0 w 50"/>
                <a:gd name="T67" fmla="*/ 10 h 20"/>
                <a:gd name="T68" fmla="*/ 10 w 50"/>
                <a:gd name="T69" fmla="*/ 20 h 20"/>
                <a:gd name="T70" fmla="*/ 22 w 50"/>
                <a:gd name="T71" fmla="*/ 20 h 20"/>
                <a:gd name="T72" fmla="*/ 32 w 50"/>
                <a:gd name="T7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 h="20">
                  <a:moveTo>
                    <a:pt x="50" y="10"/>
                  </a:moveTo>
                  <a:cubicBezTo>
                    <a:pt x="50" y="10"/>
                    <a:pt x="50" y="10"/>
                    <a:pt x="50" y="10"/>
                  </a:cubicBezTo>
                  <a:cubicBezTo>
                    <a:pt x="50" y="5"/>
                    <a:pt x="46" y="0"/>
                    <a:pt x="40" y="0"/>
                  </a:cubicBezTo>
                  <a:cubicBezTo>
                    <a:pt x="28" y="0"/>
                    <a:pt x="28" y="0"/>
                    <a:pt x="28" y="0"/>
                  </a:cubicBezTo>
                  <a:cubicBezTo>
                    <a:pt x="23" y="0"/>
                    <a:pt x="18" y="5"/>
                    <a:pt x="18" y="10"/>
                  </a:cubicBezTo>
                  <a:cubicBezTo>
                    <a:pt x="18" y="10"/>
                    <a:pt x="18" y="10"/>
                    <a:pt x="18" y="10"/>
                  </a:cubicBezTo>
                  <a:cubicBezTo>
                    <a:pt x="18" y="10"/>
                    <a:pt x="18" y="11"/>
                    <a:pt x="18" y="11"/>
                  </a:cubicBezTo>
                  <a:cubicBezTo>
                    <a:pt x="23" y="11"/>
                    <a:pt x="23" y="11"/>
                    <a:pt x="23" y="11"/>
                  </a:cubicBezTo>
                  <a:cubicBezTo>
                    <a:pt x="23" y="11"/>
                    <a:pt x="23" y="10"/>
                    <a:pt x="23" y="10"/>
                  </a:cubicBezTo>
                  <a:cubicBezTo>
                    <a:pt x="23" y="10"/>
                    <a:pt x="23" y="10"/>
                    <a:pt x="23" y="10"/>
                  </a:cubicBezTo>
                  <a:cubicBezTo>
                    <a:pt x="23" y="7"/>
                    <a:pt x="25" y="5"/>
                    <a:pt x="28" y="5"/>
                  </a:cubicBezTo>
                  <a:cubicBezTo>
                    <a:pt x="40" y="5"/>
                    <a:pt x="40" y="5"/>
                    <a:pt x="40" y="5"/>
                  </a:cubicBezTo>
                  <a:cubicBezTo>
                    <a:pt x="43" y="5"/>
                    <a:pt x="45" y="7"/>
                    <a:pt x="45" y="10"/>
                  </a:cubicBezTo>
                  <a:cubicBezTo>
                    <a:pt x="45" y="10"/>
                    <a:pt x="45" y="10"/>
                    <a:pt x="45" y="10"/>
                  </a:cubicBezTo>
                  <a:cubicBezTo>
                    <a:pt x="45" y="13"/>
                    <a:pt x="43" y="15"/>
                    <a:pt x="40" y="15"/>
                  </a:cubicBezTo>
                  <a:cubicBezTo>
                    <a:pt x="35" y="15"/>
                    <a:pt x="35" y="15"/>
                    <a:pt x="35" y="15"/>
                  </a:cubicBezTo>
                  <a:cubicBezTo>
                    <a:pt x="34" y="17"/>
                    <a:pt x="33" y="18"/>
                    <a:pt x="32" y="20"/>
                  </a:cubicBezTo>
                  <a:cubicBezTo>
                    <a:pt x="40" y="20"/>
                    <a:pt x="40" y="20"/>
                    <a:pt x="40" y="20"/>
                  </a:cubicBezTo>
                  <a:cubicBezTo>
                    <a:pt x="46" y="20"/>
                    <a:pt x="50" y="15"/>
                    <a:pt x="50" y="10"/>
                  </a:cubicBezTo>
                  <a:close/>
                  <a:moveTo>
                    <a:pt x="32" y="10"/>
                  </a:moveTo>
                  <a:cubicBezTo>
                    <a:pt x="32" y="9"/>
                    <a:pt x="32" y="9"/>
                    <a:pt x="32" y="9"/>
                  </a:cubicBezTo>
                  <a:cubicBezTo>
                    <a:pt x="27" y="9"/>
                    <a:pt x="27" y="9"/>
                    <a:pt x="27" y="9"/>
                  </a:cubicBezTo>
                  <a:cubicBezTo>
                    <a:pt x="28" y="9"/>
                    <a:pt x="28" y="9"/>
                    <a:pt x="28" y="10"/>
                  </a:cubicBezTo>
                  <a:cubicBezTo>
                    <a:pt x="28" y="10"/>
                    <a:pt x="28" y="10"/>
                    <a:pt x="28" y="10"/>
                  </a:cubicBezTo>
                  <a:cubicBezTo>
                    <a:pt x="28" y="13"/>
                    <a:pt x="25" y="15"/>
                    <a:pt x="22" y="15"/>
                  </a:cubicBezTo>
                  <a:cubicBezTo>
                    <a:pt x="10" y="15"/>
                    <a:pt x="10" y="15"/>
                    <a:pt x="10" y="15"/>
                  </a:cubicBezTo>
                  <a:cubicBezTo>
                    <a:pt x="7" y="15"/>
                    <a:pt x="5" y="13"/>
                    <a:pt x="5" y="10"/>
                  </a:cubicBezTo>
                  <a:cubicBezTo>
                    <a:pt x="5" y="10"/>
                    <a:pt x="5" y="10"/>
                    <a:pt x="5" y="10"/>
                  </a:cubicBezTo>
                  <a:cubicBezTo>
                    <a:pt x="5" y="7"/>
                    <a:pt x="7" y="5"/>
                    <a:pt x="10" y="5"/>
                  </a:cubicBezTo>
                  <a:cubicBezTo>
                    <a:pt x="16" y="5"/>
                    <a:pt x="16" y="5"/>
                    <a:pt x="16" y="5"/>
                  </a:cubicBezTo>
                  <a:cubicBezTo>
                    <a:pt x="16" y="3"/>
                    <a:pt x="17" y="1"/>
                    <a:pt x="19" y="0"/>
                  </a:cubicBezTo>
                  <a:cubicBezTo>
                    <a:pt x="10" y="0"/>
                    <a:pt x="10" y="0"/>
                    <a:pt x="10" y="0"/>
                  </a:cubicBezTo>
                  <a:cubicBezTo>
                    <a:pt x="5" y="0"/>
                    <a:pt x="0" y="5"/>
                    <a:pt x="0" y="10"/>
                  </a:cubicBezTo>
                  <a:cubicBezTo>
                    <a:pt x="0" y="10"/>
                    <a:pt x="0" y="10"/>
                    <a:pt x="0" y="10"/>
                  </a:cubicBezTo>
                  <a:cubicBezTo>
                    <a:pt x="0" y="15"/>
                    <a:pt x="5" y="20"/>
                    <a:pt x="10" y="20"/>
                  </a:cubicBezTo>
                  <a:cubicBezTo>
                    <a:pt x="22" y="20"/>
                    <a:pt x="22" y="20"/>
                    <a:pt x="22" y="20"/>
                  </a:cubicBezTo>
                  <a:cubicBezTo>
                    <a:pt x="28" y="20"/>
                    <a:pt x="32" y="15"/>
                    <a:pt x="32" y="1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9"/>
            <p:cNvSpPr>
              <a:spLocks noEditPoints="1"/>
            </p:cNvSpPr>
            <p:nvPr/>
          </p:nvSpPr>
          <p:spPr bwMode="auto">
            <a:xfrm>
              <a:off x="11138741" y="2900978"/>
              <a:ext cx="129189" cy="126252"/>
            </a:xfrm>
            <a:custGeom>
              <a:avLst/>
              <a:gdLst>
                <a:gd name="T0" fmla="*/ 27 w 54"/>
                <a:gd name="T1" fmla="*/ 0 h 53"/>
                <a:gd name="T2" fmla="*/ 0 w 54"/>
                <a:gd name="T3" fmla="*/ 27 h 53"/>
                <a:gd name="T4" fmla="*/ 27 w 54"/>
                <a:gd name="T5" fmla="*/ 53 h 53"/>
                <a:gd name="T6" fmla="*/ 54 w 54"/>
                <a:gd name="T7" fmla="*/ 27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7 h 53"/>
                <a:gd name="T20" fmla="*/ 41 w 54"/>
                <a:gd name="T21" fmla="*/ 12 h 53"/>
                <a:gd name="T22" fmla="*/ 47 w 54"/>
                <a:gd name="T23" fmla="*/ 24 h 53"/>
                <a:gd name="T24" fmla="*/ 37 w 54"/>
                <a:gd name="T25" fmla="*/ 38 h 53"/>
                <a:gd name="T26" fmla="*/ 38 w 54"/>
                <a:gd name="T27" fmla="*/ 43 h 53"/>
                <a:gd name="T28" fmla="*/ 27 w 54"/>
                <a:gd name="T29" fmla="*/ 47 h 53"/>
                <a:gd name="T30" fmla="*/ 16 w 54"/>
                <a:gd name="T31" fmla="*/ 43 h 53"/>
                <a:gd name="T32" fmla="*/ 29 w 54"/>
                <a:gd name="T33" fmla="*/ 33 h 53"/>
                <a:gd name="T34" fmla="*/ 30 w 54"/>
                <a:gd name="T35" fmla="*/ 35 h 53"/>
                <a:gd name="T36" fmla="*/ 30 w 54"/>
                <a:gd name="T37" fmla="*/ 38 h 53"/>
                <a:gd name="T38" fmla="*/ 29 w 54"/>
                <a:gd name="T39" fmla="*/ 40 h 53"/>
                <a:gd name="T40" fmla="*/ 25 w 54"/>
                <a:gd name="T41" fmla="*/ 40 h 53"/>
                <a:gd name="T42" fmla="*/ 24 w 54"/>
                <a:gd name="T43" fmla="*/ 38 h 53"/>
                <a:gd name="T44" fmla="*/ 24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7"/>
                  </a:cubicBezTo>
                  <a:cubicBezTo>
                    <a:pt x="0" y="41"/>
                    <a:pt x="12" y="53"/>
                    <a:pt x="27" y="53"/>
                  </a:cubicBezTo>
                  <a:cubicBezTo>
                    <a:pt x="42" y="53"/>
                    <a:pt x="54" y="41"/>
                    <a:pt x="54" y="27"/>
                  </a:cubicBezTo>
                  <a:cubicBezTo>
                    <a:pt x="54" y="12"/>
                    <a:pt x="42" y="0"/>
                    <a:pt x="27" y="0"/>
                  </a:cubicBezTo>
                  <a:close/>
                  <a:moveTo>
                    <a:pt x="16" y="43"/>
                  </a:moveTo>
                  <a:cubicBezTo>
                    <a:pt x="17" y="42"/>
                    <a:pt x="17" y="40"/>
                    <a:pt x="17" y="38"/>
                  </a:cubicBezTo>
                  <a:cubicBezTo>
                    <a:pt x="17" y="32"/>
                    <a:pt x="13" y="26"/>
                    <a:pt x="7" y="24"/>
                  </a:cubicBezTo>
                  <a:cubicBezTo>
                    <a:pt x="8" y="20"/>
                    <a:pt x="10" y="16"/>
                    <a:pt x="13" y="12"/>
                  </a:cubicBezTo>
                  <a:cubicBezTo>
                    <a:pt x="17" y="9"/>
                    <a:pt x="22" y="7"/>
                    <a:pt x="27" y="7"/>
                  </a:cubicBezTo>
                  <a:cubicBezTo>
                    <a:pt x="32" y="7"/>
                    <a:pt x="37" y="9"/>
                    <a:pt x="41" y="12"/>
                  </a:cubicBezTo>
                  <a:cubicBezTo>
                    <a:pt x="44" y="16"/>
                    <a:pt x="46" y="20"/>
                    <a:pt x="47" y="24"/>
                  </a:cubicBezTo>
                  <a:cubicBezTo>
                    <a:pt x="41" y="26"/>
                    <a:pt x="37" y="32"/>
                    <a:pt x="37" y="38"/>
                  </a:cubicBezTo>
                  <a:cubicBezTo>
                    <a:pt x="37" y="40"/>
                    <a:pt x="37" y="42"/>
                    <a:pt x="38" y="43"/>
                  </a:cubicBezTo>
                  <a:cubicBezTo>
                    <a:pt x="35" y="45"/>
                    <a:pt x="31" y="47"/>
                    <a:pt x="27" y="47"/>
                  </a:cubicBezTo>
                  <a:cubicBezTo>
                    <a:pt x="23" y="47"/>
                    <a:pt x="19" y="45"/>
                    <a:pt x="16" y="43"/>
                  </a:cubicBezTo>
                  <a:close/>
                  <a:moveTo>
                    <a:pt x="29" y="33"/>
                  </a:moveTo>
                  <a:cubicBezTo>
                    <a:pt x="30" y="33"/>
                    <a:pt x="30" y="34"/>
                    <a:pt x="30" y="35"/>
                  </a:cubicBezTo>
                  <a:cubicBezTo>
                    <a:pt x="30" y="38"/>
                    <a:pt x="30" y="38"/>
                    <a:pt x="30" y="38"/>
                  </a:cubicBezTo>
                  <a:cubicBezTo>
                    <a:pt x="30" y="39"/>
                    <a:pt x="30" y="40"/>
                    <a:pt x="29" y="40"/>
                  </a:cubicBezTo>
                  <a:cubicBezTo>
                    <a:pt x="25" y="40"/>
                    <a:pt x="25" y="40"/>
                    <a:pt x="25" y="40"/>
                  </a:cubicBezTo>
                  <a:cubicBezTo>
                    <a:pt x="25" y="40"/>
                    <a:pt x="24" y="39"/>
                    <a:pt x="24" y="38"/>
                  </a:cubicBezTo>
                  <a:cubicBezTo>
                    <a:pt x="24" y="35"/>
                    <a:pt x="24" y="35"/>
                    <a:pt x="24" y="35"/>
                  </a:cubicBezTo>
                  <a:cubicBezTo>
                    <a:pt x="24" y="34"/>
                    <a:pt x="24" y="33"/>
                    <a:pt x="25" y="33"/>
                  </a:cubicBezTo>
                  <a:cubicBezTo>
                    <a:pt x="26" y="10"/>
                    <a:pt x="26" y="10"/>
                    <a:pt x="26" y="10"/>
                  </a:cubicBezTo>
                  <a:cubicBezTo>
                    <a:pt x="28" y="10"/>
                    <a:pt x="28" y="10"/>
                    <a:pt x="28" y="10"/>
                  </a:cubicBezTo>
                  <a:lnTo>
                    <a:pt x="29" y="3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20"/>
            <p:cNvSpPr>
              <a:spLocks noEditPoints="1"/>
            </p:cNvSpPr>
            <p:nvPr/>
          </p:nvSpPr>
          <p:spPr bwMode="auto">
            <a:xfrm>
              <a:off x="11121125" y="3041911"/>
              <a:ext cx="113040" cy="91019"/>
            </a:xfrm>
            <a:custGeom>
              <a:avLst/>
              <a:gdLst>
                <a:gd name="T0" fmla="*/ 30 w 77"/>
                <a:gd name="T1" fmla="*/ 62 h 62"/>
                <a:gd name="T2" fmla="*/ 0 w 77"/>
                <a:gd name="T3" fmla="*/ 31 h 62"/>
                <a:gd name="T4" fmla="*/ 15 w 77"/>
                <a:gd name="T5" fmla="*/ 17 h 62"/>
                <a:gd name="T6" fmla="*/ 30 w 77"/>
                <a:gd name="T7" fmla="*/ 33 h 62"/>
                <a:gd name="T8" fmla="*/ 62 w 77"/>
                <a:gd name="T9" fmla="*/ 0 h 62"/>
                <a:gd name="T10" fmla="*/ 77 w 77"/>
                <a:gd name="T11" fmla="*/ 15 h 62"/>
                <a:gd name="T12" fmla="*/ 30 w 77"/>
                <a:gd name="T13" fmla="*/ 62 h 62"/>
                <a:gd name="T14" fmla="*/ 9 w 77"/>
                <a:gd name="T15" fmla="*/ 31 h 62"/>
                <a:gd name="T16" fmla="*/ 30 w 77"/>
                <a:gd name="T17" fmla="*/ 54 h 62"/>
                <a:gd name="T18" fmla="*/ 69 w 77"/>
                <a:gd name="T19" fmla="*/ 15 h 62"/>
                <a:gd name="T20" fmla="*/ 62 w 77"/>
                <a:gd name="T21" fmla="*/ 8 h 62"/>
                <a:gd name="T22" fmla="*/ 30 w 77"/>
                <a:gd name="T23" fmla="*/ 41 h 62"/>
                <a:gd name="T24" fmla="*/ 15 w 77"/>
                <a:gd name="T25" fmla="*/ 25 h 62"/>
                <a:gd name="T26" fmla="*/ 9 w 77"/>
                <a:gd name="T27"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62">
                  <a:moveTo>
                    <a:pt x="30" y="62"/>
                  </a:moveTo>
                  <a:lnTo>
                    <a:pt x="0" y="31"/>
                  </a:lnTo>
                  <a:lnTo>
                    <a:pt x="15" y="17"/>
                  </a:lnTo>
                  <a:lnTo>
                    <a:pt x="30" y="33"/>
                  </a:lnTo>
                  <a:lnTo>
                    <a:pt x="62" y="0"/>
                  </a:lnTo>
                  <a:lnTo>
                    <a:pt x="77" y="15"/>
                  </a:lnTo>
                  <a:lnTo>
                    <a:pt x="30" y="62"/>
                  </a:lnTo>
                  <a:close/>
                  <a:moveTo>
                    <a:pt x="9" y="31"/>
                  </a:moveTo>
                  <a:lnTo>
                    <a:pt x="30" y="54"/>
                  </a:lnTo>
                  <a:lnTo>
                    <a:pt x="69" y="15"/>
                  </a:lnTo>
                  <a:lnTo>
                    <a:pt x="62" y="8"/>
                  </a:lnTo>
                  <a:lnTo>
                    <a:pt x="30" y="41"/>
                  </a:lnTo>
                  <a:lnTo>
                    <a:pt x="15" y="25"/>
                  </a:lnTo>
                  <a:lnTo>
                    <a:pt x="9" y="3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21"/>
            <p:cNvSpPr>
              <a:spLocks noEditPoints="1"/>
            </p:cNvSpPr>
            <p:nvPr/>
          </p:nvSpPr>
          <p:spPr bwMode="auto">
            <a:xfrm>
              <a:off x="10930278" y="3219545"/>
              <a:ext cx="133593" cy="177634"/>
            </a:xfrm>
            <a:custGeom>
              <a:avLst/>
              <a:gdLst>
                <a:gd name="T0" fmla="*/ 53 w 56"/>
                <a:gd name="T1" fmla="*/ 9 h 74"/>
                <a:gd name="T2" fmla="*/ 49 w 56"/>
                <a:gd name="T3" fmla="*/ 9 h 74"/>
                <a:gd name="T4" fmla="*/ 49 w 56"/>
                <a:gd name="T5" fmla="*/ 14 h 74"/>
                <a:gd name="T6" fmla="*/ 51 w 56"/>
                <a:gd name="T7" fmla="*/ 14 h 74"/>
                <a:gd name="T8" fmla="*/ 51 w 56"/>
                <a:gd name="T9" fmla="*/ 51 h 74"/>
                <a:gd name="T10" fmla="*/ 32 w 56"/>
                <a:gd name="T11" fmla="*/ 51 h 74"/>
                <a:gd name="T12" fmla="*/ 32 w 56"/>
                <a:gd name="T13" fmla="*/ 70 h 74"/>
                <a:gd name="T14" fmla="*/ 5 w 56"/>
                <a:gd name="T15" fmla="*/ 70 h 74"/>
                <a:gd name="T16" fmla="*/ 5 w 56"/>
                <a:gd name="T17" fmla="*/ 14 h 74"/>
                <a:gd name="T18" fmla="*/ 7 w 56"/>
                <a:gd name="T19" fmla="*/ 14 h 74"/>
                <a:gd name="T20" fmla="*/ 7 w 56"/>
                <a:gd name="T21" fmla="*/ 9 h 74"/>
                <a:gd name="T22" fmla="*/ 2 w 56"/>
                <a:gd name="T23" fmla="*/ 9 h 74"/>
                <a:gd name="T24" fmla="*/ 0 w 56"/>
                <a:gd name="T25" fmla="*/ 12 h 74"/>
                <a:gd name="T26" fmla="*/ 0 w 56"/>
                <a:gd name="T27" fmla="*/ 72 h 74"/>
                <a:gd name="T28" fmla="*/ 2 w 56"/>
                <a:gd name="T29" fmla="*/ 74 h 74"/>
                <a:gd name="T30" fmla="*/ 39 w 56"/>
                <a:gd name="T31" fmla="*/ 74 h 74"/>
                <a:gd name="T32" fmla="*/ 56 w 56"/>
                <a:gd name="T33" fmla="*/ 58 h 74"/>
                <a:gd name="T34" fmla="*/ 56 w 56"/>
                <a:gd name="T35" fmla="*/ 12 h 74"/>
                <a:gd name="T36" fmla="*/ 53 w 56"/>
                <a:gd name="T37" fmla="*/ 9 h 74"/>
                <a:gd name="T38" fmla="*/ 37 w 56"/>
                <a:gd name="T39" fmla="*/ 70 h 74"/>
                <a:gd name="T40" fmla="*/ 37 w 56"/>
                <a:gd name="T41" fmla="*/ 56 h 74"/>
                <a:gd name="T42" fmla="*/ 51 w 56"/>
                <a:gd name="T43" fmla="*/ 56 h 74"/>
                <a:gd name="T44" fmla="*/ 37 w 56"/>
                <a:gd name="T45" fmla="*/ 70 h 74"/>
                <a:gd name="T46" fmla="*/ 46 w 56"/>
                <a:gd name="T47" fmla="*/ 9 h 74"/>
                <a:gd name="T48" fmla="*/ 37 w 56"/>
                <a:gd name="T49" fmla="*/ 9 h 74"/>
                <a:gd name="T50" fmla="*/ 37 w 56"/>
                <a:gd name="T51" fmla="*/ 5 h 74"/>
                <a:gd name="T52" fmla="*/ 32 w 56"/>
                <a:gd name="T53" fmla="*/ 0 h 74"/>
                <a:gd name="T54" fmla="*/ 23 w 56"/>
                <a:gd name="T55" fmla="*/ 0 h 74"/>
                <a:gd name="T56" fmla="*/ 19 w 56"/>
                <a:gd name="T57" fmla="*/ 5 h 74"/>
                <a:gd name="T58" fmla="*/ 19 w 56"/>
                <a:gd name="T59" fmla="*/ 9 h 74"/>
                <a:gd name="T60" fmla="*/ 9 w 56"/>
                <a:gd name="T61" fmla="*/ 9 h 74"/>
                <a:gd name="T62" fmla="*/ 9 w 56"/>
                <a:gd name="T63" fmla="*/ 19 h 74"/>
                <a:gd name="T64" fmla="*/ 46 w 56"/>
                <a:gd name="T65" fmla="*/ 19 h 74"/>
                <a:gd name="T66" fmla="*/ 46 w 56"/>
                <a:gd name="T67" fmla="*/ 9 h 74"/>
                <a:gd name="T68" fmla="*/ 32 w 56"/>
                <a:gd name="T69" fmla="*/ 9 h 74"/>
                <a:gd name="T70" fmla="*/ 23 w 56"/>
                <a:gd name="T71" fmla="*/ 9 h 74"/>
                <a:gd name="T72" fmla="*/ 23 w 56"/>
                <a:gd name="T73" fmla="*/ 5 h 74"/>
                <a:gd name="T74" fmla="*/ 23 w 56"/>
                <a:gd name="T75" fmla="*/ 5 h 74"/>
                <a:gd name="T76" fmla="*/ 32 w 56"/>
                <a:gd name="T77" fmla="*/ 5 h 74"/>
                <a:gd name="T78" fmla="*/ 32 w 56"/>
                <a:gd name="T79" fmla="*/ 5 h 74"/>
                <a:gd name="T80" fmla="*/ 32 w 56"/>
                <a:gd name="T81" fmla="*/ 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 h="74">
                  <a:moveTo>
                    <a:pt x="53" y="9"/>
                  </a:moveTo>
                  <a:cubicBezTo>
                    <a:pt x="49" y="9"/>
                    <a:pt x="49" y="9"/>
                    <a:pt x="49" y="9"/>
                  </a:cubicBezTo>
                  <a:cubicBezTo>
                    <a:pt x="49" y="14"/>
                    <a:pt x="49" y="14"/>
                    <a:pt x="49" y="14"/>
                  </a:cubicBezTo>
                  <a:cubicBezTo>
                    <a:pt x="51" y="14"/>
                    <a:pt x="51" y="14"/>
                    <a:pt x="51" y="14"/>
                  </a:cubicBezTo>
                  <a:cubicBezTo>
                    <a:pt x="51" y="51"/>
                    <a:pt x="51" y="51"/>
                    <a:pt x="51" y="51"/>
                  </a:cubicBezTo>
                  <a:cubicBezTo>
                    <a:pt x="32" y="51"/>
                    <a:pt x="32" y="51"/>
                    <a:pt x="32" y="51"/>
                  </a:cubicBezTo>
                  <a:cubicBezTo>
                    <a:pt x="32" y="70"/>
                    <a:pt x="32" y="70"/>
                    <a:pt x="32" y="70"/>
                  </a:cubicBezTo>
                  <a:cubicBezTo>
                    <a:pt x="5" y="70"/>
                    <a:pt x="5" y="70"/>
                    <a:pt x="5" y="70"/>
                  </a:cubicBezTo>
                  <a:cubicBezTo>
                    <a:pt x="5" y="14"/>
                    <a:pt x="5" y="14"/>
                    <a:pt x="5" y="14"/>
                  </a:cubicBezTo>
                  <a:cubicBezTo>
                    <a:pt x="7" y="14"/>
                    <a:pt x="7" y="14"/>
                    <a:pt x="7" y="14"/>
                  </a:cubicBezTo>
                  <a:cubicBezTo>
                    <a:pt x="7" y="9"/>
                    <a:pt x="7" y="9"/>
                    <a:pt x="7" y="9"/>
                  </a:cubicBezTo>
                  <a:cubicBezTo>
                    <a:pt x="2" y="9"/>
                    <a:pt x="2" y="9"/>
                    <a:pt x="2" y="9"/>
                  </a:cubicBezTo>
                  <a:cubicBezTo>
                    <a:pt x="1" y="9"/>
                    <a:pt x="0" y="10"/>
                    <a:pt x="0" y="12"/>
                  </a:cubicBezTo>
                  <a:cubicBezTo>
                    <a:pt x="0" y="72"/>
                    <a:pt x="0" y="72"/>
                    <a:pt x="0" y="72"/>
                  </a:cubicBezTo>
                  <a:cubicBezTo>
                    <a:pt x="0" y="73"/>
                    <a:pt x="1" y="74"/>
                    <a:pt x="2" y="74"/>
                  </a:cubicBezTo>
                  <a:cubicBezTo>
                    <a:pt x="39" y="74"/>
                    <a:pt x="39" y="74"/>
                    <a:pt x="39" y="74"/>
                  </a:cubicBezTo>
                  <a:cubicBezTo>
                    <a:pt x="56" y="58"/>
                    <a:pt x="56" y="58"/>
                    <a:pt x="56" y="58"/>
                  </a:cubicBezTo>
                  <a:cubicBezTo>
                    <a:pt x="56" y="12"/>
                    <a:pt x="56" y="12"/>
                    <a:pt x="56" y="12"/>
                  </a:cubicBezTo>
                  <a:cubicBezTo>
                    <a:pt x="56" y="10"/>
                    <a:pt x="55" y="9"/>
                    <a:pt x="53" y="9"/>
                  </a:cubicBezTo>
                  <a:close/>
                  <a:moveTo>
                    <a:pt x="37" y="70"/>
                  </a:moveTo>
                  <a:cubicBezTo>
                    <a:pt x="37" y="56"/>
                    <a:pt x="37" y="56"/>
                    <a:pt x="37" y="56"/>
                  </a:cubicBezTo>
                  <a:cubicBezTo>
                    <a:pt x="51" y="56"/>
                    <a:pt x="51" y="56"/>
                    <a:pt x="51" y="56"/>
                  </a:cubicBezTo>
                  <a:lnTo>
                    <a:pt x="37" y="70"/>
                  </a:lnTo>
                  <a:close/>
                  <a:moveTo>
                    <a:pt x="46" y="9"/>
                  </a:moveTo>
                  <a:cubicBezTo>
                    <a:pt x="37" y="9"/>
                    <a:pt x="37" y="9"/>
                    <a:pt x="37" y="9"/>
                  </a:cubicBezTo>
                  <a:cubicBezTo>
                    <a:pt x="37" y="5"/>
                    <a:pt x="37" y="5"/>
                    <a:pt x="37" y="5"/>
                  </a:cubicBezTo>
                  <a:cubicBezTo>
                    <a:pt x="37" y="2"/>
                    <a:pt x="35" y="0"/>
                    <a:pt x="32" y="0"/>
                  </a:cubicBezTo>
                  <a:cubicBezTo>
                    <a:pt x="23" y="0"/>
                    <a:pt x="23" y="0"/>
                    <a:pt x="23" y="0"/>
                  </a:cubicBezTo>
                  <a:cubicBezTo>
                    <a:pt x="21" y="0"/>
                    <a:pt x="19" y="2"/>
                    <a:pt x="19" y="5"/>
                  </a:cubicBezTo>
                  <a:cubicBezTo>
                    <a:pt x="19" y="9"/>
                    <a:pt x="19" y="9"/>
                    <a:pt x="19" y="9"/>
                  </a:cubicBezTo>
                  <a:cubicBezTo>
                    <a:pt x="9" y="9"/>
                    <a:pt x="9" y="9"/>
                    <a:pt x="9" y="9"/>
                  </a:cubicBezTo>
                  <a:cubicBezTo>
                    <a:pt x="9" y="19"/>
                    <a:pt x="9" y="19"/>
                    <a:pt x="9" y="19"/>
                  </a:cubicBezTo>
                  <a:cubicBezTo>
                    <a:pt x="46" y="19"/>
                    <a:pt x="46" y="19"/>
                    <a:pt x="46" y="19"/>
                  </a:cubicBezTo>
                  <a:lnTo>
                    <a:pt x="46" y="9"/>
                  </a:lnTo>
                  <a:close/>
                  <a:moveTo>
                    <a:pt x="32" y="9"/>
                  </a:moveTo>
                  <a:cubicBezTo>
                    <a:pt x="23" y="9"/>
                    <a:pt x="23" y="9"/>
                    <a:pt x="23" y="9"/>
                  </a:cubicBezTo>
                  <a:cubicBezTo>
                    <a:pt x="23" y="5"/>
                    <a:pt x="23" y="5"/>
                    <a:pt x="23" y="5"/>
                  </a:cubicBezTo>
                  <a:cubicBezTo>
                    <a:pt x="23" y="5"/>
                    <a:pt x="23" y="5"/>
                    <a:pt x="23" y="5"/>
                  </a:cubicBezTo>
                  <a:cubicBezTo>
                    <a:pt x="32" y="5"/>
                    <a:pt x="32" y="5"/>
                    <a:pt x="32" y="5"/>
                  </a:cubicBezTo>
                  <a:cubicBezTo>
                    <a:pt x="32" y="5"/>
                    <a:pt x="32" y="5"/>
                    <a:pt x="32" y="5"/>
                  </a:cubicBezTo>
                  <a:lnTo>
                    <a:pt x="32" y="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22"/>
            <p:cNvSpPr>
              <a:spLocks/>
            </p:cNvSpPr>
            <p:nvPr/>
          </p:nvSpPr>
          <p:spPr bwMode="auto">
            <a:xfrm>
              <a:off x="10439950" y="3430945"/>
              <a:ext cx="456564" cy="256909"/>
            </a:xfrm>
            <a:custGeom>
              <a:avLst/>
              <a:gdLst>
                <a:gd name="T0" fmla="*/ 190 w 190"/>
                <a:gd name="T1" fmla="*/ 74 h 107"/>
                <a:gd name="T2" fmla="*/ 166 w 190"/>
                <a:gd name="T3" fmla="*/ 43 h 107"/>
                <a:gd name="T4" fmla="*/ 122 w 190"/>
                <a:gd name="T5" fmla="*/ 0 h 107"/>
                <a:gd name="T6" fmla="*/ 87 w 190"/>
                <a:gd name="T7" fmla="*/ 17 h 107"/>
                <a:gd name="T8" fmla="*/ 67 w 190"/>
                <a:gd name="T9" fmla="*/ 7 h 107"/>
                <a:gd name="T10" fmla="*/ 42 w 190"/>
                <a:gd name="T11" fmla="*/ 32 h 107"/>
                <a:gd name="T12" fmla="*/ 43 w 190"/>
                <a:gd name="T13" fmla="*/ 35 h 107"/>
                <a:gd name="T14" fmla="*/ 36 w 190"/>
                <a:gd name="T15" fmla="*/ 35 h 107"/>
                <a:gd name="T16" fmla="*/ 0 w 190"/>
                <a:gd name="T17" fmla="*/ 71 h 107"/>
                <a:gd name="T18" fmla="*/ 36 w 190"/>
                <a:gd name="T19" fmla="*/ 107 h 107"/>
                <a:gd name="T20" fmla="*/ 158 w 190"/>
                <a:gd name="T21" fmla="*/ 107 h 107"/>
                <a:gd name="T22" fmla="*/ 158 w 190"/>
                <a:gd name="T23" fmla="*/ 107 h 107"/>
                <a:gd name="T24" fmla="*/ 190 w 190"/>
                <a:gd name="T25"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107">
                  <a:moveTo>
                    <a:pt x="190" y="74"/>
                  </a:moveTo>
                  <a:cubicBezTo>
                    <a:pt x="190" y="59"/>
                    <a:pt x="180" y="46"/>
                    <a:pt x="166" y="43"/>
                  </a:cubicBezTo>
                  <a:cubicBezTo>
                    <a:pt x="165" y="19"/>
                    <a:pt x="146" y="0"/>
                    <a:pt x="122" y="0"/>
                  </a:cubicBezTo>
                  <a:cubicBezTo>
                    <a:pt x="107" y="0"/>
                    <a:pt x="95" y="6"/>
                    <a:pt x="87" y="17"/>
                  </a:cubicBezTo>
                  <a:cubicBezTo>
                    <a:pt x="82" y="11"/>
                    <a:pt x="75" y="7"/>
                    <a:pt x="67" y="7"/>
                  </a:cubicBezTo>
                  <a:cubicBezTo>
                    <a:pt x="54" y="7"/>
                    <a:pt x="42" y="18"/>
                    <a:pt x="42" y="32"/>
                  </a:cubicBezTo>
                  <a:cubicBezTo>
                    <a:pt x="42" y="33"/>
                    <a:pt x="43" y="34"/>
                    <a:pt x="43" y="35"/>
                  </a:cubicBezTo>
                  <a:cubicBezTo>
                    <a:pt x="41" y="35"/>
                    <a:pt x="38" y="35"/>
                    <a:pt x="36" y="35"/>
                  </a:cubicBezTo>
                  <a:cubicBezTo>
                    <a:pt x="16" y="35"/>
                    <a:pt x="0" y="51"/>
                    <a:pt x="0" y="71"/>
                  </a:cubicBezTo>
                  <a:cubicBezTo>
                    <a:pt x="0" y="91"/>
                    <a:pt x="16" y="107"/>
                    <a:pt x="36" y="107"/>
                  </a:cubicBezTo>
                  <a:cubicBezTo>
                    <a:pt x="158" y="107"/>
                    <a:pt x="158" y="107"/>
                    <a:pt x="158" y="107"/>
                  </a:cubicBezTo>
                  <a:cubicBezTo>
                    <a:pt x="158" y="107"/>
                    <a:pt x="158" y="107"/>
                    <a:pt x="158" y="107"/>
                  </a:cubicBezTo>
                  <a:cubicBezTo>
                    <a:pt x="176" y="107"/>
                    <a:pt x="190" y="92"/>
                    <a:pt x="190" y="7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23"/>
            <p:cNvSpPr>
              <a:spLocks/>
            </p:cNvSpPr>
            <p:nvPr/>
          </p:nvSpPr>
          <p:spPr bwMode="auto">
            <a:xfrm>
              <a:off x="10924406" y="2758577"/>
              <a:ext cx="218740" cy="237824"/>
            </a:xfrm>
            <a:custGeom>
              <a:avLst/>
              <a:gdLst>
                <a:gd name="T0" fmla="*/ 61 w 91"/>
                <a:gd name="T1" fmla="*/ 27 h 99"/>
                <a:gd name="T2" fmla="*/ 51 w 91"/>
                <a:gd name="T3" fmla="*/ 38 h 99"/>
                <a:gd name="T4" fmla="*/ 46 w 91"/>
                <a:gd name="T5" fmla="*/ 46 h 99"/>
                <a:gd name="T6" fmla="*/ 48 w 91"/>
                <a:gd name="T7" fmla="*/ 29 h 99"/>
                <a:gd name="T8" fmla="*/ 48 w 91"/>
                <a:gd name="T9" fmla="*/ 14 h 99"/>
                <a:gd name="T10" fmla="*/ 23 w 91"/>
                <a:gd name="T11" fmla="*/ 4 h 99"/>
                <a:gd name="T12" fmla="*/ 13 w 91"/>
                <a:gd name="T13" fmla="*/ 29 h 99"/>
                <a:gd name="T14" fmla="*/ 24 w 91"/>
                <a:gd name="T15" fmla="*/ 40 h 99"/>
                <a:gd name="T16" fmla="*/ 38 w 91"/>
                <a:gd name="T17" fmla="*/ 50 h 99"/>
                <a:gd name="T18" fmla="*/ 29 w 91"/>
                <a:gd name="T19" fmla="*/ 48 h 99"/>
                <a:gd name="T20" fmla="*/ 14 w 91"/>
                <a:gd name="T21" fmla="*/ 48 h 99"/>
                <a:gd name="T22" fmla="*/ 4 w 91"/>
                <a:gd name="T23" fmla="*/ 74 h 99"/>
                <a:gd name="T24" fmla="*/ 30 w 91"/>
                <a:gd name="T25" fmla="*/ 84 h 99"/>
                <a:gd name="T26" fmla="*/ 40 w 91"/>
                <a:gd name="T27" fmla="*/ 73 h 99"/>
                <a:gd name="T28" fmla="*/ 45 w 91"/>
                <a:gd name="T29" fmla="*/ 65 h 99"/>
                <a:gd name="T30" fmla="*/ 43 w 91"/>
                <a:gd name="T31" fmla="*/ 96 h 99"/>
                <a:gd name="T32" fmla="*/ 45 w 91"/>
                <a:gd name="T33" fmla="*/ 99 h 99"/>
                <a:gd name="T34" fmla="*/ 61 w 91"/>
                <a:gd name="T35" fmla="*/ 92 h 99"/>
                <a:gd name="T36" fmla="*/ 78 w 91"/>
                <a:gd name="T37" fmla="*/ 84 h 99"/>
                <a:gd name="T38" fmla="*/ 76 w 91"/>
                <a:gd name="T39" fmla="*/ 81 h 99"/>
                <a:gd name="T40" fmla="*/ 53 w 91"/>
                <a:gd name="T41" fmla="*/ 61 h 99"/>
                <a:gd name="T42" fmla="*/ 61 w 91"/>
                <a:gd name="T43" fmla="*/ 63 h 99"/>
                <a:gd name="T44" fmla="*/ 77 w 91"/>
                <a:gd name="T45" fmla="*/ 63 h 99"/>
                <a:gd name="T46" fmla="*/ 87 w 91"/>
                <a:gd name="T47" fmla="*/ 37 h 99"/>
                <a:gd name="T48" fmla="*/ 61 w 91"/>
                <a:gd name="T49" fmla="*/ 2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99">
                  <a:moveTo>
                    <a:pt x="61" y="27"/>
                  </a:moveTo>
                  <a:cubicBezTo>
                    <a:pt x="56" y="29"/>
                    <a:pt x="52" y="33"/>
                    <a:pt x="51" y="38"/>
                  </a:cubicBezTo>
                  <a:cubicBezTo>
                    <a:pt x="50" y="40"/>
                    <a:pt x="48" y="43"/>
                    <a:pt x="46" y="46"/>
                  </a:cubicBezTo>
                  <a:cubicBezTo>
                    <a:pt x="46" y="41"/>
                    <a:pt x="47" y="33"/>
                    <a:pt x="48" y="29"/>
                  </a:cubicBezTo>
                  <a:cubicBezTo>
                    <a:pt x="50" y="25"/>
                    <a:pt x="50" y="19"/>
                    <a:pt x="48" y="14"/>
                  </a:cubicBezTo>
                  <a:cubicBezTo>
                    <a:pt x="44" y="4"/>
                    <a:pt x="32" y="0"/>
                    <a:pt x="23" y="4"/>
                  </a:cubicBezTo>
                  <a:cubicBezTo>
                    <a:pt x="13" y="8"/>
                    <a:pt x="9" y="20"/>
                    <a:pt x="13" y="29"/>
                  </a:cubicBezTo>
                  <a:cubicBezTo>
                    <a:pt x="15" y="35"/>
                    <a:pt x="19" y="38"/>
                    <a:pt x="24" y="40"/>
                  </a:cubicBezTo>
                  <a:cubicBezTo>
                    <a:pt x="28" y="41"/>
                    <a:pt x="34" y="46"/>
                    <a:pt x="38" y="50"/>
                  </a:cubicBezTo>
                  <a:cubicBezTo>
                    <a:pt x="34" y="49"/>
                    <a:pt x="31" y="49"/>
                    <a:pt x="29" y="48"/>
                  </a:cubicBezTo>
                  <a:cubicBezTo>
                    <a:pt x="24" y="46"/>
                    <a:pt x="19" y="46"/>
                    <a:pt x="14" y="48"/>
                  </a:cubicBezTo>
                  <a:cubicBezTo>
                    <a:pt x="4" y="52"/>
                    <a:pt x="0" y="64"/>
                    <a:pt x="4" y="74"/>
                  </a:cubicBezTo>
                  <a:cubicBezTo>
                    <a:pt x="8" y="84"/>
                    <a:pt x="20" y="88"/>
                    <a:pt x="30" y="84"/>
                  </a:cubicBezTo>
                  <a:cubicBezTo>
                    <a:pt x="35" y="82"/>
                    <a:pt x="38" y="77"/>
                    <a:pt x="40" y="73"/>
                  </a:cubicBezTo>
                  <a:cubicBezTo>
                    <a:pt x="41" y="70"/>
                    <a:pt x="42" y="67"/>
                    <a:pt x="45" y="65"/>
                  </a:cubicBezTo>
                  <a:cubicBezTo>
                    <a:pt x="50" y="77"/>
                    <a:pt x="48" y="89"/>
                    <a:pt x="43" y="96"/>
                  </a:cubicBezTo>
                  <a:cubicBezTo>
                    <a:pt x="45" y="99"/>
                    <a:pt x="45" y="99"/>
                    <a:pt x="45" y="99"/>
                  </a:cubicBezTo>
                  <a:cubicBezTo>
                    <a:pt x="61" y="92"/>
                    <a:pt x="61" y="92"/>
                    <a:pt x="61" y="92"/>
                  </a:cubicBezTo>
                  <a:cubicBezTo>
                    <a:pt x="78" y="84"/>
                    <a:pt x="78" y="84"/>
                    <a:pt x="78" y="84"/>
                  </a:cubicBezTo>
                  <a:cubicBezTo>
                    <a:pt x="76" y="81"/>
                    <a:pt x="76" y="81"/>
                    <a:pt x="76" y="81"/>
                  </a:cubicBezTo>
                  <a:cubicBezTo>
                    <a:pt x="68" y="80"/>
                    <a:pt x="58" y="74"/>
                    <a:pt x="53" y="61"/>
                  </a:cubicBezTo>
                  <a:cubicBezTo>
                    <a:pt x="56" y="61"/>
                    <a:pt x="59" y="62"/>
                    <a:pt x="61" y="63"/>
                  </a:cubicBezTo>
                  <a:cubicBezTo>
                    <a:pt x="66" y="65"/>
                    <a:pt x="72" y="65"/>
                    <a:pt x="77" y="63"/>
                  </a:cubicBezTo>
                  <a:cubicBezTo>
                    <a:pt x="87" y="59"/>
                    <a:pt x="91" y="47"/>
                    <a:pt x="87" y="37"/>
                  </a:cubicBezTo>
                  <a:cubicBezTo>
                    <a:pt x="82" y="27"/>
                    <a:pt x="71" y="23"/>
                    <a:pt x="61" y="27"/>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24"/>
            <p:cNvSpPr>
              <a:spLocks noEditPoints="1"/>
            </p:cNvSpPr>
            <p:nvPr/>
          </p:nvSpPr>
          <p:spPr bwMode="auto">
            <a:xfrm>
              <a:off x="10795217" y="3329649"/>
              <a:ext cx="110104" cy="115975"/>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8"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5"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7" y="34"/>
                    <a:pt x="13" y="29"/>
                    <a:pt x="13" y="24"/>
                  </a:cubicBezTo>
                  <a:cubicBezTo>
                    <a:pt x="13" y="19"/>
                    <a:pt x="17" y="14"/>
                    <a:pt x="23" y="14"/>
                  </a:cubicBezTo>
                  <a:cubicBezTo>
                    <a:pt x="28" y="14"/>
                    <a:pt x="33" y="19"/>
                    <a:pt x="33" y="24"/>
                  </a:cubicBezTo>
                  <a:cubicBezTo>
                    <a:pt x="33" y="29"/>
                    <a:pt x="28" y="34"/>
                    <a:pt x="23" y="3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25"/>
            <p:cNvSpPr>
              <a:spLocks/>
            </p:cNvSpPr>
            <p:nvPr/>
          </p:nvSpPr>
          <p:spPr bwMode="auto">
            <a:xfrm>
              <a:off x="10889173" y="3025762"/>
              <a:ext cx="167357" cy="170294"/>
            </a:xfrm>
            <a:custGeom>
              <a:avLst/>
              <a:gdLst>
                <a:gd name="T0" fmla="*/ 53 w 70"/>
                <a:gd name="T1" fmla="*/ 45 h 71"/>
                <a:gd name="T2" fmla="*/ 41 w 70"/>
                <a:gd name="T3" fmla="*/ 32 h 71"/>
                <a:gd name="T4" fmla="*/ 70 w 70"/>
                <a:gd name="T5" fmla="*/ 10 h 71"/>
                <a:gd name="T6" fmla="*/ 62 w 70"/>
                <a:gd name="T7" fmla="*/ 1 h 71"/>
                <a:gd name="T8" fmla="*/ 25 w 70"/>
                <a:gd name="T9" fmla="*/ 16 h 71"/>
                <a:gd name="T10" fmla="*/ 13 w 70"/>
                <a:gd name="T11" fmla="*/ 5 h 71"/>
                <a:gd name="T12" fmla="*/ 2 w 70"/>
                <a:gd name="T13" fmla="*/ 3 h 71"/>
                <a:gd name="T14" fmla="*/ 4 w 70"/>
                <a:gd name="T15" fmla="*/ 13 h 71"/>
                <a:gd name="T16" fmla="*/ 16 w 70"/>
                <a:gd name="T17" fmla="*/ 25 h 71"/>
                <a:gd name="T18" fmla="*/ 1 w 70"/>
                <a:gd name="T19" fmla="*/ 62 h 71"/>
                <a:gd name="T20" fmla="*/ 10 w 70"/>
                <a:gd name="T21" fmla="*/ 71 h 71"/>
                <a:gd name="T22" fmla="*/ 32 w 70"/>
                <a:gd name="T23" fmla="*/ 41 h 71"/>
                <a:gd name="T24" fmla="*/ 44 w 70"/>
                <a:gd name="T25" fmla="*/ 53 h 71"/>
                <a:gd name="T26" fmla="*/ 44 w 70"/>
                <a:gd name="T27" fmla="*/ 71 h 71"/>
                <a:gd name="T28" fmla="*/ 53 w 70"/>
                <a:gd name="T29" fmla="*/ 71 h 71"/>
                <a:gd name="T30" fmla="*/ 57 w 70"/>
                <a:gd name="T31" fmla="*/ 58 h 71"/>
                <a:gd name="T32" fmla="*/ 70 w 70"/>
                <a:gd name="T33" fmla="*/ 53 h 71"/>
                <a:gd name="T34" fmla="*/ 70 w 70"/>
                <a:gd name="T35" fmla="*/ 45 h 71"/>
                <a:gd name="T36" fmla="*/ 53 w 70"/>
                <a:gd name="T37"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71">
                  <a:moveTo>
                    <a:pt x="53" y="45"/>
                  </a:moveTo>
                  <a:cubicBezTo>
                    <a:pt x="41" y="32"/>
                    <a:pt x="41" y="32"/>
                    <a:pt x="41" y="32"/>
                  </a:cubicBezTo>
                  <a:cubicBezTo>
                    <a:pt x="70" y="10"/>
                    <a:pt x="70" y="10"/>
                    <a:pt x="70" y="10"/>
                  </a:cubicBezTo>
                  <a:cubicBezTo>
                    <a:pt x="62" y="1"/>
                    <a:pt x="62" y="1"/>
                    <a:pt x="62" y="1"/>
                  </a:cubicBezTo>
                  <a:cubicBezTo>
                    <a:pt x="25" y="16"/>
                    <a:pt x="25" y="16"/>
                    <a:pt x="25" y="16"/>
                  </a:cubicBezTo>
                  <a:cubicBezTo>
                    <a:pt x="13" y="5"/>
                    <a:pt x="13" y="5"/>
                    <a:pt x="13" y="5"/>
                  </a:cubicBezTo>
                  <a:cubicBezTo>
                    <a:pt x="10" y="1"/>
                    <a:pt x="5" y="0"/>
                    <a:pt x="2" y="3"/>
                  </a:cubicBezTo>
                  <a:cubicBezTo>
                    <a:pt x="0" y="5"/>
                    <a:pt x="1" y="10"/>
                    <a:pt x="4" y="13"/>
                  </a:cubicBezTo>
                  <a:cubicBezTo>
                    <a:pt x="16" y="25"/>
                    <a:pt x="16" y="25"/>
                    <a:pt x="16" y="25"/>
                  </a:cubicBezTo>
                  <a:cubicBezTo>
                    <a:pt x="1" y="62"/>
                    <a:pt x="1" y="62"/>
                    <a:pt x="1" y="62"/>
                  </a:cubicBezTo>
                  <a:cubicBezTo>
                    <a:pt x="10" y="71"/>
                    <a:pt x="10" y="71"/>
                    <a:pt x="10" y="71"/>
                  </a:cubicBezTo>
                  <a:cubicBezTo>
                    <a:pt x="32" y="41"/>
                    <a:pt x="32" y="41"/>
                    <a:pt x="32" y="41"/>
                  </a:cubicBezTo>
                  <a:cubicBezTo>
                    <a:pt x="44" y="53"/>
                    <a:pt x="44" y="53"/>
                    <a:pt x="44" y="53"/>
                  </a:cubicBezTo>
                  <a:cubicBezTo>
                    <a:pt x="44" y="71"/>
                    <a:pt x="44" y="71"/>
                    <a:pt x="44" y="71"/>
                  </a:cubicBezTo>
                  <a:cubicBezTo>
                    <a:pt x="53" y="71"/>
                    <a:pt x="53" y="71"/>
                    <a:pt x="53" y="71"/>
                  </a:cubicBezTo>
                  <a:cubicBezTo>
                    <a:pt x="57" y="58"/>
                    <a:pt x="57" y="58"/>
                    <a:pt x="57" y="58"/>
                  </a:cubicBezTo>
                  <a:cubicBezTo>
                    <a:pt x="70" y="53"/>
                    <a:pt x="70" y="53"/>
                    <a:pt x="70" y="53"/>
                  </a:cubicBezTo>
                  <a:cubicBezTo>
                    <a:pt x="70" y="45"/>
                    <a:pt x="70" y="45"/>
                    <a:pt x="70" y="45"/>
                  </a:cubicBezTo>
                  <a:cubicBezTo>
                    <a:pt x="53" y="45"/>
                    <a:pt x="53" y="45"/>
                    <a:pt x="53" y="4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26"/>
            <p:cNvSpPr>
              <a:spLocks noEditPoints="1"/>
            </p:cNvSpPr>
            <p:nvPr/>
          </p:nvSpPr>
          <p:spPr bwMode="auto">
            <a:xfrm>
              <a:off x="11094700" y="3135866"/>
              <a:ext cx="58722" cy="107167"/>
            </a:xfrm>
            <a:custGeom>
              <a:avLst/>
              <a:gdLst>
                <a:gd name="T0" fmla="*/ 16 w 24"/>
                <a:gd name="T1" fmla="*/ 44 h 45"/>
                <a:gd name="T2" fmla="*/ 16 w 24"/>
                <a:gd name="T3" fmla="*/ 44 h 45"/>
                <a:gd name="T4" fmla="*/ 23 w 24"/>
                <a:gd name="T5" fmla="*/ 34 h 45"/>
                <a:gd name="T6" fmla="*/ 21 w 24"/>
                <a:gd name="T7" fmla="*/ 23 h 45"/>
                <a:gd name="T8" fmla="*/ 11 w 24"/>
                <a:gd name="T9" fmla="*/ 16 h 45"/>
                <a:gd name="T10" fmla="*/ 11 w 24"/>
                <a:gd name="T11" fmla="*/ 16 h 45"/>
                <a:gd name="T12" fmla="*/ 10 w 24"/>
                <a:gd name="T13" fmla="*/ 17 h 45"/>
                <a:gd name="T14" fmla="*/ 11 w 24"/>
                <a:gd name="T15" fmla="*/ 20 h 45"/>
                <a:gd name="T16" fmla="*/ 12 w 24"/>
                <a:gd name="T17" fmla="*/ 20 h 45"/>
                <a:gd name="T18" fmla="*/ 12 w 24"/>
                <a:gd name="T19" fmla="*/ 20 h 45"/>
                <a:gd name="T20" fmla="*/ 17 w 24"/>
                <a:gd name="T21" fmla="*/ 24 h 45"/>
                <a:gd name="T22" fmla="*/ 19 w 24"/>
                <a:gd name="T23" fmla="*/ 35 h 45"/>
                <a:gd name="T24" fmla="*/ 16 w 24"/>
                <a:gd name="T25" fmla="*/ 40 h 45"/>
                <a:gd name="T26" fmla="*/ 16 w 24"/>
                <a:gd name="T27" fmla="*/ 40 h 45"/>
                <a:gd name="T28" fmla="*/ 10 w 24"/>
                <a:gd name="T29" fmla="*/ 36 h 45"/>
                <a:gd name="T30" fmla="*/ 9 w 24"/>
                <a:gd name="T31" fmla="*/ 31 h 45"/>
                <a:gd name="T32" fmla="*/ 5 w 24"/>
                <a:gd name="T33" fmla="*/ 30 h 45"/>
                <a:gd name="T34" fmla="*/ 6 w 24"/>
                <a:gd name="T35" fmla="*/ 37 h 45"/>
                <a:gd name="T36" fmla="*/ 16 w 24"/>
                <a:gd name="T37" fmla="*/ 44 h 45"/>
                <a:gd name="T38" fmla="*/ 13 w 24"/>
                <a:gd name="T39" fmla="*/ 28 h 45"/>
                <a:gd name="T40" fmla="*/ 15 w 24"/>
                <a:gd name="T41" fmla="*/ 28 h 45"/>
                <a:gd name="T42" fmla="*/ 14 w 24"/>
                <a:gd name="T43" fmla="*/ 24 h 45"/>
                <a:gd name="T44" fmla="*/ 13 w 24"/>
                <a:gd name="T45" fmla="*/ 24 h 45"/>
                <a:gd name="T46" fmla="*/ 12 w 24"/>
                <a:gd name="T47" fmla="*/ 24 h 45"/>
                <a:gd name="T48" fmla="*/ 7 w 24"/>
                <a:gd name="T49" fmla="*/ 21 h 45"/>
                <a:gd name="T50" fmla="*/ 5 w 24"/>
                <a:gd name="T51" fmla="*/ 10 h 45"/>
                <a:gd name="T52" fmla="*/ 9 w 24"/>
                <a:gd name="T53" fmla="*/ 4 h 45"/>
                <a:gd name="T54" fmla="*/ 9 w 24"/>
                <a:gd name="T55" fmla="*/ 4 h 45"/>
                <a:gd name="T56" fmla="*/ 14 w 24"/>
                <a:gd name="T57" fmla="*/ 8 h 45"/>
                <a:gd name="T58" fmla="*/ 15 w 24"/>
                <a:gd name="T59" fmla="*/ 13 h 45"/>
                <a:gd name="T60" fmla="*/ 20 w 24"/>
                <a:gd name="T61" fmla="*/ 15 h 45"/>
                <a:gd name="T62" fmla="*/ 18 w 24"/>
                <a:gd name="T63" fmla="*/ 7 h 45"/>
                <a:gd name="T64" fmla="*/ 8 w 24"/>
                <a:gd name="T65" fmla="*/ 0 h 45"/>
                <a:gd name="T66" fmla="*/ 8 w 24"/>
                <a:gd name="T67" fmla="*/ 1 h 45"/>
                <a:gd name="T68" fmla="*/ 1 w 24"/>
                <a:gd name="T69" fmla="*/ 11 h 45"/>
                <a:gd name="T70" fmla="*/ 3 w 24"/>
                <a:gd name="T71" fmla="*/ 21 h 45"/>
                <a:gd name="T72" fmla="*/ 13 w 24"/>
                <a:gd name="T73"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 h="45">
                  <a:moveTo>
                    <a:pt x="16" y="44"/>
                  </a:moveTo>
                  <a:cubicBezTo>
                    <a:pt x="16" y="44"/>
                    <a:pt x="16" y="44"/>
                    <a:pt x="16" y="44"/>
                  </a:cubicBezTo>
                  <a:cubicBezTo>
                    <a:pt x="21" y="43"/>
                    <a:pt x="24" y="38"/>
                    <a:pt x="23" y="34"/>
                  </a:cubicBezTo>
                  <a:cubicBezTo>
                    <a:pt x="21" y="23"/>
                    <a:pt x="21" y="23"/>
                    <a:pt x="21" y="23"/>
                  </a:cubicBezTo>
                  <a:cubicBezTo>
                    <a:pt x="20" y="18"/>
                    <a:pt x="16" y="15"/>
                    <a:pt x="11" y="16"/>
                  </a:cubicBezTo>
                  <a:cubicBezTo>
                    <a:pt x="11" y="16"/>
                    <a:pt x="11" y="16"/>
                    <a:pt x="11" y="16"/>
                  </a:cubicBezTo>
                  <a:cubicBezTo>
                    <a:pt x="11" y="16"/>
                    <a:pt x="10" y="16"/>
                    <a:pt x="10" y="17"/>
                  </a:cubicBezTo>
                  <a:cubicBezTo>
                    <a:pt x="11" y="20"/>
                    <a:pt x="11" y="20"/>
                    <a:pt x="11" y="20"/>
                  </a:cubicBezTo>
                  <a:cubicBezTo>
                    <a:pt x="11" y="20"/>
                    <a:pt x="11" y="20"/>
                    <a:pt x="12" y="20"/>
                  </a:cubicBezTo>
                  <a:cubicBezTo>
                    <a:pt x="12" y="20"/>
                    <a:pt x="12" y="20"/>
                    <a:pt x="12" y="20"/>
                  </a:cubicBezTo>
                  <a:cubicBezTo>
                    <a:pt x="14" y="20"/>
                    <a:pt x="17" y="21"/>
                    <a:pt x="17" y="24"/>
                  </a:cubicBezTo>
                  <a:cubicBezTo>
                    <a:pt x="19" y="35"/>
                    <a:pt x="19" y="35"/>
                    <a:pt x="19" y="35"/>
                  </a:cubicBezTo>
                  <a:cubicBezTo>
                    <a:pt x="20" y="37"/>
                    <a:pt x="18" y="39"/>
                    <a:pt x="16" y="40"/>
                  </a:cubicBezTo>
                  <a:cubicBezTo>
                    <a:pt x="16" y="40"/>
                    <a:pt x="16" y="40"/>
                    <a:pt x="16" y="40"/>
                  </a:cubicBezTo>
                  <a:cubicBezTo>
                    <a:pt x="13" y="41"/>
                    <a:pt x="11" y="39"/>
                    <a:pt x="10" y="36"/>
                  </a:cubicBezTo>
                  <a:cubicBezTo>
                    <a:pt x="9" y="31"/>
                    <a:pt x="9" y="31"/>
                    <a:pt x="9" y="31"/>
                  </a:cubicBezTo>
                  <a:cubicBezTo>
                    <a:pt x="8" y="31"/>
                    <a:pt x="6" y="30"/>
                    <a:pt x="5" y="30"/>
                  </a:cubicBezTo>
                  <a:cubicBezTo>
                    <a:pt x="6" y="37"/>
                    <a:pt x="6" y="37"/>
                    <a:pt x="6" y="37"/>
                  </a:cubicBezTo>
                  <a:cubicBezTo>
                    <a:pt x="7" y="42"/>
                    <a:pt x="12" y="45"/>
                    <a:pt x="16" y="44"/>
                  </a:cubicBezTo>
                  <a:close/>
                  <a:moveTo>
                    <a:pt x="13" y="28"/>
                  </a:moveTo>
                  <a:cubicBezTo>
                    <a:pt x="14" y="28"/>
                    <a:pt x="14" y="28"/>
                    <a:pt x="15" y="28"/>
                  </a:cubicBezTo>
                  <a:cubicBezTo>
                    <a:pt x="14" y="24"/>
                    <a:pt x="14" y="24"/>
                    <a:pt x="14" y="24"/>
                  </a:cubicBezTo>
                  <a:cubicBezTo>
                    <a:pt x="13" y="24"/>
                    <a:pt x="13" y="24"/>
                    <a:pt x="13" y="24"/>
                  </a:cubicBezTo>
                  <a:cubicBezTo>
                    <a:pt x="12" y="24"/>
                    <a:pt x="12" y="24"/>
                    <a:pt x="12" y="24"/>
                  </a:cubicBezTo>
                  <a:cubicBezTo>
                    <a:pt x="10" y="25"/>
                    <a:pt x="8" y="23"/>
                    <a:pt x="7" y="21"/>
                  </a:cubicBezTo>
                  <a:cubicBezTo>
                    <a:pt x="5" y="10"/>
                    <a:pt x="5" y="10"/>
                    <a:pt x="5" y="10"/>
                  </a:cubicBezTo>
                  <a:cubicBezTo>
                    <a:pt x="4" y="7"/>
                    <a:pt x="6" y="5"/>
                    <a:pt x="9" y="4"/>
                  </a:cubicBezTo>
                  <a:cubicBezTo>
                    <a:pt x="9" y="4"/>
                    <a:pt x="9" y="4"/>
                    <a:pt x="9" y="4"/>
                  </a:cubicBezTo>
                  <a:cubicBezTo>
                    <a:pt x="11" y="4"/>
                    <a:pt x="14" y="6"/>
                    <a:pt x="14" y="8"/>
                  </a:cubicBezTo>
                  <a:cubicBezTo>
                    <a:pt x="15" y="13"/>
                    <a:pt x="15" y="13"/>
                    <a:pt x="15" y="13"/>
                  </a:cubicBezTo>
                  <a:cubicBezTo>
                    <a:pt x="17" y="13"/>
                    <a:pt x="18" y="14"/>
                    <a:pt x="20" y="15"/>
                  </a:cubicBezTo>
                  <a:cubicBezTo>
                    <a:pt x="18" y="7"/>
                    <a:pt x="18" y="7"/>
                    <a:pt x="18" y="7"/>
                  </a:cubicBezTo>
                  <a:cubicBezTo>
                    <a:pt x="17" y="3"/>
                    <a:pt x="13" y="0"/>
                    <a:pt x="8" y="0"/>
                  </a:cubicBezTo>
                  <a:cubicBezTo>
                    <a:pt x="8" y="1"/>
                    <a:pt x="8" y="1"/>
                    <a:pt x="8" y="1"/>
                  </a:cubicBezTo>
                  <a:cubicBezTo>
                    <a:pt x="3" y="1"/>
                    <a:pt x="0" y="6"/>
                    <a:pt x="1" y="11"/>
                  </a:cubicBezTo>
                  <a:cubicBezTo>
                    <a:pt x="3" y="21"/>
                    <a:pt x="3" y="21"/>
                    <a:pt x="3" y="21"/>
                  </a:cubicBezTo>
                  <a:cubicBezTo>
                    <a:pt x="4" y="26"/>
                    <a:pt x="9" y="29"/>
                    <a:pt x="13" y="28"/>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27"/>
            <p:cNvSpPr>
              <a:spLocks/>
            </p:cNvSpPr>
            <p:nvPr/>
          </p:nvSpPr>
          <p:spPr bwMode="auto">
            <a:xfrm>
              <a:off x="10639604" y="3106506"/>
              <a:ext cx="220207" cy="221675"/>
            </a:xfrm>
            <a:custGeom>
              <a:avLst/>
              <a:gdLst>
                <a:gd name="T0" fmla="*/ 29 w 92"/>
                <a:gd name="T1" fmla="*/ 18 h 92"/>
                <a:gd name="T2" fmla="*/ 92 w 92"/>
                <a:gd name="T3" fmla="*/ 0 h 92"/>
                <a:gd name="T4" fmla="*/ 92 w 92"/>
                <a:gd name="T5" fmla="*/ 6 h 92"/>
                <a:gd name="T6" fmla="*/ 92 w 92"/>
                <a:gd name="T7" fmla="*/ 18 h 92"/>
                <a:gd name="T8" fmla="*/ 92 w 92"/>
                <a:gd name="T9" fmla="*/ 67 h 92"/>
                <a:gd name="T10" fmla="*/ 72 w 92"/>
                <a:gd name="T11" fmla="*/ 81 h 92"/>
                <a:gd name="T12" fmla="*/ 52 w 92"/>
                <a:gd name="T13" fmla="*/ 67 h 92"/>
                <a:gd name="T14" fmla="*/ 72 w 92"/>
                <a:gd name="T15" fmla="*/ 52 h 92"/>
                <a:gd name="T16" fmla="*/ 80 w 92"/>
                <a:gd name="T17" fmla="*/ 54 h 92"/>
                <a:gd name="T18" fmla="*/ 80 w 92"/>
                <a:gd name="T19" fmla="*/ 24 h 92"/>
                <a:gd name="T20" fmla="*/ 40 w 92"/>
                <a:gd name="T21" fmla="*/ 35 h 92"/>
                <a:gd name="T22" fmla="*/ 40 w 92"/>
                <a:gd name="T23" fmla="*/ 78 h 92"/>
                <a:gd name="T24" fmla="*/ 20 w 92"/>
                <a:gd name="T25" fmla="*/ 92 h 92"/>
                <a:gd name="T26" fmla="*/ 0 w 92"/>
                <a:gd name="T27" fmla="*/ 78 h 92"/>
                <a:gd name="T28" fmla="*/ 20 w 92"/>
                <a:gd name="T29" fmla="*/ 64 h 92"/>
                <a:gd name="T30" fmla="*/ 29 w 92"/>
                <a:gd name="T31" fmla="*/ 65 h 92"/>
                <a:gd name="T32" fmla="*/ 29 w 92"/>
                <a:gd name="T33" fmla="*/ 35 h 92"/>
                <a:gd name="T34" fmla="*/ 29 w 92"/>
                <a:gd name="T35"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8"/>
                  </a:moveTo>
                  <a:cubicBezTo>
                    <a:pt x="92" y="0"/>
                    <a:pt x="92" y="0"/>
                    <a:pt x="92" y="0"/>
                  </a:cubicBezTo>
                  <a:cubicBezTo>
                    <a:pt x="92" y="6"/>
                    <a:pt x="92" y="6"/>
                    <a:pt x="92" y="6"/>
                  </a:cubicBezTo>
                  <a:cubicBezTo>
                    <a:pt x="92" y="18"/>
                    <a:pt x="92" y="18"/>
                    <a:pt x="92" y="18"/>
                  </a:cubicBezTo>
                  <a:cubicBezTo>
                    <a:pt x="92" y="67"/>
                    <a:pt x="92" y="67"/>
                    <a:pt x="92" y="67"/>
                  </a:cubicBezTo>
                  <a:cubicBezTo>
                    <a:pt x="92" y="74"/>
                    <a:pt x="83" y="81"/>
                    <a:pt x="72" y="81"/>
                  </a:cubicBezTo>
                  <a:cubicBezTo>
                    <a:pt x="61" y="81"/>
                    <a:pt x="52" y="74"/>
                    <a:pt x="52" y="67"/>
                  </a:cubicBezTo>
                  <a:cubicBezTo>
                    <a:pt x="52" y="59"/>
                    <a:pt x="61" y="52"/>
                    <a:pt x="72" y="52"/>
                  </a:cubicBezTo>
                  <a:cubicBezTo>
                    <a:pt x="75" y="52"/>
                    <a:pt x="78" y="53"/>
                    <a:pt x="80" y="54"/>
                  </a:cubicBezTo>
                  <a:cubicBezTo>
                    <a:pt x="80" y="24"/>
                    <a:pt x="80" y="24"/>
                    <a:pt x="80" y="24"/>
                  </a:cubicBezTo>
                  <a:cubicBezTo>
                    <a:pt x="40" y="35"/>
                    <a:pt x="40" y="35"/>
                    <a:pt x="40" y="35"/>
                  </a:cubicBezTo>
                  <a:cubicBezTo>
                    <a:pt x="40" y="78"/>
                    <a:pt x="40" y="78"/>
                    <a:pt x="40" y="78"/>
                  </a:cubicBezTo>
                  <a:cubicBezTo>
                    <a:pt x="40" y="86"/>
                    <a:pt x="31" y="92"/>
                    <a:pt x="20" y="92"/>
                  </a:cubicBezTo>
                  <a:cubicBezTo>
                    <a:pt x="9" y="92"/>
                    <a:pt x="0" y="86"/>
                    <a:pt x="0" y="78"/>
                  </a:cubicBezTo>
                  <a:cubicBezTo>
                    <a:pt x="0" y="70"/>
                    <a:pt x="9" y="64"/>
                    <a:pt x="20" y="64"/>
                  </a:cubicBezTo>
                  <a:cubicBezTo>
                    <a:pt x="23" y="64"/>
                    <a:pt x="26" y="64"/>
                    <a:pt x="29" y="65"/>
                  </a:cubicBezTo>
                  <a:cubicBezTo>
                    <a:pt x="29" y="35"/>
                    <a:pt x="29" y="35"/>
                    <a:pt x="29" y="35"/>
                  </a:cubicBezTo>
                  <a:lnTo>
                    <a:pt x="29" y="1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28"/>
            <p:cNvSpPr>
              <a:spLocks noEditPoints="1"/>
            </p:cNvSpPr>
            <p:nvPr/>
          </p:nvSpPr>
          <p:spPr bwMode="auto">
            <a:xfrm>
              <a:off x="10817239" y="2622048"/>
              <a:ext cx="155614" cy="218739"/>
            </a:xfrm>
            <a:custGeom>
              <a:avLst/>
              <a:gdLst>
                <a:gd name="T0" fmla="*/ 38 w 65"/>
                <a:gd name="T1" fmla="*/ 46 h 91"/>
                <a:gd name="T2" fmla="*/ 46 w 65"/>
                <a:gd name="T3" fmla="*/ 26 h 91"/>
                <a:gd name="T4" fmla="*/ 52 w 65"/>
                <a:gd name="T5" fmla="*/ 33 h 91"/>
                <a:gd name="T6" fmla="*/ 47 w 65"/>
                <a:gd name="T7" fmla="*/ 46 h 91"/>
                <a:gd name="T8" fmla="*/ 52 w 65"/>
                <a:gd name="T9" fmla="*/ 59 h 91"/>
                <a:gd name="T10" fmla="*/ 45 w 65"/>
                <a:gd name="T11" fmla="*/ 65 h 91"/>
                <a:gd name="T12" fmla="*/ 38 w 65"/>
                <a:gd name="T13" fmla="*/ 46 h 91"/>
                <a:gd name="T14" fmla="*/ 32 w 65"/>
                <a:gd name="T15" fmla="*/ 78 h 91"/>
                <a:gd name="T16" fmla="*/ 19 w 65"/>
                <a:gd name="T17" fmla="*/ 46 h 91"/>
                <a:gd name="T18" fmla="*/ 33 w 65"/>
                <a:gd name="T19" fmla="*/ 13 h 91"/>
                <a:gd name="T20" fmla="*/ 39 w 65"/>
                <a:gd name="T21" fmla="*/ 20 h 91"/>
                <a:gd name="T22" fmla="*/ 39 w 65"/>
                <a:gd name="T23" fmla="*/ 20 h 91"/>
                <a:gd name="T24" fmla="*/ 28 w 65"/>
                <a:gd name="T25" fmla="*/ 46 h 91"/>
                <a:gd name="T26" fmla="*/ 39 w 65"/>
                <a:gd name="T27" fmla="*/ 72 h 91"/>
                <a:gd name="T28" fmla="*/ 32 w 65"/>
                <a:gd name="T29" fmla="*/ 78 h 91"/>
                <a:gd name="T30" fmla="*/ 6 w 65"/>
                <a:gd name="T31" fmla="*/ 20 h 91"/>
                <a:gd name="T32" fmla="*/ 20 w 65"/>
                <a:gd name="T33" fmla="*/ 0 h 91"/>
                <a:gd name="T34" fmla="*/ 20 w 65"/>
                <a:gd name="T35" fmla="*/ 0 h 91"/>
                <a:gd name="T36" fmla="*/ 27 w 65"/>
                <a:gd name="T37" fmla="*/ 6 h 91"/>
                <a:gd name="T38" fmla="*/ 10 w 65"/>
                <a:gd name="T39" fmla="*/ 45 h 91"/>
                <a:gd name="T40" fmla="*/ 26 w 65"/>
                <a:gd name="T41" fmla="*/ 85 h 91"/>
                <a:gd name="T42" fmla="*/ 19 w 65"/>
                <a:gd name="T43" fmla="*/ 91 h 91"/>
                <a:gd name="T44" fmla="*/ 5 w 65"/>
                <a:gd name="T45" fmla="*/ 70 h 91"/>
                <a:gd name="T46" fmla="*/ 1 w 65"/>
                <a:gd name="T47" fmla="*/ 45 h 91"/>
                <a:gd name="T48" fmla="*/ 6 w 65"/>
                <a:gd name="T49" fmla="*/ 20 h 91"/>
                <a:gd name="T50" fmla="*/ 61 w 65"/>
                <a:gd name="T51" fmla="*/ 51 h 91"/>
                <a:gd name="T52" fmla="*/ 65 w 65"/>
                <a:gd name="T53" fmla="*/ 46 h 91"/>
                <a:gd name="T54" fmla="*/ 61 w 65"/>
                <a:gd name="T55" fmla="*/ 41 h 91"/>
                <a:gd name="T56" fmla="*/ 56 w 65"/>
                <a:gd name="T57" fmla="*/ 46 h 91"/>
                <a:gd name="T58" fmla="*/ 61 w 65"/>
                <a:gd name="T59" fmla="*/ 5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91">
                  <a:moveTo>
                    <a:pt x="38" y="46"/>
                  </a:moveTo>
                  <a:cubicBezTo>
                    <a:pt x="38" y="38"/>
                    <a:pt x="41" y="31"/>
                    <a:pt x="46" y="26"/>
                  </a:cubicBezTo>
                  <a:cubicBezTo>
                    <a:pt x="52" y="33"/>
                    <a:pt x="52" y="33"/>
                    <a:pt x="52" y="33"/>
                  </a:cubicBezTo>
                  <a:cubicBezTo>
                    <a:pt x="49" y="36"/>
                    <a:pt x="47" y="41"/>
                    <a:pt x="47" y="46"/>
                  </a:cubicBezTo>
                  <a:cubicBezTo>
                    <a:pt x="47" y="51"/>
                    <a:pt x="49" y="56"/>
                    <a:pt x="52" y="59"/>
                  </a:cubicBezTo>
                  <a:cubicBezTo>
                    <a:pt x="45" y="65"/>
                    <a:pt x="45" y="65"/>
                    <a:pt x="45" y="65"/>
                  </a:cubicBezTo>
                  <a:cubicBezTo>
                    <a:pt x="40" y="60"/>
                    <a:pt x="37" y="53"/>
                    <a:pt x="38" y="46"/>
                  </a:cubicBezTo>
                  <a:close/>
                  <a:moveTo>
                    <a:pt x="32" y="78"/>
                  </a:moveTo>
                  <a:cubicBezTo>
                    <a:pt x="24" y="69"/>
                    <a:pt x="19" y="58"/>
                    <a:pt x="19" y="46"/>
                  </a:cubicBezTo>
                  <a:cubicBezTo>
                    <a:pt x="19" y="33"/>
                    <a:pt x="24" y="22"/>
                    <a:pt x="33" y="13"/>
                  </a:cubicBezTo>
                  <a:cubicBezTo>
                    <a:pt x="39" y="20"/>
                    <a:pt x="39" y="20"/>
                    <a:pt x="39" y="20"/>
                  </a:cubicBezTo>
                  <a:cubicBezTo>
                    <a:pt x="39" y="20"/>
                    <a:pt x="39" y="20"/>
                    <a:pt x="39" y="20"/>
                  </a:cubicBezTo>
                  <a:cubicBezTo>
                    <a:pt x="32" y="27"/>
                    <a:pt x="28" y="36"/>
                    <a:pt x="28" y="46"/>
                  </a:cubicBezTo>
                  <a:cubicBezTo>
                    <a:pt x="28" y="55"/>
                    <a:pt x="32" y="65"/>
                    <a:pt x="39" y="72"/>
                  </a:cubicBezTo>
                  <a:lnTo>
                    <a:pt x="32" y="78"/>
                  </a:lnTo>
                  <a:close/>
                  <a:moveTo>
                    <a:pt x="6" y="20"/>
                  </a:moveTo>
                  <a:cubicBezTo>
                    <a:pt x="9" y="13"/>
                    <a:pt x="14" y="6"/>
                    <a:pt x="20" y="0"/>
                  </a:cubicBezTo>
                  <a:cubicBezTo>
                    <a:pt x="20" y="0"/>
                    <a:pt x="20" y="0"/>
                    <a:pt x="20" y="0"/>
                  </a:cubicBezTo>
                  <a:cubicBezTo>
                    <a:pt x="27" y="6"/>
                    <a:pt x="27" y="6"/>
                    <a:pt x="27" y="6"/>
                  </a:cubicBezTo>
                  <a:cubicBezTo>
                    <a:pt x="16" y="17"/>
                    <a:pt x="10" y="31"/>
                    <a:pt x="10" y="45"/>
                  </a:cubicBezTo>
                  <a:cubicBezTo>
                    <a:pt x="10" y="60"/>
                    <a:pt x="15" y="74"/>
                    <a:pt x="26" y="85"/>
                  </a:cubicBezTo>
                  <a:cubicBezTo>
                    <a:pt x="19" y="91"/>
                    <a:pt x="19" y="91"/>
                    <a:pt x="19" y="91"/>
                  </a:cubicBezTo>
                  <a:cubicBezTo>
                    <a:pt x="13" y="85"/>
                    <a:pt x="9" y="78"/>
                    <a:pt x="5" y="70"/>
                  </a:cubicBezTo>
                  <a:cubicBezTo>
                    <a:pt x="2" y="62"/>
                    <a:pt x="0" y="54"/>
                    <a:pt x="1" y="45"/>
                  </a:cubicBezTo>
                  <a:cubicBezTo>
                    <a:pt x="1" y="37"/>
                    <a:pt x="3" y="28"/>
                    <a:pt x="6" y="20"/>
                  </a:cubicBezTo>
                  <a:close/>
                  <a:moveTo>
                    <a:pt x="61" y="51"/>
                  </a:moveTo>
                  <a:cubicBezTo>
                    <a:pt x="63" y="51"/>
                    <a:pt x="65" y="49"/>
                    <a:pt x="65" y="46"/>
                  </a:cubicBezTo>
                  <a:cubicBezTo>
                    <a:pt x="65" y="44"/>
                    <a:pt x="63" y="41"/>
                    <a:pt x="61" y="41"/>
                  </a:cubicBezTo>
                  <a:cubicBezTo>
                    <a:pt x="58" y="41"/>
                    <a:pt x="56" y="43"/>
                    <a:pt x="56" y="46"/>
                  </a:cubicBezTo>
                  <a:cubicBezTo>
                    <a:pt x="56" y="49"/>
                    <a:pt x="58" y="51"/>
                    <a:pt x="61" y="5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29"/>
            <p:cNvSpPr>
              <a:spLocks noEditPoints="1"/>
            </p:cNvSpPr>
            <p:nvPr/>
          </p:nvSpPr>
          <p:spPr bwMode="auto">
            <a:xfrm>
              <a:off x="10759984" y="2856937"/>
              <a:ext cx="151209" cy="151209"/>
            </a:xfrm>
            <a:custGeom>
              <a:avLst/>
              <a:gdLst>
                <a:gd name="T0" fmla="*/ 63 w 103"/>
                <a:gd name="T1" fmla="*/ 27 h 103"/>
                <a:gd name="T2" fmla="*/ 65 w 103"/>
                <a:gd name="T3" fmla="*/ 2 h 103"/>
                <a:gd name="T4" fmla="*/ 19 w 103"/>
                <a:gd name="T5" fmla="*/ 0 h 103"/>
                <a:gd name="T6" fmla="*/ 1 w 103"/>
                <a:gd name="T7" fmla="*/ 20 h 103"/>
                <a:gd name="T8" fmla="*/ 0 w 103"/>
                <a:gd name="T9" fmla="*/ 77 h 103"/>
                <a:gd name="T10" fmla="*/ 39 w 103"/>
                <a:gd name="T11" fmla="*/ 77 h 103"/>
                <a:gd name="T12" fmla="*/ 37 w 103"/>
                <a:gd name="T13" fmla="*/ 102 h 103"/>
                <a:gd name="T14" fmla="*/ 101 w 103"/>
                <a:gd name="T15" fmla="*/ 103 h 103"/>
                <a:gd name="T16" fmla="*/ 103 w 103"/>
                <a:gd name="T17" fmla="*/ 27 h 103"/>
                <a:gd name="T18" fmla="*/ 63 w 103"/>
                <a:gd name="T19" fmla="*/ 27 h 103"/>
                <a:gd name="T20" fmla="*/ 19 w 103"/>
                <a:gd name="T21" fmla="*/ 10 h 103"/>
                <a:gd name="T22" fmla="*/ 19 w 103"/>
                <a:gd name="T23" fmla="*/ 20 h 103"/>
                <a:gd name="T24" fmla="*/ 9 w 103"/>
                <a:gd name="T25" fmla="*/ 20 h 103"/>
                <a:gd name="T26" fmla="*/ 19 w 103"/>
                <a:gd name="T27" fmla="*/ 10 h 103"/>
                <a:gd name="T28" fmla="*/ 6 w 103"/>
                <a:gd name="T29" fmla="*/ 71 h 103"/>
                <a:gd name="T30" fmla="*/ 6 w 103"/>
                <a:gd name="T31" fmla="*/ 27 h 103"/>
                <a:gd name="T32" fmla="*/ 26 w 103"/>
                <a:gd name="T33" fmla="*/ 27 h 103"/>
                <a:gd name="T34" fmla="*/ 26 w 103"/>
                <a:gd name="T35" fmla="*/ 7 h 103"/>
                <a:gd name="T36" fmla="*/ 58 w 103"/>
                <a:gd name="T37" fmla="*/ 7 h 103"/>
                <a:gd name="T38" fmla="*/ 58 w 103"/>
                <a:gd name="T39" fmla="*/ 27 h 103"/>
                <a:gd name="T40" fmla="*/ 39 w 103"/>
                <a:gd name="T41" fmla="*/ 46 h 103"/>
                <a:gd name="T42" fmla="*/ 39 w 103"/>
                <a:gd name="T43" fmla="*/ 71 h 103"/>
                <a:gd name="T44" fmla="*/ 6 w 103"/>
                <a:gd name="T45" fmla="*/ 71 h 103"/>
                <a:gd name="T46" fmla="*/ 57 w 103"/>
                <a:gd name="T47" fmla="*/ 36 h 103"/>
                <a:gd name="T48" fmla="*/ 57 w 103"/>
                <a:gd name="T49" fmla="*/ 46 h 103"/>
                <a:gd name="T50" fmla="*/ 47 w 103"/>
                <a:gd name="T51" fmla="*/ 46 h 103"/>
                <a:gd name="T52" fmla="*/ 57 w 103"/>
                <a:gd name="T53" fmla="*/ 36 h 103"/>
                <a:gd name="T54" fmla="*/ 94 w 103"/>
                <a:gd name="T55" fmla="*/ 97 h 103"/>
                <a:gd name="T56" fmla="*/ 44 w 103"/>
                <a:gd name="T57" fmla="*/ 97 h 103"/>
                <a:gd name="T58" fmla="*/ 45 w 103"/>
                <a:gd name="T59" fmla="*/ 51 h 103"/>
                <a:gd name="T60" fmla="*/ 63 w 103"/>
                <a:gd name="T61" fmla="*/ 53 h 103"/>
                <a:gd name="T62" fmla="*/ 63 w 103"/>
                <a:gd name="T63" fmla="*/ 33 h 103"/>
                <a:gd name="T64" fmla="*/ 96 w 103"/>
                <a:gd name="T65" fmla="*/ 33 h 103"/>
                <a:gd name="T66" fmla="*/ 94 w 103"/>
                <a:gd name="T67" fmla="*/ 9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103">
                  <a:moveTo>
                    <a:pt x="63" y="27"/>
                  </a:moveTo>
                  <a:lnTo>
                    <a:pt x="65" y="2"/>
                  </a:lnTo>
                  <a:lnTo>
                    <a:pt x="19" y="0"/>
                  </a:lnTo>
                  <a:lnTo>
                    <a:pt x="1" y="20"/>
                  </a:lnTo>
                  <a:lnTo>
                    <a:pt x="0" y="77"/>
                  </a:lnTo>
                  <a:lnTo>
                    <a:pt x="39" y="77"/>
                  </a:lnTo>
                  <a:lnTo>
                    <a:pt x="37" y="102"/>
                  </a:lnTo>
                  <a:lnTo>
                    <a:pt x="101" y="103"/>
                  </a:lnTo>
                  <a:lnTo>
                    <a:pt x="103" y="27"/>
                  </a:lnTo>
                  <a:lnTo>
                    <a:pt x="63" y="27"/>
                  </a:lnTo>
                  <a:close/>
                  <a:moveTo>
                    <a:pt x="19" y="10"/>
                  </a:moveTo>
                  <a:lnTo>
                    <a:pt x="19" y="20"/>
                  </a:lnTo>
                  <a:lnTo>
                    <a:pt x="9" y="20"/>
                  </a:lnTo>
                  <a:lnTo>
                    <a:pt x="19" y="10"/>
                  </a:lnTo>
                  <a:close/>
                  <a:moveTo>
                    <a:pt x="6" y="71"/>
                  </a:moveTo>
                  <a:lnTo>
                    <a:pt x="6" y="27"/>
                  </a:lnTo>
                  <a:lnTo>
                    <a:pt x="26" y="27"/>
                  </a:lnTo>
                  <a:lnTo>
                    <a:pt x="26" y="7"/>
                  </a:lnTo>
                  <a:lnTo>
                    <a:pt x="58" y="7"/>
                  </a:lnTo>
                  <a:lnTo>
                    <a:pt x="58" y="27"/>
                  </a:lnTo>
                  <a:lnTo>
                    <a:pt x="39" y="46"/>
                  </a:lnTo>
                  <a:lnTo>
                    <a:pt x="39" y="71"/>
                  </a:lnTo>
                  <a:lnTo>
                    <a:pt x="6" y="71"/>
                  </a:lnTo>
                  <a:close/>
                  <a:moveTo>
                    <a:pt x="57" y="36"/>
                  </a:moveTo>
                  <a:lnTo>
                    <a:pt x="57" y="46"/>
                  </a:lnTo>
                  <a:lnTo>
                    <a:pt x="47" y="46"/>
                  </a:lnTo>
                  <a:lnTo>
                    <a:pt x="57" y="36"/>
                  </a:lnTo>
                  <a:close/>
                  <a:moveTo>
                    <a:pt x="94" y="97"/>
                  </a:moveTo>
                  <a:lnTo>
                    <a:pt x="44" y="97"/>
                  </a:lnTo>
                  <a:lnTo>
                    <a:pt x="45" y="51"/>
                  </a:lnTo>
                  <a:lnTo>
                    <a:pt x="63" y="53"/>
                  </a:lnTo>
                  <a:lnTo>
                    <a:pt x="63" y="33"/>
                  </a:lnTo>
                  <a:lnTo>
                    <a:pt x="96" y="33"/>
                  </a:lnTo>
                  <a:lnTo>
                    <a:pt x="94" y="9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30"/>
            <p:cNvSpPr>
              <a:spLocks noEditPoints="1"/>
            </p:cNvSpPr>
            <p:nvPr/>
          </p:nvSpPr>
          <p:spPr bwMode="auto">
            <a:xfrm>
              <a:off x="10564734" y="3941826"/>
              <a:ext cx="245165" cy="208464"/>
            </a:xfrm>
            <a:custGeom>
              <a:avLst/>
              <a:gdLst>
                <a:gd name="T0" fmla="*/ 76 w 102"/>
                <a:gd name="T1" fmla="*/ 1 h 87"/>
                <a:gd name="T2" fmla="*/ 7 w 102"/>
                <a:gd name="T3" fmla="*/ 22 h 87"/>
                <a:gd name="T4" fmla="*/ 1 w 102"/>
                <a:gd name="T5" fmla="*/ 32 h 87"/>
                <a:gd name="T6" fmla="*/ 15 w 102"/>
                <a:gd name="T7" fmla="*/ 80 h 87"/>
                <a:gd name="T8" fmla="*/ 26 w 102"/>
                <a:gd name="T9" fmla="*/ 86 h 87"/>
                <a:gd name="T10" fmla="*/ 95 w 102"/>
                <a:gd name="T11" fmla="*/ 65 h 87"/>
                <a:gd name="T12" fmla="*/ 101 w 102"/>
                <a:gd name="T13" fmla="*/ 55 h 87"/>
                <a:gd name="T14" fmla="*/ 87 w 102"/>
                <a:gd name="T15" fmla="*/ 7 h 87"/>
                <a:gd name="T16" fmla="*/ 76 w 102"/>
                <a:gd name="T17" fmla="*/ 1 h 87"/>
                <a:gd name="T18" fmla="*/ 8 w 102"/>
                <a:gd name="T19" fmla="*/ 27 h 87"/>
                <a:gd name="T20" fmla="*/ 78 w 102"/>
                <a:gd name="T21" fmla="*/ 7 h 87"/>
                <a:gd name="T22" fmla="*/ 81 w 102"/>
                <a:gd name="T23" fmla="*/ 8 h 87"/>
                <a:gd name="T24" fmla="*/ 84 w 102"/>
                <a:gd name="T25" fmla="*/ 17 h 87"/>
                <a:gd name="T26" fmla="*/ 9 w 102"/>
                <a:gd name="T27" fmla="*/ 38 h 87"/>
                <a:gd name="T28" fmla="*/ 7 w 102"/>
                <a:gd name="T29" fmla="*/ 30 h 87"/>
                <a:gd name="T30" fmla="*/ 8 w 102"/>
                <a:gd name="T31" fmla="*/ 27 h 87"/>
                <a:gd name="T32" fmla="*/ 94 w 102"/>
                <a:gd name="T33" fmla="*/ 60 h 87"/>
                <a:gd name="T34" fmla="*/ 24 w 102"/>
                <a:gd name="T35" fmla="*/ 80 h 87"/>
                <a:gd name="T36" fmla="*/ 21 w 102"/>
                <a:gd name="T37" fmla="*/ 78 h 87"/>
                <a:gd name="T38" fmla="*/ 14 w 102"/>
                <a:gd name="T39" fmla="*/ 54 h 87"/>
                <a:gd name="T40" fmla="*/ 88 w 102"/>
                <a:gd name="T41" fmla="*/ 33 h 87"/>
                <a:gd name="T42" fmla="*/ 95 w 102"/>
                <a:gd name="T43" fmla="*/ 57 h 87"/>
                <a:gd name="T44" fmla="*/ 94 w 102"/>
                <a:gd name="T45" fmla="*/ 60 h 87"/>
                <a:gd name="T46" fmla="*/ 22 w 102"/>
                <a:gd name="T47" fmla="*/ 64 h 87"/>
                <a:gd name="T48" fmla="*/ 27 w 102"/>
                <a:gd name="T49" fmla="*/ 62 h 87"/>
                <a:gd name="T50" fmla="*/ 31 w 102"/>
                <a:gd name="T51" fmla="*/ 73 h 87"/>
                <a:gd name="T52" fmla="*/ 25 w 102"/>
                <a:gd name="T53" fmla="*/ 74 h 87"/>
                <a:gd name="T54" fmla="*/ 22 w 102"/>
                <a:gd name="T55" fmla="*/ 64 h 87"/>
                <a:gd name="T56" fmla="*/ 33 w 102"/>
                <a:gd name="T57" fmla="*/ 60 h 87"/>
                <a:gd name="T58" fmla="*/ 38 w 102"/>
                <a:gd name="T59" fmla="*/ 59 h 87"/>
                <a:gd name="T60" fmla="*/ 41 w 102"/>
                <a:gd name="T61" fmla="*/ 70 h 87"/>
                <a:gd name="T62" fmla="*/ 36 w 102"/>
                <a:gd name="T63" fmla="*/ 71 h 87"/>
                <a:gd name="T64" fmla="*/ 33 w 102"/>
                <a:gd name="T65" fmla="*/ 60 h 87"/>
                <a:gd name="T66" fmla="*/ 43 w 102"/>
                <a:gd name="T67" fmla="*/ 57 h 87"/>
                <a:gd name="T68" fmla="*/ 49 w 102"/>
                <a:gd name="T69" fmla="*/ 56 h 87"/>
                <a:gd name="T70" fmla="*/ 52 w 102"/>
                <a:gd name="T71" fmla="*/ 66 h 87"/>
                <a:gd name="T72" fmla="*/ 47 w 102"/>
                <a:gd name="T73" fmla="*/ 68 h 87"/>
                <a:gd name="T74" fmla="*/ 43 w 102"/>
                <a:gd name="T75"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87">
                  <a:moveTo>
                    <a:pt x="76" y="1"/>
                  </a:moveTo>
                  <a:cubicBezTo>
                    <a:pt x="7" y="22"/>
                    <a:pt x="7" y="22"/>
                    <a:pt x="7" y="22"/>
                  </a:cubicBezTo>
                  <a:cubicBezTo>
                    <a:pt x="2" y="23"/>
                    <a:pt x="0" y="28"/>
                    <a:pt x="1" y="32"/>
                  </a:cubicBezTo>
                  <a:cubicBezTo>
                    <a:pt x="15" y="80"/>
                    <a:pt x="15" y="80"/>
                    <a:pt x="15" y="80"/>
                  </a:cubicBezTo>
                  <a:cubicBezTo>
                    <a:pt x="17" y="84"/>
                    <a:pt x="21" y="87"/>
                    <a:pt x="26" y="86"/>
                  </a:cubicBezTo>
                  <a:cubicBezTo>
                    <a:pt x="95" y="65"/>
                    <a:pt x="95" y="65"/>
                    <a:pt x="95" y="65"/>
                  </a:cubicBezTo>
                  <a:cubicBezTo>
                    <a:pt x="100" y="64"/>
                    <a:pt x="102" y="59"/>
                    <a:pt x="101" y="55"/>
                  </a:cubicBezTo>
                  <a:cubicBezTo>
                    <a:pt x="87" y="7"/>
                    <a:pt x="87" y="7"/>
                    <a:pt x="87" y="7"/>
                  </a:cubicBezTo>
                  <a:cubicBezTo>
                    <a:pt x="85" y="3"/>
                    <a:pt x="81" y="0"/>
                    <a:pt x="76" y="1"/>
                  </a:cubicBezTo>
                  <a:close/>
                  <a:moveTo>
                    <a:pt x="8" y="27"/>
                  </a:moveTo>
                  <a:cubicBezTo>
                    <a:pt x="78" y="7"/>
                    <a:pt x="78" y="7"/>
                    <a:pt x="78" y="7"/>
                  </a:cubicBezTo>
                  <a:cubicBezTo>
                    <a:pt x="79" y="6"/>
                    <a:pt x="81" y="7"/>
                    <a:pt x="81" y="8"/>
                  </a:cubicBezTo>
                  <a:cubicBezTo>
                    <a:pt x="84" y="17"/>
                    <a:pt x="84" y="17"/>
                    <a:pt x="84" y="17"/>
                  </a:cubicBezTo>
                  <a:cubicBezTo>
                    <a:pt x="9" y="38"/>
                    <a:pt x="9" y="38"/>
                    <a:pt x="9" y="38"/>
                  </a:cubicBezTo>
                  <a:cubicBezTo>
                    <a:pt x="7" y="30"/>
                    <a:pt x="7" y="30"/>
                    <a:pt x="7" y="30"/>
                  </a:cubicBezTo>
                  <a:cubicBezTo>
                    <a:pt x="6" y="29"/>
                    <a:pt x="7" y="27"/>
                    <a:pt x="8" y="27"/>
                  </a:cubicBezTo>
                  <a:close/>
                  <a:moveTo>
                    <a:pt x="94" y="60"/>
                  </a:moveTo>
                  <a:cubicBezTo>
                    <a:pt x="24" y="80"/>
                    <a:pt x="24" y="80"/>
                    <a:pt x="24" y="80"/>
                  </a:cubicBezTo>
                  <a:cubicBezTo>
                    <a:pt x="23" y="81"/>
                    <a:pt x="21" y="80"/>
                    <a:pt x="21" y="78"/>
                  </a:cubicBezTo>
                  <a:cubicBezTo>
                    <a:pt x="14" y="54"/>
                    <a:pt x="14" y="54"/>
                    <a:pt x="14" y="54"/>
                  </a:cubicBezTo>
                  <a:cubicBezTo>
                    <a:pt x="88" y="33"/>
                    <a:pt x="88" y="33"/>
                    <a:pt x="88" y="33"/>
                  </a:cubicBezTo>
                  <a:cubicBezTo>
                    <a:pt x="95" y="57"/>
                    <a:pt x="95" y="57"/>
                    <a:pt x="95" y="57"/>
                  </a:cubicBezTo>
                  <a:cubicBezTo>
                    <a:pt x="96" y="58"/>
                    <a:pt x="95" y="60"/>
                    <a:pt x="94" y="60"/>
                  </a:cubicBezTo>
                  <a:close/>
                  <a:moveTo>
                    <a:pt x="22" y="64"/>
                  </a:moveTo>
                  <a:cubicBezTo>
                    <a:pt x="27" y="62"/>
                    <a:pt x="27" y="62"/>
                    <a:pt x="27" y="62"/>
                  </a:cubicBezTo>
                  <a:cubicBezTo>
                    <a:pt x="31" y="73"/>
                    <a:pt x="31" y="73"/>
                    <a:pt x="31" y="73"/>
                  </a:cubicBezTo>
                  <a:cubicBezTo>
                    <a:pt x="25" y="74"/>
                    <a:pt x="25" y="74"/>
                    <a:pt x="25" y="74"/>
                  </a:cubicBezTo>
                  <a:lnTo>
                    <a:pt x="22" y="64"/>
                  </a:lnTo>
                  <a:close/>
                  <a:moveTo>
                    <a:pt x="33" y="60"/>
                  </a:moveTo>
                  <a:cubicBezTo>
                    <a:pt x="38" y="59"/>
                    <a:pt x="38" y="59"/>
                    <a:pt x="38" y="59"/>
                  </a:cubicBezTo>
                  <a:cubicBezTo>
                    <a:pt x="41" y="70"/>
                    <a:pt x="41" y="70"/>
                    <a:pt x="41" y="70"/>
                  </a:cubicBezTo>
                  <a:cubicBezTo>
                    <a:pt x="36" y="71"/>
                    <a:pt x="36" y="71"/>
                    <a:pt x="36" y="71"/>
                  </a:cubicBezTo>
                  <a:lnTo>
                    <a:pt x="33" y="60"/>
                  </a:lnTo>
                  <a:close/>
                  <a:moveTo>
                    <a:pt x="43" y="57"/>
                  </a:moveTo>
                  <a:cubicBezTo>
                    <a:pt x="49" y="56"/>
                    <a:pt x="49" y="56"/>
                    <a:pt x="49" y="56"/>
                  </a:cubicBezTo>
                  <a:cubicBezTo>
                    <a:pt x="52" y="66"/>
                    <a:pt x="52" y="66"/>
                    <a:pt x="52" y="66"/>
                  </a:cubicBezTo>
                  <a:cubicBezTo>
                    <a:pt x="47" y="68"/>
                    <a:pt x="47" y="68"/>
                    <a:pt x="47" y="68"/>
                  </a:cubicBezTo>
                  <a:lnTo>
                    <a:pt x="43" y="5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31"/>
            <p:cNvSpPr>
              <a:spLocks/>
            </p:cNvSpPr>
            <p:nvPr/>
          </p:nvSpPr>
          <p:spPr bwMode="auto">
            <a:xfrm>
              <a:off x="10655754" y="2423861"/>
              <a:ext cx="221676" cy="229016"/>
            </a:xfrm>
            <a:custGeom>
              <a:avLst/>
              <a:gdLst>
                <a:gd name="T0" fmla="*/ 65 w 92"/>
                <a:gd name="T1" fmla="*/ 96 h 96"/>
                <a:gd name="T2" fmla="*/ 36 w 92"/>
                <a:gd name="T3" fmla="*/ 49 h 96"/>
                <a:gd name="T4" fmla="*/ 36 w 92"/>
                <a:gd name="T5" fmla="*/ 72 h 96"/>
                <a:gd name="T6" fmla="*/ 0 w 92"/>
                <a:gd name="T7" fmla="*/ 36 h 96"/>
                <a:gd name="T8" fmla="*/ 36 w 92"/>
                <a:gd name="T9" fmla="*/ 0 h 96"/>
                <a:gd name="T10" fmla="*/ 36 w 92"/>
                <a:gd name="T11" fmla="*/ 24 h 96"/>
                <a:gd name="T12" fmla="*/ 65 w 92"/>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92" h="96">
                  <a:moveTo>
                    <a:pt x="65" y="96"/>
                  </a:moveTo>
                  <a:cubicBezTo>
                    <a:pt x="76" y="77"/>
                    <a:pt x="78" y="48"/>
                    <a:pt x="36" y="49"/>
                  </a:cubicBezTo>
                  <a:cubicBezTo>
                    <a:pt x="36" y="72"/>
                    <a:pt x="36" y="72"/>
                    <a:pt x="36" y="72"/>
                  </a:cubicBezTo>
                  <a:cubicBezTo>
                    <a:pt x="0" y="36"/>
                    <a:pt x="0" y="36"/>
                    <a:pt x="0" y="36"/>
                  </a:cubicBezTo>
                  <a:cubicBezTo>
                    <a:pt x="36" y="0"/>
                    <a:pt x="36" y="0"/>
                    <a:pt x="36" y="0"/>
                  </a:cubicBezTo>
                  <a:cubicBezTo>
                    <a:pt x="36" y="24"/>
                    <a:pt x="36" y="24"/>
                    <a:pt x="36" y="24"/>
                  </a:cubicBezTo>
                  <a:cubicBezTo>
                    <a:pt x="86" y="22"/>
                    <a:pt x="92" y="68"/>
                    <a:pt x="65" y="96"/>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32"/>
            <p:cNvSpPr>
              <a:spLocks noEditPoints="1"/>
            </p:cNvSpPr>
            <p:nvPr/>
          </p:nvSpPr>
          <p:spPr bwMode="auto">
            <a:xfrm>
              <a:off x="10591159" y="2598560"/>
              <a:ext cx="206996" cy="146805"/>
            </a:xfrm>
            <a:custGeom>
              <a:avLst/>
              <a:gdLst>
                <a:gd name="T0" fmla="*/ 70 w 86"/>
                <a:gd name="T1" fmla="*/ 58 h 61"/>
                <a:gd name="T2" fmla="*/ 75 w 86"/>
                <a:gd name="T3" fmla="*/ 49 h 61"/>
                <a:gd name="T4" fmla="*/ 80 w 86"/>
                <a:gd name="T5" fmla="*/ 41 h 61"/>
                <a:gd name="T6" fmla="*/ 85 w 86"/>
                <a:gd name="T7" fmla="*/ 32 h 61"/>
                <a:gd name="T8" fmla="*/ 83 w 86"/>
                <a:gd name="T9" fmla="*/ 25 h 61"/>
                <a:gd name="T10" fmla="*/ 65 w 86"/>
                <a:gd name="T11" fmla="*/ 9 h 61"/>
                <a:gd name="T12" fmla="*/ 58 w 86"/>
                <a:gd name="T13" fmla="*/ 9 h 61"/>
                <a:gd name="T14" fmla="*/ 50 w 86"/>
                <a:gd name="T15" fmla="*/ 17 h 61"/>
                <a:gd name="T16" fmla="*/ 49 w 86"/>
                <a:gd name="T17" fmla="*/ 18 h 61"/>
                <a:gd name="T18" fmla="*/ 17 w 86"/>
                <a:gd name="T19" fmla="*/ 0 h 61"/>
                <a:gd name="T20" fmla="*/ 0 w 86"/>
                <a:gd name="T21" fmla="*/ 3 h 61"/>
                <a:gd name="T22" fmla="*/ 4 w 86"/>
                <a:gd name="T23" fmla="*/ 16 h 61"/>
                <a:gd name="T24" fmla="*/ 9 w 86"/>
                <a:gd name="T25" fmla="*/ 15 h 61"/>
                <a:gd name="T26" fmla="*/ 11 w 86"/>
                <a:gd name="T27" fmla="*/ 24 h 61"/>
                <a:gd name="T28" fmla="*/ 20 w 86"/>
                <a:gd name="T29" fmla="*/ 21 h 61"/>
                <a:gd name="T30" fmla="*/ 23 w 86"/>
                <a:gd name="T31" fmla="*/ 30 h 61"/>
                <a:gd name="T32" fmla="*/ 32 w 86"/>
                <a:gd name="T33" fmla="*/ 27 h 61"/>
                <a:gd name="T34" fmla="*/ 35 w 86"/>
                <a:gd name="T35" fmla="*/ 36 h 61"/>
                <a:gd name="T36" fmla="*/ 39 w 86"/>
                <a:gd name="T37" fmla="*/ 35 h 61"/>
                <a:gd name="T38" fmla="*/ 39 w 86"/>
                <a:gd name="T39" fmla="*/ 36 h 61"/>
                <a:gd name="T40" fmla="*/ 37 w 86"/>
                <a:gd name="T41" fmla="*/ 47 h 61"/>
                <a:gd name="T42" fmla="*/ 41 w 86"/>
                <a:gd name="T43" fmla="*/ 53 h 61"/>
                <a:gd name="T44" fmla="*/ 64 w 86"/>
                <a:gd name="T45" fmla="*/ 61 h 61"/>
                <a:gd name="T46" fmla="*/ 70 w 86"/>
                <a:gd name="T47" fmla="*/ 58 h 61"/>
                <a:gd name="T48" fmla="*/ 15 w 86"/>
                <a:gd name="T49" fmla="*/ 10 h 61"/>
                <a:gd name="T50" fmla="*/ 18 w 86"/>
                <a:gd name="T51" fmla="*/ 6 h 61"/>
                <a:gd name="T52" fmla="*/ 46 w 86"/>
                <a:gd name="T53" fmla="*/ 21 h 61"/>
                <a:gd name="T54" fmla="*/ 43 w 86"/>
                <a:gd name="T55" fmla="*/ 25 h 61"/>
                <a:gd name="T56" fmla="*/ 15 w 86"/>
                <a:gd name="T57" fmla="*/ 10 h 61"/>
                <a:gd name="T58" fmla="*/ 61 w 86"/>
                <a:gd name="T59" fmla="*/ 54 h 61"/>
                <a:gd name="T60" fmla="*/ 57 w 86"/>
                <a:gd name="T61" fmla="*/ 52 h 61"/>
                <a:gd name="T62" fmla="*/ 56 w 86"/>
                <a:gd name="T63" fmla="*/ 49 h 61"/>
                <a:gd name="T64" fmla="*/ 69 w 86"/>
                <a:gd name="T65" fmla="*/ 24 h 61"/>
                <a:gd name="T66" fmla="*/ 72 w 86"/>
                <a:gd name="T67" fmla="*/ 23 h 61"/>
                <a:gd name="T68" fmla="*/ 77 w 86"/>
                <a:gd name="T69" fmla="*/ 26 h 61"/>
                <a:gd name="T70" fmla="*/ 77 w 86"/>
                <a:gd name="T71" fmla="*/ 29 h 61"/>
                <a:gd name="T72" fmla="*/ 64 w 86"/>
                <a:gd name="T73" fmla="*/ 53 h 61"/>
                <a:gd name="T74" fmla="*/ 61 w 86"/>
                <a:gd name="T75" fmla="*/ 5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61">
                  <a:moveTo>
                    <a:pt x="70" y="58"/>
                  </a:moveTo>
                  <a:cubicBezTo>
                    <a:pt x="75" y="49"/>
                    <a:pt x="75" y="49"/>
                    <a:pt x="75" y="49"/>
                  </a:cubicBezTo>
                  <a:cubicBezTo>
                    <a:pt x="77" y="47"/>
                    <a:pt x="79" y="43"/>
                    <a:pt x="80" y="41"/>
                  </a:cubicBezTo>
                  <a:cubicBezTo>
                    <a:pt x="85" y="32"/>
                    <a:pt x="85" y="32"/>
                    <a:pt x="85" y="32"/>
                  </a:cubicBezTo>
                  <a:cubicBezTo>
                    <a:pt x="86" y="29"/>
                    <a:pt x="85" y="26"/>
                    <a:pt x="83" y="25"/>
                  </a:cubicBezTo>
                  <a:cubicBezTo>
                    <a:pt x="65" y="9"/>
                    <a:pt x="65" y="9"/>
                    <a:pt x="65" y="9"/>
                  </a:cubicBezTo>
                  <a:cubicBezTo>
                    <a:pt x="63" y="7"/>
                    <a:pt x="60" y="8"/>
                    <a:pt x="58" y="9"/>
                  </a:cubicBezTo>
                  <a:cubicBezTo>
                    <a:pt x="50" y="17"/>
                    <a:pt x="50" y="17"/>
                    <a:pt x="50" y="17"/>
                  </a:cubicBezTo>
                  <a:cubicBezTo>
                    <a:pt x="49" y="17"/>
                    <a:pt x="49" y="18"/>
                    <a:pt x="49" y="18"/>
                  </a:cubicBezTo>
                  <a:cubicBezTo>
                    <a:pt x="17" y="0"/>
                    <a:pt x="17" y="0"/>
                    <a:pt x="17" y="0"/>
                  </a:cubicBezTo>
                  <a:cubicBezTo>
                    <a:pt x="0" y="3"/>
                    <a:pt x="0" y="3"/>
                    <a:pt x="0" y="3"/>
                  </a:cubicBezTo>
                  <a:cubicBezTo>
                    <a:pt x="4" y="16"/>
                    <a:pt x="4" y="16"/>
                    <a:pt x="4" y="16"/>
                  </a:cubicBezTo>
                  <a:cubicBezTo>
                    <a:pt x="9" y="15"/>
                    <a:pt x="9" y="15"/>
                    <a:pt x="9" y="15"/>
                  </a:cubicBezTo>
                  <a:cubicBezTo>
                    <a:pt x="11" y="24"/>
                    <a:pt x="11" y="24"/>
                    <a:pt x="11" y="24"/>
                  </a:cubicBezTo>
                  <a:cubicBezTo>
                    <a:pt x="20" y="21"/>
                    <a:pt x="20" y="21"/>
                    <a:pt x="20" y="21"/>
                  </a:cubicBezTo>
                  <a:cubicBezTo>
                    <a:pt x="23" y="30"/>
                    <a:pt x="23" y="30"/>
                    <a:pt x="23" y="30"/>
                  </a:cubicBezTo>
                  <a:cubicBezTo>
                    <a:pt x="32" y="27"/>
                    <a:pt x="32" y="27"/>
                    <a:pt x="32" y="27"/>
                  </a:cubicBezTo>
                  <a:cubicBezTo>
                    <a:pt x="35" y="36"/>
                    <a:pt x="35" y="36"/>
                    <a:pt x="35" y="36"/>
                  </a:cubicBezTo>
                  <a:cubicBezTo>
                    <a:pt x="39" y="35"/>
                    <a:pt x="39" y="35"/>
                    <a:pt x="39" y="35"/>
                  </a:cubicBezTo>
                  <a:cubicBezTo>
                    <a:pt x="39" y="35"/>
                    <a:pt x="39" y="36"/>
                    <a:pt x="39" y="36"/>
                  </a:cubicBezTo>
                  <a:cubicBezTo>
                    <a:pt x="37" y="47"/>
                    <a:pt x="37" y="47"/>
                    <a:pt x="37" y="47"/>
                  </a:cubicBezTo>
                  <a:cubicBezTo>
                    <a:pt x="37" y="50"/>
                    <a:pt x="38" y="53"/>
                    <a:pt x="41" y="53"/>
                  </a:cubicBezTo>
                  <a:cubicBezTo>
                    <a:pt x="64" y="61"/>
                    <a:pt x="64" y="61"/>
                    <a:pt x="64" y="61"/>
                  </a:cubicBezTo>
                  <a:cubicBezTo>
                    <a:pt x="66" y="61"/>
                    <a:pt x="69" y="60"/>
                    <a:pt x="70" y="58"/>
                  </a:cubicBezTo>
                  <a:close/>
                  <a:moveTo>
                    <a:pt x="15" y="10"/>
                  </a:moveTo>
                  <a:cubicBezTo>
                    <a:pt x="18" y="6"/>
                    <a:pt x="18" y="6"/>
                    <a:pt x="18" y="6"/>
                  </a:cubicBezTo>
                  <a:cubicBezTo>
                    <a:pt x="46" y="21"/>
                    <a:pt x="46" y="21"/>
                    <a:pt x="46" y="21"/>
                  </a:cubicBezTo>
                  <a:cubicBezTo>
                    <a:pt x="43" y="25"/>
                    <a:pt x="43" y="25"/>
                    <a:pt x="43" y="25"/>
                  </a:cubicBezTo>
                  <a:lnTo>
                    <a:pt x="15" y="10"/>
                  </a:lnTo>
                  <a:close/>
                  <a:moveTo>
                    <a:pt x="61" y="54"/>
                  </a:moveTo>
                  <a:cubicBezTo>
                    <a:pt x="57" y="52"/>
                    <a:pt x="57" y="52"/>
                    <a:pt x="57" y="52"/>
                  </a:cubicBezTo>
                  <a:cubicBezTo>
                    <a:pt x="56" y="51"/>
                    <a:pt x="55" y="50"/>
                    <a:pt x="56" y="49"/>
                  </a:cubicBezTo>
                  <a:cubicBezTo>
                    <a:pt x="69" y="24"/>
                    <a:pt x="69" y="24"/>
                    <a:pt x="69" y="24"/>
                  </a:cubicBezTo>
                  <a:cubicBezTo>
                    <a:pt x="70" y="23"/>
                    <a:pt x="71" y="23"/>
                    <a:pt x="72" y="23"/>
                  </a:cubicBezTo>
                  <a:cubicBezTo>
                    <a:pt x="77" y="26"/>
                    <a:pt x="77" y="26"/>
                    <a:pt x="77" y="26"/>
                  </a:cubicBezTo>
                  <a:cubicBezTo>
                    <a:pt x="78" y="26"/>
                    <a:pt x="78" y="28"/>
                    <a:pt x="77" y="29"/>
                  </a:cubicBezTo>
                  <a:cubicBezTo>
                    <a:pt x="64" y="53"/>
                    <a:pt x="64" y="53"/>
                    <a:pt x="64" y="53"/>
                  </a:cubicBezTo>
                  <a:cubicBezTo>
                    <a:pt x="64" y="54"/>
                    <a:pt x="62" y="55"/>
                    <a:pt x="61" y="5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33"/>
            <p:cNvSpPr>
              <a:spLocks noEditPoints="1"/>
            </p:cNvSpPr>
            <p:nvPr/>
          </p:nvSpPr>
          <p:spPr bwMode="auto">
            <a:xfrm>
              <a:off x="10447290" y="3814106"/>
              <a:ext cx="165890" cy="143869"/>
            </a:xfrm>
            <a:custGeom>
              <a:avLst/>
              <a:gdLst>
                <a:gd name="T0" fmla="*/ 56 w 69"/>
                <a:gd name="T1" fmla="*/ 0 h 60"/>
                <a:gd name="T2" fmla="*/ 13 w 69"/>
                <a:gd name="T3" fmla="*/ 0 h 60"/>
                <a:gd name="T4" fmla="*/ 0 w 69"/>
                <a:gd name="T5" fmla="*/ 13 h 60"/>
                <a:gd name="T6" fmla="*/ 0 w 69"/>
                <a:gd name="T7" fmla="*/ 58 h 60"/>
                <a:gd name="T8" fmla="*/ 2 w 69"/>
                <a:gd name="T9" fmla="*/ 60 h 60"/>
                <a:gd name="T10" fmla="*/ 66 w 69"/>
                <a:gd name="T11" fmla="*/ 60 h 60"/>
                <a:gd name="T12" fmla="*/ 69 w 69"/>
                <a:gd name="T13" fmla="*/ 58 h 60"/>
                <a:gd name="T14" fmla="*/ 69 w 69"/>
                <a:gd name="T15" fmla="*/ 13 h 60"/>
                <a:gd name="T16" fmla="*/ 56 w 69"/>
                <a:gd name="T17" fmla="*/ 0 h 60"/>
                <a:gd name="T18" fmla="*/ 34 w 69"/>
                <a:gd name="T19" fmla="*/ 51 h 60"/>
                <a:gd name="T20" fmla="*/ 13 w 69"/>
                <a:gd name="T21" fmla="*/ 34 h 60"/>
                <a:gd name="T22" fmla="*/ 26 w 69"/>
                <a:gd name="T23" fmla="*/ 34 h 60"/>
                <a:gd name="T24" fmla="*/ 26 w 69"/>
                <a:gd name="T25" fmla="*/ 21 h 60"/>
                <a:gd name="T26" fmla="*/ 43 w 69"/>
                <a:gd name="T27" fmla="*/ 21 h 60"/>
                <a:gd name="T28" fmla="*/ 43 w 69"/>
                <a:gd name="T29" fmla="*/ 34 h 60"/>
                <a:gd name="T30" fmla="*/ 56 w 69"/>
                <a:gd name="T31" fmla="*/ 34 h 60"/>
                <a:gd name="T32" fmla="*/ 34 w 69"/>
                <a:gd name="T33" fmla="*/ 51 h 60"/>
                <a:gd name="T34" fmla="*/ 10 w 69"/>
                <a:gd name="T35" fmla="*/ 9 h 60"/>
                <a:gd name="T36" fmla="*/ 15 w 69"/>
                <a:gd name="T37" fmla="*/ 4 h 60"/>
                <a:gd name="T38" fmla="*/ 54 w 69"/>
                <a:gd name="T39" fmla="*/ 4 h 60"/>
                <a:gd name="T40" fmla="*/ 58 w 69"/>
                <a:gd name="T41" fmla="*/ 9 h 60"/>
                <a:gd name="T42" fmla="*/ 10 w 69"/>
                <a:gd name="T43" fmla="*/ 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60">
                  <a:moveTo>
                    <a:pt x="56" y="0"/>
                  </a:moveTo>
                  <a:cubicBezTo>
                    <a:pt x="13" y="0"/>
                    <a:pt x="13" y="0"/>
                    <a:pt x="13" y="0"/>
                  </a:cubicBezTo>
                  <a:cubicBezTo>
                    <a:pt x="0" y="13"/>
                    <a:pt x="0" y="13"/>
                    <a:pt x="0" y="13"/>
                  </a:cubicBezTo>
                  <a:cubicBezTo>
                    <a:pt x="0" y="58"/>
                    <a:pt x="0" y="58"/>
                    <a:pt x="0" y="58"/>
                  </a:cubicBezTo>
                  <a:cubicBezTo>
                    <a:pt x="0" y="59"/>
                    <a:pt x="1" y="60"/>
                    <a:pt x="2" y="60"/>
                  </a:cubicBezTo>
                  <a:cubicBezTo>
                    <a:pt x="66" y="60"/>
                    <a:pt x="66" y="60"/>
                    <a:pt x="66" y="60"/>
                  </a:cubicBezTo>
                  <a:cubicBezTo>
                    <a:pt x="68" y="60"/>
                    <a:pt x="69" y="59"/>
                    <a:pt x="69" y="58"/>
                  </a:cubicBezTo>
                  <a:cubicBezTo>
                    <a:pt x="69" y="13"/>
                    <a:pt x="69" y="13"/>
                    <a:pt x="69" y="13"/>
                  </a:cubicBezTo>
                  <a:lnTo>
                    <a:pt x="56" y="0"/>
                  </a:lnTo>
                  <a:close/>
                  <a:moveTo>
                    <a:pt x="34" y="51"/>
                  </a:moveTo>
                  <a:cubicBezTo>
                    <a:pt x="13" y="34"/>
                    <a:pt x="13" y="34"/>
                    <a:pt x="13" y="34"/>
                  </a:cubicBezTo>
                  <a:cubicBezTo>
                    <a:pt x="26" y="34"/>
                    <a:pt x="26" y="34"/>
                    <a:pt x="26" y="34"/>
                  </a:cubicBezTo>
                  <a:cubicBezTo>
                    <a:pt x="26" y="21"/>
                    <a:pt x="26" y="21"/>
                    <a:pt x="26" y="21"/>
                  </a:cubicBezTo>
                  <a:cubicBezTo>
                    <a:pt x="43" y="21"/>
                    <a:pt x="43" y="21"/>
                    <a:pt x="43" y="21"/>
                  </a:cubicBezTo>
                  <a:cubicBezTo>
                    <a:pt x="43" y="34"/>
                    <a:pt x="43" y="34"/>
                    <a:pt x="43" y="34"/>
                  </a:cubicBezTo>
                  <a:cubicBezTo>
                    <a:pt x="56" y="34"/>
                    <a:pt x="56" y="34"/>
                    <a:pt x="56" y="34"/>
                  </a:cubicBezTo>
                  <a:lnTo>
                    <a:pt x="34" y="51"/>
                  </a:lnTo>
                  <a:close/>
                  <a:moveTo>
                    <a:pt x="10" y="9"/>
                  </a:moveTo>
                  <a:cubicBezTo>
                    <a:pt x="15" y="4"/>
                    <a:pt x="15" y="4"/>
                    <a:pt x="15" y="4"/>
                  </a:cubicBezTo>
                  <a:cubicBezTo>
                    <a:pt x="54" y="4"/>
                    <a:pt x="54" y="4"/>
                    <a:pt x="54" y="4"/>
                  </a:cubicBezTo>
                  <a:cubicBezTo>
                    <a:pt x="58" y="9"/>
                    <a:pt x="58" y="9"/>
                    <a:pt x="58" y="9"/>
                  </a:cubicBezTo>
                  <a:lnTo>
                    <a:pt x="10" y="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34"/>
            <p:cNvSpPr>
              <a:spLocks noEditPoints="1"/>
            </p:cNvSpPr>
            <p:nvPr/>
          </p:nvSpPr>
          <p:spPr bwMode="auto">
            <a:xfrm>
              <a:off x="10677774" y="2219802"/>
              <a:ext cx="136529" cy="186442"/>
            </a:xfrm>
            <a:custGeom>
              <a:avLst/>
              <a:gdLst>
                <a:gd name="T0" fmla="*/ 57 w 57"/>
                <a:gd name="T1" fmla="*/ 48 h 78"/>
                <a:gd name="T2" fmla="*/ 57 w 57"/>
                <a:gd name="T3" fmla="*/ 48 h 78"/>
                <a:gd name="T4" fmla="*/ 57 w 57"/>
                <a:gd name="T5" fmla="*/ 48 h 78"/>
                <a:gd name="T6" fmla="*/ 28 w 57"/>
                <a:gd name="T7" fmla="*/ 0 h 78"/>
                <a:gd name="T8" fmla="*/ 0 w 57"/>
                <a:gd name="T9" fmla="*/ 48 h 78"/>
                <a:gd name="T10" fmla="*/ 0 w 57"/>
                <a:gd name="T11" fmla="*/ 48 h 78"/>
                <a:gd name="T12" fmla="*/ 0 w 57"/>
                <a:gd name="T13" fmla="*/ 48 h 78"/>
                <a:gd name="T14" fmla="*/ 0 w 57"/>
                <a:gd name="T15" fmla="*/ 49 h 78"/>
                <a:gd name="T16" fmla="*/ 0 w 57"/>
                <a:gd name="T17" fmla="*/ 49 h 78"/>
                <a:gd name="T18" fmla="*/ 0 w 57"/>
                <a:gd name="T19" fmla="*/ 49 h 78"/>
                <a:gd name="T20" fmla="*/ 28 w 57"/>
                <a:gd name="T21" fmla="*/ 78 h 78"/>
                <a:gd name="T22" fmla="*/ 57 w 57"/>
                <a:gd name="T23" fmla="*/ 49 h 78"/>
                <a:gd name="T24" fmla="*/ 57 w 57"/>
                <a:gd name="T25" fmla="*/ 49 h 78"/>
                <a:gd name="T26" fmla="*/ 57 w 57"/>
                <a:gd name="T27" fmla="*/ 49 h 78"/>
                <a:gd name="T28" fmla="*/ 57 w 57"/>
                <a:gd name="T29" fmla="*/ 48 h 78"/>
                <a:gd name="T30" fmla="*/ 48 w 57"/>
                <a:gd name="T31" fmla="*/ 49 h 78"/>
                <a:gd name="T32" fmla="*/ 48 w 57"/>
                <a:gd name="T33" fmla="*/ 49 h 78"/>
                <a:gd name="T34" fmla="*/ 42 w 57"/>
                <a:gd name="T35" fmla="*/ 62 h 78"/>
                <a:gd name="T36" fmla="*/ 28 w 57"/>
                <a:gd name="T37" fmla="*/ 68 h 78"/>
                <a:gd name="T38" fmla="*/ 26 w 57"/>
                <a:gd name="T39" fmla="*/ 68 h 78"/>
                <a:gd name="T40" fmla="*/ 43 w 57"/>
                <a:gd name="T41" fmla="*/ 37 h 78"/>
                <a:gd name="T42" fmla="*/ 43 w 57"/>
                <a:gd name="T43" fmla="*/ 33 h 78"/>
                <a:gd name="T44" fmla="*/ 48 w 57"/>
                <a:gd name="T45" fmla="*/ 48 h 78"/>
                <a:gd name="T46" fmla="*/ 48 w 57"/>
                <a:gd name="T47" fmla="*/ 48 h 78"/>
                <a:gd name="T48" fmla="*/ 48 w 57"/>
                <a:gd name="T49" fmla="*/ 48 h 78"/>
                <a:gd name="T50" fmla="*/ 48 w 57"/>
                <a:gd name="T51" fmla="*/ 48 h 78"/>
                <a:gd name="T52" fmla="*/ 48 w 57"/>
                <a:gd name="T53" fmla="*/ 49 h 78"/>
                <a:gd name="T54" fmla="*/ 48 w 57"/>
                <a:gd name="T55"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78">
                  <a:moveTo>
                    <a:pt x="57" y="48"/>
                  </a:moveTo>
                  <a:cubicBezTo>
                    <a:pt x="57" y="48"/>
                    <a:pt x="57" y="48"/>
                    <a:pt x="57" y="48"/>
                  </a:cubicBezTo>
                  <a:cubicBezTo>
                    <a:pt x="57" y="48"/>
                    <a:pt x="57" y="48"/>
                    <a:pt x="57" y="48"/>
                  </a:cubicBezTo>
                  <a:cubicBezTo>
                    <a:pt x="57" y="24"/>
                    <a:pt x="28" y="0"/>
                    <a:pt x="28" y="0"/>
                  </a:cubicBezTo>
                  <a:cubicBezTo>
                    <a:pt x="28" y="0"/>
                    <a:pt x="0" y="24"/>
                    <a:pt x="0" y="48"/>
                  </a:cubicBezTo>
                  <a:cubicBezTo>
                    <a:pt x="0" y="48"/>
                    <a:pt x="0" y="48"/>
                    <a:pt x="0" y="48"/>
                  </a:cubicBezTo>
                  <a:cubicBezTo>
                    <a:pt x="0" y="48"/>
                    <a:pt x="0" y="48"/>
                    <a:pt x="0" y="48"/>
                  </a:cubicBezTo>
                  <a:cubicBezTo>
                    <a:pt x="0" y="48"/>
                    <a:pt x="0" y="48"/>
                    <a:pt x="0" y="49"/>
                  </a:cubicBezTo>
                  <a:cubicBezTo>
                    <a:pt x="0" y="49"/>
                    <a:pt x="0" y="49"/>
                    <a:pt x="0" y="49"/>
                  </a:cubicBezTo>
                  <a:cubicBezTo>
                    <a:pt x="0" y="49"/>
                    <a:pt x="0" y="49"/>
                    <a:pt x="0" y="49"/>
                  </a:cubicBezTo>
                  <a:cubicBezTo>
                    <a:pt x="0" y="65"/>
                    <a:pt x="13" y="78"/>
                    <a:pt x="28" y="78"/>
                  </a:cubicBezTo>
                  <a:cubicBezTo>
                    <a:pt x="44" y="78"/>
                    <a:pt x="57" y="65"/>
                    <a:pt x="57" y="49"/>
                  </a:cubicBezTo>
                  <a:cubicBezTo>
                    <a:pt x="57" y="49"/>
                    <a:pt x="57" y="49"/>
                    <a:pt x="57" y="49"/>
                  </a:cubicBezTo>
                  <a:cubicBezTo>
                    <a:pt x="57" y="49"/>
                    <a:pt x="57" y="49"/>
                    <a:pt x="57" y="49"/>
                  </a:cubicBezTo>
                  <a:cubicBezTo>
                    <a:pt x="57" y="48"/>
                    <a:pt x="57" y="48"/>
                    <a:pt x="57" y="48"/>
                  </a:cubicBezTo>
                  <a:close/>
                  <a:moveTo>
                    <a:pt x="48" y="49"/>
                  </a:moveTo>
                  <a:cubicBezTo>
                    <a:pt x="48" y="49"/>
                    <a:pt x="48" y="49"/>
                    <a:pt x="48" y="49"/>
                  </a:cubicBezTo>
                  <a:cubicBezTo>
                    <a:pt x="48" y="54"/>
                    <a:pt x="46" y="59"/>
                    <a:pt x="42" y="62"/>
                  </a:cubicBezTo>
                  <a:cubicBezTo>
                    <a:pt x="38" y="66"/>
                    <a:pt x="34" y="68"/>
                    <a:pt x="28" y="68"/>
                  </a:cubicBezTo>
                  <a:cubicBezTo>
                    <a:pt x="28" y="68"/>
                    <a:pt x="27" y="68"/>
                    <a:pt x="26" y="68"/>
                  </a:cubicBezTo>
                  <a:cubicBezTo>
                    <a:pt x="36" y="61"/>
                    <a:pt x="43" y="50"/>
                    <a:pt x="43" y="37"/>
                  </a:cubicBezTo>
                  <a:cubicBezTo>
                    <a:pt x="43" y="35"/>
                    <a:pt x="43" y="34"/>
                    <a:pt x="43" y="33"/>
                  </a:cubicBezTo>
                  <a:cubicBezTo>
                    <a:pt x="46" y="38"/>
                    <a:pt x="48" y="43"/>
                    <a:pt x="48" y="48"/>
                  </a:cubicBezTo>
                  <a:cubicBezTo>
                    <a:pt x="48" y="48"/>
                    <a:pt x="48" y="48"/>
                    <a:pt x="48" y="48"/>
                  </a:cubicBezTo>
                  <a:cubicBezTo>
                    <a:pt x="48" y="48"/>
                    <a:pt x="48" y="48"/>
                    <a:pt x="48" y="48"/>
                  </a:cubicBezTo>
                  <a:cubicBezTo>
                    <a:pt x="48" y="48"/>
                    <a:pt x="48" y="48"/>
                    <a:pt x="48" y="48"/>
                  </a:cubicBezTo>
                  <a:cubicBezTo>
                    <a:pt x="48" y="48"/>
                    <a:pt x="48" y="48"/>
                    <a:pt x="48" y="49"/>
                  </a:cubicBezTo>
                  <a:cubicBezTo>
                    <a:pt x="48" y="49"/>
                    <a:pt x="48" y="49"/>
                    <a:pt x="48" y="4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35"/>
            <p:cNvSpPr>
              <a:spLocks noEditPoints="1"/>
            </p:cNvSpPr>
            <p:nvPr/>
          </p:nvSpPr>
          <p:spPr bwMode="auto">
            <a:xfrm>
              <a:off x="10530968" y="2084742"/>
              <a:ext cx="214335" cy="204059"/>
            </a:xfrm>
            <a:custGeom>
              <a:avLst/>
              <a:gdLst>
                <a:gd name="T0" fmla="*/ 52 w 89"/>
                <a:gd name="T1" fmla="*/ 3 h 85"/>
                <a:gd name="T2" fmla="*/ 4 w 89"/>
                <a:gd name="T3" fmla="*/ 36 h 85"/>
                <a:gd name="T4" fmla="*/ 3 w 89"/>
                <a:gd name="T5" fmla="*/ 45 h 85"/>
                <a:gd name="T6" fmla="*/ 28 w 89"/>
                <a:gd name="T7" fmla="*/ 82 h 85"/>
                <a:gd name="T8" fmla="*/ 37 w 89"/>
                <a:gd name="T9" fmla="*/ 83 h 85"/>
                <a:gd name="T10" fmla="*/ 85 w 89"/>
                <a:gd name="T11" fmla="*/ 50 h 85"/>
                <a:gd name="T12" fmla="*/ 87 w 89"/>
                <a:gd name="T13" fmla="*/ 41 h 85"/>
                <a:gd name="T14" fmla="*/ 61 w 89"/>
                <a:gd name="T15" fmla="*/ 4 h 85"/>
                <a:gd name="T16" fmla="*/ 52 w 89"/>
                <a:gd name="T17" fmla="*/ 3 h 85"/>
                <a:gd name="T18" fmla="*/ 38 w 89"/>
                <a:gd name="T19" fmla="*/ 48 h 85"/>
                <a:gd name="T20" fmla="*/ 31 w 89"/>
                <a:gd name="T21" fmla="*/ 71 h 85"/>
                <a:gd name="T22" fmla="*/ 11 w 89"/>
                <a:gd name="T23" fmla="*/ 42 h 85"/>
                <a:gd name="T24" fmla="*/ 38 w 89"/>
                <a:gd name="T25" fmla="*/ 48 h 85"/>
                <a:gd name="T26" fmla="*/ 14 w 89"/>
                <a:gd name="T27" fmla="*/ 40 h 85"/>
                <a:gd name="T28" fmla="*/ 52 w 89"/>
                <a:gd name="T29" fmla="*/ 13 h 85"/>
                <a:gd name="T30" fmla="*/ 43 w 89"/>
                <a:gd name="T31" fmla="*/ 41 h 85"/>
                <a:gd name="T32" fmla="*/ 14 w 89"/>
                <a:gd name="T33" fmla="*/ 40 h 85"/>
                <a:gd name="T34" fmla="*/ 39 w 89"/>
                <a:gd name="T35" fmla="*/ 48 h 85"/>
                <a:gd name="T36" fmla="*/ 50 w 89"/>
                <a:gd name="T37" fmla="*/ 50 h 85"/>
                <a:gd name="T38" fmla="*/ 51 w 89"/>
                <a:gd name="T39" fmla="*/ 40 h 85"/>
                <a:gd name="T40" fmla="*/ 74 w 89"/>
                <a:gd name="T41" fmla="*/ 47 h 85"/>
                <a:gd name="T42" fmla="*/ 38 w 89"/>
                <a:gd name="T43" fmla="*/ 72 h 85"/>
                <a:gd name="T44" fmla="*/ 39 w 89"/>
                <a:gd name="T45" fmla="*/ 48 h 85"/>
                <a:gd name="T46" fmla="*/ 51 w 89"/>
                <a:gd name="T47" fmla="*/ 39 h 85"/>
                <a:gd name="T48" fmla="*/ 55 w 89"/>
                <a:gd name="T49" fmla="*/ 11 h 85"/>
                <a:gd name="T50" fmla="*/ 75 w 89"/>
                <a:gd name="T51" fmla="*/ 40 h 85"/>
                <a:gd name="T52" fmla="*/ 51 w 89"/>
                <a:gd name="T53" fmla="*/ 3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85">
                  <a:moveTo>
                    <a:pt x="52" y="3"/>
                  </a:moveTo>
                  <a:cubicBezTo>
                    <a:pt x="4" y="36"/>
                    <a:pt x="4" y="36"/>
                    <a:pt x="4" y="36"/>
                  </a:cubicBezTo>
                  <a:cubicBezTo>
                    <a:pt x="1" y="38"/>
                    <a:pt x="0" y="42"/>
                    <a:pt x="3" y="45"/>
                  </a:cubicBezTo>
                  <a:cubicBezTo>
                    <a:pt x="28" y="82"/>
                    <a:pt x="28" y="82"/>
                    <a:pt x="28" y="82"/>
                  </a:cubicBezTo>
                  <a:cubicBezTo>
                    <a:pt x="30" y="85"/>
                    <a:pt x="34" y="85"/>
                    <a:pt x="37" y="83"/>
                  </a:cubicBezTo>
                  <a:cubicBezTo>
                    <a:pt x="85" y="50"/>
                    <a:pt x="85" y="50"/>
                    <a:pt x="85" y="50"/>
                  </a:cubicBezTo>
                  <a:cubicBezTo>
                    <a:pt x="88" y="48"/>
                    <a:pt x="89" y="44"/>
                    <a:pt x="87" y="41"/>
                  </a:cubicBezTo>
                  <a:cubicBezTo>
                    <a:pt x="61" y="4"/>
                    <a:pt x="61" y="4"/>
                    <a:pt x="61" y="4"/>
                  </a:cubicBezTo>
                  <a:cubicBezTo>
                    <a:pt x="59" y="1"/>
                    <a:pt x="55" y="0"/>
                    <a:pt x="52" y="3"/>
                  </a:cubicBezTo>
                  <a:close/>
                  <a:moveTo>
                    <a:pt x="38" y="48"/>
                  </a:moveTo>
                  <a:cubicBezTo>
                    <a:pt x="31" y="71"/>
                    <a:pt x="31" y="71"/>
                    <a:pt x="31" y="71"/>
                  </a:cubicBezTo>
                  <a:cubicBezTo>
                    <a:pt x="11" y="42"/>
                    <a:pt x="11" y="42"/>
                    <a:pt x="11" y="42"/>
                  </a:cubicBezTo>
                  <a:lnTo>
                    <a:pt x="38" y="48"/>
                  </a:lnTo>
                  <a:close/>
                  <a:moveTo>
                    <a:pt x="14" y="40"/>
                  </a:moveTo>
                  <a:cubicBezTo>
                    <a:pt x="52" y="13"/>
                    <a:pt x="52" y="13"/>
                    <a:pt x="52" y="13"/>
                  </a:cubicBezTo>
                  <a:cubicBezTo>
                    <a:pt x="43" y="41"/>
                    <a:pt x="43" y="41"/>
                    <a:pt x="43" y="41"/>
                  </a:cubicBezTo>
                  <a:lnTo>
                    <a:pt x="14" y="40"/>
                  </a:lnTo>
                  <a:close/>
                  <a:moveTo>
                    <a:pt x="39" y="48"/>
                  </a:moveTo>
                  <a:cubicBezTo>
                    <a:pt x="50" y="50"/>
                    <a:pt x="50" y="50"/>
                    <a:pt x="50" y="50"/>
                  </a:cubicBezTo>
                  <a:cubicBezTo>
                    <a:pt x="51" y="40"/>
                    <a:pt x="51" y="40"/>
                    <a:pt x="51" y="40"/>
                  </a:cubicBezTo>
                  <a:cubicBezTo>
                    <a:pt x="74" y="47"/>
                    <a:pt x="74" y="47"/>
                    <a:pt x="74" y="47"/>
                  </a:cubicBezTo>
                  <a:cubicBezTo>
                    <a:pt x="38" y="72"/>
                    <a:pt x="38" y="72"/>
                    <a:pt x="38" y="72"/>
                  </a:cubicBezTo>
                  <a:lnTo>
                    <a:pt x="39" y="48"/>
                  </a:lnTo>
                  <a:close/>
                  <a:moveTo>
                    <a:pt x="51" y="39"/>
                  </a:moveTo>
                  <a:cubicBezTo>
                    <a:pt x="55" y="11"/>
                    <a:pt x="55" y="11"/>
                    <a:pt x="55" y="11"/>
                  </a:cubicBezTo>
                  <a:cubicBezTo>
                    <a:pt x="75" y="40"/>
                    <a:pt x="75" y="40"/>
                    <a:pt x="75" y="40"/>
                  </a:cubicBezTo>
                  <a:lnTo>
                    <a:pt x="51" y="3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Freeform 36"/>
            <p:cNvSpPr>
              <a:spLocks noEditPoints="1"/>
            </p:cNvSpPr>
            <p:nvPr/>
          </p:nvSpPr>
          <p:spPr bwMode="auto">
            <a:xfrm>
              <a:off x="10447290" y="1967298"/>
              <a:ext cx="162954" cy="165890"/>
            </a:xfrm>
            <a:custGeom>
              <a:avLst/>
              <a:gdLst>
                <a:gd name="T0" fmla="*/ 34 w 68"/>
                <a:gd name="T1" fmla="*/ 0 h 69"/>
                <a:gd name="T2" fmla="*/ 0 w 68"/>
                <a:gd name="T3" fmla="*/ 35 h 69"/>
                <a:gd name="T4" fmla="*/ 34 w 68"/>
                <a:gd name="T5" fmla="*/ 69 h 69"/>
                <a:gd name="T6" fmla="*/ 68 w 68"/>
                <a:gd name="T7" fmla="*/ 35 h 69"/>
                <a:gd name="T8" fmla="*/ 34 w 68"/>
                <a:gd name="T9" fmla="*/ 0 h 69"/>
                <a:gd name="T10" fmla="*/ 34 w 68"/>
                <a:gd name="T11" fmla="*/ 62 h 69"/>
                <a:gd name="T12" fmla="*/ 7 w 68"/>
                <a:gd name="T13" fmla="*/ 35 h 69"/>
                <a:gd name="T14" fmla="*/ 34 w 68"/>
                <a:gd name="T15" fmla="*/ 7 h 69"/>
                <a:gd name="T16" fmla="*/ 62 w 68"/>
                <a:gd name="T17" fmla="*/ 35 h 69"/>
                <a:gd name="T18" fmla="*/ 34 w 68"/>
                <a:gd name="T19" fmla="*/ 62 h 69"/>
                <a:gd name="T20" fmla="*/ 22 w 68"/>
                <a:gd name="T21" fmla="*/ 24 h 69"/>
                <a:gd name="T22" fmla="*/ 36 w 68"/>
                <a:gd name="T23" fmla="*/ 35 h 69"/>
                <a:gd name="T24" fmla="*/ 22 w 68"/>
                <a:gd name="T25" fmla="*/ 45 h 69"/>
                <a:gd name="T26" fmla="*/ 22 w 68"/>
                <a:gd name="T27" fmla="*/ 24 h 69"/>
                <a:gd name="T28" fmla="*/ 39 w 68"/>
                <a:gd name="T29" fmla="*/ 24 h 69"/>
                <a:gd name="T30" fmla="*/ 54 w 68"/>
                <a:gd name="T31" fmla="*/ 35 h 69"/>
                <a:gd name="T32" fmla="*/ 39 w 68"/>
                <a:gd name="T33" fmla="*/ 45 h 69"/>
                <a:gd name="T34" fmla="*/ 39 w 68"/>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69">
                  <a:moveTo>
                    <a:pt x="34" y="0"/>
                  </a:moveTo>
                  <a:cubicBezTo>
                    <a:pt x="15" y="0"/>
                    <a:pt x="0" y="16"/>
                    <a:pt x="0" y="35"/>
                  </a:cubicBezTo>
                  <a:cubicBezTo>
                    <a:pt x="0" y="53"/>
                    <a:pt x="15" y="69"/>
                    <a:pt x="34" y="69"/>
                  </a:cubicBezTo>
                  <a:cubicBezTo>
                    <a:pt x="53" y="69"/>
                    <a:pt x="68" y="53"/>
                    <a:pt x="68" y="35"/>
                  </a:cubicBezTo>
                  <a:cubicBezTo>
                    <a:pt x="68" y="16"/>
                    <a:pt x="53" y="0"/>
                    <a:pt x="34" y="0"/>
                  </a:cubicBezTo>
                  <a:close/>
                  <a:moveTo>
                    <a:pt x="34" y="62"/>
                  </a:moveTo>
                  <a:cubicBezTo>
                    <a:pt x="19" y="62"/>
                    <a:pt x="7" y="50"/>
                    <a:pt x="7" y="35"/>
                  </a:cubicBezTo>
                  <a:cubicBezTo>
                    <a:pt x="7" y="19"/>
                    <a:pt x="19" y="7"/>
                    <a:pt x="34" y="7"/>
                  </a:cubicBezTo>
                  <a:cubicBezTo>
                    <a:pt x="50" y="7"/>
                    <a:pt x="62" y="19"/>
                    <a:pt x="62" y="35"/>
                  </a:cubicBezTo>
                  <a:cubicBezTo>
                    <a:pt x="62" y="50"/>
                    <a:pt x="50" y="62"/>
                    <a:pt x="34" y="62"/>
                  </a:cubicBezTo>
                  <a:close/>
                  <a:moveTo>
                    <a:pt x="22" y="24"/>
                  </a:moveTo>
                  <a:cubicBezTo>
                    <a:pt x="36" y="35"/>
                    <a:pt x="36" y="35"/>
                    <a:pt x="36"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37"/>
            <p:cNvSpPr>
              <a:spLocks noEditPoints="1"/>
            </p:cNvSpPr>
            <p:nvPr/>
          </p:nvSpPr>
          <p:spPr bwMode="auto">
            <a:xfrm>
              <a:off x="10522160" y="2318162"/>
              <a:ext cx="129189" cy="148273"/>
            </a:xfrm>
            <a:custGeom>
              <a:avLst/>
              <a:gdLst>
                <a:gd name="T0" fmla="*/ 50 w 54"/>
                <a:gd name="T1" fmla="*/ 12 h 62"/>
                <a:gd name="T2" fmla="*/ 42 w 54"/>
                <a:gd name="T3" fmla="*/ 5 h 62"/>
                <a:gd name="T4" fmla="*/ 33 w 54"/>
                <a:gd name="T5" fmla="*/ 0 h 62"/>
                <a:gd name="T6" fmla="*/ 6 w 54"/>
                <a:gd name="T7" fmla="*/ 0 h 62"/>
                <a:gd name="T8" fmla="*/ 0 w 54"/>
                <a:gd name="T9" fmla="*/ 6 h 62"/>
                <a:gd name="T10" fmla="*/ 0 w 54"/>
                <a:gd name="T11" fmla="*/ 56 h 62"/>
                <a:gd name="T12" fmla="*/ 6 w 54"/>
                <a:gd name="T13" fmla="*/ 62 h 62"/>
                <a:gd name="T14" fmla="*/ 48 w 54"/>
                <a:gd name="T15" fmla="*/ 62 h 62"/>
                <a:gd name="T16" fmla="*/ 54 w 54"/>
                <a:gd name="T17" fmla="*/ 56 h 62"/>
                <a:gd name="T18" fmla="*/ 54 w 54"/>
                <a:gd name="T19" fmla="*/ 21 h 62"/>
                <a:gd name="T20" fmla="*/ 50 w 54"/>
                <a:gd name="T21" fmla="*/ 12 h 62"/>
                <a:gd name="T22" fmla="*/ 35 w 54"/>
                <a:gd name="T23" fmla="*/ 9 h 62"/>
                <a:gd name="T24" fmla="*/ 35 w 54"/>
                <a:gd name="T25" fmla="*/ 9 h 62"/>
                <a:gd name="T26" fmla="*/ 37 w 54"/>
                <a:gd name="T27" fmla="*/ 10 h 62"/>
                <a:gd name="T28" fmla="*/ 44 w 54"/>
                <a:gd name="T29" fmla="*/ 17 h 62"/>
                <a:gd name="T30" fmla="*/ 45 w 54"/>
                <a:gd name="T31" fmla="*/ 19 h 62"/>
                <a:gd name="T32" fmla="*/ 46 w 54"/>
                <a:gd name="T33" fmla="*/ 20 h 62"/>
                <a:gd name="T34" fmla="*/ 35 w 54"/>
                <a:gd name="T35" fmla="*/ 20 h 62"/>
                <a:gd name="T36" fmla="*/ 35 w 54"/>
                <a:gd name="T37" fmla="*/ 9 h 62"/>
                <a:gd name="T38" fmla="*/ 46 w 54"/>
                <a:gd name="T39" fmla="*/ 54 h 62"/>
                <a:gd name="T40" fmla="*/ 8 w 54"/>
                <a:gd name="T41" fmla="*/ 54 h 62"/>
                <a:gd name="T42" fmla="*/ 8 w 54"/>
                <a:gd name="T43" fmla="*/ 8 h 62"/>
                <a:gd name="T44" fmla="*/ 31 w 54"/>
                <a:gd name="T45" fmla="*/ 8 h 62"/>
                <a:gd name="T46" fmla="*/ 31 w 54"/>
                <a:gd name="T47" fmla="*/ 23 h 62"/>
                <a:gd name="T48" fmla="*/ 46 w 54"/>
                <a:gd name="T49" fmla="*/ 23 h 62"/>
                <a:gd name="T50" fmla="*/ 46 w 54"/>
                <a:gd name="T51" fmla="*/ 5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62">
                  <a:moveTo>
                    <a:pt x="50" y="12"/>
                  </a:moveTo>
                  <a:cubicBezTo>
                    <a:pt x="42" y="5"/>
                    <a:pt x="42" y="5"/>
                    <a:pt x="42" y="5"/>
                  </a:cubicBezTo>
                  <a:cubicBezTo>
                    <a:pt x="40" y="2"/>
                    <a:pt x="36" y="0"/>
                    <a:pt x="33" y="0"/>
                  </a:cubicBezTo>
                  <a:cubicBezTo>
                    <a:pt x="6" y="0"/>
                    <a:pt x="6" y="0"/>
                    <a:pt x="6" y="0"/>
                  </a:cubicBezTo>
                  <a:cubicBezTo>
                    <a:pt x="3" y="0"/>
                    <a:pt x="0" y="3"/>
                    <a:pt x="0" y="6"/>
                  </a:cubicBezTo>
                  <a:cubicBezTo>
                    <a:pt x="0" y="56"/>
                    <a:pt x="0" y="56"/>
                    <a:pt x="0" y="56"/>
                  </a:cubicBezTo>
                  <a:cubicBezTo>
                    <a:pt x="0" y="59"/>
                    <a:pt x="3" y="62"/>
                    <a:pt x="6" y="62"/>
                  </a:cubicBezTo>
                  <a:cubicBezTo>
                    <a:pt x="48" y="62"/>
                    <a:pt x="48" y="62"/>
                    <a:pt x="48" y="62"/>
                  </a:cubicBezTo>
                  <a:cubicBezTo>
                    <a:pt x="51" y="62"/>
                    <a:pt x="54" y="59"/>
                    <a:pt x="54" y="56"/>
                  </a:cubicBezTo>
                  <a:cubicBezTo>
                    <a:pt x="54" y="21"/>
                    <a:pt x="54" y="21"/>
                    <a:pt x="54" y="21"/>
                  </a:cubicBezTo>
                  <a:cubicBezTo>
                    <a:pt x="54" y="18"/>
                    <a:pt x="52" y="14"/>
                    <a:pt x="50" y="12"/>
                  </a:cubicBezTo>
                  <a:close/>
                  <a:moveTo>
                    <a:pt x="35" y="9"/>
                  </a:moveTo>
                  <a:cubicBezTo>
                    <a:pt x="35" y="9"/>
                    <a:pt x="35" y="9"/>
                    <a:pt x="35" y="9"/>
                  </a:cubicBezTo>
                  <a:cubicBezTo>
                    <a:pt x="36" y="9"/>
                    <a:pt x="37" y="10"/>
                    <a:pt x="37" y="10"/>
                  </a:cubicBezTo>
                  <a:cubicBezTo>
                    <a:pt x="44" y="17"/>
                    <a:pt x="44" y="17"/>
                    <a:pt x="44" y="17"/>
                  </a:cubicBezTo>
                  <a:cubicBezTo>
                    <a:pt x="45" y="17"/>
                    <a:pt x="45" y="18"/>
                    <a:pt x="45" y="19"/>
                  </a:cubicBezTo>
                  <a:cubicBezTo>
                    <a:pt x="46" y="19"/>
                    <a:pt x="46" y="19"/>
                    <a:pt x="46" y="20"/>
                  </a:cubicBezTo>
                  <a:cubicBezTo>
                    <a:pt x="35" y="20"/>
                    <a:pt x="35" y="20"/>
                    <a:pt x="35" y="20"/>
                  </a:cubicBezTo>
                  <a:lnTo>
                    <a:pt x="35" y="9"/>
                  </a:lnTo>
                  <a:close/>
                  <a:moveTo>
                    <a:pt x="46" y="54"/>
                  </a:moveTo>
                  <a:cubicBezTo>
                    <a:pt x="8" y="54"/>
                    <a:pt x="8" y="54"/>
                    <a:pt x="8" y="54"/>
                  </a:cubicBezTo>
                  <a:cubicBezTo>
                    <a:pt x="8" y="8"/>
                    <a:pt x="8" y="8"/>
                    <a:pt x="8" y="8"/>
                  </a:cubicBezTo>
                  <a:cubicBezTo>
                    <a:pt x="31" y="8"/>
                    <a:pt x="31" y="8"/>
                    <a:pt x="31" y="8"/>
                  </a:cubicBezTo>
                  <a:cubicBezTo>
                    <a:pt x="31" y="23"/>
                    <a:pt x="31" y="23"/>
                    <a:pt x="31" y="23"/>
                  </a:cubicBezTo>
                  <a:cubicBezTo>
                    <a:pt x="46" y="23"/>
                    <a:pt x="46" y="23"/>
                    <a:pt x="46" y="23"/>
                  </a:cubicBezTo>
                  <a:lnTo>
                    <a:pt x="46" y="5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38"/>
            <p:cNvSpPr>
              <a:spLocks noEditPoints="1"/>
            </p:cNvSpPr>
            <p:nvPr/>
          </p:nvSpPr>
          <p:spPr bwMode="auto">
            <a:xfrm>
              <a:off x="10511884" y="2764449"/>
              <a:ext cx="209932" cy="223144"/>
            </a:xfrm>
            <a:custGeom>
              <a:avLst/>
              <a:gdLst>
                <a:gd name="T0" fmla="*/ 78 w 87"/>
                <a:gd name="T1" fmla="*/ 0 h 93"/>
                <a:gd name="T2" fmla="*/ 9 w 87"/>
                <a:gd name="T3" fmla="*/ 0 h 93"/>
                <a:gd name="T4" fmla="*/ 0 w 87"/>
                <a:gd name="T5" fmla="*/ 9 h 93"/>
                <a:gd name="T6" fmla="*/ 0 w 87"/>
                <a:gd name="T7" fmla="*/ 84 h 93"/>
                <a:gd name="T8" fmla="*/ 9 w 87"/>
                <a:gd name="T9" fmla="*/ 93 h 93"/>
                <a:gd name="T10" fmla="*/ 78 w 87"/>
                <a:gd name="T11" fmla="*/ 93 h 93"/>
                <a:gd name="T12" fmla="*/ 87 w 87"/>
                <a:gd name="T13" fmla="*/ 84 h 93"/>
                <a:gd name="T14" fmla="*/ 87 w 87"/>
                <a:gd name="T15" fmla="*/ 9 h 93"/>
                <a:gd name="T16" fmla="*/ 78 w 87"/>
                <a:gd name="T17" fmla="*/ 0 h 93"/>
                <a:gd name="T18" fmla="*/ 75 w 87"/>
                <a:gd name="T19" fmla="*/ 81 h 93"/>
                <a:gd name="T20" fmla="*/ 12 w 87"/>
                <a:gd name="T21" fmla="*/ 81 h 93"/>
                <a:gd name="T22" fmla="*/ 12 w 87"/>
                <a:gd name="T23" fmla="*/ 12 h 93"/>
                <a:gd name="T24" fmla="*/ 75 w 87"/>
                <a:gd name="T25" fmla="*/ 12 h 93"/>
                <a:gd name="T26" fmla="*/ 75 w 87"/>
                <a:gd name="T27" fmla="*/ 81 h 93"/>
                <a:gd name="T28" fmla="*/ 23 w 87"/>
                <a:gd name="T29" fmla="*/ 41 h 93"/>
                <a:gd name="T30" fmla="*/ 64 w 87"/>
                <a:gd name="T31" fmla="*/ 41 h 93"/>
                <a:gd name="T32" fmla="*/ 64 w 87"/>
                <a:gd name="T33" fmla="*/ 46 h 93"/>
                <a:gd name="T34" fmla="*/ 23 w 87"/>
                <a:gd name="T35" fmla="*/ 46 h 93"/>
                <a:gd name="T36" fmla="*/ 23 w 87"/>
                <a:gd name="T37" fmla="*/ 41 h 93"/>
                <a:gd name="T38" fmla="*/ 23 w 87"/>
                <a:gd name="T39" fmla="*/ 52 h 93"/>
                <a:gd name="T40" fmla="*/ 64 w 87"/>
                <a:gd name="T41" fmla="*/ 52 h 93"/>
                <a:gd name="T42" fmla="*/ 64 w 87"/>
                <a:gd name="T43" fmla="*/ 58 h 93"/>
                <a:gd name="T44" fmla="*/ 23 w 87"/>
                <a:gd name="T45" fmla="*/ 58 h 93"/>
                <a:gd name="T46" fmla="*/ 23 w 87"/>
                <a:gd name="T47" fmla="*/ 52 h 93"/>
                <a:gd name="T48" fmla="*/ 23 w 87"/>
                <a:gd name="T49" fmla="*/ 64 h 93"/>
                <a:gd name="T50" fmla="*/ 64 w 87"/>
                <a:gd name="T51" fmla="*/ 64 h 93"/>
                <a:gd name="T52" fmla="*/ 64 w 87"/>
                <a:gd name="T53" fmla="*/ 69 h 93"/>
                <a:gd name="T54" fmla="*/ 23 w 87"/>
                <a:gd name="T55" fmla="*/ 69 h 93"/>
                <a:gd name="T56" fmla="*/ 23 w 87"/>
                <a:gd name="T57" fmla="*/ 64 h 93"/>
                <a:gd name="T58" fmla="*/ 23 w 87"/>
                <a:gd name="T59" fmla="*/ 29 h 93"/>
                <a:gd name="T60" fmla="*/ 64 w 87"/>
                <a:gd name="T61" fmla="*/ 29 h 93"/>
                <a:gd name="T62" fmla="*/ 64 w 87"/>
                <a:gd name="T63" fmla="*/ 35 h 93"/>
                <a:gd name="T64" fmla="*/ 23 w 87"/>
                <a:gd name="T65" fmla="*/ 35 h 93"/>
                <a:gd name="T66" fmla="*/ 23 w 87"/>
                <a:gd name="T67" fmla="*/ 2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93">
                  <a:moveTo>
                    <a:pt x="78" y="0"/>
                  </a:moveTo>
                  <a:cubicBezTo>
                    <a:pt x="9" y="0"/>
                    <a:pt x="9" y="0"/>
                    <a:pt x="9" y="0"/>
                  </a:cubicBezTo>
                  <a:cubicBezTo>
                    <a:pt x="4" y="0"/>
                    <a:pt x="0" y="4"/>
                    <a:pt x="0" y="9"/>
                  </a:cubicBezTo>
                  <a:cubicBezTo>
                    <a:pt x="0" y="84"/>
                    <a:pt x="0" y="84"/>
                    <a:pt x="0" y="84"/>
                  </a:cubicBezTo>
                  <a:cubicBezTo>
                    <a:pt x="0" y="89"/>
                    <a:pt x="4" y="93"/>
                    <a:pt x="9" y="93"/>
                  </a:cubicBezTo>
                  <a:cubicBezTo>
                    <a:pt x="78" y="93"/>
                    <a:pt x="78" y="93"/>
                    <a:pt x="78" y="93"/>
                  </a:cubicBezTo>
                  <a:cubicBezTo>
                    <a:pt x="83" y="93"/>
                    <a:pt x="87" y="89"/>
                    <a:pt x="87" y="84"/>
                  </a:cubicBezTo>
                  <a:cubicBezTo>
                    <a:pt x="87" y="9"/>
                    <a:pt x="87" y="9"/>
                    <a:pt x="87" y="9"/>
                  </a:cubicBezTo>
                  <a:cubicBezTo>
                    <a:pt x="87" y="4"/>
                    <a:pt x="83" y="0"/>
                    <a:pt x="78" y="0"/>
                  </a:cubicBezTo>
                  <a:close/>
                  <a:moveTo>
                    <a:pt x="75" y="81"/>
                  </a:moveTo>
                  <a:cubicBezTo>
                    <a:pt x="12" y="81"/>
                    <a:pt x="12" y="81"/>
                    <a:pt x="12" y="81"/>
                  </a:cubicBezTo>
                  <a:cubicBezTo>
                    <a:pt x="12" y="12"/>
                    <a:pt x="12" y="12"/>
                    <a:pt x="12" y="12"/>
                  </a:cubicBezTo>
                  <a:cubicBezTo>
                    <a:pt x="75" y="12"/>
                    <a:pt x="75" y="12"/>
                    <a:pt x="75" y="12"/>
                  </a:cubicBezTo>
                  <a:lnTo>
                    <a:pt x="75" y="81"/>
                  </a:lnTo>
                  <a:close/>
                  <a:moveTo>
                    <a:pt x="23" y="41"/>
                  </a:moveTo>
                  <a:cubicBezTo>
                    <a:pt x="64" y="41"/>
                    <a:pt x="64" y="41"/>
                    <a:pt x="64" y="41"/>
                  </a:cubicBezTo>
                  <a:cubicBezTo>
                    <a:pt x="64" y="46"/>
                    <a:pt x="64" y="46"/>
                    <a:pt x="64" y="46"/>
                  </a:cubicBezTo>
                  <a:cubicBezTo>
                    <a:pt x="23" y="46"/>
                    <a:pt x="23" y="46"/>
                    <a:pt x="23" y="46"/>
                  </a:cubicBezTo>
                  <a:lnTo>
                    <a:pt x="23" y="41"/>
                  </a:lnTo>
                  <a:close/>
                  <a:moveTo>
                    <a:pt x="23" y="52"/>
                  </a:moveTo>
                  <a:cubicBezTo>
                    <a:pt x="64" y="52"/>
                    <a:pt x="64" y="52"/>
                    <a:pt x="64" y="52"/>
                  </a:cubicBezTo>
                  <a:cubicBezTo>
                    <a:pt x="64" y="58"/>
                    <a:pt x="64" y="58"/>
                    <a:pt x="64" y="58"/>
                  </a:cubicBezTo>
                  <a:cubicBezTo>
                    <a:pt x="23" y="58"/>
                    <a:pt x="23" y="58"/>
                    <a:pt x="23" y="58"/>
                  </a:cubicBezTo>
                  <a:lnTo>
                    <a:pt x="23" y="52"/>
                  </a:lnTo>
                  <a:close/>
                  <a:moveTo>
                    <a:pt x="23" y="64"/>
                  </a:moveTo>
                  <a:cubicBezTo>
                    <a:pt x="64" y="64"/>
                    <a:pt x="64" y="64"/>
                    <a:pt x="64" y="64"/>
                  </a:cubicBezTo>
                  <a:cubicBezTo>
                    <a:pt x="64" y="69"/>
                    <a:pt x="64" y="69"/>
                    <a:pt x="64" y="69"/>
                  </a:cubicBezTo>
                  <a:cubicBezTo>
                    <a:pt x="23" y="69"/>
                    <a:pt x="23" y="69"/>
                    <a:pt x="23" y="69"/>
                  </a:cubicBezTo>
                  <a:lnTo>
                    <a:pt x="23" y="64"/>
                  </a:lnTo>
                  <a:close/>
                  <a:moveTo>
                    <a:pt x="23" y="29"/>
                  </a:moveTo>
                  <a:cubicBezTo>
                    <a:pt x="64" y="29"/>
                    <a:pt x="64" y="29"/>
                    <a:pt x="64" y="29"/>
                  </a:cubicBezTo>
                  <a:cubicBezTo>
                    <a:pt x="64" y="35"/>
                    <a:pt x="64" y="35"/>
                    <a:pt x="64" y="35"/>
                  </a:cubicBezTo>
                  <a:cubicBezTo>
                    <a:pt x="23" y="35"/>
                    <a:pt x="23" y="35"/>
                    <a:pt x="23" y="35"/>
                  </a:cubicBezTo>
                  <a:lnTo>
                    <a:pt x="23" y="2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39"/>
            <p:cNvSpPr>
              <a:spLocks noEditPoints="1"/>
            </p:cNvSpPr>
            <p:nvPr/>
          </p:nvSpPr>
          <p:spPr bwMode="auto">
            <a:xfrm>
              <a:off x="10473715" y="3030167"/>
              <a:ext cx="196719" cy="148273"/>
            </a:xfrm>
            <a:custGeom>
              <a:avLst/>
              <a:gdLst>
                <a:gd name="T0" fmla="*/ 0 w 134"/>
                <a:gd name="T1" fmla="*/ 0 h 101"/>
                <a:gd name="T2" fmla="*/ 0 w 134"/>
                <a:gd name="T3" fmla="*/ 101 h 101"/>
                <a:gd name="T4" fmla="*/ 134 w 134"/>
                <a:gd name="T5" fmla="*/ 101 h 101"/>
                <a:gd name="T6" fmla="*/ 134 w 134"/>
                <a:gd name="T7" fmla="*/ 0 h 101"/>
                <a:gd name="T8" fmla="*/ 0 w 134"/>
                <a:gd name="T9" fmla="*/ 0 h 101"/>
                <a:gd name="T10" fmla="*/ 25 w 134"/>
                <a:gd name="T11" fmla="*/ 93 h 101"/>
                <a:gd name="T12" fmla="*/ 8 w 134"/>
                <a:gd name="T13" fmla="*/ 93 h 101"/>
                <a:gd name="T14" fmla="*/ 8 w 134"/>
                <a:gd name="T15" fmla="*/ 77 h 101"/>
                <a:gd name="T16" fmla="*/ 25 w 134"/>
                <a:gd name="T17" fmla="*/ 77 h 101"/>
                <a:gd name="T18" fmla="*/ 25 w 134"/>
                <a:gd name="T19" fmla="*/ 93 h 101"/>
                <a:gd name="T20" fmla="*/ 25 w 134"/>
                <a:gd name="T21" fmla="*/ 59 h 101"/>
                <a:gd name="T22" fmla="*/ 8 w 134"/>
                <a:gd name="T23" fmla="*/ 59 h 101"/>
                <a:gd name="T24" fmla="*/ 8 w 134"/>
                <a:gd name="T25" fmla="*/ 43 h 101"/>
                <a:gd name="T26" fmla="*/ 25 w 134"/>
                <a:gd name="T27" fmla="*/ 43 h 101"/>
                <a:gd name="T28" fmla="*/ 25 w 134"/>
                <a:gd name="T29" fmla="*/ 59 h 101"/>
                <a:gd name="T30" fmla="*/ 25 w 134"/>
                <a:gd name="T31" fmla="*/ 26 h 101"/>
                <a:gd name="T32" fmla="*/ 8 w 134"/>
                <a:gd name="T33" fmla="*/ 26 h 101"/>
                <a:gd name="T34" fmla="*/ 8 w 134"/>
                <a:gd name="T35" fmla="*/ 8 h 101"/>
                <a:gd name="T36" fmla="*/ 25 w 134"/>
                <a:gd name="T37" fmla="*/ 8 h 101"/>
                <a:gd name="T38" fmla="*/ 25 w 134"/>
                <a:gd name="T39" fmla="*/ 26 h 101"/>
                <a:gd name="T40" fmla="*/ 102 w 134"/>
                <a:gd name="T41" fmla="*/ 93 h 101"/>
                <a:gd name="T42" fmla="*/ 35 w 134"/>
                <a:gd name="T43" fmla="*/ 93 h 101"/>
                <a:gd name="T44" fmla="*/ 35 w 134"/>
                <a:gd name="T45" fmla="*/ 8 h 101"/>
                <a:gd name="T46" fmla="*/ 102 w 134"/>
                <a:gd name="T47" fmla="*/ 8 h 101"/>
                <a:gd name="T48" fmla="*/ 102 w 134"/>
                <a:gd name="T49" fmla="*/ 93 h 101"/>
                <a:gd name="T50" fmla="*/ 126 w 134"/>
                <a:gd name="T51" fmla="*/ 93 h 101"/>
                <a:gd name="T52" fmla="*/ 110 w 134"/>
                <a:gd name="T53" fmla="*/ 93 h 101"/>
                <a:gd name="T54" fmla="*/ 110 w 134"/>
                <a:gd name="T55" fmla="*/ 77 h 101"/>
                <a:gd name="T56" fmla="*/ 126 w 134"/>
                <a:gd name="T57" fmla="*/ 77 h 101"/>
                <a:gd name="T58" fmla="*/ 126 w 134"/>
                <a:gd name="T59" fmla="*/ 93 h 101"/>
                <a:gd name="T60" fmla="*/ 126 w 134"/>
                <a:gd name="T61" fmla="*/ 59 h 101"/>
                <a:gd name="T62" fmla="*/ 110 w 134"/>
                <a:gd name="T63" fmla="*/ 59 h 101"/>
                <a:gd name="T64" fmla="*/ 110 w 134"/>
                <a:gd name="T65" fmla="*/ 43 h 101"/>
                <a:gd name="T66" fmla="*/ 126 w 134"/>
                <a:gd name="T67" fmla="*/ 43 h 101"/>
                <a:gd name="T68" fmla="*/ 126 w 134"/>
                <a:gd name="T69" fmla="*/ 59 h 101"/>
                <a:gd name="T70" fmla="*/ 126 w 134"/>
                <a:gd name="T71" fmla="*/ 26 h 101"/>
                <a:gd name="T72" fmla="*/ 110 w 134"/>
                <a:gd name="T73" fmla="*/ 26 h 101"/>
                <a:gd name="T74" fmla="*/ 110 w 134"/>
                <a:gd name="T75" fmla="*/ 8 h 101"/>
                <a:gd name="T76" fmla="*/ 126 w 134"/>
                <a:gd name="T77" fmla="*/ 8 h 101"/>
                <a:gd name="T78" fmla="*/ 126 w 134"/>
                <a:gd name="T79" fmla="*/ 26 h 101"/>
                <a:gd name="T80" fmla="*/ 51 w 134"/>
                <a:gd name="T81" fmla="*/ 26 h 101"/>
                <a:gd name="T82" fmla="*/ 51 w 134"/>
                <a:gd name="T83" fmla="*/ 77 h 101"/>
                <a:gd name="T84" fmla="*/ 84 w 134"/>
                <a:gd name="T85" fmla="*/ 51 h 101"/>
                <a:gd name="T86" fmla="*/ 51 w 134"/>
                <a:gd name="T87" fmla="*/ 2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4" h="101">
                  <a:moveTo>
                    <a:pt x="0" y="0"/>
                  </a:moveTo>
                  <a:lnTo>
                    <a:pt x="0" y="101"/>
                  </a:lnTo>
                  <a:lnTo>
                    <a:pt x="134" y="101"/>
                  </a:lnTo>
                  <a:lnTo>
                    <a:pt x="134" y="0"/>
                  </a:lnTo>
                  <a:lnTo>
                    <a:pt x="0" y="0"/>
                  </a:lnTo>
                  <a:close/>
                  <a:moveTo>
                    <a:pt x="25" y="93"/>
                  </a:moveTo>
                  <a:lnTo>
                    <a:pt x="8" y="93"/>
                  </a:lnTo>
                  <a:lnTo>
                    <a:pt x="8" y="77"/>
                  </a:lnTo>
                  <a:lnTo>
                    <a:pt x="25" y="77"/>
                  </a:lnTo>
                  <a:lnTo>
                    <a:pt x="25" y="93"/>
                  </a:lnTo>
                  <a:close/>
                  <a:moveTo>
                    <a:pt x="25" y="59"/>
                  </a:moveTo>
                  <a:lnTo>
                    <a:pt x="8" y="59"/>
                  </a:lnTo>
                  <a:lnTo>
                    <a:pt x="8" y="43"/>
                  </a:lnTo>
                  <a:lnTo>
                    <a:pt x="25" y="43"/>
                  </a:lnTo>
                  <a:lnTo>
                    <a:pt x="25" y="59"/>
                  </a:lnTo>
                  <a:close/>
                  <a:moveTo>
                    <a:pt x="25" y="26"/>
                  </a:moveTo>
                  <a:lnTo>
                    <a:pt x="8" y="26"/>
                  </a:lnTo>
                  <a:lnTo>
                    <a:pt x="8" y="8"/>
                  </a:lnTo>
                  <a:lnTo>
                    <a:pt x="25" y="8"/>
                  </a:lnTo>
                  <a:lnTo>
                    <a:pt x="25" y="26"/>
                  </a:lnTo>
                  <a:close/>
                  <a:moveTo>
                    <a:pt x="102" y="93"/>
                  </a:moveTo>
                  <a:lnTo>
                    <a:pt x="35" y="93"/>
                  </a:lnTo>
                  <a:lnTo>
                    <a:pt x="35" y="8"/>
                  </a:lnTo>
                  <a:lnTo>
                    <a:pt x="102" y="8"/>
                  </a:lnTo>
                  <a:lnTo>
                    <a:pt x="102" y="93"/>
                  </a:lnTo>
                  <a:close/>
                  <a:moveTo>
                    <a:pt x="126" y="93"/>
                  </a:moveTo>
                  <a:lnTo>
                    <a:pt x="110" y="93"/>
                  </a:lnTo>
                  <a:lnTo>
                    <a:pt x="110" y="77"/>
                  </a:lnTo>
                  <a:lnTo>
                    <a:pt x="126" y="77"/>
                  </a:lnTo>
                  <a:lnTo>
                    <a:pt x="126" y="93"/>
                  </a:lnTo>
                  <a:close/>
                  <a:moveTo>
                    <a:pt x="126" y="59"/>
                  </a:moveTo>
                  <a:lnTo>
                    <a:pt x="110" y="59"/>
                  </a:lnTo>
                  <a:lnTo>
                    <a:pt x="110" y="43"/>
                  </a:lnTo>
                  <a:lnTo>
                    <a:pt x="126" y="43"/>
                  </a:lnTo>
                  <a:lnTo>
                    <a:pt x="126" y="59"/>
                  </a:lnTo>
                  <a:close/>
                  <a:moveTo>
                    <a:pt x="126" y="26"/>
                  </a:moveTo>
                  <a:lnTo>
                    <a:pt x="110" y="26"/>
                  </a:lnTo>
                  <a:lnTo>
                    <a:pt x="110" y="8"/>
                  </a:lnTo>
                  <a:lnTo>
                    <a:pt x="126" y="8"/>
                  </a:lnTo>
                  <a:lnTo>
                    <a:pt x="126" y="26"/>
                  </a:lnTo>
                  <a:close/>
                  <a:moveTo>
                    <a:pt x="51" y="26"/>
                  </a:moveTo>
                  <a:lnTo>
                    <a:pt x="51" y="77"/>
                  </a:lnTo>
                  <a:lnTo>
                    <a:pt x="84" y="51"/>
                  </a:lnTo>
                  <a:lnTo>
                    <a:pt x="51" y="2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40"/>
            <p:cNvSpPr>
              <a:spLocks noEditPoints="1"/>
            </p:cNvSpPr>
            <p:nvPr/>
          </p:nvSpPr>
          <p:spPr bwMode="auto">
            <a:xfrm>
              <a:off x="10699794" y="2987592"/>
              <a:ext cx="117444" cy="110103"/>
            </a:xfrm>
            <a:custGeom>
              <a:avLst/>
              <a:gdLst>
                <a:gd name="T0" fmla="*/ 80 w 80"/>
                <a:gd name="T1" fmla="*/ 29 h 75"/>
                <a:gd name="T2" fmla="*/ 52 w 80"/>
                <a:gd name="T3" fmla="*/ 24 h 75"/>
                <a:gd name="T4" fmla="*/ 41 w 80"/>
                <a:gd name="T5" fmla="*/ 0 h 75"/>
                <a:gd name="T6" fmla="*/ 28 w 80"/>
                <a:gd name="T7" fmla="*/ 24 h 75"/>
                <a:gd name="T8" fmla="*/ 0 w 80"/>
                <a:gd name="T9" fmla="*/ 29 h 75"/>
                <a:gd name="T10" fmla="*/ 19 w 80"/>
                <a:gd name="T11" fmla="*/ 49 h 75"/>
                <a:gd name="T12" fmla="*/ 15 w 80"/>
                <a:gd name="T13" fmla="*/ 75 h 75"/>
                <a:gd name="T14" fmla="*/ 41 w 80"/>
                <a:gd name="T15" fmla="*/ 62 h 75"/>
                <a:gd name="T16" fmla="*/ 65 w 80"/>
                <a:gd name="T17" fmla="*/ 75 h 75"/>
                <a:gd name="T18" fmla="*/ 60 w 80"/>
                <a:gd name="T19" fmla="*/ 49 h 75"/>
                <a:gd name="T20" fmla="*/ 80 w 80"/>
                <a:gd name="T21" fmla="*/ 29 h 75"/>
                <a:gd name="T22" fmla="*/ 41 w 80"/>
                <a:gd name="T23" fmla="*/ 57 h 75"/>
                <a:gd name="T24" fmla="*/ 23 w 80"/>
                <a:gd name="T25" fmla="*/ 65 h 75"/>
                <a:gd name="T26" fmla="*/ 26 w 80"/>
                <a:gd name="T27" fmla="*/ 45 h 75"/>
                <a:gd name="T28" fmla="*/ 11 w 80"/>
                <a:gd name="T29" fmla="*/ 32 h 75"/>
                <a:gd name="T30" fmla="*/ 31 w 80"/>
                <a:gd name="T31" fmla="*/ 29 h 75"/>
                <a:gd name="T32" fmla="*/ 41 w 80"/>
                <a:gd name="T33" fmla="*/ 11 h 75"/>
                <a:gd name="T34" fmla="*/ 49 w 80"/>
                <a:gd name="T35" fmla="*/ 29 h 75"/>
                <a:gd name="T36" fmla="*/ 68 w 80"/>
                <a:gd name="T37" fmla="*/ 32 h 75"/>
                <a:gd name="T38" fmla="*/ 54 w 80"/>
                <a:gd name="T39" fmla="*/ 45 h 75"/>
                <a:gd name="T40" fmla="*/ 57 w 80"/>
                <a:gd name="T41" fmla="*/ 65 h 75"/>
                <a:gd name="T42" fmla="*/ 41 w 80"/>
                <a:gd name="T43"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75">
                  <a:moveTo>
                    <a:pt x="80" y="29"/>
                  </a:moveTo>
                  <a:lnTo>
                    <a:pt x="52" y="24"/>
                  </a:lnTo>
                  <a:lnTo>
                    <a:pt x="41" y="0"/>
                  </a:lnTo>
                  <a:lnTo>
                    <a:pt x="28" y="24"/>
                  </a:lnTo>
                  <a:lnTo>
                    <a:pt x="0" y="29"/>
                  </a:lnTo>
                  <a:lnTo>
                    <a:pt x="19" y="49"/>
                  </a:lnTo>
                  <a:lnTo>
                    <a:pt x="15" y="75"/>
                  </a:lnTo>
                  <a:lnTo>
                    <a:pt x="41" y="62"/>
                  </a:lnTo>
                  <a:lnTo>
                    <a:pt x="65" y="75"/>
                  </a:lnTo>
                  <a:lnTo>
                    <a:pt x="60" y="49"/>
                  </a:lnTo>
                  <a:lnTo>
                    <a:pt x="80" y="29"/>
                  </a:lnTo>
                  <a:close/>
                  <a:moveTo>
                    <a:pt x="41" y="57"/>
                  </a:moveTo>
                  <a:lnTo>
                    <a:pt x="23" y="65"/>
                  </a:lnTo>
                  <a:lnTo>
                    <a:pt x="26" y="45"/>
                  </a:lnTo>
                  <a:lnTo>
                    <a:pt x="11" y="32"/>
                  </a:lnTo>
                  <a:lnTo>
                    <a:pt x="31" y="29"/>
                  </a:lnTo>
                  <a:lnTo>
                    <a:pt x="41" y="11"/>
                  </a:lnTo>
                  <a:lnTo>
                    <a:pt x="49" y="29"/>
                  </a:lnTo>
                  <a:lnTo>
                    <a:pt x="68" y="32"/>
                  </a:lnTo>
                  <a:lnTo>
                    <a:pt x="54" y="45"/>
                  </a:lnTo>
                  <a:lnTo>
                    <a:pt x="57" y="65"/>
                  </a:lnTo>
                  <a:lnTo>
                    <a:pt x="41" y="5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1"/>
            <p:cNvSpPr>
              <a:spLocks noEditPoints="1"/>
            </p:cNvSpPr>
            <p:nvPr/>
          </p:nvSpPr>
          <p:spPr bwMode="auto">
            <a:xfrm>
              <a:off x="10313697" y="1861598"/>
              <a:ext cx="143869" cy="155614"/>
            </a:xfrm>
            <a:custGeom>
              <a:avLst/>
              <a:gdLst>
                <a:gd name="T0" fmla="*/ 48 w 60"/>
                <a:gd name="T1" fmla="*/ 11 h 65"/>
                <a:gd name="T2" fmla="*/ 60 w 60"/>
                <a:gd name="T3" fmla="*/ 6 h 65"/>
                <a:gd name="T4" fmla="*/ 60 w 60"/>
                <a:gd name="T5" fmla="*/ 44 h 65"/>
                <a:gd name="T6" fmla="*/ 48 w 60"/>
                <a:gd name="T7" fmla="*/ 48 h 65"/>
                <a:gd name="T8" fmla="*/ 36 w 60"/>
                <a:gd name="T9" fmla="*/ 45 h 65"/>
                <a:gd name="T10" fmla="*/ 24 w 60"/>
                <a:gd name="T11" fmla="*/ 41 h 65"/>
                <a:gd name="T12" fmla="*/ 12 w 60"/>
                <a:gd name="T13" fmla="*/ 46 h 65"/>
                <a:gd name="T14" fmla="*/ 12 w 60"/>
                <a:gd name="T15" fmla="*/ 8 h 65"/>
                <a:gd name="T16" fmla="*/ 24 w 60"/>
                <a:gd name="T17" fmla="*/ 4 h 65"/>
                <a:gd name="T18" fmla="*/ 36 w 60"/>
                <a:gd name="T19" fmla="*/ 7 h 65"/>
                <a:gd name="T20" fmla="*/ 48 w 60"/>
                <a:gd name="T21" fmla="*/ 11 h 65"/>
                <a:gd name="T22" fmla="*/ 4 w 60"/>
                <a:gd name="T23" fmla="*/ 0 h 65"/>
                <a:gd name="T24" fmla="*/ 8 w 60"/>
                <a:gd name="T25" fmla="*/ 4 h 65"/>
                <a:gd name="T26" fmla="*/ 8 w 60"/>
                <a:gd name="T27" fmla="*/ 65 h 65"/>
                <a:gd name="T28" fmla="*/ 0 w 60"/>
                <a:gd name="T29" fmla="*/ 65 h 65"/>
                <a:gd name="T30" fmla="*/ 0 w 60"/>
                <a:gd name="T31" fmla="*/ 4 h 65"/>
                <a:gd name="T32" fmla="*/ 4 w 60"/>
                <a:gd name="T3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65">
                  <a:moveTo>
                    <a:pt x="48" y="11"/>
                  </a:moveTo>
                  <a:cubicBezTo>
                    <a:pt x="53" y="11"/>
                    <a:pt x="58" y="8"/>
                    <a:pt x="60" y="6"/>
                  </a:cubicBezTo>
                  <a:cubicBezTo>
                    <a:pt x="60" y="44"/>
                    <a:pt x="60" y="44"/>
                    <a:pt x="60" y="44"/>
                  </a:cubicBezTo>
                  <a:cubicBezTo>
                    <a:pt x="58" y="46"/>
                    <a:pt x="53" y="48"/>
                    <a:pt x="48" y="48"/>
                  </a:cubicBezTo>
                  <a:cubicBezTo>
                    <a:pt x="43" y="48"/>
                    <a:pt x="39" y="47"/>
                    <a:pt x="36" y="45"/>
                  </a:cubicBezTo>
                  <a:cubicBezTo>
                    <a:pt x="33" y="43"/>
                    <a:pt x="29" y="41"/>
                    <a:pt x="24" y="41"/>
                  </a:cubicBezTo>
                  <a:cubicBezTo>
                    <a:pt x="19" y="41"/>
                    <a:pt x="15" y="44"/>
                    <a:pt x="12" y="46"/>
                  </a:cubicBezTo>
                  <a:cubicBezTo>
                    <a:pt x="12" y="8"/>
                    <a:pt x="12" y="8"/>
                    <a:pt x="12" y="8"/>
                  </a:cubicBezTo>
                  <a:cubicBezTo>
                    <a:pt x="15" y="6"/>
                    <a:pt x="19" y="4"/>
                    <a:pt x="24" y="4"/>
                  </a:cubicBezTo>
                  <a:cubicBezTo>
                    <a:pt x="29" y="4"/>
                    <a:pt x="33" y="5"/>
                    <a:pt x="36" y="7"/>
                  </a:cubicBezTo>
                  <a:cubicBezTo>
                    <a:pt x="39" y="9"/>
                    <a:pt x="43" y="11"/>
                    <a:pt x="48" y="11"/>
                  </a:cubicBezTo>
                  <a:close/>
                  <a:moveTo>
                    <a:pt x="4" y="0"/>
                  </a:moveTo>
                  <a:cubicBezTo>
                    <a:pt x="6" y="0"/>
                    <a:pt x="8" y="1"/>
                    <a:pt x="8" y="4"/>
                  </a:cubicBezTo>
                  <a:cubicBezTo>
                    <a:pt x="8" y="65"/>
                    <a:pt x="8" y="65"/>
                    <a:pt x="8" y="65"/>
                  </a:cubicBezTo>
                  <a:cubicBezTo>
                    <a:pt x="0" y="65"/>
                    <a:pt x="0" y="65"/>
                    <a:pt x="0" y="65"/>
                  </a:cubicBezTo>
                  <a:cubicBezTo>
                    <a:pt x="0" y="4"/>
                    <a:pt x="0" y="4"/>
                    <a:pt x="0" y="4"/>
                  </a:cubicBezTo>
                  <a:cubicBezTo>
                    <a:pt x="0" y="1"/>
                    <a:pt x="1" y="0"/>
                    <a:pt x="4" y="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Freeform 42"/>
            <p:cNvSpPr>
              <a:spLocks noEditPoints="1"/>
            </p:cNvSpPr>
            <p:nvPr/>
          </p:nvSpPr>
          <p:spPr bwMode="auto">
            <a:xfrm>
              <a:off x="10131659" y="1785259"/>
              <a:ext cx="152677" cy="155614"/>
            </a:xfrm>
            <a:custGeom>
              <a:avLst/>
              <a:gdLst>
                <a:gd name="T0" fmla="*/ 54 w 64"/>
                <a:gd name="T1" fmla="*/ 0 h 65"/>
                <a:gd name="T2" fmla="*/ 44 w 64"/>
                <a:gd name="T3" fmla="*/ 11 h 65"/>
                <a:gd name="T4" fmla="*/ 44 w 64"/>
                <a:gd name="T5" fmla="*/ 41 h 65"/>
                <a:gd name="T6" fmla="*/ 52 w 64"/>
                <a:gd name="T7" fmla="*/ 41 h 65"/>
                <a:gd name="T8" fmla="*/ 52 w 64"/>
                <a:gd name="T9" fmla="*/ 65 h 65"/>
                <a:gd name="T10" fmla="*/ 64 w 64"/>
                <a:gd name="T11" fmla="*/ 65 h 65"/>
                <a:gd name="T12" fmla="*/ 64 w 64"/>
                <a:gd name="T13" fmla="*/ 11 h 65"/>
                <a:gd name="T14" fmla="*/ 54 w 64"/>
                <a:gd name="T15" fmla="*/ 0 h 65"/>
                <a:gd name="T16" fmla="*/ 26 w 64"/>
                <a:gd name="T17" fmla="*/ 0 h 65"/>
                <a:gd name="T18" fmla="*/ 24 w 64"/>
                <a:gd name="T19" fmla="*/ 2 h 65"/>
                <a:gd name="T20" fmla="*/ 24 w 64"/>
                <a:gd name="T21" fmla="*/ 17 h 65"/>
                <a:gd name="T22" fmla="*/ 22 w 64"/>
                <a:gd name="T23" fmla="*/ 18 h 65"/>
                <a:gd name="T24" fmla="*/ 20 w 64"/>
                <a:gd name="T25" fmla="*/ 17 h 65"/>
                <a:gd name="T26" fmla="*/ 20 w 64"/>
                <a:gd name="T27" fmla="*/ 2 h 65"/>
                <a:gd name="T28" fmla="*/ 18 w 64"/>
                <a:gd name="T29" fmla="*/ 0 h 65"/>
                <a:gd name="T30" fmla="*/ 16 w 64"/>
                <a:gd name="T31" fmla="*/ 2 h 65"/>
                <a:gd name="T32" fmla="*/ 16 w 64"/>
                <a:gd name="T33" fmla="*/ 17 h 65"/>
                <a:gd name="T34" fmla="*/ 14 w 64"/>
                <a:gd name="T35" fmla="*/ 18 h 65"/>
                <a:gd name="T36" fmla="*/ 12 w 64"/>
                <a:gd name="T37" fmla="*/ 17 h 65"/>
                <a:gd name="T38" fmla="*/ 12 w 64"/>
                <a:gd name="T39" fmla="*/ 2 h 65"/>
                <a:gd name="T40" fmla="*/ 10 w 64"/>
                <a:gd name="T41" fmla="*/ 0 h 65"/>
                <a:gd name="T42" fmla="*/ 8 w 64"/>
                <a:gd name="T43" fmla="*/ 2 h 65"/>
                <a:gd name="T44" fmla="*/ 8 w 64"/>
                <a:gd name="T45" fmla="*/ 17 h 65"/>
                <a:gd name="T46" fmla="*/ 6 w 64"/>
                <a:gd name="T47" fmla="*/ 18 h 65"/>
                <a:gd name="T48" fmla="*/ 4 w 64"/>
                <a:gd name="T49" fmla="*/ 17 h 65"/>
                <a:gd name="T50" fmla="*/ 4 w 64"/>
                <a:gd name="T51" fmla="*/ 2 h 65"/>
                <a:gd name="T52" fmla="*/ 2 w 64"/>
                <a:gd name="T53" fmla="*/ 0 h 65"/>
                <a:gd name="T54" fmla="*/ 0 w 64"/>
                <a:gd name="T55" fmla="*/ 2 h 65"/>
                <a:gd name="T56" fmla="*/ 0 w 64"/>
                <a:gd name="T57" fmla="*/ 17 h 65"/>
                <a:gd name="T58" fmla="*/ 0 w 64"/>
                <a:gd name="T59" fmla="*/ 21 h 65"/>
                <a:gd name="T60" fmla="*/ 3 w 64"/>
                <a:gd name="T61" fmla="*/ 25 h 65"/>
                <a:gd name="T62" fmla="*/ 8 w 64"/>
                <a:gd name="T63" fmla="*/ 33 h 65"/>
                <a:gd name="T64" fmla="*/ 8 w 64"/>
                <a:gd name="T65" fmla="*/ 65 h 65"/>
                <a:gd name="T66" fmla="*/ 20 w 64"/>
                <a:gd name="T67" fmla="*/ 65 h 65"/>
                <a:gd name="T68" fmla="*/ 20 w 64"/>
                <a:gd name="T69" fmla="*/ 33 h 65"/>
                <a:gd name="T70" fmla="*/ 25 w 64"/>
                <a:gd name="T71" fmla="*/ 25 h 65"/>
                <a:gd name="T72" fmla="*/ 28 w 64"/>
                <a:gd name="T73" fmla="*/ 21 h 65"/>
                <a:gd name="T74" fmla="*/ 28 w 64"/>
                <a:gd name="T75" fmla="*/ 17 h 65"/>
                <a:gd name="T76" fmla="*/ 28 w 64"/>
                <a:gd name="T77" fmla="*/ 2 h 65"/>
                <a:gd name="T78" fmla="*/ 26 w 64"/>
                <a:gd name="T7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65">
                  <a:moveTo>
                    <a:pt x="54" y="0"/>
                  </a:moveTo>
                  <a:cubicBezTo>
                    <a:pt x="49" y="0"/>
                    <a:pt x="44" y="5"/>
                    <a:pt x="44" y="11"/>
                  </a:cubicBezTo>
                  <a:cubicBezTo>
                    <a:pt x="44" y="41"/>
                    <a:pt x="44" y="41"/>
                    <a:pt x="44" y="41"/>
                  </a:cubicBezTo>
                  <a:cubicBezTo>
                    <a:pt x="52" y="41"/>
                    <a:pt x="52" y="41"/>
                    <a:pt x="52" y="41"/>
                  </a:cubicBezTo>
                  <a:cubicBezTo>
                    <a:pt x="52" y="65"/>
                    <a:pt x="52" y="65"/>
                    <a:pt x="52" y="65"/>
                  </a:cubicBezTo>
                  <a:cubicBezTo>
                    <a:pt x="64" y="65"/>
                    <a:pt x="64" y="65"/>
                    <a:pt x="64" y="65"/>
                  </a:cubicBezTo>
                  <a:cubicBezTo>
                    <a:pt x="64" y="11"/>
                    <a:pt x="64" y="11"/>
                    <a:pt x="64" y="11"/>
                  </a:cubicBezTo>
                  <a:cubicBezTo>
                    <a:pt x="64" y="5"/>
                    <a:pt x="60" y="0"/>
                    <a:pt x="54" y="0"/>
                  </a:cubicBezTo>
                  <a:close/>
                  <a:moveTo>
                    <a:pt x="26" y="0"/>
                  </a:moveTo>
                  <a:cubicBezTo>
                    <a:pt x="25" y="0"/>
                    <a:pt x="24" y="1"/>
                    <a:pt x="24" y="2"/>
                  </a:cubicBezTo>
                  <a:cubicBezTo>
                    <a:pt x="24" y="17"/>
                    <a:pt x="24" y="17"/>
                    <a:pt x="24" y="17"/>
                  </a:cubicBezTo>
                  <a:cubicBezTo>
                    <a:pt x="24" y="17"/>
                    <a:pt x="23" y="18"/>
                    <a:pt x="22" y="18"/>
                  </a:cubicBezTo>
                  <a:cubicBezTo>
                    <a:pt x="21" y="18"/>
                    <a:pt x="20" y="17"/>
                    <a:pt x="20" y="17"/>
                  </a:cubicBezTo>
                  <a:cubicBezTo>
                    <a:pt x="20" y="2"/>
                    <a:pt x="20" y="2"/>
                    <a:pt x="20" y="2"/>
                  </a:cubicBezTo>
                  <a:cubicBezTo>
                    <a:pt x="20" y="1"/>
                    <a:pt x="19" y="0"/>
                    <a:pt x="18" y="0"/>
                  </a:cubicBezTo>
                  <a:cubicBezTo>
                    <a:pt x="17" y="0"/>
                    <a:pt x="16" y="1"/>
                    <a:pt x="16" y="2"/>
                  </a:cubicBezTo>
                  <a:cubicBezTo>
                    <a:pt x="16" y="17"/>
                    <a:pt x="16" y="17"/>
                    <a:pt x="16" y="17"/>
                  </a:cubicBezTo>
                  <a:cubicBezTo>
                    <a:pt x="16" y="17"/>
                    <a:pt x="15" y="18"/>
                    <a:pt x="14" y="18"/>
                  </a:cubicBezTo>
                  <a:cubicBezTo>
                    <a:pt x="13" y="18"/>
                    <a:pt x="12" y="17"/>
                    <a:pt x="12" y="17"/>
                  </a:cubicBezTo>
                  <a:cubicBezTo>
                    <a:pt x="12" y="2"/>
                    <a:pt x="12" y="2"/>
                    <a:pt x="12" y="2"/>
                  </a:cubicBezTo>
                  <a:cubicBezTo>
                    <a:pt x="12" y="1"/>
                    <a:pt x="11" y="0"/>
                    <a:pt x="10" y="0"/>
                  </a:cubicBezTo>
                  <a:cubicBezTo>
                    <a:pt x="9" y="0"/>
                    <a:pt x="8" y="1"/>
                    <a:pt x="8" y="2"/>
                  </a:cubicBezTo>
                  <a:cubicBezTo>
                    <a:pt x="8" y="17"/>
                    <a:pt x="8" y="17"/>
                    <a:pt x="8" y="17"/>
                  </a:cubicBezTo>
                  <a:cubicBezTo>
                    <a:pt x="8" y="17"/>
                    <a:pt x="7" y="18"/>
                    <a:pt x="6" y="18"/>
                  </a:cubicBezTo>
                  <a:cubicBezTo>
                    <a:pt x="5" y="18"/>
                    <a:pt x="4" y="17"/>
                    <a:pt x="4" y="17"/>
                  </a:cubicBezTo>
                  <a:cubicBezTo>
                    <a:pt x="4" y="2"/>
                    <a:pt x="4" y="2"/>
                    <a:pt x="4" y="2"/>
                  </a:cubicBezTo>
                  <a:cubicBezTo>
                    <a:pt x="4" y="1"/>
                    <a:pt x="3" y="0"/>
                    <a:pt x="2" y="0"/>
                  </a:cubicBezTo>
                  <a:cubicBezTo>
                    <a:pt x="0" y="0"/>
                    <a:pt x="0" y="1"/>
                    <a:pt x="0" y="2"/>
                  </a:cubicBezTo>
                  <a:cubicBezTo>
                    <a:pt x="0" y="17"/>
                    <a:pt x="0" y="17"/>
                    <a:pt x="0" y="17"/>
                  </a:cubicBezTo>
                  <a:cubicBezTo>
                    <a:pt x="0" y="21"/>
                    <a:pt x="0" y="21"/>
                    <a:pt x="0" y="21"/>
                  </a:cubicBezTo>
                  <a:cubicBezTo>
                    <a:pt x="0" y="22"/>
                    <a:pt x="1" y="23"/>
                    <a:pt x="3" y="25"/>
                  </a:cubicBezTo>
                  <a:cubicBezTo>
                    <a:pt x="5" y="26"/>
                    <a:pt x="8" y="28"/>
                    <a:pt x="8" y="33"/>
                  </a:cubicBezTo>
                  <a:cubicBezTo>
                    <a:pt x="8" y="65"/>
                    <a:pt x="8" y="65"/>
                    <a:pt x="8" y="65"/>
                  </a:cubicBezTo>
                  <a:cubicBezTo>
                    <a:pt x="20" y="65"/>
                    <a:pt x="20" y="65"/>
                    <a:pt x="20" y="65"/>
                  </a:cubicBezTo>
                  <a:cubicBezTo>
                    <a:pt x="20" y="33"/>
                    <a:pt x="20" y="33"/>
                    <a:pt x="20" y="33"/>
                  </a:cubicBezTo>
                  <a:cubicBezTo>
                    <a:pt x="20" y="28"/>
                    <a:pt x="22" y="26"/>
                    <a:pt x="25" y="25"/>
                  </a:cubicBezTo>
                  <a:cubicBezTo>
                    <a:pt x="26" y="23"/>
                    <a:pt x="28" y="22"/>
                    <a:pt x="28" y="21"/>
                  </a:cubicBezTo>
                  <a:cubicBezTo>
                    <a:pt x="28" y="17"/>
                    <a:pt x="28" y="17"/>
                    <a:pt x="28" y="17"/>
                  </a:cubicBezTo>
                  <a:cubicBezTo>
                    <a:pt x="28" y="2"/>
                    <a:pt x="28" y="2"/>
                    <a:pt x="28" y="2"/>
                  </a:cubicBezTo>
                  <a:cubicBezTo>
                    <a:pt x="28" y="1"/>
                    <a:pt x="27" y="0"/>
                    <a:pt x="26" y="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43"/>
            <p:cNvSpPr>
              <a:spLocks noEditPoints="1"/>
            </p:cNvSpPr>
            <p:nvPr/>
          </p:nvSpPr>
          <p:spPr bwMode="auto">
            <a:xfrm>
              <a:off x="10432610" y="3212205"/>
              <a:ext cx="177634" cy="199655"/>
            </a:xfrm>
            <a:custGeom>
              <a:avLst/>
              <a:gdLst>
                <a:gd name="T0" fmla="*/ 58 w 74"/>
                <a:gd name="T1" fmla="*/ 25 h 83"/>
                <a:gd name="T2" fmla="*/ 63 w 74"/>
                <a:gd name="T3" fmla="*/ 22 h 83"/>
                <a:gd name="T4" fmla="*/ 68 w 74"/>
                <a:gd name="T5" fmla="*/ 12 h 83"/>
                <a:gd name="T6" fmla="*/ 65 w 74"/>
                <a:gd name="T7" fmla="*/ 3 h 83"/>
                <a:gd name="T8" fmla="*/ 58 w 74"/>
                <a:gd name="T9" fmla="*/ 0 h 83"/>
                <a:gd name="T10" fmla="*/ 46 w 74"/>
                <a:gd name="T11" fmla="*/ 6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7 h 83"/>
                <a:gd name="T28" fmla="*/ 6 w 74"/>
                <a:gd name="T29" fmla="*/ 47 h 83"/>
                <a:gd name="T30" fmla="*/ 6 w 74"/>
                <a:gd name="T31" fmla="*/ 83 h 83"/>
                <a:gd name="T32" fmla="*/ 69 w 74"/>
                <a:gd name="T33" fmla="*/ 83 h 83"/>
                <a:gd name="T34" fmla="*/ 69 w 74"/>
                <a:gd name="T35" fmla="*/ 47 h 83"/>
                <a:gd name="T36" fmla="*/ 74 w 74"/>
                <a:gd name="T37" fmla="*/ 47 h 83"/>
                <a:gd name="T38" fmla="*/ 74 w 74"/>
                <a:gd name="T39" fmla="*/ 25 h 83"/>
                <a:gd name="T40" fmla="*/ 58 w 74"/>
                <a:gd name="T41" fmla="*/ 25 h 83"/>
                <a:gd name="T42" fmla="*/ 50 w 74"/>
                <a:gd name="T43" fmla="*/ 10 h 83"/>
                <a:gd name="T44" fmla="*/ 58 w 74"/>
                <a:gd name="T45" fmla="*/ 6 h 83"/>
                <a:gd name="T46" fmla="*/ 61 w 74"/>
                <a:gd name="T47" fmla="*/ 7 h 83"/>
                <a:gd name="T48" fmla="*/ 59 w 74"/>
                <a:gd name="T49" fmla="*/ 18 h 83"/>
                <a:gd name="T50" fmla="*/ 46 w 74"/>
                <a:gd name="T51" fmla="*/ 25 h 83"/>
                <a:gd name="T52" fmla="*/ 42 w 74"/>
                <a:gd name="T53" fmla="*/ 25 h 83"/>
                <a:gd name="T54" fmla="*/ 50 w 74"/>
                <a:gd name="T55" fmla="*/ 10 h 83"/>
                <a:gd name="T56" fmla="*/ 14 w 74"/>
                <a:gd name="T57" fmla="*/ 12 h 83"/>
                <a:gd name="T58" fmla="*/ 15 w 74"/>
                <a:gd name="T59" fmla="*/ 9 h 83"/>
                <a:gd name="T60" fmla="*/ 18 w 74"/>
                <a:gd name="T61" fmla="*/ 8 h 83"/>
                <a:gd name="T62" fmla="*/ 18 w 74"/>
                <a:gd name="T63" fmla="*/ 8 h 83"/>
                <a:gd name="T64" fmla="*/ 23 w 74"/>
                <a:gd name="T65" fmla="*/ 10 h 83"/>
                <a:gd name="T66" fmla="*/ 30 w 74"/>
                <a:gd name="T67" fmla="*/ 23 h 83"/>
                <a:gd name="T68" fmla="*/ 30 w 74"/>
                <a:gd name="T69" fmla="*/ 24 h 83"/>
                <a:gd name="T70" fmla="*/ 29 w 74"/>
                <a:gd name="T71" fmla="*/ 24 h 83"/>
                <a:gd name="T72" fmla="*/ 17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6 w 74"/>
                <a:gd name="T89" fmla="*/ 41 h 83"/>
                <a:gd name="T90" fmla="*/ 6 w 74"/>
                <a:gd name="T91" fmla="*/ 31 h 83"/>
                <a:gd name="T92" fmla="*/ 32 w 74"/>
                <a:gd name="T93" fmla="*/ 31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9 w 74"/>
                <a:gd name="T107" fmla="*/ 41 h 83"/>
                <a:gd name="T108" fmla="*/ 42 w 74"/>
                <a:gd name="T109" fmla="*/ 41 h 83"/>
                <a:gd name="T110" fmla="*/ 42 w 74"/>
                <a:gd name="T111" fmla="*/ 31 h 83"/>
                <a:gd name="T112" fmla="*/ 69 w 74"/>
                <a:gd name="T113" fmla="*/ 31 h 83"/>
                <a:gd name="T114" fmla="*/ 69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3" y="22"/>
                  </a:cubicBezTo>
                  <a:cubicBezTo>
                    <a:pt x="65" y="19"/>
                    <a:pt x="67" y="16"/>
                    <a:pt x="68" y="12"/>
                  </a:cubicBezTo>
                  <a:cubicBezTo>
                    <a:pt x="69" y="9"/>
                    <a:pt x="68" y="5"/>
                    <a:pt x="65" y="3"/>
                  </a:cubicBezTo>
                  <a:cubicBezTo>
                    <a:pt x="63" y="1"/>
                    <a:pt x="61" y="0"/>
                    <a:pt x="58" y="0"/>
                  </a:cubicBezTo>
                  <a:cubicBezTo>
                    <a:pt x="54" y="0"/>
                    <a:pt x="50" y="2"/>
                    <a:pt x="46" y="6"/>
                  </a:cubicBezTo>
                  <a:cubicBezTo>
                    <a:pt x="41" y="11"/>
                    <a:pt x="38" y="19"/>
                    <a:pt x="36" y="24"/>
                  </a:cubicBezTo>
                  <a:cubicBezTo>
                    <a:pt x="35" y="19"/>
                    <a:pt x="32" y="11"/>
                    <a:pt x="27" y="6"/>
                  </a:cubicBezTo>
                  <a:cubicBezTo>
                    <a:pt x="25" y="4"/>
                    <a:pt x="21" y="2"/>
                    <a:pt x="18" y="2"/>
                  </a:cubicBezTo>
                  <a:cubicBezTo>
                    <a:pt x="15" y="2"/>
                    <a:pt x="13" y="3"/>
                    <a:pt x="11" y="5"/>
                  </a:cubicBezTo>
                  <a:cubicBezTo>
                    <a:pt x="7" y="9"/>
                    <a:pt x="8" y="16"/>
                    <a:pt x="12" y="21"/>
                  </a:cubicBezTo>
                  <a:cubicBezTo>
                    <a:pt x="14" y="23"/>
                    <a:pt x="16" y="24"/>
                    <a:pt x="18" y="25"/>
                  </a:cubicBezTo>
                  <a:cubicBezTo>
                    <a:pt x="0" y="25"/>
                    <a:pt x="0" y="25"/>
                    <a:pt x="0" y="25"/>
                  </a:cubicBezTo>
                  <a:cubicBezTo>
                    <a:pt x="0" y="47"/>
                    <a:pt x="0" y="47"/>
                    <a:pt x="0" y="47"/>
                  </a:cubicBezTo>
                  <a:cubicBezTo>
                    <a:pt x="6" y="47"/>
                    <a:pt x="6" y="47"/>
                    <a:pt x="6" y="47"/>
                  </a:cubicBezTo>
                  <a:cubicBezTo>
                    <a:pt x="6" y="83"/>
                    <a:pt x="6" y="83"/>
                    <a:pt x="6" y="83"/>
                  </a:cubicBezTo>
                  <a:cubicBezTo>
                    <a:pt x="69" y="83"/>
                    <a:pt x="69" y="83"/>
                    <a:pt x="69" y="83"/>
                  </a:cubicBezTo>
                  <a:cubicBezTo>
                    <a:pt x="69" y="47"/>
                    <a:pt x="69" y="47"/>
                    <a:pt x="69" y="47"/>
                  </a:cubicBezTo>
                  <a:cubicBezTo>
                    <a:pt x="74" y="47"/>
                    <a:pt x="74" y="47"/>
                    <a:pt x="74" y="47"/>
                  </a:cubicBezTo>
                  <a:cubicBezTo>
                    <a:pt x="74" y="25"/>
                    <a:pt x="74" y="25"/>
                    <a:pt x="74" y="25"/>
                  </a:cubicBezTo>
                  <a:lnTo>
                    <a:pt x="58" y="25"/>
                  </a:lnTo>
                  <a:close/>
                  <a:moveTo>
                    <a:pt x="50" y="10"/>
                  </a:moveTo>
                  <a:cubicBezTo>
                    <a:pt x="53" y="7"/>
                    <a:pt x="56" y="6"/>
                    <a:pt x="58" y="6"/>
                  </a:cubicBezTo>
                  <a:cubicBezTo>
                    <a:pt x="59" y="6"/>
                    <a:pt x="60" y="6"/>
                    <a:pt x="61" y="7"/>
                  </a:cubicBezTo>
                  <a:cubicBezTo>
                    <a:pt x="63" y="9"/>
                    <a:pt x="62" y="14"/>
                    <a:pt x="59" y="18"/>
                  </a:cubicBezTo>
                  <a:cubicBezTo>
                    <a:pt x="55" y="21"/>
                    <a:pt x="50" y="24"/>
                    <a:pt x="46" y="25"/>
                  </a:cubicBezTo>
                  <a:cubicBezTo>
                    <a:pt x="42" y="25"/>
                    <a:pt x="42" y="25"/>
                    <a:pt x="42" y="25"/>
                  </a:cubicBezTo>
                  <a:cubicBezTo>
                    <a:pt x="43" y="21"/>
                    <a:pt x="46" y="14"/>
                    <a:pt x="50" y="10"/>
                  </a:cubicBezTo>
                  <a:close/>
                  <a:moveTo>
                    <a:pt x="14" y="12"/>
                  </a:moveTo>
                  <a:cubicBezTo>
                    <a:pt x="14" y="12"/>
                    <a:pt x="14" y="10"/>
                    <a:pt x="15" y="9"/>
                  </a:cubicBezTo>
                  <a:cubicBezTo>
                    <a:pt x="16" y="8"/>
                    <a:pt x="17" y="8"/>
                    <a:pt x="18" y="8"/>
                  </a:cubicBezTo>
                  <a:cubicBezTo>
                    <a:pt x="18" y="8"/>
                    <a:pt x="18" y="8"/>
                    <a:pt x="18" y="8"/>
                  </a:cubicBezTo>
                  <a:cubicBezTo>
                    <a:pt x="20" y="8"/>
                    <a:pt x="22" y="9"/>
                    <a:pt x="23" y="10"/>
                  </a:cubicBezTo>
                  <a:cubicBezTo>
                    <a:pt x="26" y="13"/>
                    <a:pt x="28" y="18"/>
                    <a:pt x="30" y="23"/>
                  </a:cubicBezTo>
                  <a:cubicBezTo>
                    <a:pt x="30" y="23"/>
                    <a:pt x="30" y="24"/>
                    <a:pt x="30" y="24"/>
                  </a:cubicBezTo>
                  <a:cubicBezTo>
                    <a:pt x="30" y="24"/>
                    <a:pt x="29" y="24"/>
                    <a:pt x="29" y="24"/>
                  </a:cubicBezTo>
                  <a:cubicBezTo>
                    <a:pt x="24" y="22"/>
                    <a:pt x="19" y="20"/>
                    <a:pt x="17" y="17"/>
                  </a:cubicBezTo>
                  <a:cubicBezTo>
                    <a:pt x="15" y="16"/>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6" y="41"/>
                    <a:pt x="6" y="41"/>
                    <a:pt x="6" y="41"/>
                  </a:cubicBezTo>
                  <a:cubicBezTo>
                    <a:pt x="6" y="31"/>
                    <a:pt x="6" y="31"/>
                    <a:pt x="6" y="31"/>
                  </a:cubicBezTo>
                  <a:cubicBezTo>
                    <a:pt x="32" y="31"/>
                    <a:pt x="32" y="31"/>
                    <a:pt x="32" y="31"/>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9" y="41"/>
                  </a:moveTo>
                  <a:cubicBezTo>
                    <a:pt x="42" y="41"/>
                    <a:pt x="42" y="41"/>
                    <a:pt x="42" y="41"/>
                  </a:cubicBezTo>
                  <a:cubicBezTo>
                    <a:pt x="42" y="31"/>
                    <a:pt x="42" y="31"/>
                    <a:pt x="42" y="31"/>
                  </a:cubicBezTo>
                  <a:cubicBezTo>
                    <a:pt x="69" y="31"/>
                    <a:pt x="69" y="31"/>
                    <a:pt x="69" y="31"/>
                  </a:cubicBezTo>
                  <a:lnTo>
                    <a:pt x="69" y="4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44"/>
            <p:cNvSpPr>
              <a:spLocks noEditPoints="1"/>
            </p:cNvSpPr>
            <p:nvPr/>
          </p:nvSpPr>
          <p:spPr bwMode="auto">
            <a:xfrm>
              <a:off x="10379760" y="4112120"/>
              <a:ext cx="184974" cy="151209"/>
            </a:xfrm>
            <a:custGeom>
              <a:avLst/>
              <a:gdLst>
                <a:gd name="T0" fmla="*/ 1 w 77"/>
                <a:gd name="T1" fmla="*/ 42 h 63"/>
                <a:gd name="T2" fmla="*/ 8 w 77"/>
                <a:gd name="T3" fmla="*/ 55 h 63"/>
                <a:gd name="T4" fmla="*/ 21 w 77"/>
                <a:gd name="T5" fmla="*/ 61 h 63"/>
                <a:gd name="T6" fmla="*/ 38 w 77"/>
                <a:gd name="T7" fmla="*/ 63 h 63"/>
                <a:gd name="T8" fmla="*/ 56 w 77"/>
                <a:gd name="T9" fmla="*/ 61 h 63"/>
                <a:gd name="T10" fmla="*/ 69 w 77"/>
                <a:gd name="T11" fmla="*/ 55 h 63"/>
                <a:gd name="T12" fmla="*/ 76 w 77"/>
                <a:gd name="T13" fmla="*/ 42 h 63"/>
                <a:gd name="T14" fmla="*/ 71 w 77"/>
                <a:gd name="T15" fmla="*/ 16 h 63"/>
                <a:gd name="T16" fmla="*/ 72 w 77"/>
                <a:gd name="T17" fmla="*/ 11 h 63"/>
                <a:gd name="T18" fmla="*/ 70 w 77"/>
                <a:gd name="T19" fmla="*/ 0 h 63"/>
                <a:gd name="T20" fmla="*/ 67 w 77"/>
                <a:gd name="T21" fmla="*/ 0 h 63"/>
                <a:gd name="T22" fmla="*/ 60 w 77"/>
                <a:gd name="T23" fmla="*/ 3 h 63"/>
                <a:gd name="T24" fmla="*/ 38 w 77"/>
                <a:gd name="T25" fmla="*/ 5 h 63"/>
                <a:gd name="T26" fmla="*/ 17 w 77"/>
                <a:gd name="T27" fmla="*/ 3 h 63"/>
                <a:gd name="T28" fmla="*/ 9 w 77"/>
                <a:gd name="T29" fmla="*/ 0 h 63"/>
                <a:gd name="T30" fmla="*/ 7 w 77"/>
                <a:gd name="T31" fmla="*/ 0 h 63"/>
                <a:gd name="T32" fmla="*/ 5 w 77"/>
                <a:gd name="T33" fmla="*/ 11 h 63"/>
                <a:gd name="T34" fmla="*/ 6 w 77"/>
                <a:gd name="T35" fmla="*/ 16 h 63"/>
                <a:gd name="T36" fmla="*/ 9 w 77"/>
                <a:gd name="T37" fmla="*/ 42 h 63"/>
                <a:gd name="T38" fmla="*/ 18 w 77"/>
                <a:gd name="T39" fmla="*/ 30 h 63"/>
                <a:gd name="T40" fmla="*/ 27 w 77"/>
                <a:gd name="T41" fmla="*/ 29 h 63"/>
                <a:gd name="T42" fmla="*/ 38 w 77"/>
                <a:gd name="T43" fmla="*/ 30 h 63"/>
                <a:gd name="T44" fmla="*/ 49 w 77"/>
                <a:gd name="T45" fmla="*/ 29 h 63"/>
                <a:gd name="T46" fmla="*/ 59 w 77"/>
                <a:gd name="T47" fmla="*/ 30 h 63"/>
                <a:gd name="T48" fmla="*/ 67 w 77"/>
                <a:gd name="T49" fmla="*/ 42 h 63"/>
                <a:gd name="T50" fmla="*/ 64 w 77"/>
                <a:gd name="T51" fmla="*/ 52 h 63"/>
                <a:gd name="T52" fmla="*/ 56 w 77"/>
                <a:gd name="T53" fmla="*/ 57 h 63"/>
                <a:gd name="T54" fmla="*/ 45 w 77"/>
                <a:gd name="T55" fmla="*/ 58 h 63"/>
                <a:gd name="T56" fmla="*/ 31 w 77"/>
                <a:gd name="T57" fmla="*/ 58 h 63"/>
                <a:gd name="T58" fmla="*/ 20 w 77"/>
                <a:gd name="T59" fmla="*/ 57 h 63"/>
                <a:gd name="T60" fmla="*/ 12 w 77"/>
                <a:gd name="T61" fmla="*/ 52 h 63"/>
                <a:gd name="T62" fmla="*/ 9 w 77"/>
                <a:gd name="T63" fmla="*/ 42 h 63"/>
                <a:gd name="T64" fmla="*/ 53 w 77"/>
                <a:gd name="T65" fmla="*/ 48 h 63"/>
                <a:gd name="T66" fmla="*/ 53 w 77"/>
                <a:gd name="T67" fmla="*/ 34 h 63"/>
                <a:gd name="T68" fmla="*/ 19 w 77"/>
                <a:gd name="T69" fmla="*/ 41 h 63"/>
                <a:gd name="T70" fmla="*/ 29 w 77"/>
                <a:gd name="T71" fmla="*/ 41 h 63"/>
                <a:gd name="T72" fmla="*/ 19 w 77"/>
                <a:gd name="T73"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7" h="63">
                  <a:moveTo>
                    <a:pt x="0" y="33"/>
                  </a:moveTo>
                  <a:cubicBezTo>
                    <a:pt x="0" y="36"/>
                    <a:pt x="0" y="39"/>
                    <a:pt x="1" y="42"/>
                  </a:cubicBezTo>
                  <a:cubicBezTo>
                    <a:pt x="1" y="45"/>
                    <a:pt x="2" y="47"/>
                    <a:pt x="3" y="49"/>
                  </a:cubicBezTo>
                  <a:cubicBezTo>
                    <a:pt x="5" y="51"/>
                    <a:pt x="6" y="53"/>
                    <a:pt x="8" y="55"/>
                  </a:cubicBezTo>
                  <a:cubicBezTo>
                    <a:pt x="10" y="56"/>
                    <a:pt x="12" y="58"/>
                    <a:pt x="14" y="59"/>
                  </a:cubicBezTo>
                  <a:cubicBezTo>
                    <a:pt x="16" y="60"/>
                    <a:pt x="18" y="61"/>
                    <a:pt x="21" y="61"/>
                  </a:cubicBezTo>
                  <a:cubicBezTo>
                    <a:pt x="23" y="62"/>
                    <a:pt x="26" y="62"/>
                    <a:pt x="29" y="63"/>
                  </a:cubicBezTo>
                  <a:cubicBezTo>
                    <a:pt x="32" y="63"/>
                    <a:pt x="35" y="63"/>
                    <a:pt x="38" y="63"/>
                  </a:cubicBezTo>
                  <a:cubicBezTo>
                    <a:pt x="42" y="63"/>
                    <a:pt x="45" y="63"/>
                    <a:pt x="47" y="63"/>
                  </a:cubicBezTo>
                  <a:cubicBezTo>
                    <a:pt x="50" y="62"/>
                    <a:pt x="53" y="62"/>
                    <a:pt x="56" y="61"/>
                  </a:cubicBezTo>
                  <a:cubicBezTo>
                    <a:pt x="58" y="61"/>
                    <a:pt x="61" y="60"/>
                    <a:pt x="63" y="59"/>
                  </a:cubicBezTo>
                  <a:cubicBezTo>
                    <a:pt x="65" y="58"/>
                    <a:pt x="67" y="56"/>
                    <a:pt x="69" y="55"/>
                  </a:cubicBezTo>
                  <a:cubicBezTo>
                    <a:pt x="71" y="53"/>
                    <a:pt x="72" y="51"/>
                    <a:pt x="73" y="49"/>
                  </a:cubicBezTo>
                  <a:cubicBezTo>
                    <a:pt x="74" y="47"/>
                    <a:pt x="75" y="45"/>
                    <a:pt x="76" y="42"/>
                  </a:cubicBezTo>
                  <a:cubicBezTo>
                    <a:pt x="77" y="39"/>
                    <a:pt x="77" y="36"/>
                    <a:pt x="77" y="33"/>
                  </a:cubicBezTo>
                  <a:cubicBezTo>
                    <a:pt x="77" y="26"/>
                    <a:pt x="75" y="21"/>
                    <a:pt x="71" y="16"/>
                  </a:cubicBezTo>
                  <a:cubicBezTo>
                    <a:pt x="71" y="16"/>
                    <a:pt x="71" y="15"/>
                    <a:pt x="71" y="14"/>
                  </a:cubicBezTo>
                  <a:cubicBezTo>
                    <a:pt x="71" y="13"/>
                    <a:pt x="72" y="12"/>
                    <a:pt x="72" y="11"/>
                  </a:cubicBezTo>
                  <a:cubicBezTo>
                    <a:pt x="72" y="10"/>
                    <a:pt x="72" y="8"/>
                    <a:pt x="72" y="6"/>
                  </a:cubicBezTo>
                  <a:cubicBezTo>
                    <a:pt x="71" y="4"/>
                    <a:pt x="71" y="2"/>
                    <a:pt x="70" y="0"/>
                  </a:cubicBezTo>
                  <a:cubicBezTo>
                    <a:pt x="69" y="0"/>
                    <a:pt x="69" y="0"/>
                    <a:pt x="69" y="0"/>
                  </a:cubicBezTo>
                  <a:cubicBezTo>
                    <a:pt x="69" y="0"/>
                    <a:pt x="68" y="0"/>
                    <a:pt x="67" y="0"/>
                  </a:cubicBezTo>
                  <a:cubicBezTo>
                    <a:pt x="67" y="0"/>
                    <a:pt x="65" y="1"/>
                    <a:pt x="64" y="1"/>
                  </a:cubicBezTo>
                  <a:cubicBezTo>
                    <a:pt x="63" y="1"/>
                    <a:pt x="61" y="2"/>
                    <a:pt x="60" y="3"/>
                  </a:cubicBezTo>
                  <a:cubicBezTo>
                    <a:pt x="58" y="4"/>
                    <a:pt x="56" y="5"/>
                    <a:pt x="53" y="7"/>
                  </a:cubicBezTo>
                  <a:cubicBezTo>
                    <a:pt x="50" y="6"/>
                    <a:pt x="45" y="5"/>
                    <a:pt x="38" y="5"/>
                  </a:cubicBezTo>
                  <a:cubicBezTo>
                    <a:pt x="32" y="5"/>
                    <a:pt x="27" y="6"/>
                    <a:pt x="23" y="7"/>
                  </a:cubicBezTo>
                  <a:cubicBezTo>
                    <a:pt x="21" y="5"/>
                    <a:pt x="19" y="4"/>
                    <a:pt x="17" y="3"/>
                  </a:cubicBezTo>
                  <a:cubicBezTo>
                    <a:pt x="15" y="2"/>
                    <a:pt x="14" y="1"/>
                    <a:pt x="12" y="1"/>
                  </a:cubicBezTo>
                  <a:cubicBezTo>
                    <a:pt x="11" y="1"/>
                    <a:pt x="10" y="0"/>
                    <a:pt x="9" y="0"/>
                  </a:cubicBezTo>
                  <a:cubicBezTo>
                    <a:pt x="8" y="0"/>
                    <a:pt x="8" y="0"/>
                    <a:pt x="7" y="0"/>
                  </a:cubicBezTo>
                  <a:cubicBezTo>
                    <a:pt x="7" y="0"/>
                    <a:pt x="7" y="0"/>
                    <a:pt x="7" y="0"/>
                  </a:cubicBezTo>
                  <a:cubicBezTo>
                    <a:pt x="6" y="2"/>
                    <a:pt x="5" y="4"/>
                    <a:pt x="5" y="6"/>
                  </a:cubicBezTo>
                  <a:cubicBezTo>
                    <a:pt x="5" y="8"/>
                    <a:pt x="5" y="10"/>
                    <a:pt x="5" y="11"/>
                  </a:cubicBezTo>
                  <a:cubicBezTo>
                    <a:pt x="5" y="12"/>
                    <a:pt x="5" y="13"/>
                    <a:pt x="5" y="14"/>
                  </a:cubicBezTo>
                  <a:cubicBezTo>
                    <a:pt x="6" y="15"/>
                    <a:pt x="6" y="16"/>
                    <a:pt x="6" y="16"/>
                  </a:cubicBezTo>
                  <a:cubicBezTo>
                    <a:pt x="2" y="21"/>
                    <a:pt x="0" y="26"/>
                    <a:pt x="0" y="33"/>
                  </a:cubicBezTo>
                  <a:close/>
                  <a:moveTo>
                    <a:pt x="9" y="42"/>
                  </a:moveTo>
                  <a:cubicBezTo>
                    <a:pt x="9" y="38"/>
                    <a:pt x="11" y="35"/>
                    <a:pt x="14" y="32"/>
                  </a:cubicBezTo>
                  <a:cubicBezTo>
                    <a:pt x="15" y="31"/>
                    <a:pt x="16" y="30"/>
                    <a:pt x="18" y="30"/>
                  </a:cubicBezTo>
                  <a:cubicBezTo>
                    <a:pt x="19" y="30"/>
                    <a:pt x="20" y="29"/>
                    <a:pt x="22" y="29"/>
                  </a:cubicBezTo>
                  <a:cubicBezTo>
                    <a:pt x="24" y="29"/>
                    <a:pt x="25" y="29"/>
                    <a:pt x="27" y="29"/>
                  </a:cubicBezTo>
                  <a:cubicBezTo>
                    <a:pt x="28" y="29"/>
                    <a:pt x="30" y="29"/>
                    <a:pt x="32" y="30"/>
                  </a:cubicBezTo>
                  <a:cubicBezTo>
                    <a:pt x="35" y="30"/>
                    <a:pt x="36" y="30"/>
                    <a:pt x="38" y="30"/>
                  </a:cubicBezTo>
                  <a:cubicBezTo>
                    <a:pt x="40" y="30"/>
                    <a:pt x="42" y="30"/>
                    <a:pt x="44" y="30"/>
                  </a:cubicBezTo>
                  <a:cubicBezTo>
                    <a:pt x="46" y="29"/>
                    <a:pt x="48" y="29"/>
                    <a:pt x="49" y="29"/>
                  </a:cubicBezTo>
                  <a:cubicBezTo>
                    <a:pt x="51" y="29"/>
                    <a:pt x="52" y="29"/>
                    <a:pt x="54" y="29"/>
                  </a:cubicBezTo>
                  <a:cubicBezTo>
                    <a:pt x="56" y="29"/>
                    <a:pt x="57" y="30"/>
                    <a:pt x="59" y="30"/>
                  </a:cubicBezTo>
                  <a:cubicBezTo>
                    <a:pt x="60" y="30"/>
                    <a:pt x="61" y="31"/>
                    <a:pt x="62" y="32"/>
                  </a:cubicBezTo>
                  <a:cubicBezTo>
                    <a:pt x="65" y="35"/>
                    <a:pt x="67" y="38"/>
                    <a:pt x="67" y="42"/>
                  </a:cubicBezTo>
                  <a:cubicBezTo>
                    <a:pt x="67" y="44"/>
                    <a:pt x="67" y="46"/>
                    <a:pt x="66" y="48"/>
                  </a:cubicBezTo>
                  <a:cubicBezTo>
                    <a:pt x="66" y="49"/>
                    <a:pt x="65" y="51"/>
                    <a:pt x="64" y="52"/>
                  </a:cubicBezTo>
                  <a:cubicBezTo>
                    <a:pt x="63" y="53"/>
                    <a:pt x="62" y="54"/>
                    <a:pt x="61" y="55"/>
                  </a:cubicBezTo>
                  <a:cubicBezTo>
                    <a:pt x="59" y="56"/>
                    <a:pt x="58" y="56"/>
                    <a:pt x="56" y="57"/>
                  </a:cubicBezTo>
                  <a:cubicBezTo>
                    <a:pt x="55" y="57"/>
                    <a:pt x="53" y="57"/>
                    <a:pt x="51" y="58"/>
                  </a:cubicBezTo>
                  <a:cubicBezTo>
                    <a:pt x="48" y="58"/>
                    <a:pt x="46" y="58"/>
                    <a:pt x="45" y="58"/>
                  </a:cubicBezTo>
                  <a:cubicBezTo>
                    <a:pt x="43" y="58"/>
                    <a:pt x="41" y="58"/>
                    <a:pt x="38" y="58"/>
                  </a:cubicBezTo>
                  <a:cubicBezTo>
                    <a:pt x="35" y="58"/>
                    <a:pt x="33" y="58"/>
                    <a:pt x="31" y="58"/>
                  </a:cubicBezTo>
                  <a:cubicBezTo>
                    <a:pt x="30" y="58"/>
                    <a:pt x="28" y="58"/>
                    <a:pt x="25" y="58"/>
                  </a:cubicBezTo>
                  <a:cubicBezTo>
                    <a:pt x="23" y="57"/>
                    <a:pt x="21" y="57"/>
                    <a:pt x="20" y="57"/>
                  </a:cubicBezTo>
                  <a:cubicBezTo>
                    <a:pt x="19" y="56"/>
                    <a:pt x="17" y="56"/>
                    <a:pt x="16" y="55"/>
                  </a:cubicBezTo>
                  <a:cubicBezTo>
                    <a:pt x="14" y="54"/>
                    <a:pt x="13" y="53"/>
                    <a:pt x="12" y="52"/>
                  </a:cubicBezTo>
                  <a:cubicBezTo>
                    <a:pt x="11" y="51"/>
                    <a:pt x="11" y="49"/>
                    <a:pt x="10" y="48"/>
                  </a:cubicBezTo>
                  <a:cubicBezTo>
                    <a:pt x="9" y="46"/>
                    <a:pt x="9" y="44"/>
                    <a:pt x="9" y="42"/>
                  </a:cubicBezTo>
                  <a:close/>
                  <a:moveTo>
                    <a:pt x="48" y="41"/>
                  </a:moveTo>
                  <a:cubicBezTo>
                    <a:pt x="48" y="45"/>
                    <a:pt x="50" y="48"/>
                    <a:pt x="53" y="48"/>
                  </a:cubicBezTo>
                  <a:cubicBezTo>
                    <a:pt x="55" y="48"/>
                    <a:pt x="58" y="45"/>
                    <a:pt x="58" y="41"/>
                  </a:cubicBezTo>
                  <a:cubicBezTo>
                    <a:pt x="58" y="37"/>
                    <a:pt x="55" y="34"/>
                    <a:pt x="53" y="34"/>
                  </a:cubicBezTo>
                  <a:cubicBezTo>
                    <a:pt x="50" y="34"/>
                    <a:pt x="48" y="37"/>
                    <a:pt x="48" y="41"/>
                  </a:cubicBezTo>
                  <a:close/>
                  <a:moveTo>
                    <a:pt x="19" y="41"/>
                  </a:moveTo>
                  <a:cubicBezTo>
                    <a:pt x="19" y="45"/>
                    <a:pt x="21" y="48"/>
                    <a:pt x="24" y="48"/>
                  </a:cubicBezTo>
                  <a:cubicBezTo>
                    <a:pt x="27" y="48"/>
                    <a:pt x="29" y="45"/>
                    <a:pt x="29" y="41"/>
                  </a:cubicBezTo>
                  <a:cubicBezTo>
                    <a:pt x="29" y="37"/>
                    <a:pt x="27" y="34"/>
                    <a:pt x="24" y="34"/>
                  </a:cubicBezTo>
                  <a:cubicBezTo>
                    <a:pt x="21" y="34"/>
                    <a:pt x="19" y="37"/>
                    <a:pt x="19" y="4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Freeform 45"/>
            <p:cNvSpPr>
              <a:spLocks noEditPoints="1"/>
            </p:cNvSpPr>
            <p:nvPr/>
          </p:nvSpPr>
          <p:spPr bwMode="auto">
            <a:xfrm>
              <a:off x="10190381" y="2141995"/>
              <a:ext cx="300951" cy="300950"/>
            </a:xfrm>
            <a:custGeom>
              <a:avLst/>
              <a:gdLst>
                <a:gd name="T0" fmla="*/ 0 w 125"/>
                <a:gd name="T1" fmla="*/ 63 h 125"/>
                <a:gd name="T2" fmla="*/ 125 w 125"/>
                <a:gd name="T3" fmla="*/ 63 h 125"/>
                <a:gd name="T4" fmla="*/ 98 w 125"/>
                <a:gd name="T5" fmla="*/ 83 h 125"/>
                <a:gd name="T6" fmla="*/ 117 w 125"/>
                <a:gd name="T7" fmla="*/ 67 h 125"/>
                <a:gd name="T8" fmla="*/ 98 w 125"/>
                <a:gd name="T9" fmla="*/ 83 h 125"/>
                <a:gd name="T10" fmla="*/ 25 w 125"/>
                <a:gd name="T11" fmla="*/ 59 h 125"/>
                <a:gd name="T12" fmla="*/ 13 w 125"/>
                <a:gd name="T13" fmla="*/ 42 h 125"/>
                <a:gd name="T14" fmla="*/ 90 w 125"/>
                <a:gd name="T15" fmla="*/ 42 h 125"/>
                <a:gd name="T16" fmla="*/ 67 w 125"/>
                <a:gd name="T17" fmla="*/ 59 h 125"/>
                <a:gd name="T18" fmla="*/ 90 w 125"/>
                <a:gd name="T19" fmla="*/ 42 h 125"/>
                <a:gd name="T20" fmla="*/ 67 w 125"/>
                <a:gd name="T21" fmla="*/ 9 h 125"/>
                <a:gd name="T22" fmla="*/ 82 w 125"/>
                <a:gd name="T23" fmla="*/ 23 h 125"/>
                <a:gd name="T24" fmla="*/ 67 w 125"/>
                <a:gd name="T25" fmla="*/ 34 h 125"/>
                <a:gd name="T26" fmla="*/ 53 w 125"/>
                <a:gd name="T27" fmla="*/ 12 h 125"/>
                <a:gd name="T28" fmla="*/ 59 w 125"/>
                <a:gd name="T29" fmla="*/ 34 h 125"/>
                <a:gd name="T30" fmla="*/ 43 w 125"/>
                <a:gd name="T31" fmla="*/ 23 h 125"/>
                <a:gd name="T32" fmla="*/ 59 w 125"/>
                <a:gd name="T33" fmla="*/ 59 h 125"/>
                <a:gd name="T34" fmla="*/ 36 w 125"/>
                <a:gd name="T35" fmla="*/ 42 h 125"/>
                <a:gd name="T36" fmla="*/ 13 w 125"/>
                <a:gd name="T37" fmla="*/ 83 h 125"/>
                <a:gd name="T38" fmla="*/ 25 w 125"/>
                <a:gd name="T39" fmla="*/ 67 h 125"/>
                <a:gd name="T40" fmla="*/ 13 w 125"/>
                <a:gd name="T41" fmla="*/ 83 h 125"/>
                <a:gd name="T42" fmla="*/ 59 w 125"/>
                <a:gd name="T43" fmla="*/ 67 h 125"/>
                <a:gd name="T44" fmla="*/ 36 w 125"/>
                <a:gd name="T45" fmla="*/ 83 h 125"/>
                <a:gd name="T46" fmla="*/ 59 w 125"/>
                <a:gd name="T47" fmla="*/ 92 h 125"/>
                <a:gd name="T48" fmla="*/ 53 w 125"/>
                <a:gd name="T49" fmla="*/ 113 h 125"/>
                <a:gd name="T50" fmla="*/ 38 w 125"/>
                <a:gd name="T51" fmla="*/ 92 h 125"/>
                <a:gd name="T52" fmla="*/ 82 w 125"/>
                <a:gd name="T53" fmla="*/ 102 h 125"/>
                <a:gd name="T54" fmla="*/ 67 w 125"/>
                <a:gd name="T55" fmla="*/ 116 h 125"/>
                <a:gd name="T56" fmla="*/ 87 w 125"/>
                <a:gd name="T57" fmla="*/ 92 h 125"/>
                <a:gd name="T58" fmla="*/ 67 w 125"/>
                <a:gd name="T59" fmla="*/ 83 h 125"/>
                <a:gd name="T60" fmla="*/ 92 w 125"/>
                <a:gd name="T61" fmla="*/ 67 h 125"/>
                <a:gd name="T62" fmla="*/ 67 w 125"/>
                <a:gd name="T63" fmla="*/ 83 h 125"/>
                <a:gd name="T64" fmla="*/ 98 w 125"/>
                <a:gd name="T65" fmla="*/ 42 h 125"/>
                <a:gd name="T66" fmla="*/ 117 w 125"/>
                <a:gd name="T67" fmla="*/ 59 h 125"/>
                <a:gd name="T68" fmla="*/ 108 w 125"/>
                <a:gd name="T69" fmla="*/ 34 h 125"/>
                <a:gd name="T70" fmla="*/ 86 w 125"/>
                <a:gd name="T71" fmla="*/ 14 h 125"/>
                <a:gd name="T72" fmla="*/ 108 w 125"/>
                <a:gd name="T73" fmla="*/ 34 h 125"/>
                <a:gd name="T74" fmla="*/ 39 w 125"/>
                <a:gd name="T75" fmla="*/ 14 h 125"/>
                <a:gd name="T76" fmla="*/ 17 w 125"/>
                <a:gd name="T77" fmla="*/ 34 h 125"/>
                <a:gd name="T78" fmla="*/ 17 w 125"/>
                <a:gd name="T79" fmla="*/ 92 h 125"/>
                <a:gd name="T80" fmla="*/ 39 w 125"/>
                <a:gd name="T81" fmla="*/ 111 h 125"/>
                <a:gd name="T82" fmla="*/ 17 w 125"/>
                <a:gd name="T83" fmla="*/ 92 h 125"/>
                <a:gd name="T84" fmla="*/ 86 w 125"/>
                <a:gd name="T85" fmla="*/ 111 h 125"/>
                <a:gd name="T86" fmla="*/ 108 w 125"/>
                <a:gd name="T87" fmla="*/ 9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5" h="125">
                  <a:moveTo>
                    <a:pt x="63" y="0"/>
                  </a:moveTo>
                  <a:cubicBezTo>
                    <a:pt x="28" y="0"/>
                    <a:pt x="0" y="28"/>
                    <a:pt x="0" y="63"/>
                  </a:cubicBezTo>
                  <a:cubicBezTo>
                    <a:pt x="0" y="97"/>
                    <a:pt x="28" y="125"/>
                    <a:pt x="63" y="125"/>
                  </a:cubicBezTo>
                  <a:cubicBezTo>
                    <a:pt x="97" y="125"/>
                    <a:pt x="125" y="97"/>
                    <a:pt x="125" y="63"/>
                  </a:cubicBezTo>
                  <a:cubicBezTo>
                    <a:pt x="125" y="28"/>
                    <a:pt x="97" y="0"/>
                    <a:pt x="63" y="0"/>
                  </a:cubicBezTo>
                  <a:close/>
                  <a:moveTo>
                    <a:pt x="98" y="83"/>
                  </a:moveTo>
                  <a:cubicBezTo>
                    <a:pt x="99" y="78"/>
                    <a:pt x="100" y="73"/>
                    <a:pt x="100" y="67"/>
                  </a:cubicBezTo>
                  <a:cubicBezTo>
                    <a:pt x="117" y="67"/>
                    <a:pt x="117" y="67"/>
                    <a:pt x="117" y="67"/>
                  </a:cubicBezTo>
                  <a:cubicBezTo>
                    <a:pt x="116" y="73"/>
                    <a:pt x="115" y="78"/>
                    <a:pt x="113" y="83"/>
                  </a:cubicBezTo>
                  <a:lnTo>
                    <a:pt x="98" y="83"/>
                  </a:lnTo>
                  <a:close/>
                  <a:moveTo>
                    <a:pt x="27" y="42"/>
                  </a:moveTo>
                  <a:cubicBezTo>
                    <a:pt x="26" y="47"/>
                    <a:pt x="26" y="53"/>
                    <a:pt x="25" y="59"/>
                  </a:cubicBezTo>
                  <a:cubicBezTo>
                    <a:pt x="9" y="59"/>
                    <a:pt x="9" y="59"/>
                    <a:pt x="9" y="59"/>
                  </a:cubicBezTo>
                  <a:cubicBezTo>
                    <a:pt x="9" y="53"/>
                    <a:pt x="11" y="47"/>
                    <a:pt x="13" y="42"/>
                  </a:cubicBezTo>
                  <a:lnTo>
                    <a:pt x="27" y="42"/>
                  </a:lnTo>
                  <a:close/>
                  <a:moveTo>
                    <a:pt x="90" y="42"/>
                  </a:moveTo>
                  <a:cubicBezTo>
                    <a:pt x="91" y="47"/>
                    <a:pt x="92" y="53"/>
                    <a:pt x="92" y="59"/>
                  </a:cubicBezTo>
                  <a:cubicBezTo>
                    <a:pt x="67" y="59"/>
                    <a:pt x="67" y="59"/>
                    <a:pt x="67" y="59"/>
                  </a:cubicBezTo>
                  <a:cubicBezTo>
                    <a:pt x="67" y="42"/>
                    <a:pt x="67" y="42"/>
                    <a:pt x="67" y="42"/>
                  </a:cubicBezTo>
                  <a:lnTo>
                    <a:pt x="90" y="42"/>
                  </a:lnTo>
                  <a:close/>
                  <a:moveTo>
                    <a:pt x="67" y="34"/>
                  </a:moveTo>
                  <a:cubicBezTo>
                    <a:pt x="67" y="9"/>
                    <a:pt x="67" y="9"/>
                    <a:pt x="67" y="9"/>
                  </a:cubicBezTo>
                  <a:cubicBezTo>
                    <a:pt x="69" y="10"/>
                    <a:pt x="71" y="11"/>
                    <a:pt x="73" y="12"/>
                  </a:cubicBezTo>
                  <a:cubicBezTo>
                    <a:pt x="76" y="14"/>
                    <a:pt x="79" y="18"/>
                    <a:pt x="82" y="23"/>
                  </a:cubicBezTo>
                  <a:cubicBezTo>
                    <a:pt x="84" y="26"/>
                    <a:pt x="86" y="30"/>
                    <a:pt x="87" y="34"/>
                  </a:cubicBezTo>
                  <a:cubicBezTo>
                    <a:pt x="67" y="34"/>
                    <a:pt x="67" y="34"/>
                    <a:pt x="67" y="34"/>
                  </a:cubicBezTo>
                  <a:close/>
                  <a:moveTo>
                    <a:pt x="43" y="23"/>
                  </a:moveTo>
                  <a:cubicBezTo>
                    <a:pt x="46" y="18"/>
                    <a:pt x="50" y="14"/>
                    <a:pt x="53" y="12"/>
                  </a:cubicBezTo>
                  <a:cubicBezTo>
                    <a:pt x="55" y="11"/>
                    <a:pt x="57" y="10"/>
                    <a:pt x="59" y="9"/>
                  </a:cubicBezTo>
                  <a:cubicBezTo>
                    <a:pt x="59" y="34"/>
                    <a:pt x="59" y="34"/>
                    <a:pt x="59" y="34"/>
                  </a:cubicBezTo>
                  <a:cubicBezTo>
                    <a:pt x="38" y="34"/>
                    <a:pt x="38" y="34"/>
                    <a:pt x="38" y="34"/>
                  </a:cubicBezTo>
                  <a:cubicBezTo>
                    <a:pt x="40" y="30"/>
                    <a:pt x="41" y="26"/>
                    <a:pt x="43" y="23"/>
                  </a:cubicBezTo>
                  <a:close/>
                  <a:moveTo>
                    <a:pt x="59" y="42"/>
                  </a:moveTo>
                  <a:cubicBezTo>
                    <a:pt x="59" y="59"/>
                    <a:pt x="59" y="59"/>
                    <a:pt x="59" y="59"/>
                  </a:cubicBezTo>
                  <a:cubicBezTo>
                    <a:pt x="34" y="59"/>
                    <a:pt x="34" y="59"/>
                    <a:pt x="34" y="59"/>
                  </a:cubicBezTo>
                  <a:cubicBezTo>
                    <a:pt x="34" y="53"/>
                    <a:pt x="35" y="47"/>
                    <a:pt x="36" y="42"/>
                  </a:cubicBezTo>
                  <a:lnTo>
                    <a:pt x="59" y="42"/>
                  </a:lnTo>
                  <a:close/>
                  <a:moveTo>
                    <a:pt x="13" y="83"/>
                  </a:moveTo>
                  <a:cubicBezTo>
                    <a:pt x="11" y="78"/>
                    <a:pt x="9" y="73"/>
                    <a:pt x="9" y="67"/>
                  </a:cubicBezTo>
                  <a:cubicBezTo>
                    <a:pt x="25" y="67"/>
                    <a:pt x="25" y="67"/>
                    <a:pt x="25" y="67"/>
                  </a:cubicBezTo>
                  <a:cubicBezTo>
                    <a:pt x="26" y="73"/>
                    <a:pt x="26" y="78"/>
                    <a:pt x="27" y="83"/>
                  </a:cubicBezTo>
                  <a:lnTo>
                    <a:pt x="13" y="83"/>
                  </a:lnTo>
                  <a:close/>
                  <a:moveTo>
                    <a:pt x="34" y="67"/>
                  </a:moveTo>
                  <a:cubicBezTo>
                    <a:pt x="59" y="67"/>
                    <a:pt x="59" y="67"/>
                    <a:pt x="59" y="67"/>
                  </a:cubicBezTo>
                  <a:cubicBezTo>
                    <a:pt x="59" y="83"/>
                    <a:pt x="59" y="83"/>
                    <a:pt x="59" y="83"/>
                  </a:cubicBezTo>
                  <a:cubicBezTo>
                    <a:pt x="36" y="83"/>
                    <a:pt x="36" y="83"/>
                    <a:pt x="36" y="83"/>
                  </a:cubicBezTo>
                  <a:cubicBezTo>
                    <a:pt x="35" y="78"/>
                    <a:pt x="34" y="73"/>
                    <a:pt x="34" y="67"/>
                  </a:cubicBezTo>
                  <a:close/>
                  <a:moveTo>
                    <a:pt x="59" y="92"/>
                  </a:moveTo>
                  <a:cubicBezTo>
                    <a:pt x="59" y="116"/>
                    <a:pt x="59" y="116"/>
                    <a:pt x="59" y="116"/>
                  </a:cubicBezTo>
                  <a:cubicBezTo>
                    <a:pt x="57" y="116"/>
                    <a:pt x="55" y="115"/>
                    <a:pt x="53" y="113"/>
                  </a:cubicBezTo>
                  <a:cubicBezTo>
                    <a:pt x="50" y="111"/>
                    <a:pt x="46" y="107"/>
                    <a:pt x="43" y="102"/>
                  </a:cubicBezTo>
                  <a:cubicBezTo>
                    <a:pt x="41" y="99"/>
                    <a:pt x="40" y="96"/>
                    <a:pt x="38" y="92"/>
                  </a:cubicBezTo>
                  <a:cubicBezTo>
                    <a:pt x="59" y="92"/>
                    <a:pt x="59" y="92"/>
                    <a:pt x="59" y="92"/>
                  </a:cubicBezTo>
                  <a:close/>
                  <a:moveTo>
                    <a:pt x="82" y="102"/>
                  </a:moveTo>
                  <a:cubicBezTo>
                    <a:pt x="79" y="107"/>
                    <a:pt x="76" y="111"/>
                    <a:pt x="73" y="113"/>
                  </a:cubicBezTo>
                  <a:cubicBezTo>
                    <a:pt x="71" y="115"/>
                    <a:pt x="69" y="116"/>
                    <a:pt x="67" y="116"/>
                  </a:cubicBezTo>
                  <a:cubicBezTo>
                    <a:pt x="67" y="92"/>
                    <a:pt x="67" y="92"/>
                    <a:pt x="67" y="92"/>
                  </a:cubicBezTo>
                  <a:cubicBezTo>
                    <a:pt x="87" y="92"/>
                    <a:pt x="87" y="92"/>
                    <a:pt x="87" y="92"/>
                  </a:cubicBezTo>
                  <a:cubicBezTo>
                    <a:pt x="86" y="96"/>
                    <a:pt x="84" y="99"/>
                    <a:pt x="82" y="102"/>
                  </a:cubicBezTo>
                  <a:close/>
                  <a:moveTo>
                    <a:pt x="67" y="83"/>
                  </a:moveTo>
                  <a:cubicBezTo>
                    <a:pt x="67" y="67"/>
                    <a:pt x="67" y="67"/>
                    <a:pt x="67" y="67"/>
                  </a:cubicBezTo>
                  <a:cubicBezTo>
                    <a:pt x="92" y="67"/>
                    <a:pt x="92" y="67"/>
                    <a:pt x="92" y="67"/>
                  </a:cubicBezTo>
                  <a:cubicBezTo>
                    <a:pt x="92" y="73"/>
                    <a:pt x="91" y="78"/>
                    <a:pt x="90" y="83"/>
                  </a:cubicBezTo>
                  <a:lnTo>
                    <a:pt x="67" y="83"/>
                  </a:lnTo>
                  <a:close/>
                  <a:moveTo>
                    <a:pt x="100" y="59"/>
                  </a:moveTo>
                  <a:cubicBezTo>
                    <a:pt x="100" y="53"/>
                    <a:pt x="99" y="47"/>
                    <a:pt x="98" y="42"/>
                  </a:cubicBezTo>
                  <a:cubicBezTo>
                    <a:pt x="113" y="42"/>
                    <a:pt x="113" y="42"/>
                    <a:pt x="113" y="42"/>
                  </a:cubicBezTo>
                  <a:cubicBezTo>
                    <a:pt x="115" y="47"/>
                    <a:pt x="116" y="53"/>
                    <a:pt x="117" y="59"/>
                  </a:cubicBezTo>
                  <a:lnTo>
                    <a:pt x="100" y="59"/>
                  </a:lnTo>
                  <a:close/>
                  <a:moveTo>
                    <a:pt x="108" y="34"/>
                  </a:moveTo>
                  <a:cubicBezTo>
                    <a:pt x="96" y="34"/>
                    <a:pt x="96" y="34"/>
                    <a:pt x="96" y="34"/>
                  </a:cubicBezTo>
                  <a:cubicBezTo>
                    <a:pt x="93" y="26"/>
                    <a:pt x="90" y="19"/>
                    <a:pt x="86" y="14"/>
                  </a:cubicBezTo>
                  <a:cubicBezTo>
                    <a:pt x="92" y="17"/>
                    <a:pt x="97" y="20"/>
                    <a:pt x="101" y="24"/>
                  </a:cubicBezTo>
                  <a:cubicBezTo>
                    <a:pt x="104" y="27"/>
                    <a:pt x="106" y="30"/>
                    <a:pt x="108" y="34"/>
                  </a:cubicBezTo>
                  <a:close/>
                  <a:moveTo>
                    <a:pt x="25" y="24"/>
                  </a:moveTo>
                  <a:cubicBezTo>
                    <a:pt x="29" y="20"/>
                    <a:pt x="34" y="17"/>
                    <a:pt x="39" y="14"/>
                  </a:cubicBezTo>
                  <a:cubicBezTo>
                    <a:pt x="35" y="19"/>
                    <a:pt x="32" y="26"/>
                    <a:pt x="30" y="34"/>
                  </a:cubicBezTo>
                  <a:cubicBezTo>
                    <a:pt x="17" y="34"/>
                    <a:pt x="17" y="34"/>
                    <a:pt x="17" y="34"/>
                  </a:cubicBezTo>
                  <a:cubicBezTo>
                    <a:pt x="19" y="30"/>
                    <a:pt x="22" y="27"/>
                    <a:pt x="25" y="24"/>
                  </a:cubicBezTo>
                  <a:close/>
                  <a:moveTo>
                    <a:pt x="17" y="92"/>
                  </a:moveTo>
                  <a:cubicBezTo>
                    <a:pt x="30" y="92"/>
                    <a:pt x="30" y="92"/>
                    <a:pt x="30" y="92"/>
                  </a:cubicBezTo>
                  <a:cubicBezTo>
                    <a:pt x="32" y="99"/>
                    <a:pt x="35" y="106"/>
                    <a:pt x="39" y="111"/>
                  </a:cubicBezTo>
                  <a:cubicBezTo>
                    <a:pt x="34" y="109"/>
                    <a:pt x="29" y="105"/>
                    <a:pt x="25" y="101"/>
                  </a:cubicBezTo>
                  <a:cubicBezTo>
                    <a:pt x="22" y="98"/>
                    <a:pt x="19" y="95"/>
                    <a:pt x="17" y="92"/>
                  </a:cubicBezTo>
                  <a:close/>
                  <a:moveTo>
                    <a:pt x="101" y="101"/>
                  </a:moveTo>
                  <a:cubicBezTo>
                    <a:pt x="97" y="105"/>
                    <a:pt x="92" y="109"/>
                    <a:pt x="86" y="111"/>
                  </a:cubicBezTo>
                  <a:cubicBezTo>
                    <a:pt x="90" y="106"/>
                    <a:pt x="93" y="99"/>
                    <a:pt x="96" y="92"/>
                  </a:cubicBezTo>
                  <a:cubicBezTo>
                    <a:pt x="108" y="92"/>
                    <a:pt x="108" y="92"/>
                    <a:pt x="108" y="92"/>
                  </a:cubicBezTo>
                  <a:cubicBezTo>
                    <a:pt x="106" y="95"/>
                    <a:pt x="104" y="98"/>
                    <a:pt x="101" y="10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46"/>
            <p:cNvSpPr>
              <a:spLocks noEditPoints="1"/>
            </p:cNvSpPr>
            <p:nvPr/>
          </p:nvSpPr>
          <p:spPr bwMode="auto">
            <a:xfrm>
              <a:off x="10133127" y="1984914"/>
              <a:ext cx="142401" cy="140933"/>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Freeform 47"/>
            <p:cNvSpPr>
              <a:spLocks noEditPoints="1"/>
            </p:cNvSpPr>
            <p:nvPr/>
          </p:nvSpPr>
          <p:spPr bwMode="auto">
            <a:xfrm>
              <a:off x="10294613" y="2015743"/>
              <a:ext cx="132125" cy="102764"/>
            </a:xfrm>
            <a:custGeom>
              <a:avLst/>
              <a:gdLst>
                <a:gd name="T0" fmla="*/ 34 w 90"/>
                <a:gd name="T1" fmla="*/ 70 h 70"/>
                <a:gd name="T2" fmla="*/ 0 w 90"/>
                <a:gd name="T3" fmla="*/ 36 h 70"/>
                <a:gd name="T4" fmla="*/ 18 w 90"/>
                <a:gd name="T5" fmla="*/ 19 h 70"/>
                <a:gd name="T6" fmla="*/ 34 w 90"/>
                <a:gd name="T7" fmla="*/ 36 h 70"/>
                <a:gd name="T8" fmla="*/ 72 w 90"/>
                <a:gd name="T9" fmla="*/ 0 h 70"/>
                <a:gd name="T10" fmla="*/ 90 w 90"/>
                <a:gd name="T11" fmla="*/ 16 h 70"/>
                <a:gd name="T12" fmla="*/ 34 w 90"/>
                <a:gd name="T13" fmla="*/ 70 h 70"/>
                <a:gd name="T14" fmla="*/ 9 w 90"/>
                <a:gd name="T15" fmla="*/ 36 h 70"/>
                <a:gd name="T16" fmla="*/ 34 w 90"/>
                <a:gd name="T17" fmla="*/ 60 h 70"/>
                <a:gd name="T18" fmla="*/ 80 w 90"/>
                <a:gd name="T19" fmla="*/ 16 h 70"/>
                <a:gd name="T20" fmla="*/ 72 w 90"/>
                <a:gd name="T21" fmla="*/ 8 h 70"/>
                <a:gd name="T22" fmla="*/ 34 w 90"/>
                <a:gd name="T23" fmla="*/ 46 h 70"/>
                <a:gd name="T24" fmla="*/ 18 w 90"/>
                <a:gd name="T25" fmla="*/ 28 h 70"/>
                <a:gd name="T26" fmla="*/ 9 w 90"/>
                <a:gd name="T27"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0">
                  <a:moveTo>
                    <a:pt x="34" y="70"/>
                  </a:moveTo>
                  <a:lnTo>
                    <a:pt x="0" y="36"/>
                  </a:lnTo>
                  <a:lnTo>
                    <a:pt x="18" y="19"/>
                  </a:lnTo>
                  <a:lnTo>
                    <a:pt x="34" y="36"/>
                  </a:lnTo>
                  <a:lnTo>
                    <a:pt x="72" y="0"/>
                  </a:lnTo>
                  <a:lnTo>
                    <a:pt x="90" y="16"/>
                  </a:lnTo>
                  <a:lnTo>
                    <a:pt x="34" y="70"/>
                  </a:lnTo>
                  <a:close/>
                  <a:moveTo>
                    <a:pt x="9" y="36"/>
                  </a:moveTo>
                  <a:lnTo>
                    <a:pt x="34" y="60"/>
                  </a:lnTo>
                  <a:lnTo>
                    <a:pt x="80" y="16"/>
                  </a:lnTo>
                  <a:lnTo>
                    <a:pt x="72" y="8"/>
                  </a:lnTo>
                  <a:lnTo>
                    <a:pt x="34" y="46"/>
                  </a:lnTo>
                  <a:lnTo>
                    <a:pt x="18" y="28"/>
                  </a:lnTo>
                  <a:lnTo>
                    <a:pt x="9" y="3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93"/>
            <p:cNvSpPr>
              <a:spLocks noEditPoints="1"/>
            </p:cNvSpPr>
            <p:nvPr/>
          </p:nvSpPr>
          <p:spPr bwMode="auto">
            <a:xfrm>
              <a:off x="10291677" y="4270670"/>
              <a:ext cx="189379" cy="193782"/>
            </a:xfrm>
            <a:custGeom>
              <a:avLst/>
              <a:gdLst>
                <a:gd name="T0" fmla="*/ 69 w 79"/>
                <a:gd name="T1" fmla="*/ 22 h 81"/>
                <a:gd name="T2" fmla="*/ 22 w 79"/>
                <a:gd name="T3" fmla="*/ 14 h 81"/>
                <a:gd name="T4" fmla="*/ 19 w 79"/>
                <a:gd name="T5" fmla="*/ 3 h 81"/>
                <a:gd name="T6" fmla="*/ 0 w 79"/>
                <a:gd name="T7" fmla="*/ 5 h 81"/>
                <a:gd name="T8" fmla="*/ 12 w 79"/>
                <a:gd name="T9" fmla="*/ 12 h 81"/>
                <a:gd name="T10" fmla="*/ 14 w 79"/>
                <a:gd name="T11" fmla="*/ 54 h 81"/>
                <a:gd name="T12" fmla="*/ 61 w 79"/>
                <a:gd name="T13" fmla="*/ 59 h 81"/>
                <a:gd name="T14" fmla="*/ 76 w 79"/>
                <a:gd name="T15" fmla="*/ 20 h 81"/>
                <a:gd name="T16" fmla="*/ 36 w 79"/>
                <a:gd name="T17" fmla="*/ 32 h 81"/>
                <a:gd name="T18" fmla="*/ 45 w 79"/>
                <a:gd name="T19" fmla="*/ 39 h 81"/>
                <a:gd name="T20" fmla="*/ 44 w 79"/>
                <a:gd name="T21" fmla="*/ 44 h 81"/>
                <a:gd name="T22" fmla="*/ 33 w 79"/>
                <a:gd name="T23" fmla="*/ 47 h 81"/>
                <a:gd name="T24" fmla="*/ 44 w 79"/>
                <a:gd name="T25" fmla="*/ 44 h 81"/>
                <a:gd name="T26" fmla="*/ 38 w 79"/>
                <a:gd name="T27" fmla="*/ 23 h 81"/>
                <a:gd name="T28" fmla="*/ 47 w 79"/>
                <a:gd name="T29" fmla="*/ 29 h 81"/>
                <a:gd name="T30" fmla="*/ 22 w 79"/>
                <a:gd name="T31" fmla="*/ 19 h 81"/>
                <a:gd name="T32" fmla="*/ 32 w 79"/>
                <a:gd name="T33" fmla="*/ 27 h 81"/>
                <a:gd name="T34" fmla="*/ 22 w 79"/>
                <a:gd name="T35" fmla="*/ 19 h 81"/>
                <a:gd name="T36" fmla="*/ 31 w 79"/>
                <a:gd name="T37" fmla="*/ 32 h 81"/>
                <a:gd name="T38" fmla="*/ 21 w 79"/>
                <a:gd name="T39" fmla="*/ 35 h 81"/>
                <a:gd name="T40" fmla="*/ 20 w 79"/>
                <a:gd name="T41" fmla="*/ 40 h 81"/>
                <a:gd name="T42" fmla="*/ 28 w 79"/>
                <a:gd name="T43" fmla="*/ 46 h 81"/>
                <a:gd name="T44" fmla="*/ 20 w 79"/>
                <a:gd name="T45" fmla="*/ 40 h 81"/>
                <a:gd name="T46" fmla="*/ 48 w 79"/>
                <a:gd name="T47" fmla="*/ 50 h 81"/>
                <a:gd name="T48" fmla="*/ 57 w 79"/>
                <a:gd name="T49" fmla="*/ 47 h 81"/>
                <a:gd name="T50" fmla="*/ 59 w 79"/>
                <a:gd name="T51" fmla="*/ 42 h 81"/>
                <a:gd name="T52" fmla="*/ 51 w 79"/>
                <a:gd name="T53" fmla="*/ 35 h 81"/>
                <a:gd name="T54" fmla="*/ 59 w 79"/>
                <a:gd name="T55" fmla="*/ 42 h 81"/>
                <a:gd name="T56" fmla="*/ 52 w 79"/>
                <a:gd name="T57" fmla="*/ 30 h 81"/>
                <a:gd name="T58" fmla="*/ 66 w 79"/>
                <a:gd name="T59" fmla="*/ 28 h 81"/>
                <a:gd name="T60" fmla="*/ 9 w 79"/>
                <a:gd name="T61" fmla="*/ 66 h 81"/>
                <a:gd name="T62" fmla="*/ 24 w 79"/>
                <a:gd name="T63" fmla="*/ 69 h 81"/>
                <a:gd name="T64" fmla="*/ 18 w 79"/>
                <a:gd name="T65" fmla="*/ 60 h 81"/>
                <a:gd name="T66" fmla="*/ 39 w 79"/>
                <a:gd name="T67" fmla="*/ 72 h 81"/>
                <a:gd name="T68" fmla="*/ 54 w 79"/>
                <a:gd name="T69" fmla="*/ 75 h 81"/>
                <a:gd name="T70" fmla="*/ 48 w 79"/>
                <a:gd name="T71" fmla="*/ 6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 h="81">
                  <a:moveTo>
                    <a:pt x="76" y="20"/>
                  </a:moveTo>
                  <a:cubicBezTo>
                    <a:pt x="73" y="19"/>
                    <a:pt x="70" y="20"/>
                    <a:pt x="69" y="22"/>
                  </a:cubicBezTo>
                  <a:cubicBezTo>
                    <a:pt x="68" y="23"/>
                    <a:pt x="68" y="23"/>
                    <a:pt x="68" y="23"/>
                  </a:cubicBezTo>
                  <a:cubicBezTo>
                    <a:pt x="22" y="14"/>
                    <a:pt x="22" y="14"/>
                    <a:pt x="22" y="14"/>
                  </a:cubicBezTo>
                  <a:cubicBezTo>
                    <a:pt x="23" y="9"/>
                    <a:pt x="23" y="9"/>
                    <a:pt x="23" y="9"/>
                  </a:cubicBezTo>
                  <a:cubicBezTo>
                    <a:pt x="23" y="6"/>
                    <a:pt x="21" y="4"/>
                    <a:pt x="19" y="3"/>
                  </a:cubicBezTo>
                  <a:cubicBezTo>
                    <a:pt x="6" y="1"/>
                    <a:pt x="6" y="1"/>
                    <a:pt x="6" y="1"/>
                  </a:cubicBezTo>
                  <a:cubicBezTo>
                    <a:pt x="3" y="0"/>
                    <a:pt x="1" y="2"/>
                    <a:pt x="0" y="5"/>
                  </a:cubicBezTo>
                  <a:cubicBezTo>
                    <a:pt x="0" y="8"/>
                    <a:pt x="1" y="10"/>
                    <a:pt x="4" y="11"/>
                  </a:cubicBezTo>
                  <a:cubicBezTo>
                    <a:pt x="12" y="12"/>
                    <a:pt x="12" y="12"/>
                    <a:pt x="12" y="12"/>
                  </a:cubicBezTo>
                  <a:cubicBezTo>
                    <a:pt x="10" y="49"/>
                    <a:pt x="10" y="49"/>
                    <a:pt x="10" y="49"/>
                  </a:cubicBezTo>
                  <a:cubicBezTo>
                    <a:pt x="10" y="51"/>
                    <a:pt x="11" y="53"/>
                    <a:pt x="14" y="54"/>
                  </a:cubicBezTo>
                  <a:cubicBezTo>
                    <a:pt x="56" y="62"/>
                    <a:pt x="56" y="62"/>
                    <a:pt x="56" y="62"/>
                  </a:cubicBezTo>
                  <a:cubicBezTo>
                    <a:pt x="58" y="63"/>
                    <a:pt x="60" y="62"/>
                    <a:pt x="61" y="59"/>
                  </a:cubicBezTo>
                  <a:cubicBezTo>
                    <a:pt x="78" y="27"/>
                    <a:pt x="78" y="27"/>
                    <a:pt x="78" y="27"/>
                  </a:cubicBezTo>
                  <a:cubicBezTo>
                    <a:pt x="79" y="24"/>
                    <a:pt x="78" y="21"/>
                    <a:pt x="76" y="20"/>
                  </a:cubicBezTo>
                  <a:close/>
                  <a:moveTo>
                    <a:pt x="35" y="37"/>
                  </a:moveTo>
                  <a:cubicBezTo>
                    <a:pt x="36" y="32"/>
                    <a:pt x="36" y="32"/>
                    <a:pt x="36" y="32"/>
                  </a:cubicBezTo>
                  <a:cubicBezTo>
                    <a:pt x="46" y="34"/>
                    <a:pt x="46" y="34"/>
                    <a:pt x="46" y="34"/>
                  </a:cubicBezTo>
                  <a:cubicBezTo>
                    <a:pt x="45" y="39"/>
                    <a:pt x="45" y="39"/>
                    <a:pt x="45" y="39"/>
                  </a:cubicBezTo>
                  <a:lnTo>
                    <a:pt x="35" y="37"/>
                  </a:lnTo>
                  <a:close/>
                  <a:moveTo>
                    <a:pt x="44" y="44"/>
                  </a:moveTo>
                  <a:cubicBezTo>
                    <a:pt x="43" y="49"/>
                    <a:pt x="43" y="49"/>
                    <a:pt x="43" y="49"/>
                  </a:cubicBezTo>
                  <a:cubicBezTo>
                    <a:pt x="33" y="47"/>
                    <a:pt x="33" y="47"/>
                    <a:pt x="33" y="47"/>
                  </a:cubicBezTo>
                  <a:cubicBezTo>
                    <a:pt x="34" y="42"/>
                    <a:pt x="34" y="42"/>
                    <a:pt x="34" y="42"/>
                  </a:cubicBezTo>
                  <a:lnTo>
                    <a:pt x="44" y="44"/>
                  </a:lnTo>
                  <a:close/>
                  <a:moveTo>
                    <a:pt x="37" y="28"/>
                  </a:moveTo>
                  <a:cubicBezTo>
                    <a:pt x="38" y="23"/>
                    <a:pt x="38" y="23"/>
                    <a:pt x="38" y="23"/>
                  </a:cubicBezTo>
                  <a:cubicBezTo>
                    <a:pt x="48" y="25"/>
                    <a:pt x="48" y="25"/>
                    <a:pt x="48" y="25"/>
                  </a:cubicBezTo>
                  <a:cubicBezTo>
                    <a:pt x="47" y="29"/>
                    <a:pt x="47" y="29"/>
                    <a:pt x="47" y="29"/>
                  </a:cubicBezTo>
                  <a:lnTo>
                    <a:pt x="37" y="28"/>
                  </a:lnTo>
                  <a:close/>
                  <a:moveTo>
                    <a:pt x="22" y="19"/>
                  </a:moveTo>
                  <a:cubicBezTo>
                    <a:pt x="33" y="22"/>
                    <a:pt x="33" y="22"/>
                    <a:pt x="33" y="22"/>
                  </a:cubicBezTo>
                  <a:cubicBezTo>
                    <a:pt x="32" y="27"/>
                    <a:pt x="32" y="27"/>
                    <a:pt x="32" y="27"/>
                  </a:cubicBezTo>
                  <a:cubicBezTo>
                    <a:pt x="21" y="25"/>
                    <a:pt x="21" y="25"/>
                    <a:pt x="21" y="25"/>
                  </a:cubicBezTo>
                  <a:lnTo>
                    <a:pt x="22" y="19"/>
                  </a:lnTo>
                  <a:close/>
                  <a:moveTo>
                    <a:pt x="21" y="30"/>
                  </a:moveTo>
                  <a:cubicBezTo>
                    <a:pt x="31" y="32"/>
                    <a:pt x="31" y="32"/>
                    <a:pt x="31" y="32"/>
                  </a:cubicBezTo>
                  <a:cubicBezTo>
                    <a:pt x="30" y="36"/>
                    <a:pt x="30" y="36"/>
                    <a:pt x="30" y="36"/>
                  </a:cubicBezTo>
                  <a:cubicBezTo>
                    <a:pt x="21" y="35"/>
                    <a:pt x="21" y="35"/>
                    <a:pt x="21" y="35"/>
                  </a:cubicBezTo>
                  <a:lnTo>
                    <a:pt x="21" y="30"/>
                  </a:lnTo>
                  <a:close/>
                  <a:moveTo>
                    <a:pt x="20" y="40"/>
                  </a:moveTo>
                  <a:cubicBezTo>
                    <a:pt x="29" y="41"/>
                    <a:pt x="29" y="41"/>
                    <a:pt x="29" y="41"/>
                  </a:cubicBezTo>
                  <a:cubicBezTo>
                    <a:pt x="28" y="46"/>
                    <a:pt x="28" y="46"/>
                    <a:pt x="28" y="46"/>
                  </a:cubicBezTo>
                  <a:cubicBezTo>
                    <a:pt x="20" y="45"/>
                    <a:pt x="20" y="45"/>
                    <a:pt x="20" y="45"/>
                  </a:cubicBezTo>
                  <a:lnTo>
                    <a:pt x="20" y="40"/>
                  </a:lnTo>
                  <a:close/>
                  <a:moveTo>
                    <a:pt x="54" y="52"/>
                  </a:moveTo>
                  <a:cubicBezTo>
                    <a:pt x="48" y="50"/>
                    <a:pt x="48" y="50"/>
                    <a:pt x="48" y="50"/>
                  </a:cubicBezTo>
                  <a:cubicBezTo>
                    <a:pt x="49" y="45"/>
                    <a:pt x="49" y="45"/>
                    <a:pt x="49" y="45"/>
                  </a:cubicBezTo>
                  <a:cubicBezTo>
                    <a:pt x="57" y="47"/>
                    <a:pt x="57" y="47"/>
                    <a:pt x="57" y="47"/>
                  </a:cubicBezTo>
                  <a:lnTo>
                    <a:pt x="54" y="52"/>
                  </a:lnTo>
                  <a:close/>
                  <a:moveTo>
                    <a:pt x="59" y="42"/>
                  </a:moveTo>
                  <a:cubicBezTo>
                    <a:pt x="50" y="40"/>
                    <a:pt x="50" y="40"/>
                    <a:pt x="50" y="40"/>
                  </a:cubicBezTo>
                  <a:cubicBezTo>
                    <a:pt x="51" y="35"/>
                    <a:pt x="51" y="35"/>
                    <a:pt x="51" y="35"/>
                  </a:cubicBezTo>
                  <a:cubicBezTo>
                    <a:pt x="61" y="37"/>
                    <a:pt x="61" y="37"/>
                    <a:pt x="61" y="37"/>
                  </a:cubicBezTo>
                  <a:lnTo>
                    <a:pt x="59" y="42"/>
                  </a:lnTo>
                  <a:close/>
                  <a:moveTo>
                    <a:pt x="64" y="33"/>
                  </a:moveTo>
                  <a:cubicBezTo>
                    <a:pt x="52" y="30"/>
                    <a:pt x="52" y="30"/>
                    <a:pt x="52" y="30"/>
                  </a:cubicBezTo>
                  <a:cubicBezTo>
                    <a:pt x="53" y="25"/>
                    <a:pt x="53" y="25"/>
                    <a:pt x="53" y="25"/>
                  </a:cubicBezTo>
                  <a:cubicBezTo>
                    <a:pt x="66" y="28"/>
                    <a:pt x="66" y="28"/>
                    <a:pt x="66" y="28"/>
                  </a:cubicBezTo>
                  <a:lnTo>
                    <a:pt x="64" y="33"/>
                  </a:lnTo>
                  <a:close/>
                  <a:moveTo>
                    <a:pt x="9" y="66"/>
                  </a:moveTo>
                  <a:cubicBezTo>
                    <a:pt x="8" y="70"/>
                    <a:pt x="11" y="74"/>
                    <a:pt x="15" y="75"/>
                  </a:cubicBezTo>
                  <a:cubicBezTo>
                    <a:pt x="19" y="76"/>
                    <a:pt x="23" y="73"/>
                    <a:pt x="24" y="69"/>
                  </a:cubicBezTo>
                  <a:cubicBezTo>
                    <a:pt x="24" y="69"/>
                    <a:pt x="24" y="69"/>
                    <a:pt x="24" y="69"/>
                  </a:cubicBezTo>
                  <a:cubicBezTo>
                    <a:pt x="25" y="65"/>
                    <a:pt x="22" y="61"/>
                    <a:pt x="18" y="60"/>
                  </a:cubicBezTo>
                  <a:cubicBezTo>
                    <a:pt x="14" y="59"/>
                    <a:pt x="10" y="62"/>
                    <a:pt x="9" y="66"/>
                  </a:cubicBezTo>
                  <a:close/>
                  <a:moveTo>
                    <a:pt x="39" y="72"/>
                  </a:moveTo>
                  <a:cubicBezTo>
                    <a:pt x="38" y="76"/>
                    <a:pt x="41" y="80"/>
                    <a:pt x="45" y="81"/>
                  </a:cubicBezTo>
                  <a:cubicBezTo>
                    <a:pt x="49" y="81"/>
                    <a:pt x="53" y="79"/>
                    <a:pt x="54" y="75"/>
                  </a:cubicBezTo>
                  <a:cubicBezTo>
                    <a:pt x="54" y="75"/>
                    <a:pt x="54" y="75"/>
                    <a:pt x="54" y="75"/>
                  </a:cubicBezTo>
                  <a:cubicBezTo>
                    <a:pt x="54" y="70"/>
                    <a:pt x="52" y="66"/>
                    <a:pt x="48" y="66"/>
                  </a:cubicBezTo>
                  <a:cubicBezTo>
                    <a:pt x="43" y="65"/>
                    <a:pt x="39" y="68"/>
                    <a:pt x="39" y="7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94"/>
            <p:cNvSpPr>
              <a:spLocks noEditPoints="1"/>
            </p:cNvSpPr>
            <p:nvPr/>
          </p:nvSpPr>
          <p:spPr bwMode="auto">
            <a:xfrm>
              <a:off x="10431141" y="3982931"/>
              <a:ext cx="113040" cy="114508"/>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Freeform 95"/>
            <p:cNvSpPr>
              <a:spLocks noEditPoints="1"/>
            </p:cNvSpPr>
            <p:nvPr/>
          </p:nvSpPr>
          <p:spPr bwMode="auto">
            <a:xfrm>
              <a:off x="10181572" y="3596834"/>
              <a:ext cx="284802" cy="277461"/>
            </a:xfrm>
            <a:custGeom>
              <a:avLst/>
              <a:gdLst>
                <a:gd name="T0" fmla="*/ 22 w 119"/>
                <a:gd name="T1" fmla="*/ 19 h 116"/>
                <a:gd name="T2" fmla="*/ 58 w 119"/>
                <a:gd name="T3" fmla="*/ 33 h 116"/>
                <a:gd name="T4" fmla="*/ 62 w 119"/>
                <a:gd name="T5" fmla="*/ 12 h 116"/>
                <a:gd name="T6" fmla="*/ 82 w 119"/>
                <a:gd name="T7" fmla="*/ 3 h 116"/>
                <a:gd name="T8" fmla="*/ 91 w 119"/>
                <a:gd name="T9" fmla="*/ 23 h 116"/>
                <a:gd name="T10" fmla="*/ 95 w 119"/>
                <a:gd name="T11" fmla="*/ 49 h 116"/>
                <a:gd name="T12" fmla="*/ 95 w 119"/>
                <a:gd name="T13" fmla="*/ 50 h 116"/>
                <a:gd name="T14" fmla="*/ 99 w 119"/>
                <a:gd name="T15" fmla="*/ 41 h 116"/>
                <a:gd name="T16" fmla="*/ 119 w 119"/>
                <a:gd name="T17" fmla="*/ 49 h 116"/>
                <a:gd name="T18" fmla="*/ 93 w 119"/>
                <a:gd name="T19" fmla="*/ 116 h 116"/>
                <a:gd name="T20" fmla="*/ 73 w 119"/>
                <a:gd name="T21" fmla="*/ 109 h 116"/>
                <a:gd name="T22" fmla="*/ 75 w 119"/>
                <a:gd name="T23" fmla="*/ 103 h 116"/>
                <a:gd name="T24" fmla="*/ 63 w 119"/>
                <a:gd name="T25" fmla="*/ 103 h 116"/>
                <a:gd name="T26" fmla="*/ 53 w 119"/>
                <a:gd name="T27" fmla="*/ 106 h 116"/>
                <a:gd name="T28" fmla="*/ 35 w 119"/>
                <a:gd name="T29" fmla="*/ 102 h 116"/>
                <a:gd name="T30" fmla="*/ 30 w 119"/>
                <a:gd name="T31" fmla="*/ 100 h 116"/>
                <a:gd name="T32" fmla="*/ 28 w 119"/>
                <a:gd name="T33" fmla="*/ 99 h 116"/>
                <a:gd name="T34" fmla="*/ 21 w 119"/>
                <a:gd name="T35" fmla="*/ 83 h 116"/>
                <a:gd name="T36" fmla="*/ 22 w 119"/>
                <a:gd name="T37" fmla="*/ 80 h 116"/>
                <a:gd name="T38" fmla="*/ 22 w 119"/>
                <a:gd name="T39" fmla="*/ 70 h 116"/>
                <a:gd name="T40" fmla="*/ 24 w 119"/>
                <a:gd name="T41" fmla="*/ 67 h 116"/>
                <a:gd name="T42" fmla="*/ 24 w 119"/>
                <a:gd name="T43" fmla="*/ 57 h 116"/>
                <a:gd name="T44" fmla="*/ 27 w 119"/>
                <a:gd name="T45" fmla="*/ 52 h 116"/>
                <a:gd name="T46" fmla="*/ 11 w 119"/>
                <a:gd name="T47" fmla="*/ 46 h 116"/>
                <a:gd name="T48" fmla="*/ 3 w 119"/>
                <a:gd name="T49" fmla="*/ 28 h 116"/>
                <a:gd name="T50" fmla="*/ 22 w 119"/>
                <a:gd name="T51" fmla="*/ 19 h 116"/>
                <a:gd name="T52" fmla="*/ 86 w 119"/>
                <a:gd name="T53" fmla="*/ 106 h 116"/>
                <a:gd name="T54" fmla="*/ 90 w 119"/>
                <a:gd name="T55" fmla="*/ 104 h 116"/>
                <a:gd name="T56" fmla="*/ 88 w 119"/>
                <a:gd name="T57" fmla="*/ 99 h 116"/>
                <a:gd name="T58" fmla="*/ 84 w 119"/>
                <a:gd name="T59" fmla="*/ 101 h 116"/>
                <a:gd name="T60" fmla="*/ 86 w 119"/>
                <a:gd name="T61" fmla="*/ 106 h 116"/>
                <a:gd name="T62" fmla="*/ 15 w 119"/>
                <a:gd name="T63" fmla="*/ 40 h 116"/>
                <a:gd name="T64" fmla="*/ 41 w 119"/>
                <a:gd name="T65" fmla="*/ 50 h 116"/>
                <a:gd name="T66" fmla="*/ 42 w 119"/>
                <a:gd name="T67" fmla="*/ 50 h 116"/>
                <a:gd name="T68" fmla="*/ 39 w 119"/>
                <a:gd name="T69" fmla="*/ 57 h 116"/>
                <a:gd name="T70" fmla="*/ 38 w 119"/>
                <a:gd name="T71" fmla="*/ 57 h 116"/>
                <a:gd name="T72" fmla="*/ 31 w 119"/>
                <a:gd name="T73" fmla="*/ 60 h 116"/>
                <a:gd name="T74" fmla="*/ 32 w 119"/>
                <a:gd name="T75" fmla="*/ 66 h 116"/>
                <a:gd name="T76" fmla="*/ 34 w 119"/>
                <a:gd name="T77" fmla="*/ 68 h 116"/>
                <a:gd name="T78" fmla="*/ 31 w 119"/>
                <a:gd name="T79" fmla="*/ 70 h 116"/>
                <a:gd name="T80" fmla="*/ 30 w 119"/>
                <a:gd name="T81" fmla="*/ 73 h 116"/>
                <a:gd name="T82" fmla="*/ 30 w 119"/>
                <a:gd name="T83" fmla="*/ 78 h 116"/>
                <a:gd name="T84" fmla="*/ 32 w 119"/>
                <a:gd name="T85" fmla="*/ 81 h 116"/>
                <a:gd name="T86" fmla="*/ 30 w 119"/>
                <a:gd name="T87" fmla="*/ 83 h 116"/>
                <a:gd name="T88" fmla="*/ 28 w 119"/>
                <a:gd name="T89" fmla="*/ 85 h 116"/>
                <a:gd name="T90" fmla="*/ 31 w 119"/>
                <a:gd name="T91" fmla="*/ 93 h 116"/>
                <a:gd name="T92" fmla="*/ 33 w 119"/>
                <a:gd name="T93" fmla="*/ 93 h 116"/>
                <a:gd name="T94" fmla="*/ 38 w 119"/>
                <a:gd name="T95" fmla="*/ 95 h 116"/>
                <a:gd name="T96" fmla="*/ 60 w 119"/>
                <a:gd name="T97" fmla="*/ 96 h 116"/>
                <a:gd name="T98" fmla="*/ 78 w 119"/>
                <a:gd name="T99" fmla="*/ 95 h 116"/>
                <a:gd name="T100" fmla="*/ 92 w 119"/>
                <a:gd name="T101" fmla="*/ 59 h 116"/>
                <a:gd name="T102" fmla="*/ 88 w 119"/>
                <a:gd name="T103" fmla="*/ 55 h 116"/>
                <a:gd name="T104" fmla="*/ 83 w 119"/>
                <a:gd name="T105" fmla="*/ 20 h 116"/>
                <a:gd name="T106" fmla="*/ 79 w 119"/>
                <a:gd name="T107" fmla="*/ 12 h 116"/>
                <a:gd name="T108" fmla="*/ 70 w 119"/>
                <a:gd name="T109" fmla="*/ 15 h 116"/>
                <a:gd name="T110" fmla="*/ 67 w 119"/>
                <a:gd name="T111" fmla="*/ 37 h 116"/>
                <a:gd name="T112" fmla="*/ 66 w 119"/>
                <a:gd name="T113" fmla="*/ 44 h 116"/>
                <a:gd name="T114" fmla="*/ 20 w 119"/>
                <a:gd name="T115" fmla="*/ 26 h 116"/>
                <a:gd name="T116" fmla="*/ 10 w 119"/>
                <a:gd name="T117" fmla="*/ 31 h 116"/>
                <a:gd name="T118" fmla="*/ 15 w 119"/>
                <a:gd name="T119" fmla="*/ 4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9" h="116">
                  <a:moveTo>
                    <a:pt x="22" y="19"/>
                  </a:moveTo>
                  <a:cubicBezTo>
                    <a:pt x="58" y="33"/>
                    <a:pt x="58" y="33"/>
                    <a:pt x="58" y="33"/>
                  </a:cubicBezTo>
                  <a:cubicBezTo>
                    <a:pt x="59" y="24"/>
                    <a:pt x="59" y="21"/>
                    <a:pt x="62" y="12"/>
                  </a:cubicBezTo>
                  <a:cubicBezTo>
                    <a:pt x="65" y="4"/>
                    <a:pt x="74" y="0"/>
                    <a:pt x="82" y="3"/>
                  </a:cubicBezTo>
                  <a:cubicBezTo>
                    <a:pt x="90" y="6"/>
                    <a:pt x="94" y="15"/>
                    <a:pt x="91" y="23"/>
                  </a:cubicBezTo>
                  <a:cubicBezTo>
                    <a:pt x="87" y="34"/>
                    <a:pt x="89" y="41"/>
                    <a:pt x="95" y="49"/>
                  </a:cubicBezTo>
                  <a:cubicBezTo>
                    <a:pt x="95" y="50"/>
                    <a:pt x="95" y="50"/>
                    <a:pt x="95" y="50"/>
                  </a:cubicBezTo>
                  <a:cubicBezTo>
                    <a:pt x="99" y="41"/>
                    <a:pt x="99" y="41"/>
                    <a:pt x="99" y="41"/>
                  </a:cubicBezTo>
                  <a:cubicBezTo>
                    <a:pt x="119" y="49"/>
                    <a:pt x="119" y="49"/>
                    <a:pt x="119" y="49"/>
                  </a:cubicBezTo>
                  <a:cubicBezTo>
                    <a:pt x="93" y="116"/>
                    <a:pt x="93" y="116"/>
                    <a:pt x="93" y="116"/>
                  </a:cubicBezTo>
                  <a:cubicBezTo>
                    <a:pt x="73" y="109"/>
                    <a:pt x="73" y="109"/>
                    <a:pt x="73" y="109"/>
                  </a:cubicBezTo>
                  <a:cubicBezTo>
                    <a:pt x="75" y="103"/>
                    <a:pt x="75" y="103"/>
                    <a:pt x="75" y="103"/>
                  </a:cubicBezTo>
                  <a:cubicBezTo>
                    <a:pt x="68" y="101"/>
                    <a:pt x="66" y="102"/>
                    <a:pt x="63" y="103"/>
                  </a:cubicBezTo>
                  <a:cubicBezTo>
                    <a:pt x="60" y="104"/>
                    <a:pt x="57" y="106"/>
                    <a:pt x="53" y="106"/>
                  </a:cubicBezTo>
                  <a:cubicBezTo>
                    <a:pt x="48" y="106"/>
                    <a:pt x="42" y="105"/>
                    <a:pt x="35" y="102"/>
                  </a:cubicBezTo>
                  <a:cubicBezTo>
                    <a:pt x="30" y="100"/>
                    <a:pt x="30" y="100"/>
                    <a:pt x="30" y="100"/>
                  </a:cubicBezTo>
                  <a:cubicBezTo>
                    <a:pt x="28" y="99"/>
                    <a:pt x="28" y="99"/>
                    <a:pt x="28" y="99"/>
                  </a:cubicBezTo>
                  <a:cubicBezTo>
                    <a:pt x="21" y="97"/>
                    <a:pt x="18" y="89"/>
                    <a:pt x="21" y="83"/>
                  </a:cubicBezTo>
                  <a:cubicBezTo>
                    <a:pt x="21" y="82"/>
                    <a:pt x="22" y="81"/>
                    <a:pt x="22" y="80"/>
                  </a:cubicBezTo>
                  <a:cubicBezTo>
                    <a:pt x="21" y="77"/>
                    <a:pt x="21" y="73"/>
                    <a:pt x="22" y="70"/>
                  </a:cubicBezTo>
                  <a:cubicBezTo>
                    <a:pt x="23" y="69"/>
                    <a:pt x="23" y="68"/>
                    <a:pt x="24" y="67"/>
                  </a:cubicBezTo>
                  <a:cubicBezTo>
                    <a:pt x="23" y="64"/>
                    <a:pt x="23" y="60"/>
                    <a:pt x="24" y="57"/>
                  </a:cubicBezTo>
                  <a:cubicBezTo>
                    <a:pt x="25" y="55"/>
                    <a:pt x="26" y="54"/>
                    <a:pt x="27" y="52"/>
                  </a:cubicBezTo>
                  <a:cubicBezTo>
                    <a:pt x="11" y="46"/>
                    <a:pt x="11" y="46"/>
                    <a:pt x="11" y="46"/>
                  </a:cubicBezTo>
                  <a:cubicBezTo>
                    <a:pt x="4" y="44"/>
                    <a:pt x="0" y="35"/>
                    <a:pt x="3" y="28"/>
                  </a:cubicBezTo>
                  <a:cubicBezTo>
                    <a:pt x="6" y="20"/>
                    <a:pt x="14" y="16"/>
                    <a:pt x="22" y="19"/>
                  </a:cubicBezTo>
                  <a:close/>
                  <a:moveTo>
                    <a:pt x="86" y="106"/>
                  </a:moveTo>
                  <a:cubicBezTo>
                    <a:pt x="88" y="106"/>
                    <a:pt x="90" y="106"/>
                    <a:pt x="90" y="104"/>
                  </a:cubicBezTo>
                  <a:cubicBezTo>
                    <a:pt x="91" y="102"/>
                    <a:pt x="90" y="100"/>
                    <a:pt x="88" y="99"/>
                  </a:cubicBezTo>
                  <a:cubicBezTo>
                    <a:pt x="86" y="98"/>
                    <a:pt x="84" y="99"/>
                    <a:pt x="84" y="101"/>
                  </a:cubicBezTo>
                  <a:cubicBezTo>
                    <a:pt x="83" y="103"/>
                    <a:pt x="84" y="105"/>
                    <a:pt x="86" y="106"/>
                  </a:cubicBezTo>
                  <a:close/>
                  <a:moveTo>
                    <a:pt x="15" y="40"/>
                  </a:moveTo>
                  <a:cubicBezTo>
                    <a:pt x="41" y="50"/>
                    <a:pt x="41" y="50"/>
                    <a:pt x="41" y="50"/>
                  </a:cubicBezTo>
                  <a:cubicBezTo>
                    <a:pt x="42" y="50"/>
                    <a:pt x="42" y="50"/>
                    <a:pt x="42" y="50"/>
                  </a:cubicBezTo>
                  <a:cubicBezTo>
                    <a:pt x="39" y="57"/>
                    <a:pt x="39" y="57"/>
                    <a:pt x="39" y="57"/>
                  </a:cubicBezTo>
                  <a:cubicBezTo>
                    <a:pt x="38" y="57"/>
                    <a:pt x="38" y="57"/>
                    <a:pt x="38" y="57"/>
                  </a:cubicBezTo>
                  <a:cubicBezTo>
                    <a:pt x="36" y="56"/>
                    <a:pt x="32" y="57"/>
                    <a:pt x="31" y="60"/>
                  </a:cubicBezTo>
                  <a:cubicBezTo>
                    <a:pt x="31" y="62"/>
                    <a:pt x="31" y="64"/>
                    <a:pt x="32" y="66"/>
                  </a:cubicBezTo>
                  <a:cubicBezTo>
                    <a:pt x="34" y="68"/>
                    <a:pt x="34" y="68"/>
                    <a:pt x="34" y="68"/>
                  </a:cubicBezTo>
                  <a:cubicBezTo>
                    <a:pt x="31" y="70"/>
                    <a:pt x="31" y="70"/>
                    <a:pt x="31" y="70"/>
                  </a:cubicBezTo>
                  <a:cubicBezTo>
                    <a:pt x="31" y="71"/>
                    <a:pt x="30" y="72"/>
                    <a:pt x="30" y="73"/>
                  </a:cubicBezTo>
                  <a:cubicBezTo>
                    <a:pt x="29" y="75"/>
                    <a:pt x="29" y="77"/>
                    <a:pt x="30" y="78"/>
                  </a:cubicBezTo>
                  <a:cubicBezTo>
                    <a:pt x="32" y="81"/>
                    <a:pt x="32" y="81"/>
                    <a:pt x="32" y="81"/>
                  </a:cubicBezTo>
                  <a:cubicBezTo>
                    <a:pt x="30" y="83"/>
                    <a:pt x="30" y="83"/>
                    <a:pt x="30" y="83"/>
                  </a:cubicBezTo>
                  <a:cubicBezTo>
                    <a:pt x="29" y="84"/>
                    <a:pt x="28" y="85"/>
                    <a:pt x="28" y="85"/>
                  </a:cubicBezTo>
                  <a:cubicBezTo>
                    <a:pt x="27" y="88"/>
                    <a:pt x="28" y="92"/>
                    <a:pt x="31" y="93"/>
                  </a:cubicBezTo>
                  <a:cubicBezTo>
                    <a:pt x="33" y="93"/>
                    <a:pt x="33" y="93"/>
                    <a:pt x="33" y="93"/>
                  </a:cubicBezTo>
                  <a:cubicBezTo>
                    <a:pt x="38" y="95"/>
                    <a:pt x="38" y="95"/>
                    <a:pt x="38" y="95"/>
                  </a:cubicBezTo>
                  <a:cubicBezTo>
                    <a:pt x="51" y="100"/>
                    <a:pt x="56" y="97"/>
                    <a:pt x="60" y="96"/>
                  </a:cubicBezTo>
                  <a:cubicBezTo>
                    <a:pt x="64" y="94"/>
                    <a:pt x="68" y="92"/>
                    <a:pt x="78" y="95"/>
                  </a:cubicBezTo>
                  <a:cubicBezTo>
                    <a:pt x="92" y="59"/>
                    <a:pt x="92" y="59"/>
                    <a:pt x="92" y="59"/>
                  </a:cubicBezTo>
                  <a:cubicBezTo>
                    <a:pt x="90" y="58"/>
                    <a:pt x="89" y="56"/>
                    <a:pt x="88" y="55"/>
                  </a:cubicBezTo>
                  <a:cubicBezTo>
                    <a:pt x="81" y="43"/>
                    <a:pt x="78" y="34"/>
                    <a:pt x="83" y="20"/>
                  </a:cubicBezTo>
                  <a:cubicBezTo>
                    <a:pt x="85" y="17"/>
                    <a:pt x="83" y="13"/>
                    <a:pt x="79" y="12"/>
                  </a:cubicBezTo>
                  <a:cubicBezTo>
                    <a:pt x="76" y="10"/>
                    <a:pt x="72" y="12"/>
                    <a:pt x="70" y="15"/>
                  </a:cubicBezTo>
                  <a:cubicBezTo>
                    <a:pt x="67" y="24"/>
                    <a:pt x="67" y="27"/>
                    <a:pt x="67" y="37"/>
                  </a:cubicBezTo>
                  <a:cubicBezTo>
                    <a:pt x="67" y="39"/>
                    <a:pt x="66" y="42"/>
                    <a:pt x="66" y="44"/>
                  </a:cubicBezTo>
                  <a:cubicBezTo>
                    <a:pt x="20" y="26"/>
                    <a:pt x="20" y="26"/>
                    <a:pt x="20" y="26"/>
                  </a:cubicBezTo>
                  <a:cubicBezTo>
                    <a:pt x="16" y="25"/>
                    <a:pt x="12" y="27"/>
                    <a:pt x="10" y="31"/>
                  </a:cubicBezTo>
                  <a:cubicBezTo>
                    <a:pt x="9" y="34"/>
                    <a:pt x="11" y="38"/>
                    <a:pt x="15" y="4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Freeform 96"/>
            <p:cNvSpPr>
              <a:spLocks noEditPoints="1"/>
            </p:cNvSpPr>
            <p:nvPr/>
          </p:nvSpPr>
          <p:spPr bwMode="auto">
            <a:xfrm>
              <a:off x="10071469" y="3888976"/>
              <a:ext cx="344993" cy="302419"/>
            </a:xfrm>
            <a:custGeom>
              <a:avLst/>
              <a:gdLst>
                <a:gd name="T0" fmla="*/ 144 w 144"/>
                <a:gd name="T1" fmla="*/ 41 h 126"/>
                <a:gd name="T2" fmla="*/ 102 w 144"/>
                <a:gd name="T3" fmla="*/ 0 h 126"/>
                <a:gd name="T4" fmla="*/ 72 w 144"/>
                <a:gd name="T5" fmla="*/ 14 h 126"/>
                <a:gd name="T6" fmla="*/ 41 w 144"/>
                <a:gd name="T7" fmla="*/ 0 h 126"/>
                <a:gd name="T8" fmla="*/ 0 w 144"/>
                <a:gd name="T9" fmla="*/ 41 h 126"/>
                <a:gd name="T10" fmla="*/ 13 w 144"/>
                <a:gd name="T11" fmla="*/ 72 h 126"/>
                <a:gd name="T12" fmla="*/ 13 w 144"/>
                <a:gd name="T13" fmla="*/ 72 h 126"/>
                <a:gd name="T14" fmla="*/ 58 w 144"/>
                <a:gd name="T15" fmla="*/ 117 h 126"/>
                <a:gd name="T16" fmla="*/ 72 w 144"/>
                <a:gd name="T17" fmla="*/ 126 h 126"/>
                <a:gd name="T18" fmla="*/ 85 w 144"/>
                <a:gd name="T19" fmla="*/ 117 h 126"/>
                <a:gd name="T20" fmla="*/ 130 w 144"/>
                <a:gd name="T21" fmla="*/ 72 h 126"/>
                <a:gd name="T22" fmla="*/ 130 w 144"/>
                <a:gd name="T23" fmla="*/ 72 h 126"/>
                <a:gd name="T24" fmla="*/ 144 w 144"/>
                <a:gd name="T25" fmla="*/ 41 h 126"/>
                <a:gd name="T26" fmla="*/ 118 w 144"/>
                <a:gd name="T27" fmla="*/ 59 h 126"/>
                <a:gd name="T28" fmla="*/ 73 w 144"/>
                <a:gd name="T29" fmla="*/ 104 h 126"/>
                <a:gd name="T30" fmla="*/ 72 w 144"/>
                <a:gd name="T31" fmla="*/ 105 h 126"/>
                <a:gd name="T32" fmla="*/ 71 w 144"/>
                <a:gd name="T33" fmla="*/ 104 h 126"/>
                <a:gd name="T34" fmla="*/ 25 w 144"/>
                <a:gd name="T35" fmla="*/ 59 h 126"/>
                <a:gd name="T36" fmla="*/ 18 w 144"/>
                <a:gd name="T37" fmla="*/ 41 h 126"/>
                <a:gd name="T38" fmla="*/ 41 w 144"/>
                <a:gd name="T39" fmla="*/ 18 h 126"/>
                <a:gd name="T40" fmla="*/ 58 w 144"/>
                <a:gd name="T41" fmla="*/ 26 h 126"/>
                <a:gd name="T42" fmla="*/ 72 w 144"/>
                <a:gd name="T43" fmla="*/ 40 h 126"/>
                <a:gd name="T44" fmla="*/ 85 w 144"/>
                <a:gd name="T45" fmla="*/ 26 h 126"/>
                <a:gd name="T46" fmla="*/ 102 w 144"/>
                <a:gd name="T47" fmla="*/ 18 h 126"/>
                <a:gd name="T48" fmla="*/ 126 w 144"/>
                <a:gd name="T49" fmla="*/ 41 h 126"/>
                <a:gd name="T50" fmla="*/ 118 w 144"/>
                <a:gd name="T51" fmla="*/ 5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6">
                  <a:moveTo>
                    <a:pt x="144" y="41"/>
                  </a:moveTo>
                  <a:cubicBezTo>
                    <a:pt x="144" y="19"/>
                    <a:pt x="125" y="0"/>
                    <a:pt x="102" y="0"/>
                  </a:cubicBezTo>
                  <a:cubicBezTo>
                    <a:pt x="90" y="0"/>
                    <a:pt x="79" y="5"/>
                    <a:pt x="72" y="14"/>
                  </a:cubicBezTo>
                  <a:cubicBezTo>
                    <a:pt x="64" y="5"/>
                    <a:pt x="53" y="0"/>
                    <a:pt x="41" y="0"/>
                  </a:cubicBezTo>
                  <a:cubicBezTo>
                    <a:pt x="18" y="0"/>
                    <a:pt x="0" y="19"/>
                    <a:pt x="0" y="41"/>
                  </a:cubicBezTo>
                  <a:cubicBezTo>
                    <a:pt x="0" y="54"/>
                    <a:pt x="5" y="65"/>
                    <a:pt x="13" y="72"/>
                  </a:cubicBezTo>
                  <a:cubicBezTo>
                    <a:pt x="13" y="72"/>
                    <a:pt x="13" y="72"/>
                    <a:pt x="13" y="72"/>
                  </a:cubicBezTo>
                  <a:cubicBezTo>
                    <a:pt x="58" y="117"/>
                    <a:pt x="58" y="117"/>
                    <a:pt x="58" y="117"/>
                  </a:cubicBezTo>
                  <a:cubicBezTo>
                    <a:pt x="63" y="122"/>
                    <a:pt x="67" y="126"/>
                    <a:pt x="72" y="126"/>
                  </a:cubicBezTo>
                  <a:cubicBezTo>
                    <a:pt x="76" y="126"/>
                    <a:pt x="81" y="122"/>
                    <a:pt x="85" y="117"/>
                  </a:cubicBezTo>
                  <a:cubicBezTo>
                    <a:pt x="130" y="72"/>
                    <a:pt x="130" y="72"/>
                    <a:pt x="130" y="72"/>
                  </a:cubicBezTo>
                  <a:cubicBezTo>
                    <a:pt x="130" y="72"/>
                    <a:pt x="130" y="72"/>
                    <a:pt x="130" y="72"/>
                  </a:cubicBezTo>
                  <a:cubicBezTo>
                    <a:pt x="139" y="65"/>
                    <a:pt x="144" y="54"/>
                    <a:pt x="144" y="41"/>
                  </a:cubicBezTo>
                  <a:close/>
                  <a:moveTo>
                    <a:pt x="118" y="59"/>
                  </a:moveTo>
                  <a:cubicBezTo>
                    <a:pt x="73" y="104"/>
                    <a:pt x="73" y="104"/>
                    <a:pt x="73" y="104"/>
                  </a:cubicBezTo>
                  <a:cubicBezTo>
                    <a:pt x="72" y="105"/>
                    <a:pt x="72" y="105"/>
                    <a:pt x="72" y="105"/>
                  </a:cubicBezTo>
                  <a:cubicBezTo>
                    <a:pt x="72" y="105"/>
                    <a:pt x="71" y="105"/>
                    <a:pt x="71" y="104"/>
                  </a:cubicBezTo>
                  <a:cubicBezTo>
                    <a:pt x="25" y="59"/>
                    <a:pt x="25" y="59"/>
                    <a:pt x="25" y="59"/>
                  </a:cubicBezTo>
                  <a:cubicBezTo>
                    <a:pt x="20" y="54"/>
                    <a:pt x="18" y="48"/>
                    <a:pt x="18" y="41"/>
                  </a:cubicBezTo>
                  <a:cubicBezTo>
                    <a:pt x="18" y="29"/>
                    <a:pt x="28" y="18"/>
                    <a:pt x="41" y="18"/>
                  </a:cubicBezTo>
                  <a:cubicBezTo>
                    <a:pt x="48" y="18"/>
                    <a:pt x="54" y="21"/>
                    <a:pt x="58" y="26"/>
                  </a:cubicBezTo>
                  <a:cubicBezTo>
                    <a:pt x="72" y="40"/>
                    <a:pt x="72" y="40"/>
                    <a:pt x="72" y="40"/>
                  </a:cubicBezTo>
                  <a:cubicBezTo>
                    <a:pt x="85" y="26"/>
                    <a:pt x="85" y="26"/>
                    <a:pt x="85" y="26"/>
                  </a:cubicBezTo>
                  <a:cubicBezTo>
                    <a:pt x="90" y="21"/>
                    <a:pt x="96" y="18"/>
                    <a:pt x="102" y="18"/>
                  </a:cubicBezTo>
                  <a:cubicBezTo>
                    <a:pt x="115" y="18"/>
                    <a:pt x="126" y="29"/>
                    <a:pt x="126" y="41"/>
                  </a:cubicBezTo>
                  <a:cubicBezTo>
                    <a:pt x="126" y="48"/>
                    <a:pt x="123" y="54"/>
                    <a:pt x="118" y="5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Freeform 97"/>
            <p:cNvSpPr>
              <a:spLocks noEditPoints="1"/>
            </p:cNvSpPr>
            <p:nvPr/>
          </p:nvSpPr>
          <p:spPr bwMode="auto">
            <a:xfrm>
              <a:off x="10118446" y="4214884"/>
              <a:ext cx="146805" cy="146805"/>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Freeform 98"/>
            <p:cNvSpPr>
              <a:spLocks noEditPoints="1"/>
            </p:cNvSpPr>
            <p:nvPr/>
          </p:nvSpPr>
          <p:spPr bwMode="auto">
            <a:xfrm>
              <a:off x="10155147" y="4460049"/>
              <a:ext cx="224612" cy="226080"/>
            </a:xfrm>
            <a:custGeom>
              <a:avLst/>
              <a:gdLst>
                <a:gd name="T0" fmla="*/ 85 w 94"/>
                <a:gd name="T1" fmla="*/ 20 h 94"/>
                <a:gd name="T2" fmla="*/ 37 w 94"/>
                <a:gd name="T3" fmla="*/ 2 h 94"/>
                <a:gd name="T4" fmla="*/ 20 w 94"/>
                <a:gd name="T5" fmla="*/ 10 h 94"/>
                <a:gd name="T6" fmla="*/ 2 w 94"/>
                <a:gd name="T7" fmla="*/ 57 h 94"/>
                <a:gd name="T8" fmla="*/ 10 w 94"/>
                <a:gd name="T9" fmla="*/ 74 h 94"/>
                <a:gd name="T10" fmla="*/ 57 w 94"/>
                <a:gd name="T11" fmla="*/ 92 h 94"/>
                <a:gd name="T12" fmla="*/ 74 w 94"/>
                <a:gd name="T13" fmla="*/ 84 h 94"/>
                <a:gd name="T14" fmla="*/ 92 w 94"/>
                <a:gd name="T15" fmla="*/ 37 h 94"/>
                <a:gd name="T16" fmla="*/ 85 w 94"/>
                <a:gd name="T17" fmla="*/ 20 h 94"/>
                <a:gd name="T18" fmla="*/ 36 w 94"/>
                <a:gd name="T19" fmla="*/ 38 h 94"/>
                <a:gd name="T20" fmla="*/ 62 w 94"/>
                <a:gd name="T21" fmla="*/ 47 h 94"/>
                <a:gd name="T22" fmla="*/ 61 w 94"/>
                <a:gd name="T23" fmla="*/ 52 h 94"/>
                <a:gd name="T24" fmla="*/ 42 w 94"/>
                <a:gd name="T25" fmla="*/ 61 h 94"/>
                <a:gd name="T26" fmla="*/ 33 w 94"/>
                <a:gd name="T27" fmla="*/ 42 h 94"/>
                <a:gd name="T28" fmla="*/ 36 w 94"/>
                <a:gd name="T29" fmla="*/ 38 h 94"/>
                <a:gd name="T30" fmla="*/ 76 w 94"/>
                <a:gd name="T31" fmla="*/ 53 h 94"/>
                <a:gd name="T32" fmla="*/ 69 w 94"/>
                <a:gd name="T33" fmla="*/ 71 h 94"/>
                <a:gd name="T34" fmla="*/ 66 w 94"/>
                <a:gd name="T35" fmla="*/ 80 h 94"/>
                <a:gd name="T36" fmla="*/ 59 w 94"/>
                <a:gd name="T37" fmla="*/ 82 h 94"/>
                <a:gd name="T38" fmla="*/ 15 w 94"/>
                <a:gd name="T39" fmla="*/ 65 h 94"/>
                <a:gd name="T40" fmla="*/ 12 w 94"/>
                <a:gd name="T41" fmla="*/ 59 h 94"/>
                <a:gd name="T42" fmla="*/ 15 w 94"/>
                <a:gd name="T43" fmla="*/ 50 h 94"/>
                <a:gd name="T44" fmla="*/ 22 w 94"/>
                <a:gd name="T45" fmla="*/ 32 h 94"/>
                <a:gd name="T46" fmla="*/ 22 w 94"/>
                <a:gd name="T47" fmla="*/ 32 h 94"/>
                <a:gd name="T48" fmla="*/ 29 w 94"/>
                <a:gd name="T49" fmla="*/ 35 h 94"/>
                <a:gd name="T50" fmla="*/ 27 w 94"/>
                <a:gd name="T51" fmla="*/ 39 h 94"/>
                <a:gd name="T52" fmla="*/ 39 w 94"/>
                <a:gd name="T53" fmla="*/ 67 h 94"/>
                <a:gd name="T54" fmla="*/ 67 w 94"/>
                <a:gd name="T55" fmla="*/ 55 h 94"/>
                <a:gd name="T56" fmla="*/ 69 w 94"/>
                <a:gd name="T57" fmla="*/ 50 h 94"/>
                <a:gd name="T58" fmla="*/ 76 w 94"/>
                <a:gd name="T59" fmla="*/ 53 h 94"/>
                <a:gd name="T60" fmla="*/ 82 w 94"/>
                <a:gd name="T61" fmla="*/ 37 h 94"/>
                <a:gd name="T62" fmla="*/ 79 w 94"/>
                <a:gd name="T63" fmla="*/ 38 h 94"/>
                <a:gd name="T64" fmla="*/ 74 w 94"/>
                <a:gd name="T65" fmla="*/ 37 h 94"/>
                <a:gd name="T66" fmla="*/ 73 w 94"/>
                <a:gd name="T67" fmla="*/ 34 h 94"/>
                <a:gd name="T68" fmla="*/ 74 w 94"/>
                <a:gd name="T69" fmla="*/ 29 h 94"/>
                <a:gd name="T70" fmla="*/ 77 w 94"/>
                <a:gd name="T71" fmla="*/ 28 h 94"/>
                <a:gd name="T72" fmla="*/ 82 w 94"/>
                <a:gd name="T73" fmla="*/ 29 h 94"/>
                <a:gd name="T74" fmla="*/ 83 w 94"/>
                <a:gd name="T75" fmla="*/ 33 h 94"/>
                <a:gd name="T76" fmla="*/ 82 w 94"/>
                <a:gd name="T77" fmla="*/ 3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4" h="94">
                  <a:moveTo>
                    <a:pt x="85" y="20"/>
                  </a:moveTo>
                  <a:cubicBezTo>
                    <a:pt x="37" y="2"/>
                    <a:pt x="37" y="2"/>
                    <a:pt x="37" y="2"/>
                  </a:cubicBezTo>
                  <a:cubicBezTo>
                    <a:pt x="30" y="0"/>
                    <a:pt x="23" y="3"/>
                    <a:pt x="20" y="10"/>
                  </a:cubicBezTo>
                  <a:cubicBezTo>
                    <a:pt x="2" y="57"/>
                    <a:pt x="2" y="57"/>
                    <a:pt x="2" y="57"/>
                  </a:cubicBezTo>
                  <a:cubicBezTo>
                    <a:pt x="0" y="64"/>
                    <a:pt x="3" y="71"/>
                    <a:pt x="10" y="74"/>
                  </a:cubicBezTo>
                  <a:cubicBezTo>
                    <a:pt x="57" y="92"/>
                    <a:pt x="57" y="92"/>
                    <a:pt x="57" y="92"/>
                  </a:cubicBezTo>
                  <a:cubicBezTo>
                    <a:pt x="64" y="94"/>
                    <a:pt x="71" y="91"/>
                    <a:pt x="74" y="84"/>
                  </a:cubicBezTo>
                  <a:cubicBezTo>
                    <a:pt x="92" y="37"/>
                    <a:pt x="92" y="37"/>
                    <a:pt x="92" y="37"/>
                  </a:cubicBezTo>
                  <a:cubicBezTo>
                    <a:pt x="94" y="30"/>
                    <a:pt x="91" y="23"/>
                    <a:pt x="85" y="20"/>
                  </a:cubicBezTo>
                  <a:close/>
                  <a:moveTo>
                    <a:pt x="36" y="38"/>
                  </a:moveTo>
                  <a:cubicBezTo>
                    <a:pt x="62" y="47"/>
                    <a:pt x="62" y="47"/>
                    <a:pt x="62" y="47"/>
                  </a:cubicBezTo>
                  <a:cubicBezTo>
                    <a:pt x="62" y="49"/>
                    <a:pt x="61" y="51"/>
                    <a:pt x="61" y="52"/>
                  </a:cubicBezTo>
                  <a:cubicBezTo>
                    <a:pt x="58" y="60"/>
                    <a:pt x="49" y="64"/>
                    <a:pt x="42" y="61"/>
                  </a:cubicBezTo>
                  <a:cubicBezTo>
                    <a:pt x="34" y="58"/>
                    <a:pt x="31" y="49"/>
                    <a:pt x="33" y="42"/>
                  </a:cubicBezTo>
                  <a:cubicBezTo>
                    <a:pt x="34" y="40"/>
                    <a:pt x="35" y="39"/>
                    <a:pt x="36" y="38"/>
                  </a:cubicBezTo>
                  <a:close/>
                  <a:moveTo>
                    <a:pt x="76" y="53"/>
                  </a:moveTo>
                  <a:cubicBezTo>
                    <a:pt x="69" y="71"/>
                    <a:pt x="69" y="71"/>
                    <a:pt x="69" y="71"/>
                  </a:cubicBezTo>
                  <a:cubicBezTo>
                    <a:pt x="66" y="80"/>
                    <a:pt x="66" y="80"/>
                    <a:pt x="66" y="80"/>
                  </a:cubicBezTo>
                  <a:cubicBezTo>
                    <a:pt x="65" y="82"/>
                    <a:pt x="62" y="83"/>
                    <a:pt x="59" y="82"/>
                  </a:cubicBezTo>
                  <a:cubicBezTo>
                    <a:pt x="15" y="65"/>
                    <a:pt x="15" y="65"/>
                    <a:pt x="15" y="65"/>
                  </a:cubicBezTo>
                  <a:cubicBezTo>
                    <a:pt x="12" y="64"/>
                    <a:pt x="11" y="62"/>
                    <a:pt x="12" y="59"/>
                  </a:cubicBezTo>
                  <a:cubicBezTo>
                    <a:pt x="15" y="50"/>
                    <a:pt x="15" y="50"/>
                    <a:pt x="15" y="50"/>
                  </a:cubicBezTo>
                  <a:cubicBezTo>
                    <a:pt x="22" y="32"/>
                    <a:pt x="22" y="32"/>
                    <a:pt x="22" y="32"/>
                  </a:cubicBezTo>
                  <a:cubicBezTo>
                    <a:pt x="22" y="32"/>
                    <a:pt x="22" y="32"/>
                    <a:pt x="22" y="32"/>
                  </a:cubicBezTo>
                  <a:cubicBezTo>
                    <a:pt x="29" y="35"/>
                    <a:pt x="29" y="35"/>
                    <a:pt x="29" y="35"/>
                  </a:cubicBezTo>
                  <a:cubicBezTo>
                    <a:pt x="28" y="36"/>
                    <a:pt x="27" y="38"/>
                    <a:pt x="27" y="39"/>
                  </a:cubicBezTo>
                  <a:cubicBezTo>
                    <a:pt x="23" y="51"/>
                    <a:pt x="28" y="63"/>
                    <a:pt x="39" y="67"/>
                  </a:cubicBezTo>
                  <a:cubicBezTo>
                    <a:pt x="51" y="72"/>
                    <a:pt x="63" y="66"/>
                    <a:pt x="67" y="55"/>
                  </a:cubicBezTo>
                  <a:cubicBezTo>
                    <a:pt x="68" y="53"/>
                    <a:pt x="68" y="52"/>
                    <a:pt x="69" y="50"/>
                  </a:cubicBezTo>
                  <a:cubicBezTo>
                    <a:pt x="76" y="53"/>
                    <a:pt x="76" y="53"/>
                    <a:pt x="76" y="53"/>
                  </a:cubicBezTo>
                  <a:close/>
                  <a:moveTo>
                    <a:pt x="82" y="37"/>
                  </a:moveTo>
                  <a:cubicBezTo>
                    <a:pt x="81" y="38"/>
                    <a:pt x="80" y="39"/>
                    <a:pt x="79" y="38"/>
                  </a:cubicBezTo>
                  <a:cubicBezTo>
                    <a:pt x="74" y="37"/>
                    <a:pt x="74" y="37"/>
                    <a:pt x="74" y="37"/>
                  </a:cubicBezTo>
                  <a:cubicBezTo>
                    <a:pt x="73" y="36"/>
                    <a:pt x="72" y="35"/>
                    <a:pt x="73" y="34"/>
                  </a:cubicBezTo>
                  <a:cubicBezTo>
                    <a:pt x="74" y="29"/>
                    <a:pt x="74" y="29"/>
                    <a:pt x="74" y="29"/>
                  </a:cubicBezTo>
                  <a:cubicBezTo>
                    <a:pt x="75" y="28"/>
                    <a:pt x="76" y="27"/>
                    <a:pt x="77" y="28"/>
                  </a:cubicBezTo>
                  <a:cubicBezTo>
                    <a:pt x="82" y="29"/>
                    <a:pt x="82" y="29"/>
                    <a:pt x="82" y="29"/>
                  </a:cubicBezTo>
                  <a:cubicBezTo>
                    <a:pt x="83" y="30"/>
                    <a:pt x="84" y="31"/>
                    <a:pt x="83" y="33"/>
                  </a:cubicBezTo>
                  <a:lnTo>
                    <a:pt x="82" y="3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Freeform 99"/>
            <p:cNvSpPr>
              <a:spLocks noEditPoints="1"/>
            </p:cNvSpPr>
            <p:nvPr/>
          </p:nvSpPr>
          <p:spPr bwMode="auto">
            <a:xfrm>
              <a:off x="10294613" y="3438285"/>
              <a:ext cx="126252" cy="126252"/>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Freeform 100"/>
            <p:cNvSpPr>
              <a:spLocks noEditPoints="1"/>
            </p:cNvSpPr>
            <p:nvPr/>
          </p:nvSpPr>
          <p:spPr bwMode="auto">
            <a:xfrm>
              <a:off x="10184509" y="3263586"/>
              <a:ext cx="231952" cy="145337"/>
            </a:xfrm>
            <a:custGeom>
              <a:avLst/>
              <a:gdLst>
                <a:gd name="T0" fmla="*/ 49 w 158"/>
                <a:gd name="T1" fmla="*/ 70 h 99"/>
                <a:gd name="T2" fmla="*/ 49 w 158"/>
                <a:gd name="T3" fmla="*/ 39 h 99"/>
                <a:gd name="T4" fmla="*/ 78 w 158"/>
                <a:gd name="T5" fmla="*/ 39 h 99"/>
                <a:gd name="T6" fmla="*/ 39 w 158"/>
                <a:gd name="T7" fmla="*/ 0 h 99"/>
                <a:gd name="T8" fmla="*/ 0 w 158"/>
                <a:gd name="T9" fmla="*/ 39 h 99"/>
                <a:gd name="T10" fmla="*/ 29 w 158"/>
                <a:gd name="T11" fmla="*/ 39 h 99"/>
                <a:gd name="T12" fmla="*/ 29 w 158"/>
                <a:gd name="T13" fmla="*/ 89 h 99"/>
                <a:gd name="T14" fmla="*/ 88 w 158"/>
                <a:gd name="T15" fmla="*/ 89 h 99"/>
                <a:gd name="T16" fmla="*/ 68 w 158"/>
                <a:gd name="T17" fmla="*/ 70 h 99"/>
                <a:gd name="T18" fmla="*/ 49 w 158"/>
                <a:gd name="T19" fmla="*/ 70 h 99"/>
                <a:gd name="T20" fmla="*/ 129 w 158"/>
                <a:gd name="T21" fmla="*/ 58 h 99"/>
                <a:gd name="T22" fmla="*/ 129 w 158"/>
                <a:gd name="T23" fmla="*/ 9 h 99"/>
                <a:gd name="T24" fmla="*/ 68 w 158"/>
                <a:gd name="T25" fmla="*/ 9 h 99"/>
                <a:gd name="T26" fmla="*/ 88 w 158"/>
                <a:gd name="T27" fmla="*/ 29 h 99"/>
                <a:gd name="T28" fmla="*/ 107 w 158"/>
                <a:gd name="T29" fmla="*/ 29 h 99"/>
                <a:gd name="T30" fmla="*/ 107 w 158"/>
                <a:gd name="T31" fmla="*/ 58 h 99"/>
                <a:gd name="T32" fmla="*/ 78 w 158"/>
                <a:gd name="T33" fmla="*/ 58 h 99"/>
                <a:gd name="T34" fmla="*/ 119 w 158"/>
                <a:gd name="T35" fmla="*/ 99 h 99"/>
                <a:gd name="T36" fmla="*/ 158 w 158"/>
                <a:gd name="T37" fmla="*/ 58 h 99"/>
                <a:gd name="T38" fmla="*/ 129 w 158"/>
                <a:gd name="T39" fmla="*/ 5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99">
                  <a:moveTo>
                    <a:pt x="49" y="70"/>
                  </a:moveTo>
                  <a:lnTo>
                    <a:pt x="49" y="39"/>
                  </a:lnTo>
                  <a:lnTo>
                    <a:pt x="78" y="39"/>
                  </a:lnTo>
                  <a:lnTo>
                    <a:pt x="39" y="0"/>
                  </a:lnTo>
                  <a:lnTo>
                    <a:pt x="0" y="39"/>
                  </a:lnTo>
                  <a:lnTo>
                    <a:pt x="29" y="39"/>
                  </a:lnTo>
                  <a:lnTo>
                    <a:pt x="29" y="89"/>
                  </a:lnTo>
                  <a:lnTo>
                    <a:pt x="88" y="89"/>
                  </a:lnTo>
                  <a:lnTo>
                    <a:pt x="68" y="70"/>
                  </a:lnTo>
                  <a:lnTo>
                    <a:pt x="49" y="70"/>
                  </a:lnTo>
                  <a:close/>
                  <a:moveTo>
                    <a:pt x="129" y="58"/>
                  </a:moveTo>
                  <a:lnTo>
                    <a:pt x="129" y="9"/>
                  </a:lnTo>
                  <a:lnTo>
                    <a:pt x="68" y="9"/>
                  </a:lnTo>
                  <a:lnTo>
                    <a:pt x="88" y="29"/>
                  </a:lnTo>
                  <a:lnTo>
                    <a:pt x="107" y="29"/>
                  </a:lnTo>
                  <a:lnTo>
                    <a:pt x="107" y="58"/>
                  </a:lnTo>
                  <a:lnTo>
                    <a:pt x="78" y="58"/>
                  </a:lnTo>
                  <a:lnTo>
                    <a:pt x="119" y="99"/>
                  </a:lnTo>
                  <a:lnTo>
                    <a:pt x="158" y="58"/>
                  </a:lnTo>
                  <a:lnTo>
                    <a:pt x="129" y="5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Freeform 101"/>
            <p:cNvSpPr>
              <a:spLocks noEditPoints="1"/>
            </p:cNvSpPr>
            <p:nvPr/>
          </p:nvSpPr>
          <p:spPr bwMode="auto">
            <a:xfrm>
              <a:off x="10382695" y="2492860"/>
              <a:ext cx="240760" cy="242228"/>
            </a:xfrm>
            <a:custGeom>
              <a:avLst/>
              <a:gdLst>
                <a:gd name="T0" fmla="*/ 96 w 100"/>
                <a:gd name="T1" fmla="*/ 85 h 101"/>
                <a:gd name="T2" fmla="*/ 73 w 100"/>
                <a:gd name="T3" fmla="*/ 65 h 101"/>
                <a:gd name="T4" fmla="*/ 66 w 100"/>
                <a:gd name="T5" fmla="*/ 62 h 101"/>
                <a:gd name="T6" fmla="*/ 74 w 100"/>
                <a:gd name="T7" fmla="*/ 37 h 101"/>
                <a:gd name="T8" fmla="*/ 37 w 100"/>
                <a:gd name="T9" fmla="*/ 0 h 101"/>
                <a:gd name="T10" fmla="*/ 0 w 100"/>
                <a:gd name="T11" fmla="*/ 37 h 101"/>
                <a:gd name="T12" fmla="*/ 37 w 100"/>
                <a:gd name="T13" fmla="*/ 75 h 101"/>
                <a:gd name="T14" fmla="*/ 61 w 100"/>
                <a:gd name="T15" fmla="*/ 66 h 101"/>
                <a:gd name="T16" fmla="*/ 64 w 100"/>
                <a:gd name="T17" fmla="*/ 73 h 101"/>
                <a:gd name="T18" fmla="*/ 84 w 100"/>
                <a:gd name="T19" fmla="*/ 96 h 101"/>
                <a:gd name="T20" fmla="*/ 97 w 100"/>
                <a:gd name="T21" fmla="*/ 97 h 101"/>
                <a:gd name="T22" fmla="*/ 96 w 100"/>
                <a:gd name="T23" fmla="*/ 85 h 101"/>
                <a:gd name="T24" fmla="*/ 37 w 100"/>
                <a:gd name="T25" fmla="*/ 62 h 101"/>
                <a:gd name="T26" fmla="*/ 12 w 100"/>
                <a:gd name="T27" fmla="*/ 37 h 101"/>
                <a:gd name="T28" fmla="*/ 37 w 100"/>
                <a:gd name="T29" fmla="*/ 12 h 101"/>
                <a:gd name="T30" fmla="*/ 62 w 100"/>
                <a:gd name="T31" fmla="*/ 37 h 101"/>
                <a:gd name="T32" fmla="*/ 37 w 100"/>
                <a:gd name="T33"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01">
                  <a:moveTo>
                    <a:pt x="96" y="85"/>
                  </a:moveTo>
                  <a:cubicBezTo>
                    <a:pt x="73" y="65"/>
                    <a:pt x="73" y="65"/>
                    <a:pt x="73" y="65"/>
                  </a:cubicBezTo>
                  <a:cubicBezTo>
                    <a:pt x="70" y="62"/>
                    <a:pt x="68" y="61"/>
                    <a:pt x="66" y="62"/>
                  </a:cubicBezTo>
                  <a:cubicBezTo>
                    <a:pt x="71" y="55"/>
                    <a:pt x="74" y="47"/>
                    <a:pt x="74" y="37"/>
                  </a:cubicBezTo>
                  <a:cubicBezTo>
                    <a:pt x="74" y="17"/>
                    <a:pt x="58" y="0"/>
                    <a:pt x="37" y="0"/>
                  </a:cubicBezTo>
                  <a:cubicBezTo>
                    <a:pt x="17" y="0"/>
                    <a:pt x="0" y="17"/>
                    <a:pt x="0" y="37"/>
                  </a:cubicBezTo>
                  <a:cubicBezTo>
                    <a:pt x="0" y="58"/>
                    <a:pt x="17" y="75"/>
                    <a:pt x="37" y="75"/>
                  </a:cubicBezTo>
                  <a:cubicBezTo>
                    <a:pt x="46" y="75"/>
                    <a:pt x="55" y="71"/>
                    <a:pt x="61" y="66"/>
                  </a:cubicBezTo>
                  <a:cubicBezTo>
                    <a:pt x="61" y="68"/>
                    <a:pt x="62" y="70"/>
                    <a:pt x="64" y="73"/>
                  </a:cubicBezTo>
                  <a:cubicBezTo>
                    <a:pt x="84" y="96"/>
                    <a:pt x="84" y="96"/>
                    <a:pt x="84" y="96"/>
                  </a:cubicBezTo>
                  <a:cubicBezTo>
                    <a:pt x="88" y="100"/>
                    <a:pt x="94" y="101"/>
                    <a:pt x="97" y="97"/>
                  </a:cubicBezTo>
                  <a:cubicBezTo>
                    <a:pt x="100" y="94"/>
                    <a:pt x="100" y="88"/>
                    <a:pt x="96" y="85"/>
                  </a:cubicBezTo>
                  <a:close/>
                  <a:moveTo>
                    <a:pt x="37" y="62"/>
                  </a:moveTo>
                  <a:cubicBezTo>
                    <a:pt x="23" y="62"/>
                    <a:pt x="12" y="51"/>
                    <a:pt x="12" y="37"/>
                  </a:cubicBezTo>
                  <a:cubicBezTo>
                    <a:pt x="12" y="24"/>
                    <a:pt x="23" y="12"/>
                    <a:pt x="37" y="12"/>
                  </a:cubicBezTo>
                  <a:cubicBezTo>
                    <a:pt x="51" y="12"/>
                    <a:pt x="62" y="24"/>
                    <a:pt x="62" y="37"/>
                  </a:cubicBezTo>
                  <a:cubicBezTo>
                    <a:pt x="62" y="51"/>
                    <a:pt x="51" y="62"/>
                    <a:pt x="37" y="6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Freeform 102"/>
            <p:cNvSpPr>
              <a:spLocks/>
            </p:cNvSpPr>
            <p:nvPr/>
          </p:nvSpPr>
          <p:spPr bwMode="auto">
            <a:xfrm>
              <a:off x="10136063" y="2463499"/>
              <a:ext cx="296546" cy="287738"/>
            </a:xfrm>
            <a:custGeom>
              <a:avLst/>
              <a:gdLst>
                <a:gd name="T0" fmla="*/ 78 w 124"/>
                <a:gd name="T1" fmla="*/ 84 h 120"/>
                <a:gd name="T2" fmla="*/ 75 w 124"/>
                <a:gd name="T3" fmla="*/ 75 h 120"/>
                <a:gd name="T4" fmla="*/ 86 w 124"/>
                <a:gd name="T5" fmla="*/ 54 h 120"/>
                <a:gd name="T6" fmla="*/ 89 w 124"/>
                <a:gd name="T7" fmla="*/ 37 h 120"/>
                <a:gd name="T8" fmla="*/ 62 w 124"/>
                <a:gd name="T9" fmla="*/ 0 h 120"/>
                <a:gd name="T10" fmla="*/ 36 w 124"/>
                <a:gd name="T11" fmla="*/ 37 h 120"/>
                <a:gd name="T12" fmla="*/ 39 w 124"/>
                <a:gd name="T13" fmla="*/ 54 h 120"/>
                <a:gd name="T14" fmla="*/ 50 w 124"/>
                <a:gd name="T15" fmla="*/ 75 h 120"/>
                <a:gd name="T16" fmla="*/ 47 w 124"/>
                <a:gd name="T17" fmla="*/ 84 h 120"/>
                <a:gd name="T18" fmla="*/ 0 w 124"/>
                <a:gd name="T19" fmla="*/ 120 h 120"/>
                <a:gd name="T20" fmla="*/ 62 w 124"/>
                <a:gd name="T21" fmla="*/ 120 h 120"/>
                <a:gd name="T22" fmla="*/ 124 w 124"/>
                <a:gd name="T23" fmla="*/ 120 h 120"/>
                <a:gd name="T24" fmla="*/ 78 w 124"/>
                <a:gd name="T25"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0">
                  <a:moveTo>
                    <a:pt x="78" y="84"/>
                  </a:moveTo>
                  <a:cubicBezTo>
                    <a:pt x="75" y="84"/>
                    <a:pt x="75" y="75"/>
                    <a:pt x="75" y="75"/>
                  </a:cubicBezTo>
                  <a:cubicBezTo>
                    <a:pt x="75" y="75"/>
                    <a:pt x="84" y="66"/>
                    <a:pt x="86" y="54"/>
                  </a:cubicBezTo>
                  <a:cubicBezTo>
                    <a:pt x="91" y="54"/>
                    <a:pt x="94" y="42"/>
                    <a:pt x="89" y="37"/>
                  </a:cubicBezTo>
                  <a:cubicBezTo>
                    <a:pt x="89" y="32"/>
                    <a:pt x="96" y="0"/>
                    <a:pt x="62" y="0"/>
                  </a:cubicBezTo>
                  <a:cubicBezTo>
                    <a:pt x="29" y="0"/>
                    <a:pt x="36" y="32"/>
                    <a:pt x="36" y="37"/>
                  </a:cubicBezTo>
                  <a:cubicBezTo>
                    <a:pt x="31" y="42"/>
                    <a:pt x="34" y="54"/>
                    <a:pt x="39" y="54"/>
                  </a:cubicBezTo>
                  <a:cubicBezTo>
                    <a:pt x="41" y="66"/>
                    <a:pt x="50" y="75"/>
                    <a:pt x="50" y="75"/>
                  </a:cubicBezTo>
                  <a:cubicBezTo>
                    <a:pt x="50" y="75"/>
                    <a:pt x="50" y="84"/>
                    <a:pt x="47" y="84"/>
                  </a:cubicBezTo>
                  <a:cubicBezTo>
                    <a:pt x="37" y="86"/>
                    <a:pt x="0" y="102"/>
                    <a:pt x="0" y="120"/>
                  </a:cubicBezTo>
                  <a:cubicBezTo>
                    <a:pt x="62" y="120"/>
                    <a:pt x="62" y="120"/>
                    <a:pt x="62" y="120"/>
                  </a:cubicBezTo>
                  <a:cubicBezTo>
                    <a:pt x="124" y="120"/>
                    <a:pt x="124" y="120"/>
                    <a:pt x="124" y="120"/>
                  </a:cubicBezTo>
                  <a:cubicBezTo>
                    <a:pt x="124" y="102"/>
                    <a:pt x="88" y="86"/>
                    <a:pt x="78" y="8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Freeform 103"/>
            <p:cNvSpPr>
              <a:spLocks noEditPoints="1"/>
            </p:cNvSpPr>
            <p:nvPr/>
          </p:nvSpPr>
          <p:spPr bwMode="auto">
            <a:xfrm>
              <a:off x="10193316" y="4694937"/>
              <a:ext cx="98360" cy="155614"/>
            </a:xfrm>
            <a:custGeom>
              <a:avLst/>
              <a:gdLst>
                <a:gd name="T0" fmla="*/ 21 w 41"/>
                <a:gd name="T1" fmla="*/ 0 h 65"/>
                <a:gd name="T2" fmla="*/ 0 w 41"/>
                <a:gd name="T3" fmla="*/ 20 h 65"/>
                <a:gd name="T4" fmla="*/ 21 w 41"/>
                <a:gd name="T5" fmla="*/ 65 h 65"/>
                <a:gd name="T6" fmla="*/ 41 w 41"/>
                <a:gd name="T7" fmla="*/ 20 h 65"/>
                <a:gd name="T8" fmla="*/ 21 w 41"/>
                <a:gd name="T9" fmla="*/ 0 h 65"/>
                <a:gd name="T10" fmla="*/ 21 w 41"/>
                <a:gd name="T11" fmla="*/ 33 h 65"/>
                <a:gd name="T12" fmla="*/ 8 w 41"/>
                <a:gd name="T13" fmla="*/ 20 h 65"/>
                <a:gd name="T14" fmla="*/ 21 w 41"/>
                <a:gd name="T15" fmla="*/ 8 h 65"/>
                <a:gd name="T16" fmla="*/ 33 w 41"/>
                <a:gd name="T17" fmla="*/ 20 h 65"/>
                <a:gd name="T18" fmla="*/ 21 w 41"/>
                <a:gd name="T19" fmla="*/ 33 h 65"/>
                <a:gd name="T20" fmla="*/ 13 w 41"/>
                <a:gd name="T21" fmla="*/ 20 h 65"/>
                <a:gd name="T22" fmla="*/ 21 w 41"/>
                <a:gd name="T23" fmla="*/ 28 h 65"/>
                <a:gd name="T24" fmla="*/ 29 w 41"/>
                <a:gd name="T25" fmla="*/ 20 h 65"/>
                <a:gd name="T26" fmla="*/ 21 w 41"/>
                <a:gd name="T27" fmla="*/ 12 h 65"/>
                <a:gd name="T28" fmla="*/ 13 w 41"/>
                <a:gd name="T29" fmla="*/ 2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65">
                  <a:moveTo>
                    <a:pt x="21" y="0"/>
                  </a:moveTo>
                  <a:cubicBezTo>
                    <a:pt x="9" y="0"/>
                    <a:pt x="0" y="9"/>
                    <a:pt x="0" y="20"/>
                  </a:cubicBezTo>
                  <a:cubicBezTo>
                    <a:pt x="0" y="41"/>
                    <a:pt x="21" y="65"/>
                    <a:pt x="21" y="65"/>
                  </a:cubicBezTo>
                  <a:cubicBezTo>
                    <a:pt x="21" y="65"/>
                    <a:pt x="41" y="41"/>
                    <a:pt x="41" y="20"/>
                  </a:cubicBezTo>
                  <a:cubicBezTo>
                    <a:pt x="41" y="9"/>
                    <a:pt x="32" y="0"/>
                    <a:pt x="21" y="0"/>
                  </a:cubicBezTo>
                  <a:close/>
                  <a:moveTo>
                    <a:pt x="21" y="33"/>
                  </a:moveTo>
                  <a:cubicBezTo>
                    <a:pt x="14" y="33"/>
                    <a:pt x="8" y="27"/>
                    <a:pt x="8" y="20"/>
                  </a:cubicBezTo>
                  <a:cubicBezTo>
                    <a:pt x="8" y="13"/>
                    <a:pt x="14" y="8"/>
                    <a:pt x="21" y="8"/>
                  </a:cubicBezTo>
                  <a:cubicBezTo>
                    <a:pt x="28" y="8"/>
                    <a:pt x="33" y="13"/>
                    <a:pt x="33" y="20"/>
                  </a:cubicBezTo>
                  <a:cubicBezTo>
                    <a:pt x="33" y="27"/>
                    <a:pt x="28" y="33"/>
                    <a:pt x="21" y="33"/>
                  </a:cubicBezTo>
                  <a:close/>
                  <a:moveTo>
                    <a:pt x="13" y="20"/>
                  </a:moveTo>
                  <a:cubicBezTo>
                    <a:pt x="13" y="25"/>
                    <a:pt x="16" y="28"/>
                    <a:pt x="21" y="28"/>
                  </a:cubicBezTo>
                  <a:cubicBezTo>
                    <a:pt x="25" y="28"/>
                    <a:pt x="29" y="25"/>
                    <a:pt x="29" y="20"/>
                  </a:cubicBezTo>
                  <a:cubicBezTo>
                    <a:pt x="29" y="16"/>
                    <a:pt x="25" y="12"/>
                    <a:pt x="21" y="12"/>
                  </a:cubicBezTo>
                  <a:cubicBezTo>
                    <a:pt x="16" y="12"/>
                    <a:pt x="13" y="16"/>
                    <a:pt x="13" y="2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104"/>
            <p:cNvSpPr>
              <a:spLocks noEditPoints="1"/>
            </p:cNvSpPr>
            <p:nvPr/>
          </p:nvSpPr>
          <p:spPr bwMode="auto">
            <a:xfrm>
              <a:off x="10086149" y="4862295"/>
              <a:ext cx="152677" cy="206995"/>
            </a:xfrm>
            <a:custGeom>
              <a:avLst/>
              <a:gdLst>
                <a:gd name="T0" fmla="*/ 58 w 64"/>
                <a:gd name="T1" fmla="*/ 9 h 86"/>
                <a:gd name="T2" fmla="*/ 24 w 64"/>
                <a:gd name="T3" fmla="*/ 1 h 86"/>
                <a:gd name="T4" fmla="*/ 16 w 64"/>
                <a:gd name="T5" fmla="*/ 7 h 86"/>
                <a:gd name="T6" fmla="*/ 1 w 64"/>
                <a:gd name="T7" fmla="*/ 68 h 86"/>
                <a:gd name="T8" fmla="*/ 6 w 64"/>
                <a:gd name="T9" fmla="*/ 77 h 86"/>
                <a:gd name="T10" fmla="*/ 39 w 64"/>
                <a:gd name="T11" fmla="*/ 85 h 86"/>
                <a:gd name="T12" fmla="*/ 48 w 64"/>
                <a:gd name="T13" fmla="*/ 80 h 86"/>
                <a:gd name="T14" fmla="*/ 63 w 64"/>
                <a:gd name="T15" fmla="*/ 18 h 86"/>
                <a:gd name="T16" fmla="*/ 58 w 64"/>
                <a:gd name="T17" fmla="*/ 9 h 86"/>
                <a:gd name="T18" fmla="*/ 31 w 64"/>
                <a:gd name="T19" fmla="*/ 7 h 86"/>
                <a:gd name="T20" fmla="*/ 50 w 64"/>
                <a:gd name="T21" fmla="*/ 11 h 86"/>
                <a:gd name="T22" fmla="*/ 49 w 64"/>
                <a:gd name="T23" fmla="*/ 14 h 86"/>
                <a:gd name="T24" fmla="*/ 30 w 64"/>
                <a:gd name="T25" fmla="*/ 9 h 86"/>
                <a:gd name="T26" fmla="*/ 31 w 64"/>
                <a:gd name="T27" fmla="*/ 7 h 86"/>
                <a:gd name="T28" fmla="*/ 24 w 64"/>
                <a:gd name="T29" fmla="*/ 76 h 86"/>
                <a:gd name="T30" fmla="*/ 20 w 64"/>
                <a:gd name="T31" fmla="*/ 71 h 86"/>
                <a:gd name="T32" fmla="*/ 26 w 64"/>
                <a:gd name="T33" fmla="*/ 67 h 86"/>
                <a:gd name="T34" fmla="*/ 30 w 64"/>
                <a:gd name="T35" fmla="*/ 73 h 86"/>
                <a:gd name="T36" fmla="*/ 24 w 64"/>
                <a:gd name="T37" fmla="*/ 76 h 86"/>
                <a:gd name="T38" fmla="*/ 46 w 64"/>
                <a:gd name="T39" fmla="*/ 67 h 86"/>
                <a:gd name="T40" fmla="*/ 8 w 64"/>
                <a:gd name="T41" fmla="*/ 58 h 86"/>
                <a:gd name="T42" fmla="*/ 20 w 64"/>
                <a:gd name="T43" fmla="*/ 10 h 86"/>
                <a:gd name="T44" fmla="*/ 58 w 64"/>
                <a:gd name="T45" fmla="*/ 19 h 86"/>
                <a:gd name="T46" fmla="*/ 46 w 64"/>
                <a:gd name="T47"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86">
                  <a:moveTo>
                    <a:pt x="58" y="9"/>
                  </a:moveTo>
                  <a:cubicBezTo>
                    <a:pt x="24" y="1"/>
                    <a:pt x="24" y="1"/>
                    <a:pt x="24" y="1"/>
                  </a:cubicBezTo>
                  <a:cubicBezTo>
                    <a:pt x="21" y="0"/>
                    <a:pt x="17" y="3"/>
                    <a:pt x="16" y="7"/>
                  </a:cubicBezTo>
                  <a:cubicBezTo>
                    <a:pt x="1" y="68"/>
                    <a:pt x="1" y="68"/>
                    <a:pt x="1" y="68"/>
                  </a:cubicBezTo>
                  <a:cubicBezTo>
                    <a:pt x="0" y="72"/>
                    <a:pt x="2" y="76"/>
                    <a:pt x="6" y="77"/>
                  </a:cubicBezTo>
                  <a:cubicBezTo>
                    <a:pt x="39" y="85"/>
                    <a:pt x="39" y="85"/>
                    <a:pt x="39" y="85"/>
                  </a:cubicBezTo>
                  <a:cubicBezTo>
                    <a:pt x="43" y="86"/>
                    <a:pt x="47" y="84"/>
                    <a:pt x="48" y="80"/>
                  </a:cubicBezTo>
                  <a:cubicBezTo>
                    <a:pt x="63" y="18"/>
                    <a:pt x="63" y="18"/>
                    <a:pt x="63" y="18"/>
                  </a:cubicBezTo>
                  <a:cubicBezTo>
                    <a:pt x="64" y="14"/>
                    <a:pt x="61" y="10"/>
                    <a:pt x="58" y="9"/>
                  </a:cubicBezTo>
                  <a:close/>
                  <a:moveTo>
                    <a:pt x="31" y="7"/>
                  </a:moveTo>
                  <a:cubicBezTo>
                    <a:pt x="50" y="11"/>
                    <a:pt x="50" y="11"/>
                    <a:pt x="50" y="11"/>
                  </a:cubicBezTo>
                  <a:cubicBezTo>
                    <a:pt x="49" y="14"/>
                    <a:pt x="49" y="14"/>
                    <a:pt x="49" y="14"/>
                  </a:cubicBezTo>
                  <a:cubicBezTo>
                    <a:pt x="30" y="9"/>
                    <a:pt x="30" y="9"/>
                    <a:pt x="30" y="9"/>
                  </a:cubicBezTo>
                  <a:lnTo>
                    <a:pt x="31" y="7"/>
                  </a:lnTo>
                  <a:close/>
                  <a:moveTo>
                    <a:pt x="24" y="76"/>
                  </a:moveTo>
                  <a:cubicBezTo>
                    <a:pt x="21" y="76"/>
                    <a:pt x="19" y="73"/>
                    <a:pt x="20" y="71"/>
                  </a:cubicBezTo>
                  <a:cubicBezTo>
                    <a:pt x="21" y="68"/>
                    <a:pt x="23" y="66"/>
                    <a:pt x="26" y="67"/>
                  </a:cubicBezTo>
                  <a:cubicBezTo>
                    <a:pt x="29" y="68"/>
                    <a:pt x="30" y="70"/>
                    <a:pt x="30" y="73"/>
                  </a:cubicBezTo>
                  <a:cubicBezTo>
                    <a:pt x="29" y="75"/>
                    <a:pt x="26" y="77"/>
                    <a:pt x="24" y="76"/>
                  </a:cubicBezTo>
                  <a:close/>
                  <a:moveTo>
                    <a:pt x="46" y="67"/>
                  </a:moveTo>
                  <a:cubicBezTo>
                    <a:pt x="8" y="58"/>
                    <a:pt x="8" y="58"/>
                    <a:pt x="8" y="58"/>
                  </a:cubicBezTo>
                  <a:cubicBezTo>
                    <a:pt x="20" y="10"/>
                    <a:pt x="20" y="10"/>
                    <a:pt x="20" y="10"/>
                  </a:cubicBezTo>
                  <a:cubicBezTo>
                    <a:pt x="58" y="19"/>
                    <a:pt x="58" y="19"/>
                    <a:pt x="58" y="19"/>
                  </a:cubicBezTo>
                  <a:lnTo>
                    <a:pt x="46" y="6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Freeform 105"/>
            <p:cNvSpPr>
              <a:spLocks noEditPoints="1"/>
            </p:cNvSpPr>
            <p:nvPr/>
          </p:nvSpPr>
          <p:spPr bwMode="auto">
            <a:xfrm>
              <a:off x="10052384" y="3445625"/>
              <a:ext cx="205527" cy="155614"/>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Freeform 106"/>
            <p:cNvSpPr>
              <a:spLocks noEditPoints="1"/>
            </p:cNvSpPr>
            <p:nvPr/>
          </p:nvSpPr>
          <p:spPr bwMode="auto">
            <a:xfrm>
              <a:off x="10272591" y="2792342"/>
              <a:ext cx="192315" cy="192314"/>
            </a:xfrm>
            <a:custGeom>
              <a:avLst/>
              <a:gdLst>
                <a:gd name="T0" fmla="*/ 0 w 131"/>
                <a:gd name="T1" fmla="*/ 131 h 131"/>
                <a:gd name="T2" fmla="*/ 65 w 131"/>
                <a:gd name="T3" fmla="*/ 131 h 131"/>
                <a:gd name="T4" fmla="*/ 65 w 131"/>
                <a:gd name="T5" fmla="*/ 0 h 131"/>
                <a:gd name="T6" fmla="*/ 0 w 131"/>
                <a:gd name="T7" fmla="*/ 0 h 131"/>
                <a:gd name="T8" fmla="*/ 0 w 131"/>
                <a:gd name="T9" fmla="*/ 131 h 131"/>
                <a:gd name="T10" fmla="*/ 41 w 131"/>
                <a:gd name="T11" fmla="*/ 17 h 131"/>
                <a:gd name="T12" fmla="*/ 57 w 131"/>
                <a:gd name="T13" fmla="*/ 17 h 131"/>
                <a:gd name="T14" fmla="*/ 57 w 131"/>
                <a:gd name="T15" fmla="*/ 33 h 131"/>
                <a:gd name="T16" fmla="*/ 41 w 131"/>
                <a:gd name="T17" fmla="*/ 33 h 131"/>
                <a:gd name="T18" fmla="*/ 41 w 131"/>
                <a:gd name="T19" fmla="*/ 17 h 131"/>
                <a:gd name="T20" fmla="*/ 41 w 131"/>
                <a:gd name="T21" fmla="*/ 49 h 131"/>
                <a:gd name="T22" fmla="*/ 57 w 131"/>
                <a:gd name="T23" fmla="*/ 49 h 131"/>
                <a:gd name="T24" fmla="*/ 57 w 131"/>
                <a:gd name="T25" fmla="*/ 66 h 131"/>
                <a:gd name="T26" fmla="*/ 41 w 131"/>
                <a:gd name="T27" fmla="*/ 66 h 131"/>
                <a:gd name="T28" fmla="*/ 41 w 131"/>
                <a:gd name="T29" fmla="*/ 49 h 131"/>
                <a:gd name="T30" fmla="*/ 41 w 131"/>
                <a:gd name="T31" fmla="*/ 82 h 131"/>
                <a:gd name="T32" fmla="*/ 57 w 131"/>
                <a:gd name="T33" fmla="*/ 82 h 131"/>
                <a:gd name="T34" fmla="*/ 57 w 131"/>
                <a:gd name="T35" fmla="*/ 98 h 131"/>
                <a:gd name="T36" fmla="*/ 41 w 131"/>
                <a:gd name="T37" fmla="*/ 98 h 131"/>
                <a:gd name="T38" fmla="*/ 41 w 131"/>
                <a:gd name="T39" fmla="*/ 82 h 131"/>
                <a:gd name="T40" fmla="*/ 8 w 131"/>
                <a:gd name="T41" fmla="*/ 17 h 131"/>
                <a:gd name="T42" fmla="*/ 24 w 131"/>
                <a:gd name="T43" fmla="*/ 17 h 131"/>
                <a:gd name="T44" fmla="*/ 24 w 131"/>
                <a:gd name="T45" fmla="*/ 33 h 131"/>
                <a:gd name="T46" fmla="*/ 8 w 131"/>
                <a:gd name="T47" fmla="*/ 33 h 131"/>
                <a:gd name="T48" fmla="*/ 8 w 131"/>
                <a:gd name="T49" fmla="*/ 17 h 131"/>
                <a:gd name="T50" fmla="*/ 8 w 131"/>
                <a:gd name="T51" fmla="*/ 49 h 131"/>
                <a:gd name="T52" fmla="*/ 24 w 131"/>
                <a:gd name="T53" fmla="*/ 49 h 131"/>
                <a:gd name="T54" fmla="*/ 24 w 131"/>
                <a:gd name="T55" fmla="*/ 66 h 131"/>
                <a:gd name="T56" fmla="*/ 8 w 131"/>
                <a:gd name="T57" fmla="*/ 66 h 131"/>
                <a:gd name="T58" fmla="*/ 8 w 131"/>
                <a:gd name="T59" fmla="*/ 49 h 131"/>
                <a:gd name="T60" fmla="*/ 8 w 131"/>
                <a:gd name="T61" fmla="*/ 82 h 131"/>
                <a:gd name="T62" fmla="*/ 24 w 131"/>
                <a:gd name="T63" fmla="*/ 82 h 131"/>
                <a:gd name="T64" fmla="*/ 24 w 131"/>
                <a:gd name="T65" fmla="*/ 98 h 131"/>
                <a:gd name="T66" fmla="*/ 8 w 131"/>
                <a:gd name="T67" fmla="*/ 98 h 131"/>
                <a:gd name="T68" fmla="*/ 8 w 131"/>
                <a:gd name="T69" fmla="*/ 82 h 131"/>
                <a:gd name="T70" fmla="*/ 73 w 131"/>
                <a:gd name="T71" fmla="*/ 41 h 131"/>
                <a:gd name="T72" fmla="*/ 131 w 131"/>
                <a:gd name="T73" fmla="*/ 41 h 131"/>
                <a:gd name="T74" fmla="*/ 131 w 131"/>
                <a:gd name="T75" fmla="*/ 49 h 131"/>
                <a:gd name="T76" fmla="*/ 73 w 131"/>
                <a:gd name="T77" fmla="*/ 49 h 131"/>
                <a:gd name="T78" fmla="*/ 73 w 131"/>
                <a:gd name="T79" fmla="*/ 41 h 131"/>
                <a:gd name="T80" fmla="*/ 73 w 131"/>
                <a:gd name="T81" fmla="*/ 131 h 131"/>
                <a:gd name="T82" fmla="*/ 90 w 131"/>
                <a:gd name="T83" fmla="*/ 131 h 131"/>
                <a:gd name="T84" fmla="*/ 90 w 131"/>
                <a:gd name="T85" fmla="*/ 98 h 131"/>
                <a:gd name="T86" fmla="*/ 114 w 131"/>
                <a:gd name="T87" fmla="*/ 98 h 131"/>
                <a:gd name="T88" fmla="*/ 114 w 131"/>
                <a:gd name="T89" fmla="*/ 131 h 131"/>
                <a:gd name="T90" fmla="*/ 131 w 131"/>
                <a:gd name="T91" fmla="*/ 131 h 131"/>
                <a:gd name="T92" fmla="*/ 131 w 131"/>
                <a:gd name="T93" fmla="*/ 57 h 131"/>
                <a:gd name="T94" fmla="*/ 73 w 131"/>
                <a:gd name="T95" fmla="*/ 57 h 131"/>
                <a:gd name="T96" fmla="*/ 73 w 131"/>
                <a:gd name="T9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1">
                  <a:moveTo>
                    <a:pt x="0" y="131"/>
                  </a:moveTo>
                  <a:lnTo>
                    <a:pt x="65" y="131"/>
                  </a:lnTo>
                  <a:lnTo>
                    <a:pt x="65" y="0"/>
                  </a:lnTo>
                  <a:lnTo>
                    <a:pt x="0" y="0"/>
                  </a:lnTo>
                  <a:lnTo>
                    <a:pt x="0" y="131"/>
                  </a:lnTo>
                  <a:close/>
                  <a:moveTo>
                    <a:pt x="41" y="17"/>
                  </a:moveTo>
                  <a:lnTo>
                    <a:pt x="57" y="17"/>
                  </a:lnTo>
                  <a:lnTo>
                    <a:pt x="57" y="33"/>
                  </a:lnTo>
                  <a:lnTo>
                    <a:pt x="41" y="33"/>
                  </a:lnTo>
                  <a:lnTo>
                    <a:pt x="41" y="17"/>
                  </a:lnTo>
                  <a:close/>
                  <a:moveTo>
                    <a:pt x="41" y="49"/>
                  </a:moveTo>
                  <a:lnTo>
                    <a:pt x="57" y="49"/>
                  </a:lnTo>
                  <a:lnTo>
                    <a:pt x="57" y="66"/>
                  </a:lnTo>
                  <a:lnTo>
                    <a:pt x="41" y="66"/>
                  </a:lnTo>
                  <a:lnTo>
                    <a:pt x="41" y="49"/>
                  </a:lnTo>
                  <a:close/>
                  <a:moveTo>
                    <a:pt x="41" y="82"/>
                  </a:moveTo>
                  <a:lnTo>
                    <a:pt x="57" y="82"/>
                  </a:lnTo>
                  <a:lnTo>
                    <a:pt x="57" y="98"/>
                  </a:lnTo>
                  <a:lnTo>
                    <a:pt x="41" y="98"/>
                  </a:lnTo>
                  <a:lnTo>
                    <a:pt x="41" y="82"/>
                  </a:lnTo>
                  <a:close/>
                  <a:moveTo>
                    <a:pt x="8" y="17"/>
                  </a:moveTo>
                  <a:lnTo>
                    <a:pt x="24" y="17"/>
                  </a:lnTo>
                  <a:lnTo>
                    <a:pt x="24" y="33"/>
                  </a:lnTo>
                  <a:lnTo>
                    <a:pt x="8" y="33"/>
                  </a:lnTo>
                  <a:lnTo>
                    <a:pt x="8" y="17"/>
                  </a:lnTo>
                  <a:close/>
                  <a:moveTo>
                    <a:pt x="8" y="49"/>
                  </a:moveTo>
                  <a:lnTo>
                    <a:pt x="24" y="49"/>
                  </a:lnTo>
                  <a:lnTo>
                    <a:pt x="24" y="66"/>
                  </a:lnTo>
                  <a:lnTo>
                    <a:pt x="8" y="66"/>
                  </a:lnTo>
                  <a:lnTo>
                    <a:pt x="8" y="49"/>
                  </a:lnTo>
                  <a:close/>
                  <a:moveTo>
                    <a:pt x="8" y="82"/>
                  </a:moveTo>
                  <a:lnTo>
                    <a:pt x="24" y="82"/>
                  </a:lnTo>
                  <a:lnTo>
                    <a:pt x="24" y="98"/>
                  </a:lnTo>
                  <a:lnTo>
                    <a:pt x="8" y="98"/>
                  </a:lnTo>
                  <a:lnTo>
                    <a:pt x="8" y="82"/>
                  </a:lnTo>
                  <a:close/>
                  <a:moveTo>
                    <a:pt x="73" y="41"/>
                  </a:moveTo>
                  <a:lnTo>
                    <a:pt x="131" y="41"/>
                  </a:lnTo>
                  <a:lnTo>
                    <a:pt x="131" y="49"/>
                  </a:lnTo>
                  <a:lnTo>
                    <a:pt x="73" y="49"/>
                  </a:lnTo>
                  <a:lnTo>
                    <a:pt x="73" y="41"/>
                  </a:lnTo>
                  <a:close/>
                  <a:moveTo>
                    <a:pt x="73" y="131"/>
                  </a:moveTo>
                  <a:lnTo>
                    <a:pt x="90" y="131"/>
                  </a:lnTo>
                  <a:lnTo>
                    <a:pt x="90" y="98"/>
                  </a:lnTo>
                  <a:lnTo>
                    <a:pt x="114" y="98"/>
                  </a:lnTo>
                  <a:lnTo>
                    <a:pt x="114" y="131"/>
                  </a:lnTo>
                  <a:lnTo>
                    <a:pt x="131" y="131"/>
                  </a:lnTo>
                  <a:lnTo>
                    <a:pt x="131" y="57"/>
                  </a:lnTo>
                  <a:lnTo>
                    <a:pt x="73" y="57"/>
                  </a:lnTo>
                  <a:lnTo>
                    <a:pt x="73" y="13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107"/>
            <p:cNvSpPr>
              <a:spLocks noEditPoints="1"/>
            </p:cNvSpPr>
            <p:nvPr/>
          </p:nvSpPr>
          <p:spPr bwMode="auto">
            <a:xfrm>
              <a:off x="10234422" y="3027231"/>
              <a:ext cx="204059" cy="204059"/>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108"/>
            <p:cNvSpPr>
              <a:spLocks noEditPoints="1"/>
            </p:cNvSpPr>
            <p:nvPr/>
          </p:nvSpPr>
          <p:spPr bwMode="auto">
            <a:xfrm>
              <a:off x="10049448" y="2785002"/>
              <a:ext cx="184974" cy="184974"/>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Freeform 109"/>
            <p:cNvSpPr>
              <a:spLocks noEditPoints="1"/>
            </p:cNvSpPr>
            <p:nvPr/>
          </p:nvSpPr>
          <p:spPr bwMode="auto">
            <a:xfrm>
              <a:off x="10046512" y="3003742"/>
              <a:ext cx="173230" cy="139465"/>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110"/>
            <p:cNvSpPr>
              <a:spLocks noEditPoints="1"/>
            </p:cNvSpPr>
            <p:nvPr/>
          </p:nvSpPr>
          <p:spPr bwMode="auto">
            <a:xfrm>
              <a:off x="9977514" y="3196056"/>
              <a:ext cx="182039" cy="211399"/>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Freeform 111"/>
            <p:cNvSpPr>
              <a:spLocks noEditPoints="1"/>
            </p:cNvSpPr>
            <p:nvPr/>
          </p:nvSpPr>
          <p:spPr bwMode="auto">
            <a:xfrm>
              <a:off x="9927600" y="2476711"/>
              <a:ext cx="246632" cy="183506"/>
            </a:xfrm>
            <a:custGeom>
              <a:avLst/>
              <a:gdLst>
                <a:gd name="T0" fmla="*/ 99 w 103"/>
                <a:gd name="T1" fmla="*/ 3 h 77"/>
                <a:gd name="T2" fmla="*/ 52 w 103"/>
                <a:gd name="T3" fmla="*/ 0 h 77"/>
                <a:gd name="T4" fmla="*/ 4 w 103"/>
                <a:gd name="T5" fmla="*/ 3 h 77"/>
                <a:gd name="T6" fmla="*/ 0 w 103"/>
                <a:gd name="T7" fmla="*/ 38 h 77"/>
                <a:gd name="T8" fmla="*/ 4 w 103"/>
                <a:gd name="T9" fmla="*/ 73 h 77"/>
                <a:gd name="T10" fmla="*/ 52 w 103"/>
                <a:gd name="T11" fmla="*/ 77 h 77"/>
                <a:gd name="T12" fmla="*/ 99 w 103"/>
                <a:gd name="T13" fmla="*/ 73 h 77"/>
                <a:gd name="T14" fmla="*/ 103 w 103"/>
                <a:gd name="T15" fmla="*/ 38 h 77"/>
                <a:gd name="T16" fmla="*/ 99 w 103"/>
                <a:gd name="T17" fmla="*/ 3 h 77"/>
                <a:gd name="T18" fmla="*/ 39 w 103"/>
                <a:gd name="T19" fmla="*/ 57 h 77"/>
                <a:gd name="T20" fmla="*/ 39 w 103"/>
                <a:gd name="T21" fmla="*/ 19 h 77"/>
                <a:gd name="T22" fmla="*/ 71 w 103"/>
                <a:gd name="T23" fmla="*/ 38 h 77"/>
                <a:gd name="T24" fmla="*/ 39 w 103"/>
                <a:gd name="T25"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77">
                  <a:moveTo>
                    <a:pt x="99" y="3"/>
                  </a:moveTo>
                  <a:cubicBezTo>
                    <a:pt x="84" y="1"/>
                    <a:pt x="68" y="0"/>
                    <a:pt x="52" y="0"/>
                  </a:cubicBezTo>
                  <a:cubicBezTo>
                    <a:pt x="35" y="0"/>
                    <a:pt x="19" y="1"/>
                    <a:pt x="4" y="3"/>
                  </a:cubicBezTo>
                  <a:cubicBezTo>
                    <a:pt x="2" y="14"/>
                    <a:pt x="0" y="26"/>
                    <a:pt x="0" y="38"/>
                  </a:cubicBezTo>
                  <a:cubicBezTo>
                    <a:pt x="0" y="51"/>
                    <a:pt x="2" y="63"/>
                    <a:pt x="4" y="73"/>
                  </a:cubicBezTo>
                  <a:cubicBezTo>
                    <a:pt x="19" y="75"/>
                    <a:pt x="35" y="77"/>
                    <a:pt x="52" y="77"/>
                  </a:cubicBezTo>
                  <a:cubicBezTo>
                    <a:pt x="68" y="77"/>
                    <a:pt x="84" y="75"/>
                    <a:pt x="99" y="73"/>
                  </a:cubicBezTo>
                  <a:cubicBezTo>
                    <a:pt x="101" y="63"/>
                    <a:pt x="103" y="51"/>
                    <a:pt x="103" y="38"/>
                  </a:cubicBezTo>
                  <a:cubicBezTo>
                    <a:pt x="103" y="26"/>
                    <a:pt x="101" y="14"/>
                    <a:pt x="99" y="3"/>
                  </a:cubicBezTo>
                  <a:close/>
                  <a:moveTo>
                    <a:pt x="39" y="57"/>
                  </a:moveTo>
                  <a:cubicBezTo>
                    <a:pt x="39" y="19"/>
                    <a:pt x="39" y="19"/>
                    <a:pt x="39" y="19"/>
                  </a:cubicBezTo>
                  <a:cubicBezTo>
                    <a:pt x="71" y="38"/>
                    <a:pt x="71" y="38"/>
                    <a:pt x="71" y="38"/>
                  </a:cubicBezTo>
                  <a:lnTo>
                    <a:pt x="39" y="5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Freeform 112"/>
            <p:cNvSpPr>
              <a:spLocks noEditPoints="1"/>
            </p:cNvSpPr>
            <p:nvPr/>
          </p:nvSpPr>
          <p:spPr bwMode="auto">
            <a:xfrm>
              <a:off x="9908515" y="3662897"/>
              <a:ext cx="275994" cy="275994"/>
            </a:xfrm>
            <a:custGeom>
              <a:avLst/>
              <a:gdLst>
                <a:gd name="T0" fmla="*/ 115 w 115"/>
                <a:gd name="T1" fmla="*/ 32 h 115"/>
                <a:gd name="T2" fmla="*/ 104 w 115"/>
                <a:gd name="T3" fmla="*/ 22 h 115"/>
                <a:gd name="T4" fmla="*/ 84 w 115"/>
                <a:gd name="T5" fmla="*/ 42 h 115"/>
                <a:gd name="T6" fmla="*/ 73 w 115"/>
                <a:gd name="T7" fmla="*/ 30 h 115"/>
                <a:gd name="T8" fmla="*/ 93 w 115"/>
                <a:gd name="T9" fmla="*/ 10 h 115"/>
                <a:gd name="T10" fmla="*/ 83 w 115"/>
                <a:gd name="T11" fmla="*/ 0 h 115"/>
                <a:gd name="T12" fmla="*/ 63 w 115"/>
                <a:gd name="T13" fmla="*/ 20 h 115"/>
                <a:gd name="T14" fmla="*/ 50 w 115"/>
                <a:gd name="T15" fmla="*/ 7 h 115"/>
                <a:gd name="T16" fmla="*/ 40 w 115"/>
                <a:gd name="T17" fmla="*/ 17 h 115"/>
                <a:gd name="T18" fmla="*/ 98 w 115"/>
                <a:gd name="T19" fmla="*/ 74 h 115"/>
                <a:gd name="T20" fmla="*/ 107 w 115"/>
                <a:gd name="T21" fmla="*/ 65 h 115"/>
                <a:gd name="T22" fmla="*/ 95 w 115"/>
                <a:gd name="T23" fmla="*/ 52 h 115"/>
                <a:gd name="T24" fmla="*/ 115 w 115"/>
                <a:gd name="T25" fmla="*/ 32 h 115"/>
                <a:gd name="T26" fmla="*/ 31 w 115"/>
                <a:gd name="T27" fmla="*/ 84 h 115"/>
                <a:gd name="T28" fmla="*/ 89 w 115"/>
                <a:gd name="T29" fmla="*/ 76 h 115"/>
                <a:gd name="T30" fmla="*/ 39 w 115"/>
                <a:gd name="T31" fmla="*/ 26 h 115"/>
                <a:gd name="T32" fmla="*/ 31 w 115"/>
                <a:gd name="T33" fmla="*/ 84 h 115"/>
                <a:gd name="T34" fmla="*/ 21 w 115"/>
                <a:gd name="T35" fmla="*/ 79 h 115"/>
                <a:gd name="T36" fmla="*/ 36 w 115"/>
                <a:gd name="T37" fmla="*/ 93 h 115"/>
                <a:gd name="T38" fmla="*/ 14 w 115"/>
                <a:gd name="T39" fmla="*/ 115 h 115"/>
                <a:gd name="T40" fmla="*/ 0 w 115"/>
                <a:gd name="T41" fmla="*/ 100 h 115"/>
                <a:gd name="T42" fmla="*/ 21 w 115"/>
                <a:gd name="T43" fmla="*/ 7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115">
                  <a:moveTo>
                    <a:pt x="115" y="32"/>
                  </a:moveTo>
                  <a:cubicBezTo>
                    <a:pt x="104" y="22"/>
                    <a:pt x="104" y="22"/>
                    <a:pt x="104" y="22"/>
                  </a:cubicBezTo>
                  <a:cubicBezTo>
                    <a:pt x="84" y="42"/>
                    <a:pt x="84" y="42"/>
                    <a:pt x="84" y="42"/>
                  </a:cubicBezTo>
                  <a:cubicBezTo>
                    <a:pt x="73" y="30"/>
                    <a:pt x="73" y="30"/>
                    <a:pt x="73" y="30"/>
                  </a:cubicBezTo>
                  <a:cubicBezTo>
                    <a:pt x="93" y="10"/>
                    <a:pt x="93" y="10"/>
                    <a:pt x="93" y="10"/>
                  </a:cubicBezTo>
                  <a:cubicBezTo>
                    <a:pt x="83" y="0"/>
                    <a:pt x="83" y="0"/>
                    <a:pt x="83" y="0"/>
                  </a:cubicBezTo>
                  <a:cubicBezTo>
                    <a:pt x="63" y="20"/>
                    <a:pt x="63" y="20"/>
                    <a:pt x="63" y="20"/>
                  </a:cubicBezTo>
                  <a:cubicBezTo>
                    <a:pt x="50" y="7"/>
                    <a:pt x="50" y="7"/>
                    <a:pt x="50" y="7"/>
                  </a:cubicBezTo>
                  <a:cubicBezTo>
                    <a:pt x="40" y="17"/>
                    <a:pt x="40" y="17"/>
                    <a:pt x="40" y="17"/>
                  </a:cubicBezTo>
                  <a:cubicBezTo>
                    <a:pt x="98" y="74"/>
                    <a:pt x="98" y="74"/>
                    <a:pt x="98" y="74"/>
                  </a:cubicBezTo>
                  <a:cubicBezTo>
                    <a:pt x="107" y="65"/>
                    <a:pt x="107" y="65"/>
                    <a:pt x="107" y="65"/>
                  </a:cubicBezTo>
                  <a:cubicBezTo>
                    <a:pt x="95" y="52"/>
                    <a:pt x="95" y="52"/>
                    <a:pt x="95" y="52"/>
                  </a:cubicBezTo>
                  <a:lnTo>
                    <a:pt x="115" y="32"/>
                  </a:lnTo>
                  <a:close/>
                  <a:moveTo>
                    <a:pt x="31" y="84"/>
                  </a:moveTo>
                  <a:cubicBezTo>
                    <a:pt x="49" y="103"/>
                    <a:pt x="74" y="88"/>
                    <a:pt x="89" y="76"/>
                  </a:cubicBezTo>
                  <a:cubicBezTo>
                    <a:pt x="39" y="26"/>
                    <a:pt x="39" y="26"/>
                    <a:pt x="39" y="26"/>
                  </a:cubicBezTo>
                  <a:cubicBezTo>
                    <a:pt x="27" y="41"/>
                    <a:pt x="12" y="66"/>
                    <a:pt x="31" y="84"/>
                  </a:cubicBezTo>
                  <a:close/>
                  <a:moveTo>
                    <a:pt x="21" y="79"/>
                  </a:moveTo>
                  <a:cubicBezTo>
                    <a:pt x="36" y="93"/>
                    <a:pt x="36" y="93"/>
                    <a:pt x="36" y="93"/>
                  </a:cubicBezTo>
                  <a:cubicBezTo>
                    <a:pt x="14" y="115"/>
                    <a:pt x="14" y="115"/>
                    <a:pt x="14" y="115"/>
                  </a:cubicBezTo>
                  <a:cubicBezTo>
                    <a:pt x="0" y="100"/>
                    <a:pt x="0" y="100"/>
                    <a:pt x="0" y="100"/>
                  </a:cubicBezTo>
                  <a:lnTo>
                    <a:pt x="21" y="7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Freeform 113"/>
            <p:cNvSpPr>
              <a:spLocks noEditPoints="1"/>
            </p:cNvSpPr>
            <p:nvPr/>
          </p:nvSpPr>
          <p:spPr bwMode="auto">
            <a:xfrm>
              <a:off x="9863006" y="3999081"/>
              <a:ext cx="202591" cy="234889"/>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Freeform 114"/>
            <p:cNvSpPr>
              <a:spLocks/>
            </p:cNvSpPr>
            <p:nvPr/>
          </p:nvSpPr>
          <p:spPr bwMode="auto">
            <a:xfrm>
              <a:off x="9886494" y="3447093"/>
              <a:ext cx="110104" cy="192314"/>
            </a:xfrm>
            <a:custGeom>
              <a:avLst/>
              <a:gdLst>
                <a:gd name="T0" fmla="*/ 0 w 75"/>
                <a:gd name="T1" fmla="*/ 131 h 131"/>
                <a:gd name="T2" fmla="*/ 0 w 75"/>
                <a:gd name="T3" fmla="*/ 0 h 131"/>
                <a:gd name="T4" fmla="*/ 21 w 75"/>
                <a:gd name="T5" fmla="*/ 0 h 131"/>
                <a:gd name="T6" fmla="*/ 21 w 75"/>
                <a:gd name="T7" fmla="*/ 59 h 131"/>
                <a:gd name="T8" fmla="*/ 75 w 75"/>
                <a:gd name="T9" fmla="*/ 5 h 131"/>
                <a:gd name="T10" fmla="*/ 75 w 75"/>
                <a:gd name="T11" fmla="*/ 125 h 131"/>
                <a:gd name="T12" fmla="*/ 21 w 75"/>
                <a:gd name="T13" fmla="*/ 71 h 131"/>
                <a:gd name="T14" fmla="*/ 21 w 75"/>
                <a:gd name="T15" fmla="*/ 131 h 131"/>
                <a:gd name="T16" fmla="*/ 0 w 75"/>
                <a:gd name="T1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31">
                  <a:moveTo>
                    <a:pt x="0" y="131"/>
                  </a:moveTo>
                  <a:lnTo>
                    <a:pt x="0" y="0"/>
                  </a:lnTo>
                  <a:lnTo>
                    <a:pt x="21" y="0"/>
                  </a:lnTo>
                  <a:lnTo>
                    <a:pt x="21" y="59"/>
                  </a:lnTo>
                  <a:lnTo>
                    <a:pt x="75" y="5"/>
                  </a:lnTo>
                  <a:lnTo>
                    <a:pt x="75" y="125"/>
                  </a:lnTo>
                  <a:lnTo>
                    <a:pt x="21" y="71"/>
                  </a:lnTo>
                  <a:lnTo>
                    <a:pt x="21" y="131"/>
                  </a:lnTo>
                  <a:lnTo>
                    <a:pt x="0" y="13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Freeform 115"/>
            <p:cNvSpPr>
              <a:spLocks noEditPoints="1"/>
            </p:cNvSpPr>
            <p:nvPr/>
          </p:nvSpPr>
          <p:spPr bwMode="auto">
            <a:xfrm>
              <a:off x="9817495" y="2705727"/>
              <a:ext cx="209932" cy="187911"/>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Freeform 116"/>
            <p:cNvSpPr>
              <a:spLocks noEditPoints="1"/>
            </p:cNvSpPr>
            <p:nvPr/>
          </p:nvSpPr>
          <p:spPr bwMode="auto">
            <a:xfrm>
              <a:off x="9823368" y="2931807"/>
              <a:ext cx="183507" cy="193782"/>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Freeform 117"/>
            <p:cNvSpPr>
              <a:spLocks noEditPoints="1"/>
            </p:cNvSpPr>
            <p:nvPr/>
          </p:nvSpPr>
          <p:spPr bwMode="auto">
            <a:xfrm>
              <a:off x="9987790" y="2257972"/>
              <a:ext cx="186443" cy="186442"/>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Freeform 118"/>
            <p:cNvSpPr>
              <a:spLocks noEditPoints="1"/>
            </p:cNvSpPr>
            <p:nvPr/>
          </p:nvSpPr>
          <p:spPr bwMode="auto">
            <a:xfrm>
              <a:off x="9905579" y="1742685"/>
              <a:ext cx="184974" cy="124784"/>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Freeform 119"/>
            <p:cNvSpPr>
              <a:spLocks/>
            </p:cNvSpPr>
            <p:nvPr/>
          </p:nvSpPr>
          <p:spPr bwMode="auto">
            <a:xfrm>
              <a:off x="9860070" y="2053913"/>
              <a:ext cx="287738" cy="273057"/>
            </a:xfrm>
            <a:custGeom>
              <a:avLst/>
              <a:gdLst>
                <a:gd name="T0" fmla="*/ 78 w 120"/>
                <a:gd name="T1" fmla="*/ 29 h 114"/>
                <a:gd name="T2" fmla="*/ 83 w 120"/>
                <a:gd name="T3" fmla="*/ 0 h 114"/>
                <a:gd name="T4" fmla="*/ 120 w 120"/>
                <a:gd name="T5" fmla="*/ 52 h 114"/>
                <a:gd name="T6" fmla="*/ 68 w 120"/>
                <a:gd name="T7" fmla="*/ 90 h 114"/>
                <a:gd name="T8" fmla="*/ 73 w 120"/>
                <a:gd name="T9" fmla="*/ 60 h 114"/>
                <a:gd name="T10" fmla="*/ 27 w 120"/>
                <a:gd name="T11" fmla="*/ 114 h 114"/>
                <a:gd name="T12" fmla="*/ 78 w 120"/>
                <a:gd name="T13" fmla="*/ 29 h 114"/>
              </a:gdLst>
              <a:ahLst/>
              <a:cxnLst>
                <a:cxn ang="0">
                  <a:pos x="T0" y="T1"/>
                </a:cxn>
                <a:cxn ang="0">
                  <a:pos x="T2" y="T3"/>
                </a:cxn>
                <a:cxn ang="0">
                  <a:pos x="T4" y="T5"/>
                </a:cxn>
                <a:cxn ang="0">
                  <a:pos x="T6" y="T7"/>
                </a:cxn>
                <a:cxn ang="0">
                  <a:pos x="T8" y="T9"/>
                </a:cxn>
                <a:cxn ang="0">
                  <a:pos x="T10" y="T11"/>
                </a:cxn>
                <a:cxn ang="0">
                  <a:pos x="T12" y="T13"/>
                </a:cxn>
              </a:cxnLst>
              <a:rect l="0" t="0" r="r" b="b"/>
              <a:pathLst>
                <a:path w="120" h="114">
                  <a:moveTo>
                    <a:pt x="78" y="29"/>
                  </a:moveTo>
                  <a:cubicBezTo>
                    <a:pt x="83" y="0"/>
                    <a:pt x="83" y="0"/>
                    <a:pt x="83" y="0"/>
                  </a:cubicBezTo>
                  <a:cubicBezTo>
                    <a:pt x="120" y="52"/>
                    <a:pt x="120" y="52"/>
                    <a:pt x="120" y="52"/>
                  </a:cubicBezTo>
                  <a:cubicBezTo>
                    <a:pt x="68" y="90"/>
                    <a:pt x="68" y="90"/>
                    <a:pt x="68" y="90"/>
                  </a:cubicBezTo>
                  <a:cubicBezTo>
                    <a:pt x="73" y="60"/>
                    <a:pt x="73" y="60"/>
                    <a:pt x="73" y="60"/>
                  </a:cubicBezTo>
                  <a:cubicBezTo>
                    <a:pt x="21" y="51"/>
                    <a:pt x="18" y="88"/>
                    <a:pt x="27" y="114"/>
                  </a:cubicBezTo>
                  <a:cubicBezTo>
                    <a:pt x="0" y="73"/>
                    <a:pt x="16" y="18"/>
                    <a:pt x="78" y="2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120"/>
            <p:cNvSpPr>
              <a:spLocks/>
            </p:cNvSpPr>
            <p:nvPr/>
          </p:nvSpPr>
          <p:spPr bwMode="auto">
            <a:xfrm>
              <a:off x="9921728" y="1883618"/>
              <a:ext cx="180571" cy="189378"/>
            </a:xfrm>
            <a:custGeom>
              <a:avLst/>
              <a:gdLst>
                <a:gd name="T0" fmla="*/ 59 w 123"/>
                <a:gd name="T1" fmla="*/ 129 h 129"/>
                <a:gd name="T2" fmla="*/ 59 w 123"/>
                <a:gd name="T3" fmla="*/ 72 h 129"/>
                <a:gd name="T4" fmla="*/ 0 w 123"/>
                <a:gd name="T5" fmla="*/ 129 h 129"/>
                <a:gd name="T6" fmla="*/ 0 w 123"/>
                <a:gd name="T7" fmla="*/ 0 h 129"/>
                <a:gd name="T8" fmla="*/ 59 w 123"/>
                <a:gd name="T9" fmla="*/ 59 h 129"/>
                <a:gd name="T10" fmla="*/ 59 w 123"/>
                <a:gd name="T11" fmla="*/ 0 h 129"/>
                <a:gd name="T12" fmla="*/ 123 w 123"/>
                <a:gd name="T13" fmla="*/ 65 h 129"/>
                <a:gd name="T14" fmla="*/ 59 w 123"/>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9">
                  <a:moveTo>
                    <a:pt x="59" y="129"/>
                  </a:moveTo>
                  <a:lnTo>
                    <a:pt x="59" y="72"/>
                  </a:lnTo>
                  <a:lnTo>
                    <a:pt x="0" y="129"/>
                  </a:lnTo>
                  <a:lnTo>
                    <a:pt x="0" y="0"/>
                  </a:lnTo>
                  <a:lnTo>
                    <a:pt x="59" y="59"/>
                  </a:lnTo>
                  <a:lnTo>
                    <a:pt x="59" y="0"/>
                  </a:lnTo>
                  <a:lnTo>
                    <a:pt x="123" y="65"/>
                  </a:lnTo>
                  <a:lnTo>
                    <a:pt x="59" y="12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121"/>
            <p:cNvSpPr>
              <a:spLocks/>
            </p:cNvSpPr>
            <p:nvPr/>
          </p:nvSpPr>
          <p:spPr bwMode="auto">
            <a:xfrm>
              <a:off x="9738221" y="3176972"/>
              <a:ext cx="227549" cy="227547"/>
            </a:xfrm>
            <a:custGeom>
              <a:avLst/>
              <a:gdLst>
                <a:gd name="T0" fmla="*/ 95 w 95"/>
                <a:gd name="T1" fmla="*/ 35 h 95"/>
                <a:gd name="T2" fmla="*/ 60 w 95"/>
                <a:gd name="T3" fmla="*/ 35 h 95"/>
                <a:gd name="T4" fmla="*/ 73 w 95"/>
                <a:gd name="T5" fmla="*/ 22 h 95"/>
                <a:gd name="T6" fmla="*/ 48 w 95"/>
                <a:gd name="T7" fmla="*/ 12 h 95"/>
                <a:gd name="T8" fmla="*/ 23 w 95"/>
                <a:gd name="T9" fmla="*/ 22 h 95"/>
                <a:gd name="T10" fmla="*/ 12 w 95"/>
                <a:gd name="T11" fmla="*/ 47 h 95"/>
                <a:gd name="T12" fmla="*/ 23 w 95"/>
                <a:gd name="T13" fmla="*/ 72 h 95"/>
                <a:gd name="T14" fmla="*/ 48 w 95"/>
                <a:gd name="T15" fmla="*/ 83 h 95"/>
                <a:gd name="T16" fmla="*/ 73 w 95"/>
                <a:gd name="T17" fmla="*/ 72 h 95"/>
                <a:gd name="T18" fmla="*/ 74 w 95"/>
                <a:gd name="T19" fmla="*/ 71 h 95"/>
                <a:gd name="T20" fmla="*/ 83 w 95"/>
                <a:gd name="T21" fmla="*/ 78 h 95"/>
                <a:gd name="T22" fmla="*/ 48 w 95"/>
                <a:gd name="T23" fmla="*/ 95 h 95"/>
                <a:gd name="T24" fmla="*/ 0 w 95"/>
                <a:gd name="T25" fmla="*/ 47 h 95"/>
                <a:gd name="T26" fmla="*/ 48 w 95"/>
                <a:gd name="T27" fmla="*/ 0 h 95"/>
                <a:gd name="T28" fmla="*/ 81 w 95"/>
                <a:gd name="T29" fmla="*/ 14 h 95"/>
                <a:gd name="T30" fmla="*/ 95 w 95"/>
                <a:gd name="T31" fmla="*/ 0 h 95"/>
                <a:gd name="T32" fmla="*/ 95 w 95"/>
                <a:gd name="T33" fmla="*/ 3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5" y="35"/>
                  </a:moveTo>
                  <a:cubicBezTo>
                    <a:pt x="60" y="35"/>
                    <a:pt x="60" y="35"/>
                    <a:pt x="60" y="35"/>
                  </a:cubicBezTo>
                  <a:cubicBezTo>
                    <a:pt x="73" y="22"/>
                    <a:pt x="73" y="22"/>
                    <a:pt x="73" y="22"/>
                  </a:cubicBezTo>
                  <a:cubicBezTo>
                    <a:pt x="66" y="15"/>
                    <a:pt x="57" y="12"/>
                    <a:pt x="48" y="12"/>
                  </a:cubicBezTo>
                  <a:cubicBezTo>
                    <a:pt x="38" y="12"/>
                    <a:pt x="29" y="15"/>
                    <a:pt x="23" y="22"/>
                  </a:cubicBezTo>
                  <a:cubicBezTo>
                    <a:pt x="16" y="29"/>
                    <a:pt x="12" y="38"/>
                    <a:pt x="12" y="47"/>
                  </a:cubicBezTo>
                  <a:cubicBezTo>
                    <a:pt x="12" y="57"/>
                    <a:pt x="16" y="66"/>
                    <a:pt x="23" y="72"/>
                  </a:cubicBezTo>
                  <a:cubicBezTo>
                    <a:pt x="29" y="79"/>
                    <a:pt x="38" y="83"/>
                    <a:pt x="48" y="83"/>
                  </a:cubicBezTo>
                  <a:cubicBezTo>
                    <a:pt x="57" y="83"/>
                    <a:pt x="66" y="79"/>
                    <a:pt x="73" y="72"/>
                  </a:cubicBezTo>
                  <a:cubicBezTo>
                    <a:pt x="73" y="72"/>
                    <a:pt x="74" y="71"/>
                    <a:pt x="74" y="71"/>
                  </a:cubicBezTo>
                  <a:cubicBezTo>
                    <a:pt x="83" y="78"/>
                    <a:pt x="83" y="78"/>
                    <a:pt x="83" y="78"/>
                  </a:cubicBezTo>
                  <a:cubicBezTo>
                    <a:pt x="75" y="88"/>
                    <a:pt x="62" y="95"/>
                    <a:pt x="48" y="95"/>
                  </a:cubicBezTo>
                  <a:cubicBezTo>
                    <a:pt x="22" y="95"/>
                    <a:pt x="0" y="73"/>
                    <a:pt x="0" y="47"/>
                  </a:cubicBezTo>
                  <a:cubicBezTo>
                    <a:pt x="0" y="21"/>
                    <a:pt x="22" y="0"/>
                    <a:pt x="48" y="0"/>
                  </a:cubicBezTo>
                  <a:cubicBezTo>
                    <a:pt x="61" y="0"/>
                    <a:pt x="73" y="5"/>
                    <a:pt x="81" y="14"/>
                  </a:cubicBezTo>
                  <a:cubicBezTo>
                    <a:pt x="95" y="0"/>
                    <a:pt x="95" y="0"/>
                    <a:pt x="95" y="0"/>
                  </a:cubicBezTo>
                  <a:lnTo>
                    <a:pt x="95" y="35"/>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122"/>
            <p:cNvSpPr>
              <a:spLocks noEditPoints="1"/>
            </p:cNvSpPr>
            <p:nvPr/>
          </p:nvSpPr>
          <p:spPr bwMode="auto">
            <a:xfrm>
              <a:off x="9633990" y="2425329"/>
              <a:ext cx="249569" cy="252505"/>
            </a:xfrm>
            <a:custGeom>
              <a:avLst/>
              <a:gdLst>
                <a:gd name="T0" fmla="*/ 86 w 104"/>
                <a:gd name="T1" fmla="*/ 0 h 105"/>
                <a:gd name="T2" fmla="*/ 17 w 104"/>
                <a:gd name="T3" fmla="*/ 0 h 105"/>
                <a:gd name="T4" fmla="*/ 0 w 104"/>
                <a:gd name="T5" fmla="*/ 18 h 105"/>
                <a:gd name="T6" fmla="*/ 0 w 104"/>
                <a:gd name="T7" fmla="*/ 87 h 105"/>
                <a:gd name="T8" fmla="*/ 17 w 104"/>
                <a:gd name="T9" fmla="*/ 105 h 105"/>
                <a:gd name="T10" fmla="*/ 86 w 104"/>
                <a:gd name="T11" fmla="*/ 105 h 105"/>
                <a:gd name="T12" fmla="*/ 104 w 104"/>
                <a:gd name="T13" fmla="*/ 87 h 105"/>
                <a:gd name="T14" fmla="*/ 104 w 104"/>
                <a:gd name="T15" fmla="*/ 18 h 105"/>
                <a:gd name="T16" fmla="*/ 86 w 104"/>
                <a:gd name="T17" fmla="*/ 0 h 105"/>
                <a:gd name="T18" fmla="*/ 28 w 104"/>
                <a:gd name="T19" fmla="*/ 85 h 105"/>
                <a:gd name="T20" fmla="*/ 19 w 104"/>
                <a:gd name="T21" fmla="*/ 76 h 105"/>
                <a:gd name="T22" fmla="*/ 28 w 104"/>
                <a:gd name="T23" fmla="*/ 67 h 105"/>
                <a:gd name="T24" fmla="*/ 37 w 104"/>
                <a:gd name="T25" fmla="*/ 76 h 105"/>
                <a:gd name="T26" fmla="*/ 28 w 104"/>
                <a:gd name="T27" fmla="*/ 85 h 105"/>
                <a:gd name="T28" fmla="*/ 50 w 104"/>
                <a:gd name="T29" fmla="*/ 85 h 105"/>
                <a:gd name="T30" fmla="*/ 41 w 104"/>
                <a:gd name="T31" fmla="*/ 63 h 105"/>
                <a:gd name="T32" fmla="*/ 19 w 104"/>
                <a:gd name="T33" fmla="*/ 54 h 105"/>
                <a:gd name="T34" fmla="*/ 19 w 104"/>
                <a:gd name="T35" fmla="*/ 41 h 105"/>
                <a:gd name="T36" fmla="*/ 63 w 104"/>
                <a:gd name="T37" fmla="*/ 85 h 105"/>
                <a:gd name="T38" fmla="*/ 50 w 104"/>
                <a:gd name="T39" fmla="*/ 85 h 105"/>
                <a:gd name="T40" fmla="*/ 73 w 104"/>
                <a:gd name="T41" fmla="*/ 85 h 105"/>
                <a:gd name="T42" fmla="*/ 19 w 104"/>
                <a:gd name="T43" fmla="*/ 31 h 105"/>
                <a:gd name="T44" fmla="*/ 19 w 104"/>
                <a:gd name="T45" fmla="*/ 18 h 105"/>
                <a:gd name="T46" fmla="*/ 86 w 104"/>
                <a:gd name="T47" fmla="*/ 85 h 105"/>
                <a:gd name="T48" fmla="*/ 73 w 104"/>
                <a:gd name="T49" fmla="*/ 8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5">
                  <a:moveTo>
                    <a:pt x="86" y="0"/>
                  </a:moveTo>
                  <a:cubicBezTo>
                    <a:pt x="17" y="0"/>
                    <a:pt x="17" y="0"/>
                    <a:pt x="17" y="0"/>
                  </a:cubicBezTo>
                  <a:cubicBezTo>
                    <a:pt x="7" y="0"/>
                    <a:pt x="0" y="8"/>
                    <a:pt x="0" y="18"/>
                  </a:cubicBezTo>
                  <a:cubicBezTo>
                    <a:pt x="0" y="87"/>
                    <a:pt x="0" y="87"/>
                    <a:pt x="0" y="87"/>
                  </a:cubicBezTo>
                  <a:cubicBezTo>
                    <a:pt x="0" y="97"/>
                    <a:pt x="7" y="105"/>
                    <a:pt x="17" y="105"/>
                  </a:cubicBezTo>
                  <a:cubicBezTo>
                    <a:pt x="86" y="105"/>
                    <a:pt x="86" y="105"/>
                    <a:pt x="86" y="105"/>
                  </a:cubicBezTo>
                  <a:cubicBezTo>
                    <a:pt x="96" y="105"/>
                    <a:pt x="104" y="97"/>
                    <a:pt x="104" y="87"/>
                  </a:cubicBezTo>
                  <a:cubicBezTo>
                    <a:pt x="104" y="18"/>
                    <a:pt x="104" y="18"/>
                    <a:pt x="104" y="18"/>
                  </a:cubicBezTo>
                  <a:cubicBezTo>
                    <a:pt x="104" y="8"/>
                    <a:pt x="96" y="0"/>
                    <a:pt x="86" y="0"/>
                  </a:cubicBezTo>
                  <a:close/>
                  <a:moveTo>
                    <a:pt x="28" y="85"/>
                  </a:moveTo>
                  <a:cubicBezTo>
                    <a:pt x="23" y="85"/>
                    <a:pt x="19" y="81"/>
                    <a:pt x="19" y="76"/>
                  </a:cubicBezTo>
                  <a:cubicBezTo>
                    <a:pt x="19" y="71"/>
                    <a:pt x="23" y="67"/>
                    <a:pt x="28" y="67"/>
                  </a:cubicBezTo>
                  <a:cubicBezTo>
                    <a:pt x="33" y="67"/>
                    <a:pt x="37" y="71"/>
                    <a:pt x="37" y="76"/>
                  </a:cubicBezTo>
                  <a:cubicBezTo>
                    <a:pt x="37" y="81"/>
                    <a:pt x="33" y="85"/>
                    <a:pt x="28" y="85"/>
                  </a:cubicBezTo>
                  <a:close/>
                  <a:moveTo>
                    <a:pt x="50" y="85"/>
                  </a:moveTo>
                  <a:cubicBezTo>
                    <a:pt x="50" y="77"/>
                    <a:pt x="47" y="69"/>
                    <a:pt x="41" y="63"/>
                  </a:cubicBezTo>
                  <a:cubicBezTo>
                    <a:pt x="35" y="57"/>
                    <a:pt x="27" y="54"/>
                    <a:pt x="19" y="54"/>
                  </a:cubicBezTo>
                  <a:cubicBezTo>
                    <a:pt x="19" y="41"/>
                    <a:pt x="19" y="41"/>
                    <a:pt x="19" y="41"/>
                  </a:cubicBezTo>
                  <a:cubicBezTo>
                    <a:pt x="43" y="41"/>
                    <a:pt x="63" y="61"/>
                    <a:pt x="63" y="85"/>
                  </a:cubicBezTo>
                  <a:cubicBezTo>
                    <a:pt x="50" y="85"/>
                    <a:pt x="50" y="85"/>
                    <a:pt x="50" y="85"/>
                  </a:cubicBezTo>
                  <a:close/>
                  <a:moveTo>
                    <a:pt x="73" y="85"/>
                  </a:moveTo>
                  <a:cubicBezTo>
                    <a:pt x="73" y="55"/>
                    <a:pt x="49" y="31"/>
                    <a:pt x="19" y="31"/>
                  </a:cubicBezTo>
                  <a:cubicBezTo>
                    <a:pt x="19" y="18"/>
                    <a:pt x="19" y="18"/>
                    <a:pt x="19" y="18"/>
                  </a:cubicBezTo>
                  <a:cubicBezTo>
                    <a:pt x="56" y="18"/>
                    <a:pt x="86" y="48"/>
                    <a:pt x="86" y="85"/>
                  </a:cubicBezTo>
                  <a:cubicBezTo>
                    <a:pt x="73" y="85"/>
                    <a:pt x="73" y="85"/>
                    <a:pt x="73" y="8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Freeform 123"/>
            <p:cNvSpPr>
              <a:spLocks noEditPoints="1"/>
            </p:cNvSpPr>
            <p:nvPr/>
          </p:nvSpPr>
          <p:spPr bwMode="auto">
            <a:xfrm>
              <a:off x="9613437" y="3401583"/>
              <a:ext cx="230484" cy="242228"/>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124"/>
            <p:cNvSpPr>
              <a:spLocks/>
            </p:cNvSpPr>
            <p:nvPr/>
          </p:nvSpPr>
          <p:spPr bwMode="auto">
            <a:xfrm>
              <a:off x="9522418" y="2726280"/>
              <a:ext cx="255441" cy="255441"/>
            </a:xfrm>
            <a:custGeom>
              <a:avLst/>
              <a:gdLst>
                <a:gd name="T0" fmla="*/ 90 w 107"/>
                <a:gd name="T1" fmla="*/ 74 h 107"/>
                <a:gd name="T2" fmla="*/ 78 w 107"/>
                <a:gd name="T3" fmla="*/ 79 h 107"/>
                <a:gd name="T4" fmla="*/ 33 w 107"/>
                <a:gd name="T5" fmla="*/ 56 h 107"/>
                <a:gd name="T6" fmla="*/ 34 w 107"/>
                <a:gd name="T7" fmla="*/ 54 h 107"/>
                <a:gd name="T8" fmla="*/ 33 w 107"/>
                <a:gd name="T9" fmla="*/ 51 h 107"/>
                <a:gd name="T10" fmla="*/ 78 w 107"/>
                <a:gd name="T11" fmla="*/ 29 h 107"/>
                <a:gd name="T12" fmla="*/ 90 w 107"/>
                <a:gd name="T13" fmla="*/ 34 h 107"/>
                <a:gd name="T14" fmla="*/ 107 w 107"/>
                <a:gd name="T15" fmla="*/ 17 h 107"/>
                <a:gd name="T16" fmla="*/ 90 w 107"/>
                <a:gd name="T17" fmla="*/ 0 h 107"/>
                <a:gd name="T18" fmla="*/ 74 w 107"/>
                <a:gd name="T19" fmla="*/ 17 h 107"/>
                <a:gd name="T20" fmla="*/ 74 w 107"/>
                <a:gd name="T21" fmla="*/ 20 h 107"/>
                <a:gd name="T22" fmla="*/ 29 w 107"/>
                <a:gd name="T23" fmla="*/ 42 h 107"/>
                <a:gd name="T24" fmla="*/ 17 w 107"/>
                <a:gd name="T25" fmla="*/ 37 h 107"/>
                <a:gd name="T26" fmla="*/ 0 w 107"/>
                <a:gd name="T27" fmla="*/ 54 h 107"/>
                <a:gd name="T28" fmla="*/ 17 w 107"/>
                <a:gd name="T29" fmla="*/ 70 h 107"/>
                <a:gd name="T30" fmla="*/ 29 w 107"/>
                <a:gd name="T31" fmla="*/ 65 h 107"/>
                <a:gd name="T32" fmla="*/ 74 w 107"/>
                <a:gd name="T33" fmla="*/ 88 h 107"/>
                <a:gd name="T34" fmla="*/ 74 w 107"/>
                <a:gd name="T35" fmla="*/ 90 h 107"/>
                <a:gd name="T36" fmla="*/ 90 w 107"/>
                <a:gd name="T37" fmla="*/ 107 h 107"/>
                <a:gd name="T38" fmla="*/ 107 w 107"/>
                <a:gd name="T39" fmla="*/ 90 h 107"/>
                <a:gd name="T40" fmla="*/ 90 w 107"/>
                <a:gd name="T41"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07">
                  <a:moveTo>
                    <a:pt x="90" y="74"/>
                  </a:moveTo>
                  <a:cubicBezTo>
                    <a:pt x="86" y="74"/>
                    <a:pt x="81" y="76"/>
                    <a:pt x="78" y="79"/>
                  </a:cubicBezTo>
                  <a:cubicBezTo>
                    <a:pt x="33" y="56"/>
                    <a:pt x="33" y="56"/>
                    <a:pt x="33" y="56"/>
                  </a:cubicBezTo>
                  <a:cubicBezTo>
                    <a:pt x="34" y="56"/>
                    <a:pt x="34" y="55"/>
                    <a:pt x="34" y="54"/>
                  </a:cubicBezTo>
                  <a:cubicBezTo>
                    <a:pt x="34" y="53"/>
                    <a:pt x="34" y="52"/>
                    <a:pt x="33" y="51"/>
                  </a:cubicBezTo>
                  <a:cubicBezTo>
                    <a:pt x="78" y="29"/>
                    <a:pt x="78" y="29"/>
                    <a:pt x="78" y="29"/>
                  </a:cubicBezTo>
                  <a:cubicBezTo>
                    <a:pt x="81" y="32"/>
                    <a:pt x="86" y="34"/>
                    <a:pt x="90" y="34"/>
                  </a:cubicBezTo>
                  <a:cubicBezTo>
                    <a:pt x="100" y="34"/>
                    <a:pt x="107" y="26"/>
                    <a:pt x="107" y="17"/>
                  </a:cubicBezTo>
                  <a:cubicBezTo>
                    <a:pt x="107" y="8"/>
                    <a:pt x="100" y="0"/>
                    <a:pt x="90" y="0"/>
                  </a:cubicBezTo>
                  <a:cubicBezTo>
                    <a:pt x="81" y="0"/>
                    <a:pt x="74" y="8"/>
                    <a:pt x="74" y="17"/>
                  </a:cubicBezTo>
                  <a:cubicBezTo>
                    <a:pt x="74" y="18"/>
                    <a:pt x="74" y="19"/>
                    <a:pt x="74" y="20"/>
                  </a:cubicBezTo>
                  <a:cubicBezTo>
                    <a:pt x="29" y="42"/>
                    <a:pt x="29" y="42"/>
                    <a:pt x="29" y="42"/>
                  </a:cubicBezTo>
                  <a:cubicBezTo>
                    <a:pt x="26" y="39"/>
                    <a:pt x="22" y="37"/>
                    <a:pt x="17" y="37"/>
                  </a:cubicBezTo>
                  <a:cubicBezTo>
                    <a:pt x="8" y="37"/>
                    <a:pt x="0" y="45"/>
                    <a:pt x="0" y="54"/>
                  </a:cubicBezTo>
                  <a:cubicBezTo>
                    <a:pt x="0" y="63"/>
                    <a:pt x="8" y="70"/>
                    <a:pt x="17" y="70"/>
                  </a:cubicBezTo>
                  <a:cubicBezTo>
                    <a:pt x="22" y="70"/>
                    <a:pt x="26" y="68"/>
                    <a:pt x="29" y="65"/>
                  </a:cubicBezTo>
                  <a:cubicBezTo>
                    <a:pt x="74" y="88"/>
                    <a:pt x="74" y="88"/>
                    <a:pt x="74" y="88"/>
                  </a:cubicBezTo>
                  <a:cubicBezTo>
                    <a:pt x="74" y="89"/>
                    <a:pt x="74" y="90"/>
                    <a:pt x="74" y="90"/>
                  </a:cubicBezTo>
                  <a:cubicBezTo>
                    <a:pt x="74" y="100"/>
                    <a:pt x="81" y="107"/>
                    <a:pt x="90" y="107"/>
                  </a:cubicBezTo>
                  <a:cubicBezTo>
                    <a:pt x="100" y="107"/>
                    <a:pt x="107" y="100"/>
                    <a:pt x="107" y="90"/>
                  </a:cubicBezTo>
                  <a:cubicBezTo>
                    <a:pt x="107" y="81"/>
                    <a:pt x="100" y="74"/>
                    <a:pt x="90" y="7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Freeform 125"/>
            <p:cNvSpPr>
              <a:spLocks noEditPoints="1"/>
            </p:cNvSpPr>
            <p:nvPr/>
          </p:nvSpPr>
          <p:spPr bwMode="auto">
            <a:xfrm>
              <a:off x="9606096" y="2122911"/>
              <a:ext cx="243697" cy="264249"/>
            </a:xfrm>
            <a:custGeom>
              <a:avLst/>
              <a:gdLst>
                <a:gd name="T0" fmla="*/ 13 w 102"/>
                <a:gd name="T1" fmla="*/ 100 h 110"/>
                <a:gd name="T2" fmla="*/ 24 w 102"/>
                <a:gd name="T3" fmla="*/ 110 h 110"/>
                <a:gd name="T4" fmla="*/ 34 w 102"/>
                <a:gd name="T5" fmla="*/ 100 h 110"/>
                <a:gd name="T6" fmla="*/ 34 w 102"/>
                <a:gd name="T7" fmla="*/ 100 h 110"/>
                <a:gd name="T8" fmla="*/ 24 w 102"/>
                <a:gd name="T9" fmla="*/ 89 h 110"/>
                <a:gd name="T10" fmla="*/ 13 w 102"/>
                <a:gd name="T11" fmla="*/ 100 h 110"/>
                <a:gd name="T12" fmla="*/ 82 w 102"/>
                <a:gd name="T13" fmla="*/ 100 h 110"/>
                <a:gd name="T14" fmla="*/ 92 w 102"/>
                <a:gd name="T15" fmla="*/ 110 h 110"/>
                <a:gd name="T16" fmla="*/ 102 w 102"/>
                <a:gd name="T17" fmla="*/ 100 h 110"/>
                <a:gd name="T18" fmla="*/ 102 w 102"/>
                <a:gd name="T19" fmla="*/ 100 h 110"/>
                <a:gd name="T20" fmla="*/ 92 w 102"/>
                <a:gd name="T21" fmla="*/ 89 h 110"/>
                <a:gd name="T22" fmla="*/ 82 w 102"/>
                <a:gd name="T23" fmla="*/ 100 h 110"/>
                <a:gd name="T24" fmla="*/ 102 w 102"/>
                <a:gd name="T25" fmla="*/ 55 h 110"/>
                <a:gd name="T26" fmla="*/ 102 w 102"/>
                <a:gd name="T27" fmla="*/ 14 h 110"/>
                <a:gd name="T28" fmla="*/ 13 w 102"/>
                <a:gd name="T29" fmla="*/ 14 h 110"/>
                <a:gd name="T30" fmla="*/ 0 w 102"/>
                <a:gd name="T31" fmla="*/ 0 h 110"/>
                <a:gd name="T32" fmla="*/ 0 w 102"/>
                <a:gd name="T33" fmla="*/ 7 h 110"/>
                <a:gd name="T34" fmla="*/ 7 w 102"/>
                <a:gd name="T35" fmla="*/ 14 h 110"/>
                <a:gd name="T36" fmla="*/ 12 w 102"/>
                <a:gd name="T37" fmla="*/ 58 h 110"/>
                <a:gd name="T38" fmla="*/ 7 w 102"/>
                <a:gd name="T39" fmla="*/ 69 h 110"/>
                <a:gd name="T40" fmla="*/ 20 w 102"/>
                <a:gd name="T41" fmla="*/ 82 h 110"/>
                <a:gd name="T42" fmla="*/ 102 w 102"/>
                <a:gd name="T43" fmla="*/ 82 h 110"/>
                <a:gd name="T44" fmla="*/ 102 w 102"/>
                <a:gd name="T45" fmla="*/ 76 h 110"/>
                <a:gd name="T46" fmla="*/ 20 w 102"/>
                <a:gd name="T47" fmla="*/ 76 h 110"/>
                <a:gd name="T48" fmla="*/ 13 w 102"/>
                <a:gd name="T49" fmla="*/ 69 h 110"/>
                <a:gd name="T50" fmla="*/ 13 w 102"/>
                <a:gd name="T51" fmla="*/ 69 h 110"/>
                <a:gd name="T52" fmla="*/ 102 w 102"/>
                <a:gd name="T53"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10">
                  <a:moveTo>
                    <a:pt x="13" y="100"/>
                  </a:moveTo>
                  <a:cubicBezTo>
                    <a:pt x="13" y="105"/>
                    <a:pt x="18" y="110"/>
                    <a:pt x="24" y="110"/>
                  </a:cubicBezTo>
                  <a:cubicBezTo>
                    <a:pt x="29" y="110"/>
                    <a:pt x="34" y="105"/>
                    <a:pt x="34" y="100"/>
                  </a:cubicBezTo>
                  <a:cubicBezTo>
                    <a:pt x="34" y="100"/>
                    <a:pt x="34" y="100"/>
                    <a:pt x="34" y="100"/>
                  </a:cubicBezTo>
                  <a:cubicBezTo>
                    <a:pt x="34" y="94"/>
                    <a:pt x="29" y="89"/>
                    <a:pt x="24" y="89"/>
                  </a:cubicBezTo>
                  <a:cubicBezTo>
                    <a:pt x="18" y="89"/>
                    <a:pt x="13" y="94"/>
                    <a:pt x="13" y="100"/>
                  </a:cubicBezTo>
                  <a:close/>
                  <a:moveTo>
                    <a:pt x="82" y="100"/>
                  </a:moveTo>
                  <a:cubicBezTo>
                    <a:pt x="82" y="105"/>
                    <a:pt x="86" y="110"/>
                    <a:pt x="92" y="110"/>
                  </a:cubicBezTo>
                  <a:cubicBezTo>
                    <a:pt x="98" y="110"/>
                    <a:pt x="102" y="105"/>
                    <a:pt x="102" y="100"/>
                  </a:cubicBezTo>
                  <a:cubicBezTo>
                    <a:pt x="102" y="100"/>
                    <a:pt x="102" y="100"/>
                    <a:pt x="102" y="100"/>
                  </a:cubicBezTo>
                  <a:cubicBezTo>
                    <a:pt x="102" y="94"/>
                    <a:pt x="98" y="89"/>
                    <a:pt x="92" y="89"/>
                  </a:cubicBezTo>
                  <a:cubicBezTo>
                    <a:pt x="86" y="89"/>
                    <a:pt x="82" y="94"/>
                    <a:pt x="82" y="100"/>
                  </a:cubicBezTo>
                  <a:close/>
                  <a:moveTo>
                    <a:pt x="102" y="55"/>
                  </a:moveTo>
                  <a:cubicBezTo>
                    <a:pt x="102" y="14"/>
                    <a:pt x="102" y="14"/>
                    <a:pt x="102" y="14"/>
                  </a:cubicBezTo>
                  <a:cubicBezTo>
                    <a:pt x="13" y="14"/>
                    <a:pt x="13" y="14"/>
                    <a:pt x="13" y="14"/>
                  </a:cubicBezTo>
                  <a:cubicBezTo>
                    <a:pt x="13" y="6"/>
                    <a:pt x="7" y="0"/>
                    <a:pt x="0" y="0"/>
                  </a:cubicBezTo>
                  <a:cubicBezTo>
                    <a:pt x="0" y="7"/>
                    <a:pt x="0" y="7"/>
                    <a:pt x="0" y="7"/>
                  </a:cubicBezTo>
                  <a:cubicBezTo>
                    <a:pt x="3" y="7"/>
                    <a:pt x="7" y="10"/>
                    <a:pt x="7" y="14"/>
                  </a:cubicBezTo>
                  <a:cubicBezTo>
                    <a:pt x="12" y="58"/>
                    <a:pt x="12" y="58"/>
                    <a:pt x="12" y="58"/>
                  </a:cubicBezTo>
                  <a:cubicBezTo>
                    <a:pt x="9" y="61"/>
                    <a:pt x="7" y="64"/>
                    <a:pt x="7" y="69"/>
                  </a:cubicBezTo>
                  <a:cubicBezTo>
                    <a:pt x="7" y="76"/>
                    <a:pt x="13" y="82"/>
                    <a:pt x="20" y="82"/>
                  </a:cubicBezTo>
                  <a:cubicBezTo>
                    <a:pt x="102" y="82"/>
                    <a:pt x="102" y="82"/>
                    <a:pt x="102" y="82"/>
                  </a:cubicBezTo>
                  <a:cubicBezTo>
                    <a:pt x="102" y="76"/>
                    <a:pt x="102" y="76"/>
                    <a:pt x="102" y="76"/>
                  </a:cubicBezTo>
                  <a:cubicBezTo>
                    <a:pt x="20" y="76"/>
                    <a:pt x="20" y="76"/>
                    <a:pt x="20" y="76"/>
                  </a:cubicBezTo>
                  <a:cubicBezTo>
                    <a:pt x="16" y="76"/>
                    <a:pt x="13" y="73"/>
                    <a:pt x="13" y="69"/>
                  </a:cubicBezTo>
                  <a:cubicBezTo>
                    <a:pt x="13" y="69"/>
                    <a:pt x="13" y="69"/>
                    <a:pt x="13" y="69"/>
                  </a:cubicBezTo>
                  <a:lnTo>
                    <a:pt x="102" y="55"/>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126"/>
            <p:cNvSpPr>
              <a:spLocks noEditPoints="1"/>
            </p:cNvSpPr>
            <p:nvPr/>
          </p:nvSpPr>
          <p:spPr bwMode="auto">
            <a:xfrm>
              <a:off x="9673627" y="1917384"/>
              <a:ext cx="205527" cy="201122"/>
            </a:xfrm>
            <a:custGeom>
              <a:avLst/>
              <a:gdLst>
                <a:gd name="T0" fmla="*/ 82 w 86"/>
                <a:gd name="T1" fmla="*/ 47 h 84"/>
                <a:gd name="T2" fmla="*/ 82 w 86"/>
                <a:gd name="T3" fmla="*/ 42 h 84"/>
                <a:gd name="T4" fmla="*/ 43 w 86"/>
                <a:gd name="T5" fmla="*/ 3 h 84"/>
                <a:gd name="T6" fmla="*/ 36 w 86"/>
                <a:gd name="T7" fmla="*/ 4 h 84"/>
                <a:gd name="T8" fmla="*/ 24 w 86"/>
                <a:gd name="T9" fmla="*/ 0 h 84"/>
                <a:gd name="T10" fmla="*/ 0 w 86"/>
                <a:gd name="T11" fmla="*/ 23 h 84"/>
                <a:gd name="T12" fmla="*/ 4 w 86"/>
                <a:gd name="T13" fmla="*/ 36 h 84"/>
                <a:gd name="T14" fmla="*/ 4 w 86"/>
                <a:gd name="T15" fmla="*/ 42 h 84"/>
                <a:gd name="T16" fmla="*/ 43 w 86"/>
                <a:gd name="T17" fmla="*/ 81 h 84"/>
                <a:gd name="T18" fmla="*/ 50 w 86"/>
                <a:gd name="T19" fmla="*/ 80 h 84"/>
                <a:gd name="T20" fmla="*/ 62 w 86"/>
                <a:gd name="T21" fmla="*/ 84 h 84"/>
                <a:gd name="T22" fmla="*/ 86 w 86"/>
                <a:gd name="T23" fmla="*/ 61 h 84"/>
                <a:gd name="T24" fmla="*/ 82 w 86"/>
                <a:gd name="T25" fmla="*/ 47 h 84"/>
                <a:gd name="T26" fmla="*/ 46 w 86"/>
                <a:gd name="T27" fmla="*/ 71 h 84"/>
                <a:gd name="T28" fmla="*/ 23 w 86"/>
                <a:gd name="T29" fmla="*/ 64 h 84"/>
                <a:gd name="T30" fmla="*/ 24 w 86"/>
                <a:gd name="T31" fmla="*/ 51 h 84"/>
                <a:gd name="T32" fmla="*/ 34 w 86"/>
                <a:gd name="T33" fmla="*/ 59 h 84"/>
                <a:gd name="T34" fmla="*/ 52 w 86"/>
                <a:gd name="T35" fmla="*/ 58 h 84"/>
                <a:gd name="T36" fmla="*/ 41 w 86"/>
                <a:gd name="T37" fmla="*/ 47 h 84"/>
                <a:gd name="T38" fmla="*/ 20 w 86"/>
                <a:gd name="T39" fmla="*/ 30 h 84"/>
                <a:gd name="T40" fmla="*/ 37 w 86"/>
                <a:gd name="T41" fmla="*/ 13 h 84"/>
                <a:gd name="T42" fmla="*/ 61 w 86"/>
                <a:gd name="T43" fmla="*/ 19 h 84"/>
                <a:gd name="T44" fmla="*/ 59 w 86"/>
                <a:gd name="T45" fmla="*/ 31 h 84"/>
                <a:gd name="T46" fmla="*/ 42 w 86"/>
                <a:gd name="T47" fmla="*/ 22 h 84"/>
                <a:gd name="T48" fmla="*/ 38 w 86"/>
                <a:gd name="T49" fmla="*/ 35 h 84"/>
                <a:gd name="T50" fmla="*/ 66 w 86"/>
                <a:gd name="T51" fmla="*/ 49 h 84"/>
                <a:gd name="T52" fmla="*/ 46 w 86"/>
                <a:gd name="T53"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84">
                  <a:moveTo>
                    <a:pt x="82" y="47"/>
                  </a:moveTo>
                  <a:cubicBezTo>
                    <a:pt x="82" y="46"/>
                    <a:pt x="82" y="44"/>
                    <a:pt x="82" y="42"/>
                  </a:cubicBezTo>
                  <a:cubicBezTo>
                    <a:pt x="82" y="21"/>
                    <a:pt x="64" y="3"/>
                    <a:pt x="43" y="3"/>
                  </a:cubicBezTo>
                  <a:cubicBezTo>
                    <a:pt x="41" y="3"/>
                    <a:pt x="39" y="3"/>
                    <a:pt x="36" y="4"/>
                  </a:cubicBezTo>
                  <a:cubicBezTo>
                    <a:pt x="33" y="1"/>
                    <a:pt x="28" y="0"/>
                    <a:pt x="24" y="0"/>
                  </a:cubicBezTo>
                  <a:cubicBezTo>
                    <a:pt x="11" y="0"/>
                    <a:pt x="0" y="10"/>
                    <a:pt x="0" y="23"/>
                  </a:cubicBezTo>
                  <a:cubicBezTo>
                    <a:pt x="0" y="28"/>
                    <a:pt x="2" y="32"/>
                    <a:pt x="4" y="36"/>
                  </a:cubicBezTo>
                  <a:cubicBezTo>
                    <a:pt x="4" y="38"/>
                    <a:pt x="4" y="40"/>
                    <a:pt x="4" y="42"/>
                  </a:cubicBezTo>
                  <a:cubicBezTo>
                    <a:pt x="4" y="64"/>
                    <a:pt x="21" y="81"/>
                    <a:pt x="43" y="81"/>
                  </a:cubicBezTo>
                  <a:cubicBezTo>
                    <a:pt x="45" y="81"/>
                    <a:pt x="48" y="81"/>
                    <a:pt x="50" y="80"/>
                  </a:cubicBezTo>
                  <a:cubicBezTo>
                    <a:pt x="54" y="83"/>
                    <a:pt x="58" y="84"/>
                    <a:pt x="62" y="84"/>
                  </a:cubicBezTo>
                  <a:cubicBezTo>
                    <a:pt x="75" y="84"/>
                    <a:pt x="86" y="73"/>
                    <a:pt x="86" y="61"/>
                  </a:cubicBezTo>
                  <a:cubicBezTo>
                    <a:pt x="86" y="56"/>
                    <a:pt x="84" y="51"/>
                    <a:pt x="82" y="47"/>
                  </a:cubicBezTo>
                  <a:close/>
                  <a:moveTo>
                    <a:pt x="46" y="71"/>
                  </a:moveTo>
                  <a:cubicBezTo>
                    <a:pt x="34" y="71"/>
                    <a:pt x="28" y="69"/>
                    <a:pt x="23" y="64"/>
                  </a:cubicBezTo>
                  <a:cubicBezTo>
                    <a:pt x="17" y="58"/>
                    <a:pt x="19" y="52"/>
                    <a:pt x="24" y="51"/>
                  </a:cubicBezTo>
                  <a:cubicBezTo>
                    <a:pt x="29" y="51"/>
                    <a:pt x="32" y="57"/>
                    <a:pt x="34" y="59"/>
                  </a:cubicBezTo>
                  <a:cubicBezTo>
                    <a:pt x="37" y="60"/>
                    <a:pt x="47" y="64"/>
                    <a:pt x="52" y="58"/>
                  </a:cubicBezTo>
                  <a:cubicBezTo>
                    <a:pt x="58" y="51"/>
                    <a:pt x="48" y="48"/>
                    <a:pt x="41" y="47"/>
                  </a:cubicBezTo>
                  <a:cubicBezTo>
                    <a:pt x="32" y="46"/>
                    <a:pt x="19" y="40"/>
                    <a:pt x="20" y="30"/>
                  </a:cubicBezTo>
                  <a:cubicBezTo>
                    <a:pt x="21" y="19"/>
                    <a:pt x="29" y="14"/>
                    <a:pt x="37" y="13"/>
                  </a:cubicBezTo>
                  <a:cubicBezTo>
                    <a:pt x="48" y="12"/>
                    <a:pt x="55" y="15"/>
                    <a:pt x="61" y="19"/>
                  </a:cubicBezTo>
                  <a:cubicBezTo>
                    <a:pt x="67" y="25"/>
                    <a:pt x="63" y="31"/>
                    <a:pt x="59" y="31"/>
                  </a:cubicBezTo>
                  <a:cubicBezTo>
                    <a:pt x="55" y="32"/>
                    <a:pt x="51" y="22"/>
                    <a:pt x="42" y="22"/>
                  </a:cubicBezTo>
                  <a:cubicBezTo>
                    <a:pt x="33" y="22"/>
                    <a:pt x="27" y="32"/>
                    <a:pt x="38" y="35"/>
                  </a:cubicBezTo>
                  <a:cubicBezTo>
                    <a:pt x="49" y="37"/>
                    <a:pt x="61" y="38"/>
                    <a:pt x="66" y="49"/>
                  </a:cubicBezTo>
                  <a:cubicBezTo>
                    <a:pt x="70" y="59"/>
                    <a:pt x="59" y="70"/>
                    <a:pt x="46" y="7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27"/>
            <p:cNvSpPr>
              <a:spLocks noEditPoints="1"/>
            </p:cNvSpPr>
            <p:nvPr/>
          </p:nvSpPr>
          <p:spPr bwMode="auto">
            <a:xfrm>
              <a:off x="9761710" y="1742685"/>
              <a:ext cx="114508" cy="149742"/>
            </a:xfrm>
            <a:custGeom>
              <a:avLst/>
              <a:gdLst>
                <a:gd name="T0" fmla="*/ 42 w 48"/>
                <a:gd name="T1" fmla="*/ 8 h 63"/>
                <a:gd name="T2" fmla="*/ 6 w 48"/>
                <a:gd name="T3" fmla="*/ 8 h 63"/>
                <a:gd name="T4" fmla="*/ 0 w 48"/>
                <a:gd name="T5" fmla="*/ 14 h 63"/>
                <a:gd name="T6" fmla="*/ 0 w 48"/>
                <a:gd name="T7" fmla="*/ 16 h 63"/>
                <a:gd name="T8" fmla="*/ 48 w 48"/>
                <a:gd name="T9" fmla="*/ 16 h 63"/>
                <a:gd name="T10" fmla="*/ 48 w 48"/>
                <a:gd name="T11" fmla="*/ 14 h 63"/>
                <a:gd name="T12" fmla="*/ 42 w 48"/>
                <a:gd name="T13" fmla="*/ 8 h 63"/>
                <a:gd name="T14" fmla="*/ 31 w 48"/>
                <a:gd name="T15" fmla="*/ 4 h 63"/>
                <a:gd name="T16" fmla="*/ 32 w 48"/>
                <a:gd name="T17" fmla="*/ 10 h 63"/>
                <a:gd name="T18" fmla="*/ 16 w 48"/>
                <a:gd name="T19" fmla="*/ 10 h 63"/>
                <a:gd name="T20" fmla="*/ 17 w 48"/>
                <a:gd name="T21" fmla="*/ 4 h 63"/>
                <a:gd name="T22" fmla="*/ 31 w 48"/>
                <a:gd name="T23" fmla="*/ 4 h 63"/>
                <a:gd name="T24" fmla="*/ 32 w 48"/>
                <a:gd name="T25" fmla="*/ 0 h 63"/>
                <a:gd name="T26" fmla="*/ 16 w 48"/>
                <a:gd name="T27" fmla="*/ 0 h 63"/>
                <a:gd name="T28" fmla="*/ 13 w 48"/>
                <a:gd name="T29" fmla="*/ 3 h 63"/>
                <a:gd name="T30" fmla="*/ 12 w 48"/>
                <a:gd name="T31" fmla="*/ 11 h 63"/>
                <a:gd name="T32" fmla="*/ 14 w 48"/>
                <a:gd name="T33" fmla="*/ 14 h 63"/>
                <a:gd name="T34" fmla="*/ 34 w 48"/>
                <a:gd name="T35" fmla="*/ 14 h 63"/>
                <a:gd name="T36" fmla="*/ 36 w 48"/>
                <a:gd name="T37" fmla="*/ 11 h 63"/>
                <a:gd name="T38" fmla="*/ 35 w 48"/>
                <a:gd name="T39" fmla="*/ 3 h 63"/>
                <a:gd name="T40" fmla="*/ 32 w 48"/>
                <a:gd name="T41" fmla="*/ 0 h 63"/>
                <a:gd name="T42" fmla="*/ 43 w 48"/>
                <a:gd name="T43" fmla="*/ 20 h 63"/>
                <a:gd name="T44" fmla="*/ 5 w 48"/>
                <a:gd name="T45" fmla="*/ 20 h 63"/>
                <a:gd name="T46" fmla="*/ 2 w 48"/>
                <a:gd name="T47" fmla="*/ 24 h 63"/>
                <a:gd name="T48" fmla="*/ 5 w 48"/>
                <a:gd name="T49" fmla="*/ 59 h 63"/>
                <a:gd name="T50" fmla="*/ 9 w 48"/>
                <a:gd name="T51" fmla="*/ 63 h 63"/>
                <a:gd name="T52" fmla="*/ 39 w 48"/>
                <a:gd name="T53" fmla="*/ 63 h 63"/>
                <a:gd name="T54" fmla="*/ 43 w 48"/>
                <a:gd name="T55" fmla="*/ 59 h 63"/>
                <a:gd name="T56" fmla="*/ 46 w 48"/>
                <a:gd name="T57" fmla="*/ 24 h 63"/>
                <a:gd name="T58" fmla="*/ 43 w 48"/>
                <a:gd name="T59" fmla="*/ 20 h 63"/>
                <a:gd name="T60" fmla="*/ 16 w 48"/>
                <a:gd name="T61" fmla="*/ 55 h 63"/>
                <a:gd name="T62" fmla="*/ 10 w 48"/>
                <a:gd name="T63" fmla="*/ 55 h 63"/>
                <a:gd name="T64" fmla="*/ 8 w 48"/>
                <a:gd name="T65" fmla="*/ 28 h 63"/>
                <a:gd name="T66" fmla="*/ 16 w 48"/>
                <a:gd name="T67" fmla="*/ 28 h 63"/>
                <a:gd name="T68" fmla="*/ 16 w 48"/>
                <a:gd name="T69" fmla="*/ 55 h 63"/>
                <a:gd name="T70" fmla="*/ 28 w 48"/>
                <a:gd name="T71" fmla="*/ 55 h 63"/>
                <a:gd name="T72" fmla="*/ 20 w 48"/>
                <a:gd name="T73" fmla="*/ 55 h 63"/>
                <a:gd name="T74" fmla="*/ 20 w 48"/>
                <a:gd name="T75" fmla="*/ 28 h 63"/>
                <a:gd name="T76" fmla="*/ 28 w 48"/>
                <a:gd name="T77" fmla="*/ 28 h 63"/>
                <a:gd name="T78" fmla="*/ 28 w 48"/>
                <a:gd name="T79" fmla="*/ 55 h 63"/>
                <a:gd name="T80" fmla="*/ 38 w 48"/>
                <a:gd name="T81" fmla="*/ 55 h 63"/>
                <a:gd name="T82" fmla="*/ 32 w 48"/>
                <a:gd name="T83" fmla="*/ 55 h 63"/>
                <a:gd name="T84" fmla="*/ 32 w 48"/>
                <a:gd name="T85" fmla="*/ 28 h 63"/>
                <a:gd name="T86" fmla="*/ 40 w 48"/>
                <a:gd name="T87" fmla="*/ 28 h 63"/>
                <a:gd name="T88" fmla="*/ 38 w 48"/>
                <a:gd name="T89" fmla="*/ 5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63">
                  <a:moveTo>
                    <a:pt x="42" y="8"/>
                  </a:moveTo>
                  <a:cubicBezTo>
                    <a:pt x="6" y="8"/>
                    <a:pt x="6" y="8"/>
                    <a:pt x="6" y="8"/>
                  </a:cubicBezTo>
                  <a:cubicBezTo>
                    <a:pt x="3" y="8"/>
                    <a:pt x="0" y="11"/>
                    <a:pt x="0" y="14"/>
                  </a:cubicBezTo>
                  <a:cubicBezTo>
                    <a:pt x="0" y="16"/>
                    <a:pt x="0" y="16"/>
                    <a:pt x="0" y="16"/>
                  </a:cubicBezTo>
                  <a:cubicBezTo>
                    <a:pt x="48" y="16"/>
                    <a:pt x="48" y="16"/>
                    <a:pt x="48" y="16"/>
                  </a:cubicBezTo>
                  <a:cubicBezTo>
                    <a:pt x="48" y="14"/>
                    <a:pt x="48" y="14"/>
                    <a:pt x="48" y="14"/>
                  </a:cubicBezTo>
                  <a:cubicBezTo>
                    <a:pt x="48" y="11"/>
                    <a:pt x="45" y="8"/>
                    <a:pt x="42" y="8"/>
                  </a:cubicBezTo>
                  <a:close/>
                  <a:moveTo>
                    <a:pt x="31" y="4"/>
                  </a:moveTo>
                  <a:cubicBezTo>
                    <a:pt x="32" y="10"/>
                    <a:pt x="32" y="10"/>
                    <a:pt x="32" y="10"/>
                  </a:cubicBezTo>
                  <a:cubicBezTo>
                    <a:pt x="16" y="10"/>
                    <a:pt x="16" y="10"/>
                    <a:pt x="16" y="10"/>
                  </a:cubicBezTo>
                  <a:cubicBezTo>
                    <a:pt x="17" y="4"/>
                    <a:pt x="17" y="4"/>
                    <a:pt x="17" y="4"/>
                  </a:cubicBezTo>
                  <a:cubicBezTo>
                    <a:pt x="31" y="4"/>
                    <a:pt x="31" y="4"/>
                    <a:pt x="31" y="4"/>
                  </a:cubicBezTo>
                  <a:moveTo>
                    <a:pt x="32" y="0"/>
                  </a:moveTo>
                  <a:cubicBezTo>
                    <a:pt x="16" y="0"/>
                    <a:pt x="16" y="0"/>
                    <a:pt x="16" y="0"/>
                  </a:cubicBezTo>
                  <a:cubicBezTo>
                    <a:pt x="15" y="0"/>
                    <a:pt x="13" y="1"/>
                    <a:pt x="13" y="3"/>
                  </a:cubicBezTo>
                  <a:cubicBezTo>
                    <a:pt x="12" y="11"/>
                    <a:pt x="12" y="11"/>
                    <a:pt x="12" y="11"/>
                  </a:cubicBezTo>
                  <a:cubicBezTo>
                    <a:pt x="11" y="13"/>
                    <a:pt x="13" y="14"/>
                    <a:pt x="14" y="14"/>
                  </a:cubicBezTo>
                  <a:cubicBezTo>
                    <a:pt x="34" y="14"/>
                    <a:pt x="34" y="14"/>
                    <a:pt x="34" y="14"/>
                  </a:cubicBezTo>
                  <a:cubicBezTo>
                    <a:pt x="36" y="14"/>
                    <a:pt x="37" y="13"/>
                    <a:pt x="36" y="11"/>
                  </a:cubicBezTo>
                  <a:cubicBezTo>
                    <a:pt x="35" y="3"/>
                    <a:pt x="35" y="3"/>
                    <a:pt x="35" y="3"/>
                  </a:cubicBezTo>
                  <a:cubicBezTo>
                    <a:pt x="35" y="1"/>
                    <a:pt x="34" y="0"/>
                    <a:pt x="32" y="0"/>
                  </a:cubicBezTo>
                  <a:close/>
                  <a:moveTo>
                    <a:pt x="43" y="20"/>
                  </a:moveTo>
                  <a:cubicBezTo>
                    <a:pt x="5" y="20"/>
                    <a:pt x="5" y="20"/>
                    <a:pt x="5" y="20"/>
                  </a:cubicBezTo>
                  <a:cubicBezTo>
                    <a:pt x="3" y="20"/>
                    <a:pt x="2" y="22"/>
                    <a:pt x="2" y="24"/>
                  </a:cubicBezTo>
                  <a:cubicBezTo>
                    <a:pt x="5" y="59"/>
                    <a:pt x="5" y="59"/>
                    <a:pt x="5" y="59"/>
                  </a:cubicBezTo>
                  <a:cubicBezTo>
                    <a:pt x="5" y="61"/>
                    <a:pt x="7" y="63"/>
                    <a:pt x="9" y="63"/>
                  </a:cubicBezTo>
                  <a:cubicBezTo>
                    <a:pt x="39" y="63"/>
                    <a:pt x="39" y="63"/>
                    <a:pt x="39" y="63"/>
                  </a:cubicBezTo>
                  <a:cubicBezTo>
                    <a:pt x="41" y="63"/>
                    <a:pt x="43" y="61"/>
                    <a:pt x="43" y="59"/>
                  </a:cubicBezTo>
                  <a:cubicBezTo>
                    <a:pt x="46" y="24"/>
                    <a:pt x="46" y="24"/>
                    <a:pt x="46" y="24"/>
                  </a:cubicBezTo>
                  <a:cubicBezTo>
                    <a:pt x="47" y="22"/>
                    <a:pt x="45" y="20"/>
                    <a:pt x="43" y="20"/>
                  </a:cubicBezTo>
                  <a:close/>
                  <a:moveTo>
                    <a:pt x="16" y="55"/>
                  </a:moveTo>
                  <a:cubicBezTo>
                    <a:pt x="10" y="55"/>
                    <a:pt x="10" y="55"/>
                    <a:pt x="10" y="55"/>
                  </a:cubicBezTo>
                  <a:cubicBezTo>
                    <a:pt x="8" y="28"/>
                    <a:pt x="8" y="28"/>
                    <a:pt x="8" y="28"/>
                  </a:cubicBezTo>
                  <a:cubicBezTo>
                    <a:pt x="16" y="28"/>
                    <a:pt x="16" y="28"/>
                    <a:pt x="16" y="28"/>
                  </a:cubicBezTo>
                  <a:lnTo>
                    <a:pt x="16" y="55"/>
                  </a:lnTo>
                  <a:close/>
                  <a:moveTo>
                    <a:pt x="28" y="55"/>
                  </a:moveTo>
                  <a:cubicBezTo>
                    <a:pt x="20" y="55"/>
                    <a:pt x="20" y="55"/>
                    <a:pt x="20" y="55"/>
                  </a:cubicBezTo>
                  <a:cubicBezTo>
                    <a:pt x="20" y="28"/>
                    <a:pt x="20" y="28"/>
                    <a:pt x="20" y="28"/>
                  </a:cubicBezTo>
                  <a:cubicBezTo>
                    <a:pt x="28" y="28"/>
                    <a:pt x="28" y="28"/>
                    <a:pt x="28" y="28"/>
                  </a:cubicBezTo>
                  <a:lnTo>
                    <a:pt x="28" y="55"/>
                  </a:lnTo>
                  <a:close/>
                  <a:moveTo>
                    <a:pt x="38" y="55"/>
                  </a:moveTo>
                  <a:cubicBezTo>
                    <a:pt x="32" y="55"/>
                    <a:pt x="32" y="55"/>
                    <a:pt x="32" y="55"/>
                  </a:cubicBezTo>
                  <a:cubicBezTo>
                    <a:pt x="32" y="28"/>
                    <a:pt x="32" y="28"/>
                    <a:pt x="32" y="28"/>
                  </a:cubicBezTo>
                  <a:cubicBezTo>
                    <a:pt x="40" y="28"/>
                    <a:pt x="40" y="28"/>
                    <a:pt x="40" y="28"/>
                  </a:cubicBezTo>
                  <a:lnTo>
                    <a:pt x="38" y="55"/>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Freeform 128"/>
            <p:cNvSpPr>
              <a:spLocks noEditPoints="1"/>
            </p:cNvSpPr>
            <p:nvPr/>
          </p:nvSpPr>
          <p:spPr bwMode="auto">
            <a:xfrm>
              <a:off x="9425526" y="2968509"/>
              <a:ext cx="312696" cy="314163"/>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Freeform 129"/>
            <p:cNvSpPr>
              <a:spLocks noEditPoints="1"/>
            </p:cNvSpPr>
            <p:nvPr/>
          </p:nvSpPr>
          <p:spPr bwMode="auto">
            <a:xfrm>
              <a:off x="9197978" y="1656071"/>
              <a:ext cx="518223" cy="224612"/>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Freeform 130"/>
            <p:cNvSpPr>
              <a:spLocks noEditPoints="1"/>
            </p:cNvSpPr>
            <p:nvPr/>
          </p:nvSpPr>
          <p:spPr bwMode="auto">
            <a:xfrm>
              <a:off x="9296338" y="1924724"/>
              <a:ext cx="287738" cy="256909"/>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Freeform 131"/>
            <p:cNvSpPr>
              <a:spLocks noEditPoints="1"/>
            </p:cNvSpPr>
            <p:nvPr/>
          </p:nvSpPr>
          <p:spPr bwMode="auto">
            <a:xfrm>
              <a:off x="9325699" y="2209525"/>
              <a:ext cx="253973" cy="252505"/>
            </a:xfrm>
            <a:custGeom>
              <a:avLst/>
              <a:gdLst>
                <a:gd name="T0" fmla="*/ 20 w 106"/>
                <a:gd name="T1" fmla="*/ 53 h 105"/>
                <a:gd name="T2" fmla="*/ 20 w 106"/>
                <a:gd name="T3" fmla="*/ 49 h 105"/>
                <a:gd name="T4" fmla="*/ 1 w 106"/>
                <a:gd name="T5" fmla="*/ 43 h 105"/>
                <a:gd name="T6" fmla="*/ 0 w 106"/>
                <a:gd name="T7" fmla="*/ 53 h 105"/>
                <a:gd name="T8" fmla="*/ 17 w 106"/>
                <a:gd name="T9" fmla="*/ 91 h 105"/>
                <a:gd name="T10" fmla="*/ 29 w 106"/>
                <a:gd name="T11" fmla="*/ 75 h 105"/>
                <a:gd name="T12" fmla="*/ 20 w 106"/>
                <a:gd name="T13" fmla="*/ 53 h 105"/>
                <a:gd name="T14" fmla="*/ 86 w 106"/>
                <a:gd name="T15" fmla="*/ 53 h 105"/>
                <a:gd name="T16" fmla="*/ 77 w 106"/>
                <a:gd name="T17" fmla="*/ 75 h 105"/>
                <a:gd name="T18" fmla="*/ 89 w 106"/>
                <a:gd name="T19" fmla="*/ 91 h 105"/>
                <a:gd name="T20" fmla="*/ 106 w 106"/>
                <a:gd name="T21" fmla="*/ 53 h 105"/>
                <a:gd name="T22" fmla="*/ 105 w 106"/>
                <a:gd name="T23" fmla="*/ 43 h 105"/>
                <a:gd name="T24" fmla="*/ 86 w 106"/>
                <a:gd name="T25" fmla="*/ 49 h 105"/>
                <a:gd name="T26" fmla="*/ 86 w 106"/>
                <a:gd name="T27" fmla="*/ 53 h 105"/>
                <a:gd name="T28" fmla="*/ 59 w 106"/>
                <a:gd name="T29" fmla="*/ 20 h 105"/>
                <a:gd name="T30" fmla="*/ 82 w 106"/>
                <a:gd name="T31" fmla="*/ 36 h 105"/>
                <a:gd name="T32" fmla="*/ 101 w 106"/>
                <a:gd name="T33" fmla="*/ 30 h 105"/>
                <a:gd name="T34" fmla="*/ 59 w 106"/>
                <a:gd name="T35" fmla="*/ 0 h 105"/>
                <a:gd name="T36" fmla="*/ 59 w 106"/>
                <a:gd name="T37" fmla="*/ 20 h 105"/>
                <a:gd name="T38" fmla="*/ 24 w 106"/>
                <a:gd name="T39" fmla="*/ 36 h 105"/>
                <a:gd name="T40" fmla="*/ 46 w 106"/>
                <a:gd name="T41" fmla="*/ 20 h 105"/>
                <a:gd name="T42" fmla="*/ 46 w 106"/>
                <a:gd name="T43" fmla="*/ 0 h 105"/>
                <a:gd name="T44" fmla="*/ 5 w 106"/>
                <a:gd name="T45" fmla="*/ 30 h 105"/>
                <a:gd name="T46" fmla="*/ 24 w 106"/>
                <a:gd name="T47" fmla="*/ 36 h 105"/>
                <a:gd name="T48" fmla="*/ 67 w 106"/>
                <a:gd name="T49" fmla="*/ 83 h 105"/>
                <a:gd name="T50" fmla="*/ 53 w 106"/>
                <a:gd name="T51" fmla="*/ 85 h 105"/>
                <a:gd name="T52" fmla="*/ 39 w 106"/>
                <a:gd name="T53" fmla="*/ 83 h 105"/>
                <a:gd name="T54" fmla="*/ 28 w 106"/>
                <a:gd name="T55" fmla="*/ 99 h 105"/>
                <a:gd name="T56" fmla="*/ 53 w 106"/>
                <a:gd name="T57" fmla="*/ 105 h 105"/>
                <a:gd name="T58" fmla="*/ 78 w 106"/>
                <a:gd name="T59" fmla="*/ 99 h 105"/>
                <a:gd name="T60" fmla="*/ 67 w 106"/>
                <a:gd name="T61"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105">
                  <a:moveTo>
                    <a:pt x="20" y="53"/>
                  </a:moveTo>
                  <a:cubicBezTo>
                    <a:pt x="20" y="51"/>
                    <a:pt x="20" y="50"/>
                    <a:pt x="20" y="49"/>
                  </a:cubicBezTo>
                  <a:cubicBezTo>
                    <a:pt x="1" y="43"/>
                    <a:pt x="1" y="43"/>
                    <a:pt x="1" y="43"/>
                  </a:cubicBezTo>
                  <a:cubicBezTo>
                    <a:pt x="1" y="46"/>
                    <a:pt x="0" y="49"/>
                    <a:pt x="0" y="53"/>
                  </a:cubicBezTo>
                  <a:cubicBezTo>
                    <a:pt x="0" y="68"/>
                    <a:pt x="7" y="81"/>
                    <a:pt x="17" y="91"/>
                  </a:cubicBezTo>
                  <a:cubicBezTo>
                    <a:pt x="29" y="75"/>
                    <a:pt x="29" y="75"/>
                    <a:pt x="29" y="75"/>
                  </a:cubicBezTo>
                  <a:cubicBezTo>
                    <a:pt x="23" y="69"/>
                    <a:pt x="20" y="61"/>
                    <a:pt x="20" y="53"/>
                  </a:cubicBezTo>
                  <a:close/>
                  <a:moveTo>
                    <a:pt x="86" y="53"/>
                  </a:moveTo>
                  <a:cubicBezTo>
                    <a:pt x="86" y="61"/>
                    <a:pt x="83" y="69"/>
                    <a:pt x="77" y="75"/>
                  </a:cubicBezTo>
                  <a:cubicBezTo>
                    <a:pt x="89" y="91"/>
                    <a:pt x="89" y="91"/>
                    <a:pt x="89" y="91"/>
                  </a:cubicBezTo>
                  <a:cubicBezTo>
                    <a:pt x="99" y="81"/>
                    <a:pt x="106" y="68"/>
                    <a:pt x="106" y="53"/>
                  </a:cubicBezTo>
                  <a:cubicBezTo>
                    <a:pt x="106" y="49"/>
                    <a:pt x="105" y="46"/>
                    <a:pt x="105" y="43"/>
                  </a:cubicBezTo>
                  <a:cubicBezTo>
                    <a:pt x="86" y="49"/>
                    <a:pt x="86" y="49"/>
                    <a:pt x="86" y="49"/>
                  </a:cubicBezTo>
                  <a:cubicBezTo>
                    <a:pt x="86" y="50"/>
                    <a:pt x="86" y="51"/>
                    <a:pt x="86" y="53"/>
                  </a:cubicBezTo>
                  <a:close/>
                  <a:moveTo>
                    <a:pt x="59" y="20"/>
                  </a:moveTo>
                  <a:cubicBezTo>
                    <a:pt x="69" y="22"/>
                    <a:pt x="77" y="28"/>
                    <a:pt x="82" y="36"/>
                  </a:cubicBezTo>
                  <a:cubicBezTo>
                    <a:pt x="101" y="30"/>
                    <a:pt x="101" y="30"/>
                    <a:pt x="101" y="30"/>
                  </a:cubicBezTo>
                  <a:cubicBezTo>
                    <a:pt x="93" y="14"/>
                    <a:pt x="78" y="3"/>
                    <a:pt x="59" y="0"/>
                  </a:cubicBezTo>
                  <a:lnTo>
                    <a:pt x="59" y="20"/>
                  </a:lnTo>
                  <a:close/>
                  <a:moveTo>
                    <a:pt x="24" y="36"/>
                  </a:moveTo>
                  <a:cubicBezTo>
                    <a:pt x="29" y="28"/>
                    <a:pt x="37" y="22"/>
                    <a:pt x="46" y="20"/>
                  </a:cubicBezTo>
                  <a:cubicBezTo>
                    <a:pt x="46" y="0"/>
                    <a:pt x="46" y="0"/>
                    <a:pt x="46" y="0"/>
                  </a:cubicBezTo>
                  <a:cubicBezTo>
                    <a:pt x="28" y="3"/>
                    <a:pt x="13" y="14"/>
                    <a:pt x="5" y="30"/>
                  </a:cubicBezTo>
                  <a:lnTo>
                    <a:pt x="24" y="36"/>
                  </a:lnTo>
                  <a:close/>
                  <a:moveTo>
                    <a:pt x="67" y="83"/>
                  </a:moveTo>
                  <a:cubicBezTo>
                    <a:pt x="62" y="84"/>
                    <a:pt x="58" y="85"/>
                    <a:pt x="53" y="85"/>
                  </a:cubicBezTo>
                  <a:cubicBezTo>
                    <a:pt x="48" y="85"/>
                    <a:pt x="43" y="84"/>
                    <a:pt x="39" y="83"/>
                  </a:cubicBezTo>
                  <a:cubicBezTo>
                    <a:pt x="28" y="99"/>
                    <a:pt x="28" y="99"/>
                    <a:pt x="28" y="99"/>
                  </a:cubicBezTo>
                  <a:cubicBezTo>
                    <a:pt x="35" y="103"/>
                    <a:pt x="44" y="105"/>
                    <a:pt x="53" y="105"/>
                  </a:cubicBezTo>
                  <a:cubicBezTo>
                    <a:pt x="62" y="105"/>
                    <a:pt x="71" y="103"/>
                    <a:pt x="78" y="99"/>
                  </a:cubicBezTo>
                  <a:lnTo>
                    <a:pt x="67" y="8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32"/>
            <p:cNvSpPr>
              <a:spLocks noEditPoints="1"/>
            </p:cNvSpPr>
            <p:nvPr/>
          </p:nvSpPr>
          <p:spPr bwMode="auto">
            <a:xfrm>
              <a:off x="9341847" y="2514881"/>
              <a:ext cx="237824" cy="251037"/>
            </a:xfrm>
            <a:custGeom>
              <a:avLst/>
              <a:gdLst>
                <a:gd name="T0" fmla="*/ 75 w 162"/>
                <a:gd name="T1" fmla="*/ 65 h 171"/>
                <a:gd name="T2" fmla="*/ 54 w 162"/>
                <a:gd name="T3" fmla="*/ 86 h 171"/>
                <a:gd name="T4" fmla="*/ 87 w 162"/>
                <a:gd name="T5" fmla="*/ 65 h 171"/>
                <a:gd name="T6" fmla="*/ 108 w 162"/>
                <a:gd name="T7" fmla="*/ 86 h 171"/>
                <a:gd name="T8" fmla="*/ 87 w 162"/>
                <a:gd name="T9" fmla="*/ 65 h 171"/>
                <a:gd name="T10" fmla="*/ 139 w 162"/>
                <a:gd name="T11" fmla="*/ 65 h 171"/>
                <a:gd name="T12" fmla="*/ 118 w 162"/>
                <a:gd name="T13" fmla="*/ 86 h 171"/>
                <a:gd name="T14" fmla="*/ 21 w 162"/>
                <a:gd name="T15" fmla="*/ 129 h 171"/>
                <a:gd name="T16" fmla="*/ 43 w 162"/>
                <a:gd name="T17" fmla="*/ 150 h 171"/>
                <a:gd name="T18" fmla="*/ 21 w 162"/>
                <a:gd name="T19" fmla="*/ 129 h 171"/>
                <a:gd name="T20" fmla="*/ 75 w 162"/>
                <a:gd name="T21" fmla="*/ 129 h 171"/>
                <a:gd name="T22" fmla="*/ 54 w 162"/>
                <a:gd name="T23" fmla="*/ 150 h 171"/>
                <a:gd name="T24" fmla="*/ 87 w 162"/>
                <a:gd name="T25" fmla="*/ 129 h 171"/>
                <a:gd name="T26" fmla="*/ 108 w 162"/>
                <a:gd name="T27" fmla="*/ 150 h 171"/>
                <a:gd name="T28" fmla="*/ 87 w 162"/>
                <a:gd name="T29" fmla="*/ 129 h 171"/>
                <a:gd name="T30" fmla="*/ 75 w 162"/>
                <a:gd name="T31" fmla="*/ 96 h 171"/>
                <a:gd name="T32" fmla="*/ 54 w 162"/>
                <a:gd name="T33" fmla="*/ 117 h 171"/>
                <a:gd name="T34" fmla="*/ 87 w 162"/>
                <a:gd name="T35" fmla="*/ 96 h 171"/>
                <a:gd name="T36" fmla="*/ 108 w 162"/>
                <a:gd name="T37" fmla="*/ 117 h 171"/>
                <a:gd name="T38" fmla="*/ 87 w 162"/>
                <a:gd name="T39" fmla="*/ 96 h 171"/>
                <a:gd name="T40" fmla="*/ 139 w 162"/>
                <a:gd name="T41" fmla="*/ 96 h 171"/>
                <a:gd name="T42" fmla="*/ 118 w 162"/>
                <a:gd name="T43" fmla="*/ 117 h 171"/>
                <a:gd name="T44" fmla="*/ 21 w 162"/>
                <a:gd name="T45" fmla="*/ 96 h 171"/>
                <a:gd name="T46" fmla="*/ 43 w 162"/>
                <a:gd name="T47" fmla="*/ 117 h 171"/>
                <a:gd name="T48" fmla="*/ 21 w 162"/>
                <a:gd name="T49" fmla="*/ 96 h 171"/>
                <a:gd name="T50" fmla="*/ 139 w 162"/>
                <a:gd name="T51" fmla="*/ 11 h 171"/>
                <a:gd name="T52" fmla="*/ 118 w 162"/>
                <a:gd name="T53" fmla="*/ 0 h 171"/>
                <a:gd name="T54" fmla="*/ 43 w 162"/>
                <a:gd name="T55" fmla="*/ 11 h 171"/>
                <a:gd name="T56" fmla="*/ 21 w 162"/>
                <a:gd name="T57" fmla="*/ 0 h 171"/>
                <a:gd name="T58" fmla="*/ 0 w 162"/>
                <a:gd name="T59" fmla="*/ 171 h 171"/>
                <a:gd name="T60" fmla="*/ 162 w 162"/>
                <a:gd name="T61" fmla="*/ 0 h 171"/>
                <a:gd name="T62" fmla="*/ 150 w 162"/>
                <a:gd name="T63" fmla="*/ 161 h 171"/>
                <a:gd name="T64" fmla="*/ 11 w 162"/>
                <a:gd name="T65" fmla="*/ 44 h 171"/>
                <a:gd name="T66" fmla="*/ 150 w 162"/>
                <a:gd name="T67" fmla="*/ 16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171">
                  <a:moveTo>
                    <a:pt x="54" y="65"/>
                  </a:moveTo>
                  <a:lnTo>
                    <a:pt x="75" y="65"/>
                  </a:lnTo>
                  <a:lnTo>
                    <a:pt x="75" y="86"/>
                  </a:lnTo>
                  <a:lnTo>
                    <a:pt x="54" y="86"/>
                  </a:lnTo>
                  <a:lnTo>
                    <a:pt x="54" y="65"/>
                  </a:lnTo>
                  <a:close/>
                  <a:moveTo>
                    <a:pt x="87" y="65"/>
                  </a:moveTo>
                  <a:lnTo>
                    <a:pt x="108" y="65"/>
                  </a:lnTo>
                  <a:lnTo>
                    <a:pt x="108" y="86"/>
                  </a:lnTo>
                  <a:lnTo>
                    <a:pt x="87" y="86"/>
                  </a:lnTo>
                  <a:lnTo>
                    <a:pt x="87" y="65"/>
                  </a:lnTo>
                  <a:close/>
                  <a:moveTo>
                    <a:pt x="118" y="65"/>
                  </a:moveTo>
                  <a:lnTo>
                    <a:pt x="139" y="65"/>
                  </a:lnTo>
                  <a:lnTo>
                    <a:pt x="139" y="86"/>
                  </a:lnTo>
                  <a:lnTo>
                    <a:pt x="118" y="86"/>
                  </a:lnTo>
                  <a:lnTo>
                    <a:pt x="118" y="65"/>
                  </a:lnTo>
                  <a:close/>
                  <a:moveTo>
                    <a:pt x="21" y="129"/>
                  </a:moveTo>
                  <a:lnTo>
                    <a:pt x="43" y="129"/>
                  </a:lnTo>
                  <a:lnTo>
                    <a:pt x="43" y="150"/>
                  </a:lnTo>
                  <a:lnTo>
                    <a:pt x="21" y="150"/>
                  </a:lnTo>
                  <a:lnTo>
                    <a:pt x="21" y="129"/>
                  </a:lnTo>
                  <a:close/>
                  <a:moveTo>
                    <a:pt x="54" y="129"/>
                  </a:moveTo>
                  <a:lnTo>
                    <a:pt x="75" y="129"/>
                  </a:lnTo>
                  <a:lnTo>
                    <a:pt x="75" y="150"/>
                  </a:lnTo>
                  <a:lnTo>
                    <a:pt x="54" y="150"/>
                  </a:lnTo>
                  <a:lnTo>
                    <a:pt x="54" y="129"/>
                  </a:lnTo>
                  <a:close/>
                  <a:moveTo>
                    <a:pt x="87" y="129"/>
                  </a:moveTo>
                  <a:lnTo>
                    <a:pt x="108" y="129"/>
                  </a:lnTo>
                  <a:lnTo>
                    <a:pt x="108" y="150"/>
                  </a:lnTo>
                  <a:lnTo>
                    <a:pt x="87" y="150"/>
                  </a:lnTo>
                  <a:lnTo>
                    <a:pt x="87" y="129"/>
                  </a:lnTo>
                  <a:close/>
                  <a:moveTo>
                    <a:pt x="54" y="96"/>
                  </a:moveTo>
                  <a:lnTo>
                    <a:pt x="75" y="96"/>
                  </a:lnTo>
                  <a:lnTo>
                    <a:pt x="75" y="117"/>
                  </a:lnTo>
                  <a:lnTo>
                    <a:pt x="54" y="117"/>
                  </a:lnTo>
                  <a:lnTo>
                    <a:pt x="54" y="96"/>
                  </a:lnTo>
                  <a:close/>
                  <a:moveTo>
                    <a:pt x="87" y="96"/>
                  </a:moveTo>
                  <a:lnTo>
                    <a:pt x="108" y="96"/>
                  </a:lnTo>
                  <a:lnTo>
                    <a:pt x="108" y="117"/>
                  </a:lnTo>
                  <a:lnTo>
                    <a:pt x="87" y="117"/>
                  </a:lnTo>
                  <a:lnTo>
                    <a:pt x="87" y="96"/>
                  </a:lnTo>
                  <a:close/>
                  <a:moveTo>
                    <a:pt x="118" y="96"/>
                  </a:moveTo>
                  <a:lnTo>
                    <a:pt x="139" y="96"/>
                  </a:lnTo>
                  <a:lnTo>
                    <a:pt x="139" y="117"/>
                  </a:lnTo>
                  <a:lnTo>
                    <a:pt x="118" y="117"/>
                  </a:lnTo>
                  <a:lnTo>
                    <a:pt x="118" y="96"/>
                  </a:lnTo>
                  <a:close/>
                  <a:moveTo>
                    <a:pt x="21" y="96"/>
                  </a:moveTo>
                  <a:lnTo>
                    <a:pt x="43" y="96"/>
                  </a:lnTo>
                  <a:lnTo>
                    <a:pt x="43" y="117"/>
                  </a:lnTo>
                  <a:lnTo>
                    <a:pt x="21" y="117"/>
                  </a:lnTo>
                  <a:lnTo>
                    <a:pt x="21" y="96"/>
                  </a:lnTo>
                  <a:close/>
                  <a:moveTo>
                    <a:pt x="139" y="0"/>
                  </a:moveTo>
                  <a:lnTo>
                    <a:pt x="139" y="11"/>
                  </a:lnTo>
                  <a:lnTo>
                    <a:pt x="118" y="11"/>
                  </a:lnTo>
                  <a:lnTo>
                    <a:pt x="118" y="0"/>
                  </a:lnTo>
                  <a:lnTo>
                    <a:pt x="43" y="0"/>
                  </a:lnTo>
                  <a:lnTo>
                    <a:pt x="43" y="11"/>
                  </a:lnTo>
                  <a:lnTo>
                    <a:pt x="21" y="11"/>
                  </a:lnTo>
                  <a:lnTo>
                    <a:pt x="21" y="0"/>
                  </a:lnTo>
                  <a:lnTo>
                    <a:pt x="0" y="0"/>
                  </a:lnTo>
                  <a:lnTo>
                    <a:pt x="0" y="171"/>
                  </a:lnTo>
                  <a:lnTo>
                    <a:pt x="162" y="171"/>
                  </a:lnTo>
                  <a:lnTo>
                    <a:pt x="162" y="0"/>
                  </a:lnTo>
                  <a:lnTo>
                    <a:pt x="139" y="0"/>
                  </a:lnTo>
                  <a:close/>
                  <a:moveTo>
                    <a:pt x="150" y="161"/>
                  </a:moveTo>
                  <a:lnTo>
                    <a:pt x="11" y="161"/>
                  </a:lnTo>
                  <a:lnTo>
                    <a:pt x="11" y="44"/>
                  </a:lnTo>
                  <a:lnTo>
                    <a:pt x="150" y="44"/>
                  </a:lnTo>
                  <a:lnTo>
                    <a:pt x="150" y="16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3"/>
            <p:cNvSpPr>
              <a:spLocks noEditPoints="1"/>
            </p:cNvSpPr>
            <p:nvPr/>
          </p:nvSpPr>
          <p:spPr bwMode="auto">
            <a:xfrm>
              <a:off x="9719137" y="3676109"/>
              <a:ext cx="201124" cy="201122"/>
            </a:xfrm>
            <a:custGeom>
              <a:avLst/>
              <a:gdLst>
                <a:gd name="T0" fmla="*/ 42 w 84"/>
                <a:gd name="T1" fmla="*/ 0 h 84"/>
                <a:gd name="T2" fmla="*/ 0 w 84"/>
                <a:gd name="T3" fmla="*/ 42 h 84"/>
                <a:gd name="T4" fmla="*/ 42 w 84"/>
                <a:gd name="T5" fmla="*/ 84 h 84"/>
                <a:gd name="T6" fmla="*/ 84 w 84"/>
                <a:gd name="T7" fmla="*/ 42 h 84"/>
                <a:gd name="T8" fmla="*/ 42 w 84"/>
                <a:gd name="T9" fmla="*/ 0 h 84"/>
                <a:gd name="T10" fmla="*/ 42 w 84"/>
                <a:gd name="T11" fmla="*/ 76 h 84"/>
                <a:gd name="T12" fmla="*/ 8 w 84"/>
                <a:gd name="T13" fmla="*/ 42 h 84"/>
                <a:gd name="T14" fmla="*/ 42 w 84"/>
                <a:gd name="T15" fmla="*/ 8 h 84"/>
                <a:gd name="T16" fmla="*/ 76 w 84"/>
                <a:gd name="T17" fmla="*/ 42 h 84"/>
                <a:gd name="T18" fmla="*/ 42 w 84"/>
                <a:gd name="T19" fmla="*/ 76 h 84"/>
                <a:gd name="T20" fmla="*/ 26 w 84"/>
                <a:gd name="T21" fmla="*/ 26 h 84"/>
                <a:gd name="T22" fmla="*/ 58 w 84"/>
                <a:gd name="T23" fmla="*/ 26 h 84"/>
                <a:gd name="T24" fmla="*/ 58 w 84"/>
                <a:gd name="T25" fmla="*/ 58 h 84"/>
                <a:gd name="T26" fmla="*/ 26 w 84"/>
                <a:gd name="T27" fmla="*/ 58 h 84"/>
                <a:gd name="T28" fmla="*/ 26 w 84"/>
                <a:gd name="T29" fmla="*/ 2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4">
                  <a:moveTo>
                    <a:pt x="42" y="0"/>
                  </a:moveTo>
                  <a:cubicBezTo>
                    <a:pt x="19" y="0"/>
                    <a:pt x="0" y="19"/>
                    <a:pt x="0" y="42"/>
                  </a:cubicBezTo>
                  <a:cubicBezTo>
                    <a:pt x="0" y="65"/>
                    <a:pt x="19" y="84"/>
                    <a:pt x="42" y="84"/>
                  </a:cubicBezTo>
                  <a:cubicBezTo>
                    <a:pt x="65" y="84"/>
                    <a:pt x="84" y="65"/>
                    <a:pt x="84" y="42"/>
                  </a:cubicBezTo>
                  <a:cubicBezTo>
                    <a:pt x="84" y="19"/>
                    <a:pt x="65" y="0"/>
                    <a:pt x="42" y="0"/>
                  </a:cubicBezTo>
                  <a:close/>
                  <a:moveTo>
                    <a:pt x="42" y="76"/>
                  </a:moveTo>
                  <a:cubicBezTo>
                    <a:pt x="23" y="76"/>
                    <a:pt x="8" y="61"/>
                    <a:pt x="8" y="42"/>
                  </a:cubicBezTo>
                  <a:cubicBezTo>
                    <a:pt x="8" y="23"/>
                    <a:pt x="23" y="8"/>
                    <a:pt x="42" y="8"/>
                  </a:cubicBezTo>
                  <a:cubicBezTo>
                    <a:pt x="61" y="8"/>
                    <a:pt x="76" y="23"/>
                    <a:pt x="76" y="42"/>
                  </a:cubicBezTo>
                  <a:cubicBezTo>
                    <a:pt x="76" y="61"/>
                    <a:pt x="61" y="76"/>
                    <a:pt x="42" y="76"/>
                  </a:cubicBezTo>
                  <a:close/>
                  <a:moveTo>
                    <a:pt x="26" y="26"/>
                  </a:moveTo>
                  <a:cubicBezTo>
                    <a:pt x="58" y="26"/>
                    <a:pt x="58" y="26"/>
                    <a:pt x="58" y="26"/>
                  </a:cubicBezTo>
                  <a:cubicBezTo>
                    <a:pt x="58" y="58"/>
                    <a:pt x="58" y="58"/>
                    <a:pt x="58" y="58"/>
                  </a:cubicBezTo>
                  <a:cubicBezTo>
                    <a:pt x="26" y="58"/>
                    <a:pt x="26" y="58"/>
                    <a:pt x="26" y="58"/>
                  </a:cubicBezTo>
                  <a:lnTo>
                    <a:pt x="26" y="2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Freeform 134"/>
            <p:cNvSpPr>
              <a:spLocks noEditPoints="1"/>
            </p:cNvSpPr>
            <p:nvPr/>
          </p:nvSpPr>
          <p:spPr bwMode="auto">
            <a:xfrm>
              <a:off x="9425526" y="3646749"/>
              <a:ext cx="350865" cy="350864"/>
            </a:xfrm>
            <a:custGeom>
              <a:avLst/>
              <a:gdLst>
                <a:gd name="T0" fmla="*/ 140 w 146"/>
                <a:gd name="T1" fmla="*/ 123 h 146"/>
                <a:gd name="T2" fmla="*/ 106 w 146"/>
                <a:gd name="T3" fmla="*/ 94 h 146"/>
                <a:gd name="T4" fmla="*/ 96 w 146"/>
                <a:gd name="T5" fmla="*/ 89 h 146"/>
                <a:gd name="T6" fmla="*/ 109 w 146"/>
                <a:gd name="T7" fmla="*/ 54 h 146"/>
                <a:gd name="T8" fmla="*/ 54 w 146"/>
                <a:gd name="T9" fmla="*/ 0 h 146"/>
                <a:gd name="T10" fmla="*/ 0 w 146"/>
                <a:gd name="T11" fmla="*/ 54 h 146"/>
                <a:gd name="T12" fmla="*/ 54 w 146"/>
                <a:gd name="T13" fmla="*/ 108 h 146"/>
                <a:gd name="T14" fmla="*/ 90 w 146"/>
                <a:gd name="T15" fmla="*/ 95 h 146"/>
                <a:gd name="T16" fmla="*/ 94 w 146"/>
                <a:gd name="T17" fmla="*/ 106 h 146"/>
                <a:gd name="T18" fmla="*/ 123 w 146"/>
                <a:gd name="T19" fmla="*/ 140 h 146"/>
                <a:gd name="T20" fmla="*/ 141 w 146"/>
                <a:gd name="T21" fmla="*/ 141 h 146"/>
                <a:gd name="T22" fmla="*/ 140 w 146"/>
                <a:gd name="T23" fmla="*/ 123 h 146"/>
                <a:gd name="T24" fmla="*/ 54 w 146"/>
                <a:gd name="T25" fmla="*/ 90 h 146"/>
                <a:gd name="T26" fmla="*/ 18 w 146"/>
                <a:gd name="T27" fmla="*/ 54 h 146"/>
                <a:gd name="T28" fmla="*/ 54 w 146"/>
                <a:gd name="T29" fmla="*/ 18 h 146"/>
                <a:gd name="T30" fmla="*/ 91 w 146"/>
                <a:gd name="T31" fmla="*/ 54 h 146"/>
                <a:gd name="T32" fmla="*/ 54 w 146"/>
                <a:gd name="T33" fmla="*/ 90 h 146"/>
                <a:gd name="T34" fmla="*/ 63 w 146"/>
                <a:gd name="T35" fmla="*/ 27 h 146"/>
                <a:gd name="T36" fmla="*/ 45 w 146"/>
                <a:gd name="T37" fmla="*/ 27 h 146"/>
                <a:gd name="T38" fmla="*/ 45 w 146"/>
                <a:gd name="T39" fmla="*/ 45 h 146"/>
                <a:gd name="T40" fmla="*/ 27 w 146"/>
                <a:gd name="T41" fmla="*/ 45 h 146"/>
                <a:gd name="T42" fmla="*/ 27 w 146"/>
                <a:gd name="T43" fmla="*/ 63 h 146"/>
                <a:gd name="T44" fmla="*/ 45 w 146"/>
                <a:gd name="T45" fmla="*/ 63 h 146"/>
                <a:gd name="T46" fmla="*/ 45 w 146"/>
                <a:gd name="T47" fmla="*/ 81 h 146"/>
                <a:gd name="T48" fmla="*/ 63 w 146"/>
                <a:gd name="T49" fmla="*/ 81 h 146"/>
                <a:gd name="T50" fmla="*/ 63 w 146"/>
                <a:gd name="T51" fmla="*/ 63 h 146"/>
                <a:gd name="T52" fmla="*/ 81 w 146"/>
                <a:gd name="T53" fmla="*/ 63 h 146"/>
                <a:gd name="T54" fmla="*/ 81 w 146"/>
                <a:gd name="T55" fmla="*/ 45 h 146"/>
                <a:gd name="T56" fmla="*/ 63 w 146"/>
                <a:gd name="T57" fmla="*/ 45 h 146"/>
                <a:gd name="T58" fmla="*/ 63 w 146"/>
                <a:gd name="T59" fmla="*/ 2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46">
                  <a:moveTo>
                    <a:pt x="140" y="123"/>
                  </a:moveTo>
                  <a:cubicBezTo>
                    <a:pt x="106" y="94"/>
                    <a:pt x="106" y="94"/>
                    <a:pt x="106" y="94"/>
                  </a:cubicBezTo>
                  <a:cubicBezTo>
                    <a:pt x="103" y="91"/>
                    <a:pt x="99" y="89"/>
                    <a:pt x="96" y="89"/>
                  </a:cubicBezTo>
                  <a:cubicBezTo>
                    <a:pt x="104" y="80"/>
                    <a:pt x="109" y="67"/>
                    <a:pt x="109" y="54"/>
                  </a:cubicBezTo>
                  <a:cubicBezTo>
                    <a:pt x="109" y="24"/>
                    <a:pt x="84" y="0"/>
                    <a:pt x="54" y="0"/>
                  </a:cubicBezTo>
                  <a:cubicBezTo>
                    <a:pt x="24" y="0"/>
                    <a:pt x="0" y="24"/>
                    <a:pt x="0" y="54"/>
                  </a:cubicBezTo>
                  <a:cubicBezTo>
                    <a:pt x="0" y="84"/>
                    <a:pt x="24" y="108"/>
                    <a:pt x="54" y="108"/>
                  </a:cubicBezTo>
                  <a:cubicBezTo>
                    <a:pt x="68" y="108"/>
                    <a:pt x="80" y="103"/>
                    <a:pt x="90" y="95"/>
                  </a:cubicBezTo>
                  <a:cubicBezTo>
                    <a:pt x="89" y="98"/>
                    <a:pt x="91" y="102"/>
                    <a:pt x="94" y="106"/>
                  </a:cubicBezTo>
                  <a:cubicBezTo>
                    <a:pt x="123" y="140"/>
                    <a:pt x="123" y="140"/>
                    <a:pt x="123" y="140"/>
                  </a:cubicBezTo>
                  <a:cubicBezTo>
                    <a:pt x="128" y="146"/>
                    <a:pt x="136" y="146"/>
                    <a:pt x="141" y="141"/>
                  </a:cubicBezTo>
                  <a:cubicBezTo>
                    <a:pt x="146" y="136"/>
                    <a:pt x="146" y="128"/>
                    <a:pt x="140" y="123"/>
                  </a:cubicBezTo>
                  <a:close/>
                  <a:moveTo>
                    <a:pt x="54" y="90"/>
                  </a:moveTo>
                  <a:cubicBezTo>
                    <a:pt x="34" y="90"/>
                    <a:pt x="18" y="74"/>
                    <a:pt x="18" y="54"/>
                  </a:cubicBezTo>
                  <a:cubicBezTo>
                    <a:pt x="18" y="34"/>
                    <a:pt x="34" y="18"/>
                    <a:pt x="54" y="18"/>
                  </a:cubicBezTo>
                  <a:cubicBezTo>
                    <a:pt x="74" y="18"/>
                    <a:pt x="91" y="34"/>
                    <a:pt x="91" y="54"/>
                  </a:cubicBezTo>
                  <a:cubicBezTo>
                    <a:pt x="91" y="74"/>
                    <a:pt x="74" y="90"/>
                    <a:pt x="54" y="90"/>
                  </a:cubicBezTo>
                  <a:close/>
                  <a:moveTo>
                    <a:pt x="63" y="27"/>
                  </a:moveTo>
                  <a:cubicBezTo>
                    <a:pt x="45" y="27"/>
                    <a:pt x="45" y="27"/>
                    <a:pt x="45" y="27"/>
                  </a:cubicBezTo>
                  <a:cubicBezTo>
                    <a:pt x="45" y="45"/>
                    <a:pt x="45" y="45"/>
                    <a:pt x="45" y="45"/>
                  </a:cubicBezTo>
                  <a:cubicBezTo>
                    <a:pt x="27" y="45"/>
                    <a:pt x="27" y="45"/>
                    <a:pt x="27" y="45"/>
                  </a:cubicBezTo>
                  <a:cubicBezTo>
                    <a:pt x="27" y="63"/>
                    <a:pt x="27" y="63"/>
                    <a:pt x="27" y="63"/>
                  </a:cubicBezTo>
                  <a:cubicBezTo>
                    <a:pt x="45" y="63"/>
                    <a:pt x="45" y="63"/>
                    <a:pt x="45" y="63"/>
                  </a:cubicBezTo>
                  <a:cubicBezTo>
                    <a:pt x="45" y="81"/>
                    <a:pt x="45" y="81"/>
                    <a:pt x="45" y="81"/>
                  </a:cubicBezTo>
                  <a:cubicBezTo>
                    <a:pt x="63" y="81"/>
                    <a:pt x="63" y="81"/>
                    <a:pt x="63" y="81"/>
                  </a:cubicBezTo>
                  <a:cubicBezTo>
                    <a:pt x="63" y="63"/>
                    <a:pt x="63" y="63"/>
                    <a:pt x="63" y="63"/>
                  </a:cubicBezTo>
                  <a:cubicBezTo>
                    <a:pt x="81" y="63"/>
                    <a:pt x="81" y="63"/>
                    <a:pt x="81" y="63"/>
                  </a:cubicBezTo>
                  <a:cubicBezTo>
                    <a:pt x="81" y="45"/>
                    <a:pt x="81" y="45"/>
                    <a:pt x="81" y="45"/>
                  </a:cubicBezTo>
                  <a:cubicBezTo>
                    <a:pt x="63" y="45"/>
                    <a:pt x="63" y="45"/>
                    <a:pt x="63" y="45"/>
                  </a:cubicBezTo>
                  <a:lnTo>
                    <a:pt x="63" y="2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Freeform 135"/>
            <p:cNvSpPr>
              <a:spLocks noEditPoints="1"/>
            </p:cNvSpPr>
            <p:nvPr/>
          </p:nvSpPr>
          <p:spPr bwMode="auto">
            <a:xfrm>
              <a:off x="9886494" y="4275074"/>
              <a:ext cx="204059" cy="206995"/>
            </a:xfrm>
            <a:custGeom>
              <a:avLst/>
              <a:gdLst>
                <a:gd name="T0" fmla="*/ 16 w 85"/>
                <a:gd name="T1" fmla="*/ 49 h 86"/>
                <a:gd name="T2" fmla="*/ 16 w 85"/>
                <a:gd name="T3" fmla="*/ 86 h 86"/>
                <a:gd name="T4" fmla="*/ 18 w 85"/>
                <a:gd name="T5" fmla="*/ 86 h 86"/>
                <a:gd name="T6" fmla="*/ 21 w 85"/>
                <a:gd name="T7" fmla="*/ 86 h 86"/>
                <a:gd name="T8" fmla="*/ 21 w 85"/>
                <a:gd name="T9" fmla="*/ 49 h 86"/>
                <a:gd name="T10" fmla="*/ 18 w 85"/>
                <a:gd name="T11" fmla="*/ 49 h 86"/>
                <a:gd name="T12" fmla="*/ 16 w 85"/>
                <a:gd name="T13" fmla="*/ 49 h 86"/>
                <a:gd name="T14" fmla="*/ 64 w 85"/>
                <a:gd name="T15" fmla="*/ 49 h 86"/>
                <a:gd name="T16" fmla="*/ 64 w 85"/>
                <a:gd name="T17" fmla="*/ 86 h 86"/>
                <a:gd name="T18" fmla="*/ 67 w 85"/>
                <a:gd name="T19" fmla="*/ 86 h 86"/>
                <a:gd name="T20" fmla="*/ 69 w 85"/>
                <a:gd name="T21" fmla="*/ 86 h 86"/>
                <a:gd name="T22" fmla="*/ 69 w 85"/>
                <a:gd name="T23" fmla="*/ 49 h 86"/>
                <a:gd name="T24" fmla="*/ 67 w 85"/>
                <a:gd name="T25" fmla="*/ 49 h 86"/>
                <a:gd name="T26" fmla="*/ 64 w 85"/>
                <a:gd name="T27" fmla="*/ 49 h 86"/>
                <a:gd name="T28" fmla="*/ 85 w 85"/>
                <a:gd name="T29" fmla="*/ 43 h 86"/>
                <a:gd name="T30" fmla="*/ 42 w 85"/>
                <a:gd name="T31" fmla="*/ 0 h 86"/>
                <a:gd name="T32" fmla="*/ 0 w 85"/>
                <a:gd name="T33" fmla="*/ 43 h 86"/>
                <a:gd name="T34" fmla="*/ 2 w 85"/>
                <a:gd name="T35" fmla="*/ 58 h 86"/>
                <a:gd name="T36" fmla="*/ 0 w 85"/>
                <a:gd name="T37" fmla="*/ 67 h 86"/>
                <a:gd name="T38" fmla="*/ 10 w 85"/>
                <a:gd name="T39" fmla="*/ 84 h 86"/>
                <a:gd name="T40" fmla="*/ 10 w 85"/>
                <a:gd name="T41" fmla="*/ 51 h 86"/>
                <a:gd name="T42" fmla="*/ 6 w 85"/>
                <a:gd name="T43" fmla="*/ 54 h 86"/>
                <a:gd name="T44" fmla="*/ 5 w 85"/>
                <a:gd name="T45" fmla="*/ 46 h 86"/>
                <a:gd name="T46" fmla="*/ 42 w 85"/>
                <a:gd name="T47" fmla="*/ 8 h 86"/>
                <a:gd name="T48" fmla="*/ 80 w 85"/>
                <a:gd name="T49" fmla="*/ 46 h 86"/>
                <a:gd name="T50" fmla="*/ 79 w 85"/>
                <a:gd name="T51" fmla="*/ 54 h 86"/>
                <a:gd name="T52" fmla="*/ 75 w 85"/>
                <a:gd name="T53" fmla="*/ 51 h 86"/>
                <a:gd name="T54" fmla="*/ 75 w 85"/>
                <a:gd name="T55" fmla="*/ 84 h 86"/>
                <a:gd name="T56" fmla="*/ 85 w 85"/>
                <a:gd name="T57" fmla="*/ 67 h 86"/>
                <a:gd name="T58" fmla="*/ 83 w 85"/>
                <a:gd name="T59" fmla="*/ 58 h 86"/>
                <a:gd name="T60" fmla="*/ 85 w 85"/>
                <a:gd name="T61" fmla="*/ 4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86">
                  <a:moveTo>
                    <a:pt x="16" y="49"/>
                  </a:moveTo>
                  <a:cubicBezTo>
                    <a:pt x="16" y="86"/>
                    <a:pt x="16" y="86"/>
                    <a:pt x="16" y="86"/>
                  </a:cubicBezTo>
                  <a:cubicBezTo>
                    <a:pt x="17" y="86"/>
                    <a:pt x="17" y="86"/>
                    <a:pt x="18" y="86"/>
                  </a:cubicBezTo>
                  <a:cubicBezTo>
                    <a:pt x="21" y="86"/>
                    <a:pt x="21" y="86"/>
                    <a:pt x="21" y="86"/>
                  </a:cubicBezTo>
                  <a:cubicBezTo>
                    <a:pt x="21" y="49"/>
                    <a:pt x="21" y="49"/>
                    <a:pt x="21" y="49"/>
                  </a:cubicBezTo>
                  <a:cubicBezTo>
                    <a:pt x="18" y="49"/>
                    <a:pt x="18" y="49"/>
                    <a:pt x="18" y="49"/>
                  </a:cubicBezTo>
                  <a:cubicBezTo>
                    <a:pt x="17" y="49"/>
                    <a:pt x="17" y="49"/>
                    <a:pt x="16" y="49"/>
                  </a:cubicBezTo>
                  <a:close/>
                  <a:moveTo>
                    <a:pt x="64" y="49"/>
                  </a:moveTo>
                  <a:cubicBezTo>
                    <a:pt x="64" y="86"/>
                    <a:pt x="64" y="86"/>
                    <a:pt x="64" y="86"/>
                  </a:cubicBezTo>
                  <a:cubicBezTo>
                    <a:pt x="67" y="86"/>
                    <a:pt x="67" y="86"/>
                    <a:pt x="67" y="86"/>
                  </a:cubicBezTo>
                  <a:cubicBezTo>
                    <a:pt x="68" y="86"/>
                    <a:pt x="68" y="86"/>
                    <a:pt x="69" y="86"/>
                  </a:cubicBezTo>
                  <a:cubicBezTo>
                    <a:pt x="69" y="49"/>
                    <a:pt x="69" y="49"/>
                    <a:pt x="69" y="49"/>
                  </a:cubicBezTo>
                  <a:cubicBezTo>
                    <a:pt x="68" y="49"/>
                    <a:pt x="68" y="49"/>
                    <a:pt x="67" y="49"/>
                  </a:cubicBezTo>
                  <a:lnTo>
                    <a:pt x="64" y="49"/>
                  </a:lnTo>
                  <a:close/>
                  <a:moveTo>
                    <a:pt x="85" y="43"/>
                  </a:moveTo>
                  <a:cubicBezTo>
                    <a:pt x="85" y="20"/>
                    <a:pt x="66" y="0"/>
                    <a:pt x="42" y="0"/>
                  </a:cubicBezTo>
                  <a:cubicBezTo>
                    <a:pt x="19" y="0"/>
                    <a:pt x="0" y="20"/>
                    <a:pt x="0" y="43"/>
                  </a:cubicBezTo>
                  <a:cubicBezTo>
                    <a:pt x="0" y="48"/>
                    <a:pt x="0" y="53"/>
                    <a:pt x="2" y="58"/>
                  </a:cubicBezTo>
                  <a:cubicBezTo>
                    <a:pt x="0" y="61"/>
                    <a:pt x="0" y="64"/>
                    <a:pt x="0" y="67"/>
                  </a:cubicBezTo>
                  <a:cubicBezTo>
                    <a:pt x="0" y="75"/>
                    <a:pt x="4" y="81"/>
                    <a:pt x="10" y="84"/>
                  </a:cubicBezTo>
                  <a:cubicBezTo>
                    <a:pt x="10" y="51"/>
                    <a:pt x="10" y="51"/>
                    <a:pt x="10" y="51"/>
                  </a:cubicBezTo>
                  <a:cubicBezTo>
                    <a:pt x="9" y="51"/>
                    <a:pt x="7" y="52"/>
                    <a:pt x="6" y="54"/>
                  </a:cubicBezTo>
                  <a:cubicBezTo>
                    <a:pt x="5" y="51"/>
                    <a:pt x="5" y="49"/>
                    <a:pt x="5" y="46"/>
                  </a:cubicBezTo>
                  <a:cubicBezTo>
                    <a:pt x="5" y="25"/>
                    <a:pt x="22" y="8"/>
                    <a:pt x="42" y="8"/>
                  </a:cubicBezTo>
                  <a:cubicBezTo>
                    <a:pt x="63" y="8"/>
                    <a:pt x="80" y="25"/>
                    <a:pt x="80" y="46"/>
                  </a:cubicBezTo>
                  <a:cubicBezTo>
                    <a:pt x="80" y="49"/>
                    <a:pt x="80" y="51"/>
                    <a:pt x="79" y="54"/>
                  </a:cubicBezTo>
                  <a:cubicBezTo>
                    <a:pt x="78" y="52"/>
                    <a:pt x="76" y="51"/>
                    <a:pt x="75" y="51"/>
                  </a:cubicBezTo>
                  <a:cubicBezTo>
                    <a:pt x="75" y="84"/>
                    <a:pt x="75" y="84"/>
                    <a:pt x="75" y="84"/>
                  </a:cubicBezTo>
                  <a:cubicBezTo>
                    <a:pt x="81" y="81"/>
                    <a:pt x="85" y="75"/>
                    <a:pt x="85" y="67"/>
                  </a:cubicBezTo>
                  <a:cubicBezTo>
                    <a:pt x="85" y="64"/>
                    <a:pt x="84" y="61"/>
                    <a:pt x="83" y="58"/>
                  </a:cubicBezTo>
                  <a:cubicBezTo>
                    <a:pt x="85" y="53"/>
                    <a:pt x="85" y="48"/>
                    <a:pt x="85" y="4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Freeform 136"/>
            <p:cNvSpPr>
              <a:spLocks noEditPoints="1"/>
            </p:cNvSpPr>
            <p:nvPr/>
          </p:nvSpPr>
          <p:spPr bwMode="auto">
            <a:xfrm>
              <a:off x="9576736" y="4024037"/>
              <a:ext cx="249569" cy="248100"/>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Freeform 137"/>
            <p:cNvSpPr>
              <a:spLocks/>
            </p:cNvSpPr>
            <p:nvPr/>
          </p:nvSpPr>
          <p:spPr bwMode="auto">
            <a:xfrm>
              <a:off x="9651607" y="4324988"/>
              <a:ext cx="287738" cy="290674"/>
            </a:xfrm>
            <a:custGeom>
              <a:avLst/>
              <a:gdLst>
                <a:gd name="T0" fmla="*/ 0 w 120"/>
                <a:gd name="T1" fmla="*/ 70 h 121"/>
                <a:gd name="T2" fmla="*/ 10 w 120"/>
                <a:gd name="T3" fmla="*/ 80 h 121"/>
                <a:gd name="T4" fmla="*/ 20 w 120"/>
                <a:gd name="T5" fmla="*/ 70 h 121"/>
                <a:gd name="T6" fmla="*/ 20 w 120"/>
                <a:gd name="T7" fmla="*/ 34 h 121"/>
                <a:gd name="T8" fmla="*/ 103 w 120"/>
                <a:gd name="T9" fmla="*/ 117 h 121"/>
                <a:gd name="T10" fmla="*/ 117 w 120"/>
                <a:gd name="T11" fmla="*/ 117 h 121"/>
                <a:gd name="T12" fmla="*/ 120 w 120"/>
                <a:gd name="T13" fmla="*/ 110 h 121"/>
                <a:gd name="T14" fmla="*/ 117 w 120"/>
                <a:gd name="T15" fmla="*/ 103 h 121"/>
                <a:gd name="T16" fmla="*/ 34 w 120"/>
                <a:gd name="T17" fmla="*/ 20 h 121"/>
                <a:gd name="T18" fmla="*/ 70 w 120"/>
                <a:gd name="T19" fmla="*/ 20 h 121"/>
                <a:gd name="T20" fmla="*/ 80 w 120"/>
                <a:gd name="T21" fmla="*/ 10 h 121"/>
                <a:gd name="T22" fmla="*/ 70 w 120"/>
                <a:gd name="T23" fmla="*/ 0 h 121"/>
                <a:gd name="T24" fmla="*/ 0 w 120"/>
                <a:gd name="T25" fmla="*/ 0 h 121"/>
                <a:gd name="T26" fmla="*/ 0 w 120"/>
                <a:gd name="T27"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21">
                  <a:moveTo>
                    <a:pt x="0" y="70"/>
                  </a:moveTo>
                  <a:cubicBezTo>
                    <a:pt x="0" y="76"/>
                    <a:pt x="4" y="80"/>
                    <a:pt x="10" y="80"/>
                  </a:cubicBezTo>
                  <a:cubicBezTo>
                    <a:pt x="15" y="80"/>
                    <a:pt x="20" y="76"/>
                    <a:pt x="20" y="70"/>
                  </a:cubicBezTo>
                  <a:cubicBezTo>
                    <a:pt x="20" y="34"/>
                    <a:pt x="20" y="34"/>
                    <a:pt x="20" y="34"/>
                  </a:cubicBezTo>
                  <a:cubicBezTo>
                    <a:pt x="103" y="117"/>
                    <a:pt x="103" y="117"/>
                    <a:pt x="103" y="117"/>
                  </a:cubicBezTo>
                  <a:cubicBezTo>
                    <a:pt x="107" y="121"/>
                    <a:pt x="113" y="121"/>
                    <a:pt x="117" y="117"/>
                  </a:cubicBezTo>
                  <a:cubicBezTo>
                    <a:pt x="119" y="115"/>
                    <a:pt x="120" y="113"/>
                    <a:pt x="120" y="110"/>
                  </a:cubicBezTo>
                  <a:cubicBezTo>
                    <a:pt x="120" y="108"/>
                    <a:pt x="119" y="105"/>
                    <a:pt x="117" y="103"/>
                  </a:cubicBezTo>
                  <a:cubicBezTo>
                    <a:pt x="34" y="20"/>
                    <a:pt x="34" y="20"/>
                    <a:pt x="34" y="20"/>
                  </a:cubicBezTo>
                  <a:cubicBezTo>
                    <a:pt x="70" y="20"/>
                    <a:pt x="70" y="20"/>
                    <a:pt x="70" y="20"/>
                  </a:cubicBezTo>
                  <a:cubicBezTo>
                    <a:pt x="75" y="20"/>
                    <a:pt x="80" y="15"/>
                    <a:pt x="80" y="10"/>
                  </a:cubicBezTo>
                  <a:cubicBezTo>
                    <a:pt x="80" y="4"/>
                    <a:pt x="75" y="0"/>
                    <a:pt x="70" y="0"/>
                  </a:cubicBezTo>
                  <a:cubicBezTo>
                    <a:pt x="0" y="0"/>
                    <a:pt x="0" y="0"/>
                    <a:pt x="0" y="0"/>
                  </a:cubicBezTo>
                  <a:lnTo>
                    <a:pt x="0" y="7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Freeform 138"/>
            <p:cNvSpPr>
              <a:spLocks noEditPoints="1"/>
            </p:cNvSpPr>
            <p:nvPr/>
          </p:nvSpPr>
          <p:spPr bwMode="auto">
            <a:xfrm>
              <a:off x="9269913" y="3375158"/>
              <a:ext cx="299482" cy="248100"/>
            </a:xfrm>
            <a:custGeom>
              <a:avLst/>
              <a:gdLst>
                <a:gd name="T0" fmla="*/ 125 w 125"/>
                <a:gd name="T1" fmla="*/ 55 h 103"/>
                <a:gd name="T2" fmla="*/ 110 w 125"/>
                <a:gd name="T3" fmla="*/ 24 h 103"/>
                <a:gd name="T4" fmla="*/ 86 w 125"/>
                <a:gd name="T5" fmla="*/ 24 h 103"/>
                <a:gd name="T6" fmla="*/ 86 w 125"/>
                <a:gd name="T7" fmla="*/ 8 h 103"/>
                <a:gd name="T8" fmla="*/ 78 w 125"/>
                <a:gd name="T9" fmla="*/ 0 h 103"/>
                <a:gd name="T10" fmla="*/ 8 w 125"/>
                <a:gd name="T11" fmla="*/ 0 h 103"/>
                <a:gd name="T12" fmla="*/ 0 w 125"/>
                <a:gd name="T13" fmla="*/ 8 h 103"/>
                <a:gd name="T14" fmla="*/ 0 w 125"/>
                <a:gd name="T15" fmla="*/ 71 h 103"/>
                <a:gd name="T16" fmla="*/ 8 w 125"/>
                <a:gd name="T17" fmla="*/ 79 h 103"/>
                <a:gd name="T18" fmla="*/ 18 w 125"/>
                <a:gd name="T19" fmla="*/ 79 h 103"/>
                <a:gd name="T20" fmla="*/ 16 w 125"/>
                <a:gd name="T21" fmla="*/ 87 h 103"/>
                <a:gd name="T22" fmla="*/ 31 w 125"/>
                <a:gd name="T23" fmla="*/ 103 h 103"/>
                <a:gd name="T24" fmla="*/ 47 w 125"/>
                <a:gd name="T25" fmla="*/ 87 h 103"/>
                <a:gd name="T26" fmla="*/ 45 w 125"/>
                <a:gd name="T27" fmla="*/ 79 h 103"/>
                <a:gd name="T28" fmla="*/ 88 w 125"/>
                <a:gd name="T29" fmla="*/ 79 h 103"/>
                <a:gd name="T30" fmla="*/ 86 w 125"/>
                <a:gd name="T31" fmla="*/ 87 h 103"/>
                <a:gd name="T32" fmla="*/ 102 w 125"/>
                <a:gd name="T33" fmla="*/ 103 h 103"/>
                <a:gd name="T34" fmla="*/ 118 w 125"/>
                <a:gd name="T35" fmla="*/ 87 h 103"/>
                <a:gd name="T36" fmla="*/ 115 w 125"/>
                <a:gd name="T37" fmla="*/ 79 h 103"/>
                <a:gd name="T38" fmla="*/ 125 w 125"/>
                <a:gd name="T39" fmla="*/ 79 h 103"/>
                <a:gd name="T40" fmla="*/ 125 w 125"/>
                <a:gd name="T41" fmla="*/ 55 h 103"/>
                <a:gd name="T42" fmla="*/ 86 w 125"/>
                <a:gd name="T43" fmla="*/ 55 h 103"/>
                <a:gd name="T44" fmla="*/ 86 w 125"/>
                <a:gd name="T45" fmla="*/ 36 h 103"/>
                <a:gd name="T46" fmla="*/ 102 w 125"/>
                <a:gd name="T47" fmla="*/ 36 h 103"/>
                <a:gd name="T48" fmla="*/ 112 w 125"/>
                <a:gd name="T49" fmla="*/ 55 h 103"/>
                <a:gd name="T50" fmla="*/ 86 w 125"/>
                <a:gd name="T51" fmla="*/ 5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5" h="103">
                  <a:moveTo>
                    <a:pt x="125" y="55"/>
                  </a:moveTo>
                  <a:cubicBezTo>
                    <a:pt x="110" y="24"/>
                    <a:pt x="110" y="24"/>
                    <a:pt x="110" y="24"/>
                  </a:cubicBezTo>
                  <a:cubicBezTo>
                    <a:pt x="86" y="24"/>
                    <a:pt x="86" y="24"/>
                    <a:pt x="86" y="24"/>
                  </a:cubicBezTo>
                  <a:cubicBezTo>
                    <a:pt x="86" y="8"/>
                    <a:pt x="86" y="8"/>
                    <a:pt x="86" y="8"/>
                  </a:cubicBezTo>
                  <a:cubicBezTo>
                    <a:pt x="86" y="4"/>
                    <a:pt x="83" y="0"/>
                    <a:pt x="78" y="0"/>
                  </a:cubicBezTo>
                  <a:cubicBezTo>
                    <a:pt x="8" y="0"/>
                    <a:pt x="8" y="0"/>
                    <a:pt x="8" y="0"/>
                  </a:cubicBezTo>
                  <a:cubicBezTo>
                    <a:pt x="3" y="0"/>
                    <a:pt x="0" y="4"/>
                    <a:pt x="0" y="8"/>
                  </a:cubicBezTo>
                  <a:cubicBezTo>
                    <a:pt x="0" y="71"/>
                    <a:pt x="0" y="71"/>
                    <a:pt x="0" y="71"/>
                  </a:cubicBezTo>
                  <a:cubicBezTo>
                    <a:pt x="8" y="79"/>
                    <a:pt x="8" y="79"/>
                    <a:pt x="8" y="79"/>
                  </a:cubicBezTo>
                  <a:cubicBezTo>
                    <a:pt x="18" y="79"/>
                    <a:pt x="18" y="79"/>
                    <a:pt x="18" y="79"/>
                  </a:cubicBezTo>
                  <a:cubicBezTo>
                    <a:pt x="16" y="81"/>
                    <a:pt x="16" y="84"/>
                    <a:pt x="16" y="87"/>
                  </a:cubicBezTo>
                  <a:cubicBezTo>
                    <a:pt x="16" y="96"/>
                    <a:pt x="23" y="103"/>
                    <a:pt x="31" y="103"/>
                  </a:cubicBezTo>
                  <a:cubicBezTo>
                    <a:pt x="40" y="103"/>
                    <a:pt x="47" y="96"/>
                    <a:pt x="47" y="87"/>
                  </a:cubicBezTo>
                  <a:cubicBezTo>
                    <a:pt x="47" y="84"/>
                    <a:pt x="46" y="81"/>
                    <a:pt x="45" y="79"/>
                  </a:cubicBezTo>
                  <a:cubicBezTo>
                    <a:pt x="88" y="79"/>
                    <a:pt x="88" y="79"/>
                    <a:pt x="88" y="79"/>
                  </a:cubicBezTo>
                  <a:cubicBezTo>
                    <a:pt x="87" y="81"/>
                    <a:pt x="86" y="84"/>
                    <a:pt x="86" y="87"/>
                  </a:cubicBezTo>
                  <a:cubicBezTo>
                    <a:pt x="86" y="96"/>
                    <a:pt x="93" y="103"/>
                    <a:pt x="102" y="103"/>
                  </a:cubicBezTo>
                  <a:cubicBezTo>
                    <a:pt x="111" y="103"/>
                    <a:pt x="118" y="96"/>
                    <a:pt x="118" y="87"/>
                  </a:cubicBezTo>
                  <a:cubicBezTo>
                    <a:pt x="118" y="84"/>
                    <a:pt x="117" y="81"/>
                    <a:pt x="115" y="79"/>
                  </a:cubicBezTo>
                  <a:cubicBezTo>
                    <a:pt x="125" y="79"/>
                    <a:pt x="125" y="79"/>
                    <a:pt x="125" y="79"/>
                  </a:cubicBezTo>
                  <a:lnTo>
                    <a:pt x="125" y="55"/>
                  </a:lnTo>
                  <a:close/>
                  <a:moveTo>
                    <a:pt x="86" y="55"/>
                  </a:moveTo>
                  <a:cubicBezTo>
                    <a:pt x="86" y="36"/>
                    <a:pt x="86" y="36"/>
                    <a:pt x="86" y="36"/>
                  </a:cubicBezTo>
                  <a:cubicBezTo>
                    <a:pt x="102" y="36"/>
                    <a:pt x="102" y="36"/>
                    <a:pt x="102" y="36"/>
                  </a:cubicBezTo>
                  <a:cubicBezTo>
                    <a:pt x="112" y="55"/>
                    <a:pt x="112" y="55"/>
                    <a:pt x="112" y="55"/>
                  </a:cubicBezTo>
                  <a:lnTo>
                    <a:pt x="86" y="55"/>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39"/>
            <p:cNvSpPr>
              <a:spLocks noEditPoints="1"/>
            </p:cNvSpPr>
            <p:nvPr/>
          </p:nvSpPr>
          <p:spPr bwMode="auto">
            <a:xfrm>
              <a:off x="9137789" y="3087420"/>
              <a:ext cx="252505" cy="252505"/>
            </a:xfrm>
            <a:custGeom>
              <a:avLst/>
              <a:gdLst>
                <a:gd name="T0" fmla="*/ 101 w 105"/>
                <a:gd name="T1" fmla="*/ 29 h 105"/>
                <a:gd name="T2" fmla="*/ 72 w 105"/>
                <a:gd name="T3" fmla="*/ 26 h 105"/>
                <a:gd name="T4" fmla="*/ 89 w 105"/>
                <a:gd name="T5" fmla="*/ 10 h 105"/>
                <a:gd name="T6" fmla="*/ 82 w 105"/>
                <a:gd name="T7" fmla="*/ 3 h 105"/>
                <a:gd name="T8" fmla="*/ 59 w 105"/>
                <a:gd name="T9" fmla="*/ 26 h 105"/>
                <a:gd name="T10" fmla="*/ 53 w 105"/>
                <a:gd name="T11" fmla="*/ 26 h 105"/>
                <a:gd name="T12" fmla="*/ 53 w 105"/>
                <a:gd name="T13" fmla="*/ 26 h 105"/>
                <a:gd name="T14" fmla="*/ 26 w 105"/>
                <a:gd name="T15" fmla="*/ 0 h 105"/>
                <a:gd name="T16" fmla="*/ 20 w 105"/>
                <a:gd name="T17" fmla="*/ 6 h 105"/>
                <a:gd name="T18" fmla="*/ 40 w 105"/>
                <a:gd name="T19" fmla="*/ 26 h 105"/>
                <a:gd name="T20" fmla="*/ 4 w 105"/>
                <a:gd name="T21" fmla="*/ 29 h 105"/>
                <a:gd name="T22" fmla="*/ 0 w 105"/>
                <a:gd name="T23" fmla="*/ 65 h 105"/>
                <a:gd name="T24" fmla="*/ 4 w 105"/>
                <a:gd name="T25" fmla="*/ 102 h 105"/>
                <a:gd name="T26" fmla="*/ 53 w 105"/>
                <a:gd name="T27" fmla="*/ 105 h 105"/>
                <a:gd name="T28" fmla="*/ 101 w 105"/>
                <a:gd name="T29" fmla="*/ 102 h 105"/>
                <a:gd name="T30" fmla="*/ 105 w 105"/>
                <a:gd name="T31" fmla="*/ 65 h 105"/>
                <a:gd name="T32" fmla="*/ 101 w 105"/>
                <a:gd name="T33" fmla="*/ 29 h 105"/>
                <a:gd name="T34" fmla="*/ 89 w 105"/>
                <a:gd name="T35" fmla="*/ 90 h 105"/>
                <a:gd name="T36" fmla="*/ 53 w 105"/>
                <a:gd name="T37" fmla="*/ 92 h 105"/>
                <a:gd name="T38" fmla="*/ 16 w 105"/>
                <a:gd name="T39" fmla="*/ 90 h 105"/>
                <a:gd name="T40" fmla="*/ 13 w 105"/>
                <a:gd name="T41" fmla="*/ 65 h 105"/>
                <a:gd name="T42" fmla="*/ 16 w 105"/>
                <a:gd name="T43" fmla="*/ 41 h 105"/>
                <a:gd name="T44" fmla="*/ 53 w 105"/>
                <a:gd name="T45" fmla="*/ 39 h 105"/>
                <a:gd name="T46" fmla="*/ 89 w 105"/>
                <a:gd name="T47" fmla="*/ 41 h 105"/>
                <a:gd name="T48" fmla="*/ 92 w 105"/>
                <a:gd name="T49" fmla="*/ 65 h 105"/>
                <a:gd name="T50" fmla="*/ 89 w 105"/>
                <a:gd name="T51"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1" y="29"/>
                  </a:moveTo>
                  <a:cubicBezTo>
                    <a:pt x="92" y="28"/>
                    <a:pt x="82" y="27"/>
                    <a:pt x="72" y="26"/>
                  </a:cubicBezTo>
                  <a:cubicBezTo>
                    <a:pt x="89" y="10"/>
                    <a:pt x="89" y="10"/>
                    <a:pt x="89" y="10"/>
                  </a:cubicBezTo>
                  <a:cubicBezTo>
                    <a:pt x="82" y="3"/>
                    <a:pt x="82" y="3"/>
                    <a:pt x="82" y="3"/>
                  </a:cubicBezTo>
                  <a:cubicBezTo>
                    <a:pt x="59" y="26"/>
                    <a:pt x="59" y="26"/>
                    <a:pt x="59" y="26"/>
                  </a:cubicBezTo>
                  <a:cubicBezTo>
                    <a:pt x="57" y="26"/>
                    <a:pt x="55" y="26"/>
                    <a:pt x="53" y="26"/>
                  </a:cubicBezTo>
                  <a:cubicBezTo>
                    <a:pt x="53" y="26"/>
                    <a:pt x="53" y="26"/>
                    <a:pt x="53" y="26"/>
                  </a:cubicBezTo>
                  <a:cubicBezTo>
                    <a:pt x="26" y="0"/>
                    <a:pt x="26" y="0"/>
                    <a:pt x="26" y="0"/>
                  </a:cubicBezTo>
                  <a:cubicBezTo>
                    <a:pt x="20" y="6"/>
                    <a:pt x="20" y="6"/>
                    <a:pt x="20" y="6"/>
                  </a:cubicBezTo>
                  <a:cubicBezTo>
                    <a:pt x="40" y="26"/>
                    <a:pt x="40" y="26"/>
                    <a:pt x="40" y="26"/>
                  </a:cubicBezTo>
                  <a:cubicBezTo>
                    <a:pt x="27" y="27"/>
                    <a:pt x="15" y="28"/>
                    <a:pt x="4" y="29"/>
                  </a:cubicBezTo>
                  <a:cubicBezTo>
                    <a:pt x="2" y="40"/>
                    <a:pt x="0" y="53"/>
                    <a:pt x="0" y="65"/>
                  </a:cubicBezTo>
                  <a:cubicBezTo>
                    <a:pt x="0" y="78"/>
                    <a:pt x="2" y="91"/>
                    <a:pt x="4" y="102"/>
                  </a:cubicBezTo>
                  <a:cubicBezTo>
                    <a:pt x="19" y="104"/>
                    <a:pt x="35" y="105"/>
                    <a:pt x="53" y="105"/>
                  </a:cubicBezTo>
                  <a:cubicBezTo>
                    <a:pt x="70" y="105"/>
                    <a:pt x="86" y="104"/>
                    <a:pt x="101" y="102"/>
                  </a:cubicBezTo>
                  <a:cubicBezTo>
                    <a:pt x="104" y="91"/>
                    <a:pt x="105" y="78"/>
                    <a:pt x="105" y="65"/>
                  </a:cubicBezTo>
                  <a:cubicBezTo>
                    <a:pt x="105" y="53"/>
                    <a:pt x="104" y="40"/>
                    <a:pt x="101" y="29"/>
                  </a:cubicBezTo>
                  <a:close/>
                  <a:moveTo>
                    <a:pt x="89" y="90"/>
                  </a:moveTo>
                  <a:cubicBezTo>
                    <a:pt x="78" y="91"/>
                    <a:pt x="65" y="92"/>
                    <a:pt x="53" y="92"/>
                  </a:cubicBezTo>
                  <a:cubicBezTo>
                    <a:pt x="40" y="92"/>
                    <a:pt x="27" y="91"/>
                    <a:pt x="16" y="90"/>
                  </a:cubicBezTo>
                  <a:cubicBezTo>
                    <a:pt x="14" y="82"/>
                    <a:pt x="13" y="74"/>
                    <a:pt x="13" y="65"/>
                  </a:cubicBezTo>
                  <a:cubicBezTo>
                    <a:pt x="13" y="57"/>
                    <a:pt x="14" y="49"/>
                    <a:pt x="16" y="41"/>
                  </a:cubicBezTo>
                  <a:cubicBezTo>
                    <a:pt x="27" y="40"/>
                    <a:pt x="40" y="39"/>
                    <a:pt x="53" y="39"/>
                  </a:cubicBezTo>
                  <a:cubicBezTo>
                    <a:pt x="65" y="39"/>
                    <a:pt x="78" y="40"/>
                    <a:pt x="89" y="41"/>
                  </a:cubicBezTo>
                  <a:cubicBezTo>
                    <a:pt x="91" y="49"/>
                    <a:pt x="92" y="57"/>
                    <a:pt x="92" y="65"/>
                  </a:cubicBezTo>
                  <a:cubicBezTo>
                    <a:pt x="92" y="74"/>
                    <a:pt x="91" y="82"/>
                    <a:pt x="89" y="9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Freeform 140"/>
            <p:cNvSpPr>
              <a:spLocks/>
            </p:cNvSpPr>
            <p:nvPr/>
          </p:nvSpPr>
          <p:spPr bwMode="auto">
            <a:xfrm>
              <a:off x="9155405" y="2798215"/>
              <a:ext cx="321504" cy="261313"/>
            </a:xfrm>
            <a:custGeom>
              <a:avLst/>
              <a:gdLst>
                <a:gd name="T0" fmla="*/ 134 w 134"/>
                <a:gd name="T1" fmla="*/ 13 h 109"/>
                <a:gd name="T2" fmla="*/ 118 w 134"/>
                <a:gd name="T3" fmla="*/ 17 h 109"/>
                <a:gd name="T4" fmla="*/ 130 w 134"/>
                <a:gd name="T5" fmla="*/ 2 h 109"/>
                <a:gd name="T6" fmla="*/ 113 w 134"/>
                <a:gd name="T7" fmla="*/ 9 h 109"/>
                <a:gd name="T8" fmla="*/ 93 w 134"/>
                <a:gd name="T9" fmla="*/ 0 h 109"/>
                <a:gd name="T10" fmla="*/ 65 w 134"/>
                <a:gd name="T11" fmla="*/ 28 h 109"/>
                <a:gd name="T12" fmla="*/ 66 w 134"/>
                <a:gd name="T13" fmla="*/ 34 h 109"/>
                <a:gd name="T14" fmla="*/ 10 w 134"/>
                <a:gd name="T15" fmla="*/ 5 h 109"/>
                <a:gd name="T16" fmla="*/ 6 w 134"/>
                <a:gd name="T17" fmla="*/ 19 h 109"/>
                <a:gd name="T18" fmla="*/ 18 w 134"/>
                <a:gd name="T19" fmla="*/ 42 h 109"/>
                <a:gd name="T20" fmla="*/ 6 w 134"/>
                <a:gd name="T21" fmla="*/ 38 h 109"/>
                <a:gd name="T22" fmla="*/ 6 w 134"/>
                <a:gd name="T23" fmla="*/ 39 h 109"/>
                <a:gd name="T24" fmla="*/ 28 w 134"/>
                <a:gd name="T25" fmla="*/ 66 h 109"/>
                <a:gd name="T26" fmla="*/ 20 w 134"/>
                <a:gd name="T27" fmla="*/ 67 h 109"/>
                <a:gd name="T28" fmla="*/ 15 w 134"/>
                <a:gd name="T29" fmla="*/ 66 h 109"/>
                <a:gd name="T30" fmla="*/ 41 w 134"/>
                <a:gd name="T31" fmla="*/ 85 h 109"/>
                <a:gd name="T32" fmla="*/ 7 w 134"/>
                <a:gd name="T33" fmla="*/ 97 h 109"/>
                <a:gd name="T34" fmla="*/ 0 w 134"/>
                <a:gd name="T35" fmla="*/ 96 h 109"/>
                <a:gd name="T36" fmla="*/ 42 w 134"/>
                <a:gd name="T37" fmla="*/ 109 h 109"/>
                <a:gd name="T38" fmla="*/ 120 w 134"/>
                <a:gd name="T39" fmla="*/ 31 h 109"/>
                <a:gd name="T40" fmla="*/ 120 w 134"/>
                <a:gd name="T41" fmla="*/ 27 h 109"/>
                <a:gd name="T42" fmla="*/ 134 w 134"/>
                <a:gd name="T43"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09">
                  <a:moveTo>
                    <a:pt x="134" y="13"/>
                  </a:moveTo>
                  <a:cubicBezTo>
                    <a:pt x="129" y="15"/>
                    <a:pt x="124" y="17"/>
                    <a:pt x="118" y="17"/>
                  </a:cubicBezTo>
                  <a:cubicBezTo>
                    <a:pt x="124" y="14"/>
                    <a:pt x="128" y="9"/>
                    <a:pt x="130" y="2"/>
                  </a:cubicBezTo>
                  <a:cubicBezTo>
                    <a:pt x="125" y="5"/>
                    <a:pt x="119" y="8"/>
                    <a:pt x="113" y="9"/>
                  </a:cubicBezTo>
                  <a:cubicBezTo>
                    <a:pt x="108" y="3"/>
                    <a:pt x="101" y="0"/>
                    <a:pt x="93" y="0"/>
                  </a:cubicBezTo>
                  <a:cubicBezTo>
                    <a:pt x="78" y="0"/>
                    <a:pt x="65" y="12"/>
                    <a:pt x="65" y="28"/>
                  </a:cubicBezTo>
                  <a:cubicBezTo>
                    <a:pt x="65" y="30"/>
                    <a:pt x="66" y="32"/>
                    <a:pt x="66" y="34"/>
                  </a:cubicBezTo>
                  <a:cubicBezTo>
                    <a:pt x="43" y="33"/>
                    <a:pt x="23" y="22"/>
                    <a:pt x="10" y="5"/>
                  </a:cubicBezTo>
                  <a:cubicBezTo>
                    <a:pt x="7" y="9"/>
                    <a:pt x="6" y="14"/>
                    <a:pt x="6" y="19"/>
                  </a:cubicBezTo>
                  <a:cubicBezTo>
                    <a:pt x="6" y="28"/>
                    <a:pt x="11" y="37"/>
                    <a:pt x="18" y="42"/>
                  </a:cubicBezTo>
                  <a:cubicBezTo>
                    <a:pt x="14" y="42"/>
                    <a:pt x="9" y="40"/>
                    <a:pt x="6" y="38"/>
                  </a:cubicBezTo>
                  <a:cubicBezTo>
                    <a:pt x="6" y="38"/>
                    <a:pt x="6" y="39"/>
                    <a:pt x="6" y="39"/>
                  </a:cubicBezTo>
                  <a:cubicBezTo>
                    <a:pt x="6" y="52"/>
                    <a:pt x="15" y="63"/>
                    <a:pt x="28" y="66"/>
                  </a:cubicBezTo>
                  <a:cubicBezTo>
                    <a:pt x="25" y="66"/>
                    <a:pt x="23" y="67"/>
                    <a:pt x="20" y="67"/>
                  </a:cubicBezTo>
                  <a:cubicBezTo>
                    <a:pt x="19" y="67"/>
                    <a:pt x="17" y="66"/>
                    <a:pt x="15" y="66"/>
                  </a:cubicBezTo>
                  <a:cubicBezTo>
                    <a:pt x="19" y="77"/>
                    <a:pt x="29" y="85"/>
                    <a:pt x="41" y="85"/>
                  </a:cubicBezTo>
                  <a:cubicBezTo>
                    <a:pt x="31" y="92"/>
                    <a:pt x="20" y="97"/>
                    <a:pt x="7" y="97"/>
                  </a:cubicBezTo>
                  <a:cubicBezTo>
                    <a:pt x="5" y="97"/>
                    <a:pt x="2" y="97"/>
                    <a:pt x="0" y="96"/>
                  </a:cubicBezTo>
                  <a:cubicBezTo>
                    <a:pt x="12" y="104"/>
                    <a:pt x="27" y="109"/>
                    <a:pt x="42" y="109"/>
                  </a:cubicBezTo>
                  <a:cubicBezTo>
                    <a:pt x="93" y="109"/>
                    <a:pt x="120" y="67"/>
                    <a:pt x="120" y="31"/>
                  </a:cubicBezTo>
                  <a:cubicBezTo>
                    <a:pt x="120" y="30"/>
                    <a:pt x="120" y="28"/>
                    <a:pt x="120" y="27"/>
                  </a:cubicBezTo>
                  <a:cubicBezTo>
                    <a:pt x="126" y="23"/>
                    <a:pt x="130" y="18"/>
                    <a:pt x="134" y="1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Freeform 141"/>
            <p:cNvSpPr>
              <a:spLocks noEditPoints="1"/>
            </p:cNvSpPr>
            <p:nvPr/>
          </p:nvSpPr>
          <p:spPr bwMode="auto">
            <a:xfrm>
              <a:off x="9299274" y="4135609"/>
              <a:ext cx="311227" cy="293610"/>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Freeform 142"/>
            <p:cNvSpPr>
              <a:spLocks noEditPoints="1"/>
            </p:cNvSpPr>
            <p:nvPr/>
          </p:nvSpPr>
          <p:spPr bwMode="auto">
            <a:xfrm>
              <a:off x="9284594" y="4452708"/>
              <a:ext cx="237824" cy="180570"/>
            </a:xfrm>
            <a:custGeom>
              <a:avLst/>
              <a:gdLst>
                <a:gd name="T0" fmla="*/ 37 w 99"/>
                <a:gd name="T1" fmla="*/ 16 h 75"/>
                <a:gd name="T2" fmla="*/ 53 w 99"/>
                <a:gd name="T3" fmla="*/ 31 h 75"/>
                <a:gd name="T4" fmla="*/ 68 w 99"/>
                <a:gd name="T5" fmla="*/ 16 h 75"/>
                <a:gd name="T6" fmla="*/ 53 w 99"/>
                <a:gd name="T7" fmla="*/ 0 h 75"/>
                <a:gd name="T8" fmla="*/ 37 w 99"/>
                <a:gd name="T9" fmla="*/ 16 h 75"/>
                <a:gd name="T10" fmla="*/ 0 w 99"/>
                <a:gd name="T11" fmla="*/ 16 h 75"/>
                <a:gd name="T12" fmla="*/ 16 w 99"/>
                <a:gd name="T13" fmla="*/ 31 h 75"/>
                <a:gd name="T14" fmla="*/ 31 w 99"/>
                <a:gd name="T15" fmla="*/ 16 h 75"/>
                <a:gd name="T16" fmla="*/ 16 w 99"/>
                <a:gd name="T17" fmla="*/ 0 h 75"/>
                <a:gd name="T18" fmla="*/ 0 w 99"/>
                <a:gd name="T19" fmla="*/ 16 h 75"/>
                <a:gd name="T20" fmla="*/ 74 w 99"/>
                <a:gd name="T21" fmla="*/ 47 h 75"/>
                <a:gd name="T22" fmla="*/ 74 w 99"/>
                <a:gd name="T23" fmla="*/ 37 h 75"/>
                <a:gd name="T24" fmla="*/ 68 w 99"/>
                <a:gd name="T25" fmla="*/ 31 h 75"/>
                <a:gd name="T26" fmla="*/ 53 w 99"/>
                <a:gd name="T27" fmla="*/ 31 h 75"/>
                <a:gd name="T28" fmla="*/ 16 w 99"/>
                <a:gd name="T29" fmla="*/ 31 h 75"/>
                <a:gd name="T30" fmla="*/ 6 w 99"/>
                <a:gd name="T31" fmla="*/ 31 h 75"/>
                <a:gd name="T32" fmla="*/ 0 w 99"/>
                <a:gd name="T33" fmla="*/ 37 h 75"/>
                <a:gd name="T34" fmla="*/ 0 w 99"/>
                <a:gd name="T35" fmla="*/ 68 h 75"/>
                <a:gd name="T36" fmla="*/ 6 w 99"/>
                <a:gd name="T37" fmla="*/ 75 h 75"/>
                <a:gd name="T38" fmla="*/ 68 w 99"/>
                <a:gd name="T39" fmla="*/ 75 h 75"/>
                <a:gd name="T40" fmla="*/ 74 w 99"/>
                <a:gd name="T41" fmla="*/ 68 h 75"/>
                <a:gd name="T42" fmla="*/ 74 w 99"/>
                <a:gd name="T43" fmla="*/ 59 h 75"/>
                <a:gd name="T44" fmla="*/ 99 w 99"/>
                <a:gd name="T45" fmla="*/ 75 h 75"/>
                <a:gd name="T46" fmla="*/ 99 w 99"/>
                <a:gd name="T47" fmla="*/ 31 h 75"/>
                <a:gd name="T48" fmla="*/ 74 w 99"/>
                <a:gd name="T49" fmla="*/ 47 h 75"/>
                <a:gd name="T50" fmla="*/ 62 w 99"/>
                <a:gd name="T51" fmla="*/ 62 h 75"/>
                <a:gd name="T52" fmla="*/ 13 w 99"/>
                <a:gd name="T53" fmla="*/ 62 h 75"/>
                <a:gd name="T54" fmla="*/ 13 w 99"/>
                <a:gd name="T55" fmla="*/ 44 h 75"/>
                <a:gd name="T56" fmla="*/ 62 w 99"/>
                <a:gd name="T57" fmla="*/ 44 h 75"/>
                <a:gd name="T58" fmla="*/ 62 w 99"/>
                <a:gd name="T59" fmla="*/ 6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9" h="75">
                  <a:moveTo>
                    <a:pt x="37" y="16"/>
                  </a:moveTo>
                  <a:cubicBezTo>
                    <a:pt x="37" y="24"/>
                    <a:pt x="44" y="31"/>
                    <a:pt x="53" y="31"/>
                  </a:cubicBezTo>
                  <a:cubicBezTo>
                    <a:pt x="61" y="31"/>
                    <a:pt x="68" y="24"/>
                    <a:pt x="68" y="16"/>
                  </a:cubicBezTo>
                  <a:cubicBezTo>
                    <a:pt x="68" y="7"/>
                    <a:pt x="61" y="0"/>
                    <a:pt x="53" y="0"/>
                  </a:cubicBezTo>
                  <a:cubicBezTo>
                    <a:pt x="44" y="0"/>
                    <a:pt x="37" y="7"/>
                    <a:pt x="37" y="16"/>
                  </a:cubicBezTo>
                  <a:close/>
                  <a:moveTo>
                    <a:pt x="0" y="16"/>
                  </a:moveTo>
                  <a:cubicBezTo>
                    <a:pt x="0" y="24"/>
                    <a:pt x="7" y="31"/>
                    <a:pt x="16" y="31"/>
                  </a:cubicBezTo>
                  <a:cubicBezTo>
                    <a:pt x="24" y="31"/>
                    <a:pt x="31" y="24"/>
                    <a:pt x="31" y="16"/>
                  </a:cubicBezTo>
                  <a:cubicBezTo>
                    <a:pt x="31" y="7"/>
                    <a:pt x="24" y="0"/>
                    <a:pt x="16" y="0"/>
                  </a:cubicBezTo>
                  <a:cubicBezTo>
                    <a:pt x="7" y="0"/>
                    <a:pt x="0" y="7"/>
                    <a:pt x="0" y="16"/>
                  </a:cubicBezTo>
                  <a:close/>
                  <a:moveTo>
                    <a:pt x="74" y="47"/>
                  </a:moveTo>
                  <a:cubicBezTo>
                    <a:pt x="74" y="37"/>
                    <a:pt x="74" y="37"/>
                    <a:pt x="74" y="37"/>
                  </a:cubicBezTo>
                  <a:cubicBezTo>
                    <a:pt x="74" y="34"/>
                    <a:pt x="72" y="31"/>
                    <a:pt x="68" y="31"/>
                  </a:cubicBezTo>
                  <a:cubicBezTo>
                    <a:pt x="53" y="31"/>
                    <a:pt x="53" y="31"/>
                    <a:pt x="53" y="31"/>
                  </a:cubicBezTo>
                  <a:cubicBezTo>
                    <a:pt x="16" y="31"/>
                    <a:pt x="16" y="31"/>
                    <a:pt x="16" y="31"/>
                  </a:cubicBezTo>
                  <a:cubicBezTo>
                    <a:pt x="6" y="31"/>
                    <a:pt x="6" y="31"/>
                    <a:pt x="6" y="31"/>
                  </a:cubicBezTo>
                  <a:cubicBezTo>
                    <a:pt x="3" y="31"/>
                    <a:pt x="0" y="34"/>
                    <a:pt x="0" y="37"/>
                  </a:cubicBezTo>
                  <a:cubicBezTo>
                    <a:pt x="0" y="68"/>
                    <a:pt x="0" y="68"/>
                    <a:pt x="0" y="68"/>
                  </a:cubicBezTo>
                  <a:cubicBezTo>
                    <a:pt x="0" y="72"/>
                    <a:pt x="3" y="75"/>
                    <a:pt x="6" y="75"/>
                  </a:cubicBezTo>
                  <a:cubicBezTo>
                    <a:pt x="68" y="75"/>
                    <a:pt x="68" y="75"/>
                    <a:pt x="68" y="75"/>
                  </a:cubicBezTo>
                  <a:cubicBezTo>
                    <a:pt x="72" y="75"/>
                    <a:pt x="74" y="72"/>
                    <a:pt x="74" y="68"/>
                  </a:cubicBezTo>
                  <a:cubicBezTo>
                    <a:pt x="74" y="59"/>
                    <a:pt x="74" y="59"/>
                    <a:pt x="74" y="59"/>
                  </a:cubicBezTo>
                  <a:cubicBezTo>
                    <a:pt x="99" y="75"/>
                    <a:pt x="99" y="75"/>
                    <a:pt x="99" y="75"/>
                  </a:cubicBezTo>
                  <a:cubicBezTo>
                    <a:pt x="99" y="31"/>
                    <a:pt x="99" y="31"/>
                    <a:pt x="99" y="31"/>
                  </a:cubicBezTo>
                  <a:lnTo>
                    <a:pt x="74" y="47"/>
                  </a:lnTo>
                  <a:close/>
                  <a:moveTo>
                    <a:pt x="62" y="62"/>
                  </a:moveTo>
                  <a:cubicBezTo>
                    <a:pt x="13" y="62"/>
                    <a:pt x="13" y="62"/>
                    <a:pt x="13" y="62"/>
                  </a:cubicBezTo>
                  <a:cubicBezTo>
                    <a:pt x="13" y="44"/>
                    <a:pt x="13" y="44"/>
                    <a:pt x="13" y="44"/>
                  </a:cubicBezTo>
                  <a:cubicBezTo>
                    <a:pt x="62" y="44"/>
                    <a:pt x="62" y="44"/>
                    <a:pt x="62" y="44"/>
                  </a:cubicBezTo>
                  <a:lnTo>
                    <a:pt x="62" y="62"/>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Freeform 143"/>
            <p:cNvSpPr>
              <a:spLocks noEditPoints="1"/>
            </p:cNvSpPr>
            <p:nvPr/>
          </p:nvSpPr>
          <p:spPr bwMode="auto">
            <a:xfrm>
              <a:off x="9228808" y="3866956"/>
              <a:ext cx="252505" cy="255441"/>
            </a:xfrm>
            <a:custGeom>
              <a:avLst/>
              <a:gdLst>
                <a:gd name="T0" fmla="*/ 53 w 105"/>
                <a:gd name="T1" fmla="*/ 0 h 106"/>
                <a:gd name="T2" fmla="*/ 0 w 105"/>
                <a:gd name="T3" fmla="*/ 53 h 106"/>
                <a:gd name="T4" fmla="*/ 53 w 105"/>
                <a:gd name="T5" fmla="*/ 106 h 106"/>
                <a:gd name="T6" fmla="*/ 105 w 105"/>
                <a:gd name="T7" fmla="*/ 53 h 106"/>
                <a:gd name="T8" fmla="*/ 53 w 105"/>
                <a:gd name="T9" fmla="*/ 0 h 106"/>
                <a:gd name="T10" fmla="*/ 84 w 105"/>
                <a:gd name="T11" fmla="*/ 45 h 106"/>
                <a:gd name="T12" fmla="*/ 55 w 105"/>
                <a:gd name="T13" fmla="*/ 85 h 106"/>
                <a:gd name="T14" fmla="*/ 41 w 105"/>
                <a:gd name="T15" fmla="*/ 80 h 106"/>
                <a:gd name="T16" fmla="*/ 31 w 105"/>
                <a:gd name="T17" fmla="*/ 48 h 106"/>
                <a:gd name="T18" fmla="*/ 24 w 105"/>
                <a:gd name="T19" fmla="*/ 50 h 106"/>
                <a:gd name="T20" fmla="*/ 21 w 105"/>
                <a:gd name="T21" fmla="*/ 47 h 106"/>
                <a:gd name="T22" fmla="*/ 40 w 105"/>
                <a:gd name="T23" fmla="*/ 33 h 106"/>
                <a:gd name="T24" fmla="*/ 51 w 105"/>
                <a:gd name="T25" fmla="*/ 54 h 106"/>
                <a:gd name="T26" fmla="*/ 56 w 105"/>
                <a:gd name="T27" fmla="*/ 67 h 106"/>
                <a:gd name="T28" fmla="*/ 64 w 105"/>
                <a:gd name="T29" fmla="*/ 55 h 106"/>
                <a:gd name="T30" fmla="*/ 57 w 105"/>
                <a:gd name="T31" fmla="*/ 47 h 106"/>
                <a:gd name="T32" fmla="*/ 84 w 105"/>
                <a:gd name="T33" fmla="*/ 4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06">
                  <a:moveTo>
                    <a:pt x="53" y="0"/>
                  </a:moveTo>
                  <a:cubicBezTo>
                    <a:pt x="23" y="0"/>
                    <a:pt x="0" y="24"/>
                    <a:pt x="0" y="53"/>
                  </a:cubicBezTo>
                  <a:cubicBezTo>
                    <a:pt x="0" y="82"/>
                    <a:pt x="23" y="106"/>
                    <a:pt x="53" y="106"/>
                  </a:cubicBezTo>
                  <a:cubicBezTo>
                    <a:pt x="82" y="106"/>
                    <a:pt x="105" y="82"/>
                    <a:pt x="105" y="53"/>
                  </a:cubicBezTo>
                  <a:cubicBezTo>
                    <a:pt x="105" y="24"/>
                    <a:pt x="82" y="0"/>
                    <a:pt x="53" y="0"/>
                  </a:cubicBezTo>
                  <a:close/>
                  <a:moveTo>
                    <a:pt x="84" y="45"/>
                  </a:moveTo>
                  <a:cubicBezTo>
                    <a:pt x="80" y="65"/>
                    <a:pt x="61" y="82"/>
                    <a:pt x="55" y="85"/>
                  </a:cubicBezTo>
                  <a:cubicBezTo>
                    <a:pt x="49" y="89"/>
                    <a:pt x="43" y="84"/>
                    <a:pt x="41" y="80"/>
                  </a:cubicBezTo>
                  <a:cubicBezTo>
                    <a:pt x="39" y="75"/>
                    <a:pt x="33" y="50"/>
                    <a:pt x="31" y="48"/>
                  </a:cubicBezTo>
                  <a:cubicBezTo>
                    <a:pt x="29" y="46"/>
                    <a:pt x="24" y="50"/>
                    <a:pt x="24" y="50"/>
                  </a:cubicBezTo>
                  <a:cubicBezTo>
                    <a:pt x="21" y="47"/>
                    <a:pt x="21" y="47"/>
                    <a:pt x="21" y="47"/>
                  </a:cubicBezTo>
                  <a:cubicBezTo>
                    <a:pt x="21" y="47"/>
                    <a:pt x="32" y="34"/>
                    <a:pt x="40" y="33"/>
                  </a:cubicBezTo>
                  <a:cubicBezTo>
                    <a:pt x="49" y="31"/>
                    <a:pt x="49" y="46"/>
                    <a:pt x="51" y="54"/>
                  </a:cubicBezTo>
                  <a:cubicBezTo>
                    <a:pt x="53" y="62"/>
                    <a:pt x="54" y="67"/>
                    <a:pt x="56" y="67"/>
                  </a:cubicBezTo>
                  <a:cubicBezTo>
                    <a:pt x="58" y="67"/>
                    <a:pt x="61" y="62"/>
                    <a:pt x="64" y="55"/>
                  </a:cubicBezTo>
                  <a:cubicBezTo>
                    <a:pt x="68" y="49"/>
                    <a:pt x="64" y="43"/>
                    <a:pt x="57" y="47"/>
                  </a:cubicBezTo>
                  <a:cubicBezTo>
                    <a:pt x="60" y="30"/>
                    <a:pt x="87" y="26"/>
                    <a:pt x="84" y="4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0" name="Freeform 144"/>
            <p:cNvSpPr>
              <a:spLocks noEditPoints="1"/>
            </p:cNvSpPr>
            <p:nvPr/>
          </p:nvSpPr>
          <p:spPr bwMode="auto">
            <a:xfrm>
              <a:off x="9149533" y="3642344"/>
              <a:ext cx="245165" cy="208464"/>
            </a:xfrm>
            <a:custGeom>
              <a:avLst/>
              <a:gdLst>
                <a:gd name="T0" fmla="*/ 84 w 102"/>
                <a:gd name="T1" fmla="*/ 82 h 87"/>
                <a:gd name="T2" fmla="*/ 81 w 102"/>
                <a:gd name="T3" fmla="*/ 81 h 87"/>
                <a:gd name="T4" fmla="*/ 81 w 102"/>
                <a:gd name="T5" fmla="*/ 74 h 87"/>
                <a:gd name="T6" fmla="*/ 93 w 102"/>
                <a:gd name="T7" fmla="*/ 44 h 87"/>
                <a:gd name="T8" fmla="*/ 81 w 102"/>
                <a:gd name="T9" fmla="*/ 13 h 87"/>
                <a:gd name="T10" fmla="*/ 81 w 102"/>
                <a:gd name="T11" fmla="*/ 6 h 87"/>
                <a:gd name="T12" fmla="*/ 87 w 102"/>
                <a:gd name="T13" fmla="*/ 6 h 87"/>
                <a:gd name="T14" fmla="*/ 102 w 102"/>
                <a:gd name="T15" fmla="*/ 44 h 87"/>
                <a:gd name="T16" fmla="*/ 87 w 102"/>
                <a:gd name="T17" fmla="*/ 81 h 87"/>
                <a:gd name="T18" fmla="*/ 84 w 102"/>
                <a:gd name="T19" fmla="*/ 82 h 87"/>
                <a:gd name="T20" fmla="*/ 68 w 102"/>
                <a:gd name="T21" fmla="*/ 74 h 87"/>
                <a:gd name="T22" fmla="*/ 65 w 102"/>
                <a:gd name="T23" fmla="*/ 72 h 87"/>
                <a:gd name="T24" fmla="*/ 65 w 102"/>
                <a:gd name="T25" fmla="*/ 66 h 87"/>
                <a:gd name="T26" fmla="*/ 65 w 102"/>
                <a:gd name="T27" fmla="*/ 21 h 87"/>
                <a:gd name="T28" fmla="*/ 65 w 102"/>
                <a:gd name="T29" fmla="*/ 15 h 87"/>
                <a:gd name="T30" fmla="*/ 71 w 102"/>
                <a:gd name="T31" fmla="*/ 15 h 87"/>
                <a:gd name="T32" fmla="*/ 83 w 102"/>
                <a:gd name="T33" fmla="*/ 44 h 87"/>
                <a:gd name="T34" fmla="*/ 71 w 102"/>
                <a:gd name="T35" fmla="*/ 72 h 87"/>
                <a:gd name="T36" fmla="*/ 68 w 102"/>
                <a:gd name="T37" fmla="*/ 74 h 87"/>
                <a:gd name="T38" fmla="*/ 52 w 102"/>
                <a:gd name="T39" fmla="*/ 65 h 87"/>
                <a:gd name="T40" fmla="*/ 49 w 102"/>
                <a:gd name="T41" fmla="*/ 64 h 87"/>
                <a:gd name="T42" fmla="*/ 49 w 102"/>
                <a:gd name="T43" fmla="*/ 57 h 87"/>
                <a:gd name="T44" fmla="*/ 49 w 102"/>
                <a:gd name="T45" fmla="*/ 30 h 87"/>
                <a:gd name="T46" fmla="*/ 49 w 102"/>
                <a:gd name="T47" fmla="*/ 23 h 87"/>
                <a:gd name="T48" fmla="*/ 55 w 102"/>
                <a:gd name="T49" fmla="*/ 23 h 87"/>
                <a:gd name="T50" fmla="*/ 55 w 102"/>
                <a:gd name="T51" fmla="*/ 64 h 87"/>
                <a:gd name="T52" fmla="*/ 52 w 102"/>
                <a:gd name="T53" fmla="*/ 65 h 87"/>
                <a:gd name="T54" fmla="*/ 38 w 102"/>
                <a:gd name="T55" fmla="*/ 3 h 87"/>
                <a:gd name="T56" fmla="*/ 42 w 102"/>
                <a:gd name="T57" fmla="*/ 5 h 87"/>
                <a:gd name="T58" fmla="*/ 42 w 102"/>
                <a:gd name="T59" fmla="*/ 82 h 87"/>
                <a:gd name="T60" fmla="*/ 38 w 102"/>
                <a:gd name="T61" fmla="*/ 84 h 87"/>
                <a:gd name="T62" fmla="*/ 15 w 102"/>
                <a:gd name="T63" fmla="*/ 62 h 87"/>
                <a:gd name="T64" fmla="*/ 0 w 102"/>
                <a:gd name="T65" fmla="*/ 62 h 87"/>
                <a:gd name="T66" fmla="*/ 0 w 102"/>
                <a:gd name="T67" fmla="*/ 25 h 87"/>
                <a:gd name="T68" fmla="*/ 15 w 102"/>
                <a:gd name="T69" fmla="*/ 25 h 87"/>
                <a:gd name="T70" fmla="*/ 38 w 102"/>
                <a:gd name="T71"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2" h="87">
                  <a:moveTo>
                    <a:pt x="84" y="82"/>
                  </a:moveTo>
                  <a:cubicBezTo>
                    <a:pt x="83" y="82"/>
                    <a:pt x="81" y="82"/>
                    <a:pt x="81" y="81"/>
                  </a:cubicBezTo>
                  <a:cubicBezTo>
                    <a:pt x="79" y="79"/>
                    <a:pt x="79" y="76"/>
                    <a:pt x="81" y="74"/>
                  </a:cubicBezTo>
                  <a:cubicBezTo>
                    <a:pt x="89" y="66"/>
                    <a:pt x="93" y="55"/>
                    <a:pt x="93" y="44"/>
                  </a:cubicBezTo>
                  <a:cubicBezTo>
                    <a:pt x="93" y="32"/>
                    <a:pt x="89" y="21"/>
                    <a:pt x="81" y="13"/>
                  </a:cubicBezTo>
                  <a:cubicBezTo>
                    <a:pt x="79" y="11"/>
                    <a:pt x="79" y="8"/>
                    <a:pt x="81" y="6"/>
                  </a:cubicBezTo>
                  <a:cubicBezTo>
                    <a:pt x="82" y="4"/>
                    <a:pt x="85" y="4"/>
                    <a:pt x="87" y="6"/>
                  </a:cubicBezTo>
                  <a:cubicBezTo>
                    <a:pt x="97" y="16"/>
                    <a:pt x="102" y="29"/>
                    <a:pt x="102" y="44"/>
                  </a:cubicBezTo>
                  <a:cubicBezTo>
                    <a:pt x="102" y="58"/>
                    <a:pt x="97" y="71"/>
                    <a:pt x="87" y="81"/>
                  </a:cubicBezTo>
                  <a:cubicBezTo>
                    <a:pt x="86" y="82"/>
                    <a:pt x="85" y="82"/>
                    <a:pt x="84" y="82"/>
                  </a:cubicBezTo>
                  <a:close/>
                  <a:moveTo>
                    <a:pt x="68" y="74"/>
                  </a:moveTo>
                  <a:cubicBezTo>
                    <a:pt x="67" y="74"/>
                    <a:pt x="65" y="73"/>
                    <a:pt x="65" y="72"/>
                  </a:cubicBezTo>
                  <a:cubicBezTo>
                    <a:pt x="63" y="70"/>
                    <a:pt x="63" y="68"/>
                    <a:pt x="65" y="66"/>
                  </a:cubicBezTo>
                  <a:cubicBezTo>
                    <a:pt x="77" y="54"/>
                    <a:pt x="77" y="33"/>
                    <a:pt x="65" y="21"/>
                  </a:cubicBezTo>
                  <a:cubicBezTo>
                    <a:pt x="63" y="19"/>
                    <a:pt x="63" y="17"/>
                    <a:pt x="65" y="15"/>
                  </a:cubicBezTo>
                  <a:cubicBezTo>
                    <a:pt x="66" y="13"/>
                    <a:pt x="69" y="13"/>
                    <a:pt x="71" y="15"/>
                  </a:cubicBezTo>
                  <a:cubicBezTo>
                    <a:pt x="79" y="22"/>
                    <a:pt x="83" y="33"/>
                    <a:pt x="83" y="44"/>
                  </a:cubicBezTo>
                  <a:cubicBezTo>
                    <a:pt x="83" y="54"/>
                    <a:pt x="79" y="65"/>
                    <a:pt x="71" y="72"/>
                  </a:cubicBezTo>
                  <a:cubicBezTo>
                    <a:pt x="70" y="73"/>
                    <a:pt x="69" y="74"/>
                    <a:pt x="68" y="74"/>
                  </a:cubicBezTo>
                  <a:close/>
                  <a:moveTo>
                    <a:pt x="52" y="65"/>
                  </a:moveTo>
                  <a:cubicBezTo>
                    <a:pt x="51" y="65"/>
                    <a:pt x="49" y="65"/>
                    <a:pt x="49" y="64"/>
                  </a:cubicBezTo>
                  <a:cubicBezTo>
                    <a:pt x="47" y="62"/>
                    <a:pt x="47" y="59"/>
                    <a:pt x="49" y="57"/>
                  </a:cubicBezTo>
                  <a:cubicBezTo>
                    <a:pt x="56" y="50"/>
                    <a:pt x="56" y="37"/>
                    <a:pt x="49" y="30"/>
                  </a:cubicBezTo>
                  <a:cubicBezTo>
                    <a:pt x="47" y="28"/>
                    <a:pt x="47" y="25"/>
                    <a:pt x="49" y="23"/>
                  </a:cubicBezTo>
                  <a:cubicBezTo>
                    <a:pt x="50" y="22"/>
                    <a:pt x="53" y="22"/>
                    <a:pt x="55" y="23"/>
                  </a:cubicBezTo>
                  <a:cubicBezTo>
                    <a:pt x="66" y="34"/>
                    <a:pt x="66" y="53"/>
                    <a:pt x="55" y="64"/>
                  </a:cubicBezTo>
                  <a:cubicBezTo>
                    <a:pt x="54" y="65"/>
                    <a:pt x="53" y="65"/>
                    <a:pt x="52" y="65"/>
                  </a:cubicBezTo>
                  <a:close/>
                  <a:moveTo>
                    <a:pt x="38" y="3"/>
                  </a:moveTo>
                  <a:cubicBezTo>
                    <a:pt x="40" y="0"/>
                    <a:pt x="42" y="1"/>
                    <a:pt x="42" y="5"/>
                  </a:cubicBezTo>
                  <a:cubicBezTo>
                    <a:pt x="42" y="82"/>
                    <a:pt x="42" y="82"/>
                    <a:pt x="42" y="82"/>
                  </a:cubicBezTo>
                  <a:cubicBezTo>
                    <a:pt x="42" y="86"/>
                    <a:pt x="40" y="87"/>
                    <a:pt x="38" y="84"/>
                  </a:cubicBezTo>
                  <a:cubicBezTo>
                    <a:pt x="15" y="62"/>
                    <a:pt x="15" y="62"/>
                    <a:pt x="15" y="62"/>
                  </a:cubicBezTo>
                  <a:cubicBezTo>
                    <a:pt x="0" y="62"/>
                    <a:pt x="0" y="62"/>
                    <a:pt x="0" y="62"/>
                  </a:cubicBezTo>
                  <a:cubicBezTo>
                    <a:pt x="0" y="25"/>
                    <a:pt x="0" y="25"/>
                    <a:pt x="0" y="25"/>
                  </a:cubicBezTo>
                  <a:cubicBezTo>
                    <a:pt x="15" y="25"/>
                    <a:pt x="15" y="25"/>
                    <a:pt x="15" y="25"/>
                  </a:cubicBezTo>
                  <a:lnTo>
                    <a:pt x="38" y="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1" name="Freeform 145"/>
            <p:cNvSpPr>
              <a:spLocks noEditPoints="1"/>
            </p:cNvSpPr>
            <p:nvPr/>
          </p:nvSpPr>
          <p:spPr bwMode="auto">
            <a:xfrm>
              <a:off x="8939601" y="3375158"/>
              <a:ext cx="277462" cy="245164"/>
            </a:xfrm>
            <a:custGeom>
              <a:avLst/>
              <a:gdLst>
                <a:gd name="T0" fmla="*/ 124 w 189"/>
                <a:gd name="T1" fmla="*/ 23 h 167"/>
                <a:gd name="T2" fmla="*/ 65 w 189"/>
                <a:gd name="T3" fmla="*/ 0 h 167"/>
                <a:gd name="T4" fmla="*/ 0 w 189"/>
                <a:gd name="T5" fmla="*/ 23 h 167"/>
                <a:gd name="T6" fmla="*/ 0 w 189"/>
                <a:gd name="T7" fmla="*/ 167 h 167"/>
                <a:gd name="T8" fmla="*/ 65 w 189"/>
                <a:gd name="T9" fmla="*/ 142 h 167"/>
                <a:gd name="T10" fmla="*/ 124 w 189"/>
                <a:gd name="T11" fmla="*/ 167 h 167"/>
                <a:gd name="T12" fmla="*/ 189 w 189"/>
                <a:gd name="T13" fmla="*/ 142 h 167"/>
                <a:gd name="T14" fmla="*/ 189 w 189"/>
                <a:gd name="T15" fmla="*/ 0 h 167"/>
                <a:gd name="T16" fmla="*/ 124 w 189"/>
                <a:gd name="T17" fmla="*/ 23 h 167"/>
                <a:gd name="T18" fmla="*/ 70 w 189"/>
                <a:gd name="T19" fmla="*/ 15 h 167"/>
                <a:gd name="T20" fmla="*/ 119 w 189"/>
                <a:gd name="T21" fmla="*/ 35 h 167"/>
                <a:gd name="T22" fmla="*/ 119 w 189"/>
                <a:gd name="T23" fmla="*/ 152 h 167"/>
                <a:gd name="T24" fmla="*/ 70 w 189"/>
                <a:gd name="T25" fmla="*/ 133 h 167"/>
                <a:gd name="T26" fmla="*/ 70 w 189"/>
                <a:gd name="T27" fmla="*/ 15 h 167"/>
                <a:gd name="T28" fmla="*/ 11 w 189"/>
                <a:gd name="T29" fmla="*/ 31 h 167"/>
                <a:gd name="T30" fmla="*/ 58 w 189"/>
                <a:gd name="T31" fmla="*/ 15 h 167"/>
                <a:gd name="T32" fmla="*/ 58 w 189"/>
                <a:gd name="T33" fmla="*/ 133 h 167"/>
                <a:gd name="T34" fmla="*/ 11 w 189"/>
                <a:gd name="T35" fmla="*/ 151 h 167"/>
                <a:gd name="T36" fmla="*/ 11 w 189"/>
                <a:gd name="T37" fmla="*/ 31 h 167"/>
                <a:gd name="T38" fmla="*/ 178 w 189"/>
                <a:gd name="T39" fmla="*/ 134 h 167"/>
                <a:gd name="T40" fmla="*/ 130 w 189"/>
                <a:gd name="T41" fmla="*/ 152 h 167"/>
                <a:gd name="T42" fmla="*/ 130 w 189"/>
                <a:gd name="T43" fmla="*/ 35 h 167"/>
                <a:gd name="T44" fmla="*/ 178 w 189"/>
                <a:gd name="T45" fmla="*/ 17 h 167"/>
                <a:gd name="T46" fmla="*/ 178 w 189"/>
                <a:gd name="T47" fmla="*/ 13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9" h="167">
                  <a:moveTo>
                    <a:pt x="124" y="23"/>
                  </a:moveTo>
                  <a:lnTo>
                    <a:pt x="65" y="0"/>
                  </a:lnTo>
                  <a:lnTo>
                    <a:pt x="0" y="23"/>
                  </a:lnTo>
                  <a:lnTo>
                    <a:pt x="0" y="167"/>
                  </a:lnTo>
                  <a:lnTo>
                    <a:pt x="65" y="142"/>
                  </a:lnTo>
                  <a:lnTo>
                    <a:pt x="124" y="167"/>
                  </a:lnTo>
                  <a:lnTo>
                    <a:pt x="189" y="142"/>
                  </a:lnTo>
                  <a:lnTo>
                    <a:pt x="189" y="0"/>
                  </a:lnTo>
                  <a:lnTo>
                    <a:pt x="124" y="23"/>
                  </a:lnTo>
                  <a:close/>
                  <a:moveTo>
                    <a:pt x="70" y="15"/>
                  </a:moveTo>
                  <a:lnTo>
                    <a:pt x="119" y="35"/>
                  </a:lnTo>
                  <a:lnTo>
                    <a:pt x="119" y="152"/>
                  </a:lnTo>
                  <a:lnTo>
                    <a:pt x="70" y="133"/>
                  </a:lnTo>
                  <a:lnTo>
                    <a:pt x="70" y="15"/>
                  </a:lnTo>
                  <a:close/>
                  <a:moveTo>
                    <a:pt x="11" y="31"/>
                  </a:moveTo>
                  <a:lnTo>
                    <a:pt x="58" y="15"/>
                  </a:lnTo>
                  <a:lnTo>
                    <a:pt x="58" y="133"/>
                  </a:lnTo>
                  <a:lnTo>
                    <a:pt x="11" y="151"/>
                  </a:lnTo>
                  <a:lnTo>
                    <a:pt x="11" y="31"/>
                  </a:lnTo>
                  <a:close/>
                  <a:moveTo>
                    <a:pt x="178" y="134"/>
                  </a:moveTo>
                  <a:lnTo>
                    <a:pt x="130" y="152"/>
                  </a:lnTo>
                  <a:lnTo>
                    <a:pt x="130" y="35"/>
                  </a:lnTo>
                  <a:lnTo>
                    <a:pt x="178" y="17"/>
                  </a:lnTo>
                  <a:lnTo>
                    <a:pt x="178" y="13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Freeform 146"/>
            <p:cNvSpPr>
              <a:spLocks noEditPoints="1"/>
            </p:cNvSpPr>
            <p:nvPr/>
          </p:nvSpPr>
          <p:spPr bwMode="auto">
            <a:xfrm>
              <a:off x="9008600" y="2459094"/>
              <a:ext cx="303887" cy="306822"/>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47"/>
            <p:cNvSpPr>
              <a:spLocks noEditPoints="1"/>
            </p:cNvSpPr>
            <p:nvPr/>
          </p:nvSpPr>
          <p:spPr bwMode="auto">
            <a:xfrm>
              <a:off x="9893834" y="4608321"/>
              <a:ext cx="230484" cy="230484"/>
            </a:xfrm>
            <a:custGeom>
              <a:avLst/>
              <a:gdLst>
                <a:gd name="T0" fmla="*/ 0 w 157"/>
                <a:gd name="T1" fmla="*/ 74 h 157"/>
                <a:gd name="T2" fmla="*/ 0 w 157"/>
                <a:gd name="T3" fmla="*/ 23 h 157"/>
                <a:gd name="T4" fmla="*/ 64 w 157"/>
                <a:gd name="T5" fmla="*/ 13 h 157"/>
                <a:gd name="T6" fmla="*/ 64 w 157"/>
                <a:gd name="T7" fmla="*/ 74 h 157"/>
                <a:gd name="T8" fmla="*/ 0 w 157"/>
                <a:gd name="T9" fmla="*/ 74 h 157"/>
                <a:gd name="T10" fmla="*/ 73 w 157"/>
                <a:gd name="T11" fmla="*/ 12 h 157"/>
                <a:gd name="T12" fmla="*/ 157 w 157"/>
                <a:gd name="T13" fmla="*/ 0 h 157"/>
                <a:gd name="T14" fmla="*/ 157 w 157"/>
                <a:gd name="T15" fmla="*/ 74 h 157"/>
                <a:gd name="T16" fmla="*/ 73 w 157"/>
                <a:gd name="T17" fmla="*/ 74 h 157"/>
                <a:gd name="T18" fmla="*/ 73 w 157"/>
                <a:gd name="T19" fmla="*/ 12 h 157"/>
                <a:gd name="T20" fmla="*/ 157 w 157"/>
                <a:gd name="T21" fmla="*/ 84 h 157"/>
                <a:gd name="T22" fmla="*/ 157 w 157"/>
                <a:gd name="T23" fmla="*/ 157 h 157"/>
                <a:gd name="T24" fmla="*/ 73 w 157"/>
                <a:gd name="T25" fmla="*/ 146 h 157"/>
                <a:gd name="T26" fmla="*/ 73 w 157"/>
                <a:gd name="T27" fmla="*/ 84 h 157"/>
                <a:gd name="T28" fmla="*/ 157 w 157"/>
                <a:gd name="T29" fmla="*/ 84 h 157"/>
                <a:gd name="T30" fmla="*/ 64 w 157"/>
                <a:gd name="T31" fmla="*/ 144 h 157"/>
                <a:gd name="T32" fmla="*/ 0 w 157"/>
                <a:gd name="T33" fmla="*/ 136 h 157"/>
                <a:gd name="T34" fmla="*/ 0 w 157"/>
                <a:gd name="T35" fmla="*/ 84 h 157"/>
                <a:gd name="T36" fmla="*/ 64 w 157"/>
                <a:gd name="T37" fmla="*/ 84 h 157"/>
                <a:gd name="T38" fmla="*/ 64 w 157"/>
                <a:gd name="T39" fmla="*/ 14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57">
                  <a:moveTo>
                    <a:pt x="0" y="74"/>
                  </a:moveTo>
                  <a:lnTo>
                    <a:pt x="0" y="23"/>
                  </a:lnTo>
                  <a:lnTo>
                    <a:pt x="64" y="13"/>
                  </a:lnTo>
                  <a:lnTo>
                    <a:pt x="64" y="74"/>
                  </a:lnTo>
                  <a:lnTo>
                    <a:pt x="0" y="74"/>
                  </a:lnTo>
                  <a:close/>
                  <a:moveTo>
                    <a:pt x="73" y="12"/>
                  </a:moveTo>
                  <a:lnTo>
                    <a:pt x="157" y="0"/>
                  </a:lnTo>
                  <a:lnTo>
                    <a:pt x="157" y="74"/>
                  </a:lnTo>
                  <a:lnTo>
                    <a:pt x="73" y="74"/>
                  </a:lnTo>
                  <a:lnTo>
                    <a:pt x="73" y="12"/>
                  </a:lnTo>
                  <a:close/>
                  <a:moveTo>
                    <a:pt x="157" y="84"/>
                  </a:moveTo>
                  <a:lnTo>
                    <a:pt x="157" y="157"/>
                  </a:lnTo>
                  <a:lnTo>
                    <a:pt x="73" y="146"/>
                  </a:lnTo>
                  <a:lnTo>
                    <a:pt x="73" y="84"/>
                  </a:lnTo>
                  <a:lnTo>
                    <a:pt x="157" y="84"/>
                  </a:lnTo>
                  <a:close/>
                  <a:moveTo>
                    <a:pt x="64" y="144"/>
                  </a:moveTo>
                  <a:lnTo>
                    <a:pt x="0" y="136"/>
                  </a:lnTo>
                  <a:lnTo>
                    <a:pt x="0" y="84"/>
                  </a:lnTo>
                  <a:lnTo>
                    <a:pt x="64" y="84"/>
                  </a:lnTo>
                  <a:lnTo>
                    <a:pt x="64" y="14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Freeform 148"/>
            <p:cNvSpPr>
              <a:spLocks noEditPoints="1"/>
            </p:cNvSpPr>
            <p:nvPr/>
          </p:nvSpPr>
          <p:spPr bwMode="auto">
            <a:xfrm>
              <a:off x="9641330" y="4558408"/>
              <a:ext cx="204059" cy="204059"/>
            </a:xfrm>
            <a:custGeom>
              <a:avLst/>
              <a:gdLst>
                <a:gd name="T0" fmla="*/ 11 w 85"/>
                <a:gd name="T1" fmla="*/ 42 h 85"/>
                <a:gd name="T2" fmla="*/ 29 w 85"/>
                <a:gd name="T3" fmla="*/ 70 h 85"/>
                <a:gd name="T4" fmla="*/ 14 w 85"/>
                <a:gd name="T5" fmla="*/ 30 h 85"/>
                <a:gd name="T6" fmla="*/ 11 w 85"/>
                <a:gd name="T7" fmla="*/ 42 h 85"/>
                <a:gd name="T8" fmla="*/ 64 w 85"/>
                <a:gd name="T9" fmla="*/ 41 h 85"/>
                <a:gd name="T10" fmla="*/ 62 w 85"/>
                <a:gd name="T11" fmla="*/ 32 h 85"/>
                <a:gd name="T12" fmla="*/ 59 w 85"/>
                <a:gd name="T13" fmla="*/ 25 h 85"/>
                <a:gd name="T14" fmla="*/ 64 w 85"/>
                <a:gd name="T15" fmla="*/ 20 h 85"/>
                <a:gd name="T16" fmla="*/ 64 w 85"/>
                <a:gd name="T17" fmla="*/ 20 h 85"/>
                <a:gd name="T18" fmla="*/ 43 w 85"/>
                <a:gd name="T19" fmla="*/ 11 h 85"/>
                <a:gd name="T20" fmla="*/ 16 w 85"/>
                <a:gd name="T21" fmla="*/ 25 h 85"/>
                <a:gd name="T22" fmla="*/ 18 w 85"/>
                <a:gd name="T23" fmla="*/ 25 h 85"/>
                <a:gd name="T24" fmla="*/ 27 w 85"/>
                <a:gd name="T25" fmla="*/ 25 h 85"/>
                <a:gd name="T26" fmla="*/ 27 w 85"/>
                <a:gd name="T27" fmla="*/ 28 h 85"/>
                <a:gd name="T28" fmla="*/ 23 w 85"/>
                <a:gd name="T29" fmla="*/ 28 h 85"/>
                <a:gd name="T30" fmla="*/ 35 w 85"/>
                <a:gd name="T31" fmla="*/ 61 h 85"/>
                <a:gd name="T32" fmla="*/ 42 w 85"/>
                <a:gd name="T33" fmla="*/ 41 h 85"/>
                <a:gd name="T34" fmla="*/ 37 w 85"/>
                <a:gd name="T35" fmla="*/ 28 h 85"/>
                <a:gd name="T36" fmla="*/ 34 w 85"/>
                <a:gd name="T37" fmla="*/ 28 h 85"/>
                <a:gd name="T38" fmla="*/ 34 w 85"/>
                <a:gd name="T39" fmla="*/ 25 h 85"/>
                <a:gd name="T40" fmla="*/ 42 w 85"/>
                <a:gd name="T41" fmla="*/ 25 h 85"/>
                <a:gd name="T42" fmla="*/ 51 w 85"/>
                <a:gd name="T43" fmla="*/ 25 h 85"/>
                <a:gd name="T44" fmla="*/ 51 w 85"/>
                <a:gd name="T45" fmla="*/ 28 h 85"/>
                <a:gd name="T46" fmla="*/ 47 w 85"/>
                <a:gd name="T47" fmla="*/ 28 h 85"/>
                <a:gd name="T48" fmla="*/ 59 w 85"/>
                <a:gd name="T49" fmla="*/ 61 h 85"/>
                <a:gd name="T50" fmla="*/ 62 w 85"/>
                <a:gd name="T51" fmla="*/ 51 h 85"/>
                <a:gd name="T52" fmla="*/ 64 w 85"/>
                <a:gd name="T53" fmla="*/ 41 h 85"/>
                <a:gd name="T54" fmla="*/ 43 w 85"/>
                <a:gd name="T55" fmla="*/ 45 h 85"/>
                <a:gd name="T56" fmla="*/ 34 w 85"/>
                <a:gd name="T57" fmla="*/ 72 h 85"/>
                <a:gd name="T58" fmla="*/ 43 w 85"/>
                <a:gd name="T59" fmla="*/ 73 h 85"/>
                <a:gd name="T60" fmla="*/ 53 w 85"/>
                <a:gd name="T61" fmla="*/ 72 h 85"/>
                <a:gd name="T62" fmla="*/ 53 w 85"/>
                <a:gd name="T63" fmla="*/ 71 h 85"/>
                <a:gd name="T64" fmla="*/ 43 w 85"/>
                <a:gd name="T65" fmla="*/ 45 h 85"/>
                <a:gd name="T66" fmla="*/ 71 w 85"/>
                <a:gd name="T67" fmla="*/ 28 h 85"/>
                <a:gd name="T68" fmla="*/ 71 w 85"/>
                <a:gd name="T69" fmla="*/ 31 h 85"/>
                <a:gd name="T70" fmla="*/ 69 w 85"/>
                <a:gd name="T71" fmla="*/ 42 h 85"/>
                <a:gd name="T72" fmla="*/ 59 w 85"/>
                <a:gd name="T73" fmla="*/ 69 h 85"/>
                <a:gd name="T74" fmla="*/ 75 w 85"/>
                <a:gd name="T75" fmla="*/ 42 h 85"/>
                <a:gd name="T76" fmla="*/ 71 w 85"/>
                <a:gd name="T77" fmla="*/ 28 h 85"/>
                <a:gd name="T78" fmla="*/ 43 w 85"/>
                <a:gd name="T79" fmla="*/ 0 h 85"/>
                <a:gd name="T80" fmla="*/ 0 w 85"/>
                <a:gd name="T81" fmla="*/ 42 h 85"/>
                <a:gd name="T82" fmla="*/ 43 w 85"/>
                <a:gd name="T83" fmla="*/ 85 h 85"/>
                <a:gd name="T84" fmla="*/ 85 w 85"/>
                <a:gd name="T85" fmla="*/ 42 h 85"/>
                <a:gd name="T86" fmla="*/ 43 w 85"/>
                <a:gd name="T87" fmla="*/ 0 h 85"/>
                <a:gd name="T88" fmla="*/ 43 w 85"/>
                <a:gd name="T89" fmla="*/ 79 h 85"/>
                <a:gd name="T90" fmla="*/ 6 w 85"/>
                <a:gd name="T91" fmla="*/ 42 h 85"/>
                <a:gd name="T92" fmla="*/ 43 w 85"/>
                <a:gd name="T93" fmla="*/ 5 h 85"/>
                <a:gd name="T94" fmla="*/ 80 w 85"/>
                <a:gd name="T95" fmla="*/ 42 h 85"/>
                <a:gd name="T96" fmla="*/ 43 w 85"/>
                <a:gd name="T97" fmla="*/ 7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 h="85">
                  <a:moveTo>
                    <a:pt x="11" y="42"/>
                  </a:moveTo>
                  <a:cubicBezTo>
                    <a:pt x="11" y="55"/>
                    <a:pt x="18" y="65"/>
                    <a:pt x="29" y="70"/>
                  </a:cubicBezTo>
                  <a:cubicBezTo>
                    <a:pt x="14" y="30"/>
                    <a:pt x="14" y="30"/>
                    <a:pt x="14" y="30"/>
                  </a:cubicBezTo>
                  <a:cubicBezTo>
                    <a:pt x="12" y="34"/>
                    <a:pt x="11" y="38"/>
                    <a:pt x="11" y="42"/>
                  </a:cubicBezTo>
                  <a:close/>
                  <a:moveTo>
                    <a:pt x="64" y="41"/>
                  </a:moveTo>
                  <a:cubicBezTo>
                    <a:pt x="64" y="37"/>
                    <a:pt x="63" y="34"/>
                    <a:pt x="62" y="32"/>
                  </a:cubicBezTo>
                  <a:cubicBezTo>
                    <a:pt x="60" y="30"/>
                    <a:pt x="59" y="28"/>
                    <a:pt x="59" y="25"/>
                  </a:cubicBezTo>
                  <a:cubicBezTo>
                    <a:pt x="59" y="22"/>
                    <a:pt x="61" y="20"/>
                    <a:pt x="64" y="20"/>
                  </a:cubicBezTo>
                  <a:cubicBezTo>
                    <a:pt x="64" y="20"/>
                    <a:pt x="64" y="20"/>
                    <a:pt x="64" y="20"/>
                  </a:cubicBezTo>
                  <a:cubicBezTo>
                    <a:pt x="59" y="15"/>
                    <a:pt x="51" y="11"/>
                    <a:pt x="43" y="11"/>
                  </a:cubicBezTo>
                  <a:cubicBezTo>
                    <a:pt x="32" y="11"/>
                    <a:pt x="22" y="17"/>
                    <a:pt x="16" y="25"/>
                  </a:cubicBezTo>
                  <a:cubicBezTo>
                    <a:pt x="17" y="25"/>
                    <a:pt x="18" y="25"/>
                    <a:pt x="18" y="25"/>
                  </a:cubicBezTo>
                  <a:cubicBezTo>
                    <a:pt x="22" y="25"/>
                    <a:pt x="27" y="25"/>
                    <a:pt x="27" y="25"/>
                  </a:cubicBezTo>
                  <a:cubicBezTo>
                    <a:pt x="29" y="25"/>
                    <a:pt x="29" y="27"/>
                    <a:pt x="27" y="28"/>
                  </a:cubicBezTo>
                  <a:cubicBezTo>
                    <a:pt x="27" y="28"/>
                    <a:pt x="25" y="28"/>
                    <a:pt x="23" y="28"/>
                  </a:cubicBezTo>
                  <a:cubicBezTo>
                    <a:pt x="35" y="61"/>
                    <a:pt x="35" y="61"/>
                    <a:pt x="35" y="61"/>
                  </a:cubicBezTo>
                  <a:cubicBezTo>
                    <a:pt x="42" y="41"/>
                    <a:pt x="42" y="41"/>
                    <a:pt x="42" y="41"/>
                  </a:cubicBezTo>
                  <a:cubicBezTo>
                    <a:pt x="37" y="28"/>
                    <a:pt x="37" y="28"/>
                    <a:pt x="37" y="28"/>
                  </a:cubicBezTo>
                  <a:cubicBezTo>
                    <a:pt x="35" y="28"/>
                    <a:pt x="34" y="28"/>
                    <a:pt x="34" y="28"/>
                  </a:cubicBezTo>
                  <a:cubicBezTo>
                    <a:pt x="32" y="27"/>
                    <a:pt x="32" y="25"/>
                    <a:pt x="34" y="25"/>
                  </a:cubicBezTo>
                  <a:cubicBezTo>
                    <a:pt x="34" y="25"/>
                    <a:pt x="39" y="25"/>
                    <a:pt x="42" y="25"/>
                  </a:cubicBezTo>
                  <a:cubicBezTo>
                    <a:pt x="46" y="25"/>
                    <a:pt x="51" y="25"/>
                    <a:pt x="51" y="25"/>
                  </a:cubicBezTo>
                  <a:cubicBezTo>
                    <a:pt x="52" y="25"/>
                    <a:pt x="53" y="27"/>
                    <a:pt x="51" y="28"/>
                  </a:cubicBezTo>
                  <a:cubicBezTo>
                    <a:pt x="51" y="28"/>
                    <a:pt x="49" y="28"/>
                    <a:pt x="47" y="28"/>
                  </a:cubicBezTo>
                  <a:cubicBezTo>
                    <a:pt x="59" y="61"/>
                    <a:pt x="59" y="61"/>
                    <a:pt x="59" y="61"/>
                  </a:cubicBezTo>
                  <a:cubicBezTo>
                    <a:pt x="62" y="51"/>
                    <a:pt x="62" y="51"/>
                    <a:pt x="62" y="51"/>
                  </a:cubicBezTo>
                  <a:cubicBezTo>
                    <a:pt x="63" y="47"/>
                    <a:pt x="64" y="43"/>
                    <a:pt x="64" y="41"/>
                  </a:cubicBezTo>
                  <a:close/>
                  <a:moveTo>
                    <a:pt x="43" y="45"/>
                  </a:moveTo>
                  <a:cubicBezTo>
                    <a:pt x="34" y="72"/>
                    <a:pt x="34" y="72"/>
                    <a:pt x="34" y="72"/>
                  </a:cubicBezTo>
                  <a:cubicBezTo>
                    <a:pt x="37" y="73"/>
                    <a:pt x="40" y="73"/>
                    <a:pt x="43" y="73"/>
                  </a:cubicBezTo>
                  <a:cubicBezTo>
                    <a:pt x="47" y="73"/>
                    <a:pt x="50" y="73"/>
                    <a:pt x="53" y="72"/>
                  </a:cubicBezTo>
                  <a:cubicBezTo>
                    <a:pt x="53" y="71"/>
                    <a:pt x="53" y="71"/>
                    <a:pt x="53" y="71"/>
                  </a:cubicBezTo>
                  <a:lnTo>
                    <a:pt x="43" y="45"/>
                  </a:lnTo>
                  <a:close/>
                  <a:moveTo>
                    <a:pt x="71" y="28"/>
                  </a:moveTo>
                  <a:cubicBezTo>
                    <a:pt x="71" y="29"/>
                    <a:pt x="71" y="30"/>
                    <a:pt x="71" y="31"/>
                  </a:cubicBezTo>
                  <a:cubicBezTo>
                    <a:pt x="71" y="34"/>
                    <a:pt x="70" y="37"/>
                    <a:pt x="69" y="42"/>
                  </a:cubicBezTo>
                  <a:cubicBezTo>
                    <a:pt x="59" y="69"/>
                    <a:pt x="59" y="69"/>
                    <a:pt x="59" y="69"/>
                  </a:cubicBezTo>
                  <a:cubicBezTo>
                    <a:pt x="68" y="64"/>
                    <a:pt x="75" y="54"/>
                    <a:pt x="75" y="42"/>
                  </a:cubicBezTo>
                  <a:cubicBezTo>
                    <a:pt x="75" y="37"/>
                    <a:pt x="73" y="32"/>
                    <a:pt x="71" y="28"/>
                  </a:cubicBezTo>
                  <a:close/>
                  <a:moveTo>
                    <a:pt x="43" y="0"/>
                  </a:moveTo>
                  <a:cubicBezTo>
                    <a:pt x="19" y="0"/>
                    <a:pt x="0" y="19"/>
                    <a:pt x="0" y="42"/>
                  </a:cubicBezTo>
                  <a:cubicBezTo>
                    <a:pt x="0" y="66"/>
                    <a:pt x="19" y="85"/>
                    <a:pt x="43" y="85"/>
                  </a:cubicBezTo>
                  <a:cubicBezTo>
                    <a:pt x="66" y="85"/>
                    <a:pt x="85" y="66"/>
                    <a:pt x="85" y="42"/>
                  </a:cubicBezTo>
                  <a:cubicBezTo>
                    <a:pt x="85" y="19"/>
                    <a:pt x="66" y="0"/>
                    <a:pt x="43" y="0"/>
                  </a:cubicBezTo>
                  <a:close/>
                  <a:moveTo>
                    <a:pt x="43" y="79"/>
                  </a:moveTo>
                  <a:cubicBezTo>
                    <a:pt x="22" y="79"/>
                    <a:pt x="6" y="63"/>
                    <a:pt x="6" y="42"/>
                  </a:cubicBezTo>
                  <a:cubicBezTo>
                    <a:pt x="6" y="22"/>
                    <a:pt x="22" y="5"/>
                    <a:pt x="43" y="5"/>
                  </a:cubicBezTo>
                  <a:cubicBezTo>
                    <a:pt x="63" y="5"/>
                    <a:pt x="80" y="22"/>
                    <a:pt x="80" y="42"/>
                  </a:cubicBezTo>
                  <a:cubicBezTo>
                    <a:pt x="80" y="63"/>
                    <a:pt x="63" y="79"/>
                    <a:pt x="43" y="7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Freeform 149"/>
            <p:cNvSpPr>
              <a:spLocks/>
            </p:cNvSpPr>
            <p:nvPr/>
          </p:nvSpPr>
          <p:spPr bwMode="auto">
            <a:xfrm>
              <a:off x="9893834" y="4932762"/>
              <a:ext cx="273057" cy="270121"/>
            </a:xfrm>
            <a:custGeom>
              <a:avLst/>
              <a:gdLst>
                <a:gd name="T0" fmla="*/ 110 w 114"/>
                <a:gd name="T1" fmla="*/ 90 h 113"/>
                <a:gd name="T2" fmla="*/ 60 w 114"/>
                <a:gd name="T3" fmla="*/ 47 h 113"/>
                <a:gd name="T4" fmla="*/ 64 w 114"/>
                <a:gd name="T5" fmla="*/ 32 h 113"/>
                <a:gd name="T6" fmla="*/ 32 w 114"/>
                <a:gd name="T7" fmla="*/ 0 h 113"/>
                <a:gd name="T8" fmla="*/ 23 w 114"/>
                <a:gd name="T9" fmla="*/ 1 h 113"/>
                <a:gd name="T10" fmla="*/ 41 w 114"/>
                <a:gd name="T11" fmla="*/ 20 h 113"/>
                <a:gd name="T12" fmla="*/ 41 w 114"/>
                <a:gd name="T13" fmla="*/ 30 h 113"/>
                <a:gd name="T14" fmla="*/ 30 w 114"/>
                <a:gd name="T15" fmla="*/ 41 h 113"/>
                <a:gd name="T16" fmla="*/ 20 w 114"/>
                <a:gd name="T17" fmla="*/ 41 h 113"/>
                <a:gd name="T18" fmla="*/ 1 w 114"/>
                <a:gd name="T19" fmla="*/ 23 h 113"/>
                <a:gd name="T20" fmla="*/ 0 w 114"/>
                <a:gd name="T21" fmla="*/ 32 h 113"/>
                <a:gd name="T22" fmla="*/ 32 w 114"/>
                <a:gd name="T23" fmla="*/ 63 h 113"/>
                <a:gd name="T24" fmla="*/ 47 w 114"/>
                <a:gd name="T25" fmla="*/ 60 h 113"/>
                <a:gd name="T26" fmla="*/ 90 w 114"/>
                <a:gd name="T27" fmla="*/ 110 h 113"/>
                <a:gd name="T28" fmla="*/ 100 w 114"/>
                <a:gd name="T29" fmla="*/ 111 h 113"/>
                <a:gd name="T30" fmla="*/ 111 w 114"/>
                <a:gd name="T31" fmla="*/ 100 h 113"/>
                <a:gd name="T32" fmla="*/ 110 w 114"/>
                <a:gd name="T33" fmla="*/ 9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113">
                  <a:moveTo>
                    <a:pt x="110" y="90"/>
                  </a:moveTo>
                  <a:cubicBezTo>
                    <a:pt x="60" y="47"/>
                    <a:pt x="60" y="47"/>
                    <a:pt x="60" y="47"/>
                  </a:cubicBezTo>
                  <a:cubicBezTo>
                    <a:pt x="62" y="42"/>
                    <a:pt x="64" y="37"/>
                    <a:pt x="64" y="32"/>
                  </a:cubicBezTo>
                  <a:cubicBezTo>
                    <a:pt x="64" y="14"/>
                    <a:pt x="49" y="0"/>
                    <a:pt x="32" y="0"/>
                  </a:cubicBezTo>
                  <a:cubicBezTo>
                    <a:pt x="29" y="0"/>
                    <a:pt x="26" y="0"/>
                    <a:pt x="23" y="1"/>
                  </a:cubicBezTo>
                  <a:cubicBezTo>
                    <a:pt x="41" y="20"/>
                    <a:pt x="41" y="20"/>
                    <a:pt x="41" y="20"/>
                  </a:cubicBezTo>
                  <a:cubicBezTo>
                    <a:pt x="44" y="22"/>
                    <a:pt x="44" y="27"/>
                    <a:pt x="41" y="30"/>
                  </a:cubicBezTo>
                  <a:cubicBezTo>
                    <a:pt x="30" y="41"/>
                    <a:pt x="30" y="41"/>
                    <a:pt x="30" y="41"/>
                  </a:cubicBezTo>
                  <a:cubicBezTo>
                    <a:pt x="27" y="44"/>
                    <a:pt x="23" y="44"/>
                    <a:pt x="20" y="41"/>
                  </a:cubicBezTo>
                  <a:cubicBezTo>
                    <a:pt x="1" y="23"/>
                    <a:pt x="1" y="23"/>
                    <a:pt x="1" y="23"/>
                  </a:cubicBezTo>
                  <a:cubicBezTo>
                    <a:pt x="1" y="25"/>
                    <a:pt x="0" y="29"/>
                    <a:pt x="0" y="32"/>
                  </a:cubicBezTo>
                  <a:cubicBezTo>
                    <a:pt x="0" y="49"/>
                    <a:pt x="14" y="63"/>
                    <a:pt x="32" y="63"/>
                  </a:cubicBezTo>
                  <a:cubicBezTo>
                    <a:pt x="37" y="63"/>
                    <a:pt x="42" y="62"/>
                    <a:pt x="47" y="60"/>
                  </a:cubicBezTo>
                  <a:cubicBezTo>
                    <a:pt x="90" y="110"/>
                    <a:pt x="90" y="110"/>
                    <a:pt x="90" y="110"/>
                  </a:cubicBezTo>
                  <a:cubicBezTo>
                    <a:pt x="93" y="113"/>
                    <a:pt x="97" y="113"/>
                    <a:pt x="100" y="111"/>
                  </a:cubicBezTo>
                  <a:cubicBezTo>
                    <a:pt x="111" y="100"/>
                    <a:pt x="111" y="100"/>
                    <a:pt x="111" y="100"/>
                  </a:cubicBezTo>
                  <a:cubicBezTo>
                    <a:pt x="114" y="97"/>
                    <a:pt x="113" y="93"/>
                    <a:pt x="110" y="9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150"/>
            <p:cNvSpPr>
              <a:spLocks noEditPoints="1"/>
            </p:cNvSpPr>
            <p:nvPr/>
          </p:nvSpPr>
          <p:spPr bwMode="auto">
            <a:xfrm>
              <a:off x="9070259" y="4672916"/>
              <a:ext cx="268654" cy="412522"/>
            </a:xfrm>
            <a:custGeom>
              <a:avLst/>
              <a:gdLst>
                <a:gd name="T0" fmla="*/ 84 w 112"/>
                <a:gd name="T1" fmla="*/ 3 h 172"/>
                <a:gd name="T2" fmla="*/ 111 w 112"/>
                <a:gd name="T3" fmla="*/ 19 h 172"/>
                <a:gd name="T4" fmla="*/ 110 w 112"/>
                <a:gd name="T5" fmla="*/ 33 h 172"/>
                <a:gd name="T6" fmla="*/ 103 w 112"/>
                <a:gd name="T7" fmla="*/ 44 h 172"/>
                <a:gd name="T8" fmla="*/ 65 w 112"/>
                <a:gd name="T9" fmla="*/ 21 h 172"/>
                <a:gd name="T10" fmla="*/ 72 w 112"/>
                <a:gd name="T11" fmla="*/ 10 h 172"/>
                <a:gd name="T12" fmla="*/ 84 w 112"/>
                <a:gd name="T13" fmla="*/ 3 h 172"/>
                <a:gd name="T14" fmla="*/ 0 w 112"/>
                <a:gd name="T15" fmla="*/ 130 h 172"/>
                <a:gd name="T16" fmla="*/ 1 w 112"/>
                <a:gd name="T17" fmla="*/ 172 h 172"/>
                <a:gd name="T18" fmla="*/ 38 w 112"/>
                <a:gd name="T19" fmla="*/ 153 h 172"/>
                <a:gd name="T20" fmla="*/ 98 w 112"/>
                <a:gd name="T21" fmla="*/ 52 h 172"/>
                <a:gd name="T22" fmla="*/ 60 w 112"/>
                <a:gd name="T23" fmla="*/ 29 h 172"/>
                <a:gd name="T24" fmla="*/ 0 w 112"/>
                <a:gd name="T25" fmla="*/ 130 h 172"/>
                <a:gd name="T26" fmla="*/ 76 w 112"/>
                <a:gd name="T27" fmla="*/ 57 h 172"/>
                <a:gd name="T28" fmla="*/ 30 w 112"/>
                <a:gd name="T29" fmla="*/ 134 h 172"/>
                <a:gd name="T30" fmla="*/ 20 w 112"/>
                <a:gd name="T31" fmla="*/ 128 h 172"/>
                <a:gd name="T32" fmla="*/ 66 w 112"/>
                <a:gd name="T33" fmla="*/ 52 h 172"/>
                <a:gd name="T34" fmla="*/ 76 w 112"/>
                <a:gd name="T35" fmla="*/ 5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72">
                  <a:moveTo>
                    <a:pt x="84" y="3"/>
                  </a:moveTo>
                  <a:cubicBezTo>
                    <a:pt x="96" y="0"/>
                    <a:pt x="108" y="7"/>
                    <a:pt x="111" y="19"/>
                  </a:cubicBezTo>
                  <a:cubicBezTo>
                    <a:pt x="112" y="24"/>
                    <a:pt x="112" y="29"/>
                    <a:pt x="110" y="33"/>
                  </a:cubicBezTo>
                  <a:cubicBezTo>
                    <a:pt x="103" y="44"/>
                    <a:pt x="103" y="44"/>
                    <a:pt x="103" y="44"/>
                  </a:cubicBezTo>
                  <a:cubicBezTo>
                    <a:pt x="65" y="21"/>
                    <a:pt x="65" y="21"/>
                    <a:pt x="65" y="21"/>
                  </a:cubicBezTo>
                  <a:cubicBezTo>
                    <a:pt x="72" y="10"/>
                    <a:pt x="72" y="10"/>
                    <a:pt x="72" y="10"/>
                  </a:cubicBezTo>
                  <a:cubicBezTo>
                    <a:pt x="75" y="7"/>
                    <a:pt x="79" y="4"/>
                    <a:pt x="84" y="3"/>
                  </a:cubicBezTo>
                  <a:close/>
                  <a:moveTo>
                    <a:pt x="0" y="130"/>
                  </a:moveTo>
                  <a:cubicBezTo>
                    <a:pt x="1" y="172"/>
                    <a:pt x="1" y="172"/>
                    <a:pt x="1" y="172"/>
                  </a:cubicBezTo>
                  <a:cubicBezTo>
                    <a:pt x="38" y="153"/>
                    <a:pt x="38" y="153"/>
                    <a:pt x="38" y="153"/>
                  </a:cubicBezTo>
                  <a:cubicBezTo>
                    <a:pt x="98" y="52"/>
                    <a:pt x="98" y="52"/>
                    <a:pt x="98" y="52"/>
                  </a:cubicBezTo>
                  <a:cubicBezTo>
                    <a:pt x="60" y="29"/>
                    <a:pt x="60" y="29"/>
                    <a:pt x="60" y="29"/>
                  </a:cubicBezTo>
                  <a:lnTo>
                    <a:pt x="0" y="130"/>
                  </a:lnTo>
                  <a:close/>
                  <a:moveTo>
                    <a:pt x="76" y="57"/>
                  </a:moveTo>
                  <a:cubicBezTo>
                    <a:pt x="30" y="134"/>
                    <a:pt x="30" y="134"/>
                    <a:pt x="30" y="134"/>
                  </a:cubicBezTo>
                  <a:cubicBezTo>
                    <a:pt x="20" y="128"/>
                    <a:pt x="20" y="128"/>
                    <a:pt x="20" y="128"/>
                  </a:cubicBezTo>
                  <a:cubicBezTo>
                    <a:pt x="66" y="52"/>
                    <a:pt x="66" y="52"/>
                    <a:pt x="66" y="52"/>
                  </a:cubicBezTo>
                  <a:lnTo>
                    <a:pt x="76" y="5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Freeform 151"/>
            <p:cNvSpPr>
              <a:spLocks noEditPoints="1"/>
            </p:cNvSpPr>
            <p:nvPr/>
          </p:nvSpPr>
          <p:spPr bwMode="auto">
            <a:xfrm>
              <a:off x="9391761" y="4687596"/>
              <a:ext cx="229016" cy="261313"/>
            </a:xfrm>
            <a:custGeom>
              <a:avLst/>
              <a:gdLst>
                <a:gd name="T0" fmla="*/ 40 w 95"/>
                <a:gd name="T1" fmla="*/ 61 h 109"/>
                <a:gd name="T2" fmla="*/ 34 w 95"/>
                <a:gd name="T3" fmla="*/ 54 h 109"/>
                <a:gd name="T4" fmla="*/ 13 w 95"/>
                <a:gd name="T5" fmla="*/ 75 h 109"/>
                <a:gd name="T6" fmla="*/ 34 w 95"/>
                <a:gd name="T7" fmla="*/ 95 h 109"/>
                <a:gd name="T8" fmla="*/ 40 w 95"/>
                <a:gd name="T9" fmla="*/ 88 h 109"/>
                <a:gd name="T10" fmla="*/ 27 w 95"/>
                <a:gd name="T11" fmla="*/ 75 h 109"/>
                <a:gd name="T12" fmla="*/ 40 w 95"/>
                <a:gd name="T13" fmla="*/ 61 h 109"/>
                <a:gd name="T14" fmla="*/ 54 w 95"/>
                <a:gd name="T15" fmla="*/ 88 h 109"/>
                <a:gd name="T16" fmla="*/ 61 w 95"/>
                <a:gd name="T17" fmla="*/ 95 h 109"/>
                <a:gd name="T18" fmla="*/ 81 w 95"/>
                <a:gd name="T19" fmla="*/ 75 h 109"/>
                <a:gd name="T20" fmla="*/ 61 w 95"/>
                <a:gd name="T21" fmla="*/ 54 h 109"/>
                <a:gd name="T22" fmla="*/ 54 w 95"/>
                <a:gd name="T23" fmla="*/ 61 h 109"/>
                <a:gd name="T24" fmla="*/ 68 w 95"/>
                <a:gd name="T25" fmla="*/ 75 h 109"/>
                <a:gd name="T26" fmla="*/ 54 w 95"/>
                <a:gd name="T27" fmla="*/ 88 h 109"/>
                <a:gd name="T28" fmla="*/ 89 w 95"/>
                <a:gd name="T29" fmla="*/ 21 h 109"/>
                <a:gd name="T30" fmla="*/ 74 w 95"/>
                <a:gd name="T31" fmla="*/ 6 h 109"/>
                <a:gd name="T32" fmla="*/ 59 w 95"/>
                <a:gd name="T33" fmla="*/ 0 h 109"/>
                <a:gd name="T34" fmla="*/ 8 w 95"/>
                <a:gd name="T35" fmla="*/ 0 h 109"/>
                <a:gd name="T36" fmla="*/ 0 w 95"/>
                <a:gd name="T37" fmla="*/ 8 h 109"/>
                <a:gd name="T38" fmla="*/ 0 w 95"/>
                <a:gd name="T39" fmla="*/ 100 h 109"/>
                <a:gd name="T40" fmla="*/ 8 w 95"/>
                <a:gd name="T41" fmla="*/ 109 h 109"/>
                <a:gd name="T42" fmla="*/ 86 w 95"/>
                <a:gd name="T43" fmla="*/ 109 h 109"/>
                <a:gd name="T44" fmla="*/ 95 w 95"/>
                <a:gd name="T45" fmla="*/ 100 h 109"/>
                <a:gd name="T46" fmla="*/ 95 w 95"/>
                <a:gd name="T47" fmla="*/ 36 h 109"/>
                <a:gd name="T48" fmla="*/ 89 w 95"/>
                <a:gd name="T49" fmla="*/ 21 h 109"/>
                <a:gd name="T50" fmla="*/ 84 w 95"/>
                <a:gd name="T51" fmla="*/ 26 h 109"/>
                <a:gd name="T52" fmla="*/ 85 w 95"/>
                <a:gd name="T53" fmla="*/ 27 h 109"/>
                <a:gd name="T54" fmla="*/ 68 w 95"/>
                <a:gd name="T55" fmla="*/ 27 h 109"/>
                <a:gd name="T56" fmla="*/ 68 w 95"/>
                <a:gd name="T57" fmla="*/ 10 h 109"/>
                <a:gd name="T58" fmla="*/ 69 w 95"/>
                <a:gd name="T59" fmla="*/ 11 h 109"/>
                <a:gd name="T60" fmla="*/ 84 w 95"/>
                <a:gd name="T61" fmla="*/ 26 h 109"/>
                <a:gd name="T62" fmla="*/ 88 w 95"/>
                <a:gd name="T63" fmla="*/ 100 h 109"/>
                <a:gd name="T64" fmla="*/ 86 w 95"/>
                <a:gd name="T65" fmla="*/ 102 h 109"/>
                <a:gd name="T66" fmla="*/ 8 w 95"/>
                <a:gd name="T67" fmla="*/ 102 h 109"/>
                <a:gd name="T68" fmla="*/ 6 w 95"/>
                <a:gd name="T69" fmla="*/ 100 h 109"/>
                <a:gd name="T70" fmla="*/ 6 w 95"/>
                <a:gd name="T71" fmla="*/ 8 h 109"/>
                <a:gd name="T72" fmla="*/ 8 w 95"/>
                <a:gd name="T73" fmla="*/ 7 h 109"/>
                <a:gd name="T74" fmla="*/ 59 w 95"/>
                <a:gd name="T75" fmla="*/ 7 h 109"/>
                <a:gd name="T76" fmla="*/ 61 w 95"/>
                <a:gd name="T77" fmla="*/ 7 h 109"/>
                <a:gd name="T78" fmla="*/ 61 w 95"/>
                <a:gd name="T79" fmla="*/ 34 h 109"/>
                <a:gd name="T80" fmla="*/ 88 w 95"/>
                <a:gd name="T81" fmla="*/ 34 h 109"/>
                <a:gd name="T82" fmla="*/ 88 w 95"/>
                <a:gd name="T83" fmla="*/ 36 h 109"/>
                <a:gd name="T84" fmla="*/ 88 w 95"/>
                <a:gd name="T85" fmla="*/ 10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 h="109">
                  <a:moveTo>
                    <a:pt x="40" y="61"/>
                  </a:moveTo>
                  <a:cubicBezTo>
                    <a:pt x="34" y="54"/>
                    <a:pt x="34" y="54"/>
                    <a:pt x="34" y="54"/>
                  </a:cubicBezTo>
                  <a:cubicBezTo>
                    <a:pt x="13" y="75"/>
                    <a:pt x="13" y="75"/>
                    <a:pt x="13" y="75"/>
                  </a:cubicBezTo>
                  <a:cubicBezTo>
                    <a:pt x="34" y="95"/>
                    <a:pt x="34" y="95"/>
                    <a:pt x="34" y="95"/>
                  </a:cubicBezTo>
                  <a:cubicBezTo>
                    <a:pt x="40" y="88"/>
                    <a:pt x="40" y="88"/>
                    <a:pt x="40" y="88"/>
                  </a:cubicBezTo>
                  <a:cubicBezTo>
                    <a:pt x="27" y="75"/>
                    <a:pt x="27" y="75"/>
                    <a:pt x="27" y="75"/>
                  </a:cubicBezTo>
                  <a:lnTo>
                    <a:pt x="40" y="61"/>
                  </a:lnTo>
                  <a:close/>
                  <a:moveTo>
                    <a:pt x="54" y="88"/>
                  </a:moveTo>
                  <a:cubicBezTo>
                    <a:pt x="61" y="95"/>
                    <a:pt x="61" y="95"/>
                    <a:pt x="61" y="95"/>
                  </a:cubicBezTo>
                  <a:cubicBezTo>
                    <a:pt x="81" y="75"/>
                    <a:pt x="81" y="75"/>
                    <a:pt x="81" y="75"/>
                  </a:cubicBezTo>
                  <a:cubicBezTo>
                    <a:pt x="61" y="54"/>
                    <a:pt x="61" y="54"/>
                    <a:pt x="61" y="54"/>
                  </a:cubicBezTo>
                  <a:cubicBezTo>
                    <a:pt x="54" y="61"/>
                    <a:pt x="54" y="61"/>
                    <a:pt x="54" y="61"/>
                  </a:cubicBezTo>
                  <a:cubicBezTo>
                    <a:pt x="68" y="75"/>
                    <a:pt x="68" y="75"/>
                    <a:pt x="68" y="75"/>
                  </a:cubicBezTo>
                  <a:lnTo>
                    <a:pt x="54" y="88"/>
                  </a:lnTo>
                  <a:close/>
                  <a:moveTo>
                    <a:pt x="89" y="21"/>
                  </a:moveTo>
                  <a:cubicBezTo>
                    <a:pt x="74" y="6"/>
                    <a:pt x="74" y="6"/>
                    <a:pt x="74" y="6"/>
                  </a:cubicBezTo>
                  <a:cubicBezTo>
                    <a:pt x="70" y="3"/>
                    <a:pt x="64" y="0"/>
                    <a:pt x="59" y="0"/>
                  </a:cubicBezTo>
                  <a:cubicBezTo>
                    <a:pt x="8" y="0"/>
                    <a:pt x="8" y="0"/>
                    <a:pt x="8" y="0"/>
                  </a:cubicBezTo>
                  <a:cubicBezTo>
                    <a:pt x="3" y="0"/>
                    <a:pt x="0" y="4"/>
                    <a:pt x="0" y="8"/>
                  </a:cubicBezTo>
                  <a:cubicBezTo>
                    <a:pt x="0" y="100"/>
                    <a:pt x="0" y="100"/>
                    <a:pt x="0" y="100"/>
                  </a:cubicBezTo>
                  <a:cubicBezTo>
                    <a:pt x="0" y="105"/>
                    <a:pt x="3" y="109"/>
                    <a:pt x="8" y="109"/>
                  </a:cubicBezTo>
                  <a:cubicBezTo>
                    <a:pt x="86" y="109"/>
                    <a:pt x="86" y="109"/>
                    <a:pt x="86" y="109"/>
                  </a:cubicBezTo>
                  <a:cubicBezTo>
                    <a:pt x="91" y="109"/>
                    <a:pt x="95" y="105"/>
                    <a:pt x="95" y="100"/>
                  </a:cubicBezTo>
                  <a:cubicBezTo>
                    <a:pt x="95" y="36"/>
                    <a:pt x="95" y="36"/>
                    <a:pt x="95" y="36"/>
                  </a:cubicBezTo>
                  <a:cubicBezTo>
                    <a:pt x="95" y="31"/>
                    <a:pt x="92" y="24"/>
                    <a:pt x="89" y="21"/>
                  </a:cubicBezTo>
                  <a:close/>
                  <a:moveTo>
                    <a:pt x="84" y="26"/>
                  </a:moveTo>
                  <a:cubicBezTo>
                    <a:pt x="84" y="26"/>
                    <a:pt x="85" y="27"/>
                    <a:pt x="85" y="27"/>
                  </a:cubicBezTo>
                  <a:cubicBezTo>
                    <a:pt x="68" y="27"/>
                    <a:pt x="68" y="27"/>
                    <a:pt x="68" y="27"/>
                  </a:cubicBezTo>
                  <a:cubicBezTo>
                    <a:pt x="68" y="10"/>
                    <a:pt x="68" y="10"/>
                    <a:pt x="68" y="10"/>
                  </a:cubicBezTo>
                  <a:cubicBezTo>
                    <a:pt x="68" y="10"/>
                    <a:pt x="68" y="10"/>
                    <a:pt x="69" y="11"/>
                  </a:cubicBezTo>
                  <a:lnTo>
                    <a:pt x="84" y="26"/>
                  </a:lnTo>
                  <a:close/>
                  <a:moveTo>
                    <a:pt x="88" y="100"/>
                  </a:moveTo>
                  <a:cubicBezTo>
                    <a:pt x="88" y="101"/>
                    <a:pt x="87" y="102"/>
                    <a:pt x="86" y="102"/>
                  </a:cubicBezTo>
                  <a:cubicBezTo>
                    <a:pt x="8" y="102"/>
                    <a:pt x="8" y="102"/>
                    <a:pt x="8" y="102"/>
                  </a:cubicBezTo>
                  <a:cubicBezTo>
                    <a:pt x="7" y="102"/>
                    <a:pt x="6" y="101"/>
                    <a:pt x="6" y="100"/>
                  </a:cubicBezTo>
                  <a:cubicBezTo>
                    <a:pt x="6" y="8"/>
                    <a:pt x="6" y="8"/>
                    <a:pt x="6" y="8"/>
                  </a:cubicBezTo>
                  <a:cubicBezTo>
                    <a:pt x="6" y="7"/>
                    <a:pt x="7" y="7"/>
                    <a:pt x="8" y="7"/>
                  </a:cubicBezTo>
                  <a:cubicBezTo>
                    <a:pt x="59" y="7"/>
                    <a:pt x="59" y="7"/>
                    <a:pt x="59" y="7"/>
                  </a:cubicBezTo>
                  <a:cubicBezTo>
                    <a:pt x="60" y="7"/>
                    <a:pt x="60" y="7"/>
                    <a:pt x="61" y="7"/>
                  </a:cubicBezTo>
                  <a:cubicBezTo>
                    <a:pt x="61" y="34"/>
                    <a:pt x="61" y="34"/>
                    <a:pt x="61" y="34"/>
                  </a:cubicBezTo>
                  <a:cubicBezTo>
                    <a:pt x="88" y="34"/>
                    <a:pt x="88" y="34"/>
                    <a:pt x="88" y="34"/>
                  </a:cubicBezTo>
                  <a:cubicBezTo>
                    <a:pt x="88" y="34"/>
                    <a:pt x="88" y="35"/>
                    <a:pt x="88" y="36"/>
                  </a:cubicBezTo>
                  <a:lnTo>
                    <a:pt x="88" y="10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Freeform 152"/>
            <p:cNvSpPr>
              <a:spLocks noEditPoints="1"/>
            </p:cNvSpPr>
            <p:nvPr/>
          </p:nvSpPr>
          <p:spPr bwMode="auto">
            <a:xfrm>
              <a:off x="8971898" y="2175761"/>
              <a:ext cx="300951" cy="22314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Freeform 153"/>
            <p:cNvSpPr>
              <a:spLocks noEditPoints="1"/>
            </p:cNvSpPr>
            <p:nvPr/>
          </p:nvSpPr>
          <p:spPr bwMode="auto">
            <a:xfrm>
              <a:off x="8600482" y="3987336"/>
              <a:ext cx="155614" cy="158549"/>
            </a:xfrm>
            <a:custGeom>
              <a:avLst/>
              <a:gdLst>
                <a:gd name="T0" fmla="*/ 61 w 65"/>
                <a:gd name="T1" fmla="*/ 19 h 66"/>
                <a:gd name="T2" fmla="*/ 47 w 65"/>
                <a:gd name="T3" fmla="*/ 4 h 66"/>
                <a:gd name="T4" fmla="*/ 51 w 65"/>
                <a:gd name="T5" fmla="*/ 0 h 66"/>
                <a:gd name="T6" fmla="*/ 65 w 65"/>
                <a:gd name="T7" fmla="*/ 15 h 66"/>
                <a:gd name="T8" fmla="*/ 61 w 65"/>
                <a:gd name="T9" fmla="*/ 19 h 66"/>
                <a:gd name="T10" fmla="*/ 57 w 65"/>
                <a:gd name="T11" fmla="*/ 23 h 66"/>
                <a:gd name="T12" fmla="*/ 55 w 65"/>
                <a:gd name="T13" fmla="*/ 46 h 66"/>
                <a:gd name="T14" fmla="*/ 10 w 65"/>
                <a:gd name="T15" fmla="*/ 66 h 66"/>
                <a:gd name="T16" fmla="*/ 6 w 65"/>
                <a:gd name="T17" fmla="*/ 63 h 66"/>
                <a:gd name="T18" fmla="*/ 24 w 65"/>
                <a:gd name="T19" fmla="*/ 45 h 66"/>
                <a:gd name="T20" fmla="*/ 26 w 65"/>
                <a:gd name="T21" fmla="*/ 46 h 66"/>
                <a:gd name="T22" fmla="*/ 32 w 65"/>
                <a:gd name="T23" fmla="*/ 39 h 66"/>
                <a:gd name="T24" fmla="*/ 26 w 65"/>
                <a:gd name="T25" fmla="*/ 33 h 66"/>
                <a:gd name="T26" fmla="*/ 20 w 65"/>
                <a:gd name="T27" fmla="*/ 39 h 66"/>
                <a:gd name="T28" fmla="*/ 21 w 65"/>
                <a:gd name="T29" fmla="*/ 42 h 66"/>
                <a:gd name="T30" fmla="*/ 3 w 65"/>
                <a:gd name="T31" fmla="*/ 59 h 66"/>
                <a:gd name="T32" fmla="*/ 0 w 65"/>
                <a:gd name="T33" fmla="*/ 56 h 66"/>
                <a:gd name="T34" fmla="*/ 20 w 65"/>
                <a:gd name="T35" fmla="*/ 10 h 66"/>
                <a:gd name="T36" fmla="*/ 43 w 65"/>
                <a:gd name="T37" fmla="*/ 8 h 66"/>
                <a:gd name="T38" fmla="*/ 57 w 65"/>
                <a:gd name="T39" fmla="*/ 2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66">
                  <a:moveTo>
                    <a:pt x="61" y="19"/>
                  </a:moveTo>
                  <a:cubicBezTo>
                    <a:pt x="47" y="4"/>
                    <a:pt x="47" y="4"/>
                    <a:pt x="47" y="4"/>
                  </a:cubicBezTo>
                  <a:cubicBezTo>
                    <a:pt x="51" y="0"/>
                    <a:pt x="51" y="0"/>
                    <a:pt x="51" y="0"/>
                  </a:cubicBezTo>
                  <a:cubicBezTo>
                    <a:pt x="65" y="15"/>
                    <a:pt x="65" y="15"/>
                    <a:pt x="65" y="15"/>
                  </a:cubicBezTo>
                  <a:lnTo>
                    <a:pt x="61" y="19"/>
                  </a:lnTo>
                  <a:close/>
                  <a:moveTo>
                    <a:pt x="57" y="23"/>
                  </a:moveTo>
                  <a:cubicBezTo>
                    <a:pt x="55" y="46"/>
                    <a:pt x="55" y="46"/>
                    <a:pt x="55" y="46"/>
                  </a:cubicBezTo>
                  <a:cubicBezTo>
                    <a:pt x="37" y="46"/>
                    <a:pt x="10" y="66"/>
                    <a:pt x="10" y="66"/>
                  </a:cubicBezTo>
                  <a:cubicBezTo>
                    <a:pt x="6" y="63"/>
                    <a:pt x="6" y="63"/>
                    <a:pt x="6" y="63"/>
                  </a:cubicBezTo>
                  <a:cubicBezTo>
                    <a:pt x="24" y="45"/>
                    <a:pt x="24" y="45"/>
                    <a:pt x="24" y="45"/>
                  </a:cubicBezTo>
                  <a:cubicBezTo>
                    <a:pt x="25" y="45"/>
                    <a:pt x="25" y="46"/>
                    <a:pt x="26" y="46"/>
                  </a:cubicBezTo>
                  <a:cubicBezTo>
                    <a:pt x="30" y="46"/>
                    <a:pt x="32" y="43"/>
                    <a:pt x="32" y="39"/>
                  </a:cubicBezTo>
                  <a:cubicBezTo>
                    <a:pt x="32" y="36"/>
                    <a:pt x="30" y="33"/>
                    <a:pt x="26" y="33"/>
                  </a:cubicBezTo>
                  <a:cubicBezTo>
                    <a:pt x="23" y="33"/>
                    <a:pt x="20" y="36"/>
                    <a:pt x="20" y="39"/>
                  </a:cubicBezTo>
                  <a:cubicBezTo>
                    <a:pt x="20" y="40"/>
                    <a:pt x="20" y="41"/>
                    <a:pt x="21" y="42"/>
                  </a:cubicBezTo>
                  <a:cubicBezTo>
                    <a:pt x="3" y="59"/>
                    <a:pt x="3" y="59"/>
                    <a:pt x="3" y="59"/>
                  </a:cubicBezTo>
                  <a:cubicBezTo>
                    <a:pt x="0" y="56"/>
                    <a:pt x="0" y="56"/>
                    <a:pt x="0" y="56"/>
                  </a:cubicBezTo>
                  <a:cubicBezTo>
                    <a:pt x="0" y="56"/>
                    <a:pt x="20" y="29"/>
                    <a:pt x="20" y="10"/>
                  </a:cubicBezTo>
                  <a:cubicBezTo>
                    <a:pt x="43" y="8"/>
                    <a:pt x="43" y="8"/>
                    <a:pt x="43" y="8"/>
                  </a:cubicBezTo>
                  <a:lnTo>
                    <a:pt x="57" y="2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Freeform 154"/>
            <p:cNvSpPr>
              <a:spLocks/>
            </p:cNvSpPr>
            <p:nvPr/>
          </p:nvSpPr>
          <p:spPr bwMode="auto">
            <a:xfrm>
              <a:off x="8867667" y="3802361"/>
              <a:ext cx="209932" cy="201122"/>
            </a:xfrm>
            <a:custGeom>
              <a:avLst/>
              <a:gdLst>
                <a:gd name="T0" fmla="*/ 55 w 88"/>
                <a:gd name="T1" fmla="*/ 59 h 84"/>
                <a:gd name="T2" fmla="*/ 53 w 88"/>
                <a:gd name="T3" fmla="*/ 53 h 84"/>
                <a:gd name="T4" fmla="*/ 61 w 88"/>
                <a:gd name="T5" fmla="*/ 38 h 84"/>
                <a:gd name="T6" fmla="*/ 63 w 88"/>
                <a:gd name="T7" fmla="*/ 26 h 84"/>
                <a:gd name="T8" fmla="*/ 44 w 88"/>
                <a:gd name="T9" fmla="*/ 0 h 84"/>
                <a:gd name="T10" fmla="*/ 25 w 88"/>
                <a:gd name="T11" fmla="*/ 26 h 84"/>
                <a:gd name="T12" fmla="*/ 28 w 88"/>
                <a:gd name="T13" fmla="*/ 38 h 84"/>
                <a:gd name="T14" fmla="*/ 36 w 88"/>
                <a:gd name="T15" fmla="*/ 53 h 84"/>
                <a:gd name="T16" fmla="*/ 33 w 88"/>
                <a:gd name="T17" fmla="*/ 59 h 84"/>
                <a:gd name="T18" fmla="*/ 0 w 88"/>
                <a:gd name="T19" fmla="*/ 84 h 84"/>
                <a:gd name="T20" fmla="*/ 44 w 88"/>
                <a:gd name="T21" fmla="*/ 84 h 84"/>
                <a:gd name="T22" fmla="*/ 88 w 88"/>
                <a:gd name="T23" fmla="*/ 84 h 84"/>
                <a:gd name="T24" fmla="*/ 55 w 88"/>
                <a:gd name="T2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84">
                  <a:moveTo>
                    <a:pt x="55" y="59"/>
                  </a:moveTo>
                  <a:cubicBezTo>
                    <a:pt x="53" y="59"/>
                    <a:pt x="53" y="53"/>
                    <a:pt x="53" y="53"/>
                  </a:cubicBezTo>
                  <a:cubicBezTo>
                    <a:pt x="53" y="53"/>
                    <a:pt x="59" y="46"/>
                    <a:pt x="61" y="38"/>
                  </a:cubicBezTo>
                  <a:cubicBezTo>
                    <a:pt x="64" y="38"/>
                    <a:pt x="67" y="29"/>
                    <a:pt x="63" y="26"/>
                  </a:cubicBezTo>
                  <a:cubicBezTo>
                    <a:pt x="63" y="22"/>
                    <a:pt x="68" y="0"/>
                    <a:pt x="44" y="0"/>
                  </a:cubicBezTo>
                  <a:cubicBezTo>
                    <a:pt x="21" y="0"/>
                    <a:pt x="25" y="22"/>
                    <a:pt x="25" y="26"/>
                  </a:cubicBezTo>
                  <a:cubicBezTo>
                    <a:pt x="22" y="29"/>
                    <a:pt x="24" y="38"/>
                    <a:pt x="28" y="38"/>
                  </a:cubicBezTo>
                  <a:cubicBezTo>
                    <a:pt x="29" y="46"/>
                    <a:pt x="36" y="53"/>
                    <a:pt x="36" y="53"/>
                  </a:cubicBezTo>
                  <a:cubicBezTo>
                    <a:pt x="36" y="53"/>
                    <a:pt x="35" y="59"/>
                    <a:pt x="33" y="59"/>
                  </a:cubicBezTo>
                  <a:cubicBezTo>
                    <a:pt x="26" y="60"/>
                    <a:pt x="0" y="72"/>
                    <a:pt x="0" y="84"/>
                  </a:cubicBezTo>
                  <a:cubicBezTo>
                    <a:pt x="44" y="84"/>
                    <a:pt x="44" y="84"/>
                    <a:pt x="44" y="84"/>
                  </a:cubicBezTo>
                  <a:cubicBezTo>
                    <a:pt x="88" y="84"/>
                    <a:pt x="88" y="84"/>
                    <a:pt x="88" y="84"/>
                  </a:cubicBezTo>
                  <a:cubicBezTo>
                    <a:pt x="88" y="72"/>
                    <a:pt x="62" y="60"/>
                    <a:pt x="55" y="5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Freeform 155"/>
            <p:cNvSpPr>
              <a:spLocks noEditPoints="1"/>
            </p:cNvSpPr>
            <p:nvPr/>
          </p:nvSpPr>
          <p:spPr bwMode="auto">
            <a:xfrm>
              <a:off x="8229065" y="4153225"/>
              <a:ext cx="196719" cy="196719"/>
            </a:xfrm>
            <a:custGeom>
              <a:avLst/>
              <a:gdLst>
                <a:gd name="T0" fmla="*/ 0 w 82"/>
                <a:gd name="T1" fmla="*/ 41 h 82"/>
                <a:gd name="T2" fmla="*/ 82 w 82"/>
                <a:gd name="T3" fmla="*/ 41 h 82"/>
                <a:gd name="T4" fmla="*/ 64 w 82"/>
                <a:gd name="T5" fmla="*/ 55 h 82"/>
                <a:gd name="T6" fmla="*/ 77 w 82"/>
                <a:gd name="T7" fmla="*/ 44 h 82"/>
                <a:gd name="T8" fmla="*/ 64 w 82"/>
                <a:gd name="T9" fmla="*/ 55 h 82"/>
                <a:gd name="T10" fmla="*/ 16 w 82"/>
                <a:gd name="T11" fmla="*/ 38 h 82"/>
                <a:gd name="T12" fmla="*/ 8 w 82"/>
                <a:gd name="T13" fmla="*/ 27 h 82"/>
                <a:gd name="T14" fmla="*/ 59 w 82"/>
                <a:gd name="T15" fmla="*/ 27 h 82"/>
                <a:gd name="T16" fmla="*/ 44 w 82"/>
                <a:gd name="T17" fmla="*/ 38 h 82"/>
                <a:gd name="T18" fmla="*/ 59 w 82"/>
                <a:gd name="T19" fmla="*/ 27 h 82"/>
                <a:gd name="T20" fmla="*/ 44 w 82"/>
                <a:gd name="T21" fmla="*/ 5 h 82"/>
                <a:gd name="T22" fmla="*/ 54 w 82"/>
                <a:gd name="T23" fmla="*/ 14 h 82"/>
                <a:gd name="T24" fmla="*/ 44 w 82"/>
                <a:gd name="T25" fmla="*/ 22 h 82"/>
                <a:gd name="T26" fmla="*/ 35 w 82"/>
                <a:gd name="T27" fmla="*/ 7 h 82"/>
                <a:gd name="T28" fmla="*/ 38 w 82"/>
                <a:gd name="T29" fmla="*/ 22 h 82"/>
                <a:gd name="T30" fmla="*/ 28 w 82"/>
                <a:gd name="T31" fmla="*/ 14 h 82"/>
                <a:gd name="T32" fmla="*/ 38 w 82"/>
                <a:gd name="T33" fmla="*/ 38 h 82"/>
                <a:gd name="T34" fmla="*/ 23 w 82"/>
                <a:gd name="T35" fmla="*/ 27 h 82"/>
                <a:gd name="T36" fmla="*/ 8 w 82"/>
                <a:gd name="T37" fmla="*/ 55 h 82"/>
                <a:gd name="T38" fmla="*/ 16 w 82"/>
                <a:gd name="T39" fmla="*/ 44 h 82"/>
                <a:gd name="T40" fmla="*/ 8 w 82"/>
                <a:gd name="T41" fmla="*/ 55 h 82"/>
                <a:gd name="T42" fmla="*/ 38 w 82"/>
                <a:gd name="T43" fmla="*/ 44 h 82"/>
                <a:gd name="T44" fmla="*/ 23 w 82"/>
                <a:gd name="T45" fmla="*/ 55 h 82"/>
                <a:gd name="T46" fmla="*/ 38 w 82"/>
                <a:gd name="T47" fmla="*/ 60 h 82"/>
                <a:gd name="T48" fmla="*/ 35 w 82"/>
                <a:gd name="T49" fmla="*/ 74 h 82"/>
                <a:gd name="T50" fmla="*/ 25 w 82"/>
                <a:gd name="T51" fmla="*/ 60 h 82"/>
                <a:gd name="T52" fmla="*/ 54 w 82"/>
                <a:gd name="T53" fmla="*/ 67 h 82"/>
                <a:gd name="T54" fmla="*/ 44 w 82"/>
                <a:gd name="T55" fmla="*/ 76 h 82"/>
                <a:gd name="T56" fmla="*/ 57 w 82"/>
                <a:gd name="T57" fmla="*/ 60 h 82"/>
                <a:gd name="T58" fmla="*/ 44 w 82"/>
                <a:gd name="T59" fmla="*/ 55 h 82"/>
                <a:gd name="T60" fmla="*/ 60 w 82"/>
                <a:gd name="T61" fmla="*/ 44 h 82"/>
                <a:gd name="T62" fmla="*/ 44 w 82"/>
                <a:gd name="T63" fmla="*/ 55 h 82"/>
                <a:gd name="T64" fmla="*/ 64 w 82"/>
                <a:gd name="T65" fmla="*/ 27 h 82"/>
                <a:gd name="T66" fmla="*/ 77 w 82"/>
                <a:gd name="T67" fmla="*/ 38 h 82"/>
                <a:gd name="T68" fmla="*/ 71 w 82"/>
                <a:gd name="T69" fmla="*/ 22 h 82"/>
                <a:gd name="T70" fmla="*/ 57 w 82"/>
                <a:gd name="T71" fmla="*/ 9 h 82"/>
                <a:gd name="T72" fmla="*/ 71 w 82"/>
                <a:gd name="T73" fmla="*/ 22 h 82"/>
                <a:gd name="T74" fmla="*/ 26 w 82"/>
                <a:gd name="T75" fmla="*/ 9 h 82"/>
                <a:gd name="T76" fmla="*/ 11 w 82"/>
                <a:gd name="T77" fmla="*/ 22 h 82"/>
                <a:gd name="T78" fmla="*/ 11 w 82"/>
                <a:gd name="T79" fmla="*/ 60 h 82"/>
                <a:gd name="T80" fmla="*/ 26 w 82"/>
                <a:gd name="T81" fmla="*/ 73 h 82"/>
                <a:gd name="T82" fmla="*/ 11 w 82"/>
                <a:gd name="T83" fmla="*/ 60 h 82"/>
                <a:gd name="T84" fmla="*/ 57 w 82"/>
                <a:gd name="T85" fmla="*/ 73 h 82"/>
                <a:gd name="T86" fmla="*/ 71 w 82"/>
                <a:gd name="T87" fmla="*/ 6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18" y="0"/>
                    <a:pt x="0" y="18"/>
                    <a:pt x="0" y="41"/>
                  </a:cubicBezTo>
                  <a:cubicBezTo>
                    <a:pt x="0" y="64"/>
                    <a:pt x="18" y="82"/>
                    <a:pt x="41" y="82"/>
                  </a:cubicBezTo>
                  <a:cubicBezTo>
                    <a:pt x="64" y="82"/>
                    <a:pt x="82" y="64"/>
                    <a:pt x="82" y="41"/>
                  </a:cubicBezTo>
                  <a:cubicBezTo>
                    <a:pt x="82" y="18"/>
                    <a:pt x="64" y="0"/>
                    <a:pt x="41" y="0"/>
                  </a:cubicBezTo>
                  <a:close/>
                  <a:moveTo>
                    <a:pt x="64" y="55"/>
                  </a:moveTo>
                  <a:cubicBezTo>
                    <a:pt x="65" y="51"/>
                    <a:pt x="66" y="47"/>
                    <a:pt x="66" y="44"/>
                  </a:cubicBezTo>
                  <a:cubicBezTo>
                    <a:pt x="77" y="44"/>
                    <a:pt x="77" y="44"/>
                    <a:pt x="77" y="44"/>
                  </a:cubicBezTo>
                  <a:cubicBezTo>
                    <a:pt x="76" y="47"/>
                    <a:pt x="76" y="51"/>
                    <a:pt x="74" y="55"/>
                  </a:cubicBezTo>
                  <a:lnTo>
                    <a:pt x="64" y="55"/>
                  </a:lnTo>
                  <a:close/>
                  <a:moveTo>
                    <a:pt x="18" y="27"/>
                  </a:moveTo>
                  <a:cubicBezTo>
                    <a:pt x="17" y="31"/>
                    <a:pt x="17" y="34"/>
                    <a:pt x="16" y="38"/>
                  </a:cubicBezTo>
                  <a:cubicBezTo>
                    <a:pt x="6" y="38"/>
                    <a:pt x="6" y="38"/>
                    <a:pt x="6" y="38"/>
                  </a:cubicBezTo>
                  <a:cubicBezTo>
                    <a:pt x="6" y="34"/>
                    <a:pt x="7" y="31"/>
                    <a:pt x="8" y="27"/>
                  </a:cubicBezTo>
                  <a:lnTo>
                    <a:pt x="18" y="27"/>
                  </a:lnTo>
                  <a:close/>
                  <a:moveTo>
                    <a:pt x="59" y="27"/>
                  </a:moveTo>
                  <a:cubicBezTo>
                    <a:pt x="60" y="31"/>
                    <a:pt x="60" y="34"/>
                    <a:pt x="60" y="38"/>
                  </a:cubicBezTo>
                  <a:cubicBezTo>
                    <a:pt x="44" y="38"/>
                    <a:pt x="44" y="38"/>
                    <a:pt x="44" y="38"/>
                  </a:cubicBezTo>
                  <a:cubicBezTo>
                    <a:pt x="44" y="27"/>
                    <a:pt x="44" y="27"/>
                    <a:pt x="44" y="27"/>
                  </a:cubicBezTo>
                  <a:lnTo>
                    <a:pt x="59" y="27"/>
                  </a:lnTo>
                  <a:close/>
                  <a:moveTo>
                    <a:pt x="44" y="22"/>
                  </a:moveTo>
                  <a:cubicBezTo>
                    <a:pt x="44" y="5"/>
                    <a:pt x="44" y="5"/>
                    <a:pt x="44" y="5"/>
                  </a:cubicBezTo>
                  <a:cubicBezTo>
                    <a:pt x="45" y="6"/>
                    <a:pt x="46" y="6"/>
                    <a:pt x="48" y="7"/>
                  </a:cubicBezTo>
                  <a:cubicBezTo>
                    <a:pt x="50" y="9"/>
                    <a:pt x="52" y="11"/>
                    <a:pt x="54" y="14"/>
                  </a:cubicBezTo>
                  <a:cubicBezTo>
                    <a:pt x="55" y="17"/>
                    <a:pt x="56" y="19"/>
                    <a:pt x="57" y="22"/>
                  </a:cubicBezTo>
                  <a:cubicBezTo>
                    <a:pt x="44" y="22"/>
                    <a:pt x="44" y="22"/>
                    <a:pt x="44" y="22"/>
                  </a:cubicBezTo>
                  <a:close/>
                  <a:moveTo>
                    <a:pt x="28" y="14"/>
                  </a:moveTo>
                  <a:cubicBezTo>
                    <a:pt x="30" y="11"/>
                    <a:pt x="32" y="9"/>
                    <a:pt x="35" y="7"/>
                  </a:cubicBezTo>
                  <a:cubicBezTo>
                    <a:pt x="36" y="6"/>
                    <a:pt x="37" y="6"/>
                    <a:pt x="38" y="5"/>
                  </a:cubicBezTo>
                  <a:cubicBezTo>
                    <a:pt x="38" y="22"/>
                    <a:pt x="38" y="22"/>
                    <a:pt x="38" y="22"/>
                  </a:cubicBezTo>
                  <a:cubicBezTo>
                    <a:pt x="25" y="22"/>
                    <a:pt x="25" y="22"/>
                    <a:pt x="25" y="22"/>
                  </a:cubicBezTo>
                  <a:cubicBezTo>
                    <a:pt x="26" y="19"/>
                    <a:pt x="27" y="17"/>
                    <a:pt x="28" y="14"/>
                  </a:cubicBezTo>
                  <a:close/>
                  <a:moveTo>
                    <a:pt x="38" y="27"/>
                  </a:moveTo>
                  <a:cubicBezTo>
                    <a:pt x="38" y="38"/>
                    <a:pt x="38" y="38"/>
                    <a:pt x="38" y="38"/>
                  </a:cubicBezTo>
                  <a:cubicBezTo>
                    <a:pt x="22" y="38"/>
                    <a:pt x="22" y="38"/>
                    <a:pt x="22" y="38"/>
                  </a:cubicBezTo>
                  <a:cubicBezTo>
                    <a:pt x="22" y="34"/>
                    <a:pt x="23" y="31"/>
                    <a:pt x="23" y="27"/>
                  </a:cubicBezTo>
                  <a:lnTo>
                    <a:pt x="38" y="27"/>
                  </a:lnTo>
                  <a:close/>
                  <a:moveTo>
                    <a:pt x="8" y="55"/>
                  </a:moveTo>
                  <a:cubicBezTo>
                    <a:pt x="7" y="51"/>
                    <a:pt x="6" y="47"/>
                    <a:pt x="6" y="44"/>
                  </a:cubicBezTo>
                  <a:cubicBezTo>
                    <a:pt x="16" y="44"/>
                    <a:pt x="16" y="44"/>
                    <a:pt x="16" y="44"/>
                  </a:cubicBezTo>
                  <a:cubicBezTo>
                    <a:pt x="17" y="47"/>
                    <a:pt x="17" y="51"/>
                    <a:pt x="18" y="55"/>
                  </a:cubicBezTo>
                  <a:lnTo>
                    <a:pt x="8" y="55"/>
                  </a:lnTo>
                  <a:close/>
                  <a:moveTo>
                    <a:pt x="22" y="44"/>
                  </a:moveTo>
                  <a:cubicBezTo>
                    <a:pt x="38" y="44"/>
                    <a:pt x="38" y="44"/>
                    <a:pt x="38" y="44"/>
                  </a:cubicBezTo>
                  <a:cubicBezTo>
                    <a:pt x="38" y="55"/>
                    <a:pt x="38" y="55"/>
                    <a:pt x="38" y="55"/>
                  </a:cubicBezTo>
                  <a:cubicBezTo>
                    <a:pt x="23" y="55"/>
                    <a:pt x="23" y="55"/>
                    <a:pt x="23" y="55"/>
                  </a:cubicBezTo>
                  <a:cubicBezTo>
                    <a:pt x="23" y="51"/>
                    <a:pt x="22" y="47"/>
                    <a:pt x="22" y="44"/>
                  </a:cubicBezTo>
                  <a:close/>
                  <a:moveTo>
                    <a:pt x="38" y="60"/>
                  </a:moveTo>
                  <a:cubicBezTo>
                    <a:pt x="38" y="76"/>
                    <a:pt x="38" y="76"/>
                    <a:pt x="38" y="76"/>
                  </a:cubicBezTo>
                  <a:cubicBezTo>
                    <a:pt x="37" y="76"/>
                    <a:pt x="36" y="75"/>
                    <a:pt x="35" y="74"/>
                  </a:cubicBezTo>
                  <a:cubicBezTo>
                    <a:pt x="32" y="73"/>
                    <a:pt x="30" y="70"/>
                    <a:pt x="28" y="67"/>
                  </a:cubicBezTo>
                  <a:cubicBezTo>
                    <a:pt x="27" y="65"/>
                    <a:pt x="26" y="63"/>
                    <a:pt x="25" y="60"/>
                  </a:cubicBezTo>
                  <a:cubicBezTo>
                    <a:pt x="38" y="60"/>
                    <a:pt x="38" y="60"/>
                    <a:pt x="38" y="60"/>
                  </a:cubicBezTo>
                  <a:close/>
                  <a:moveTo>
                    <a:pt x="54" y="67"/>
                  </a:moveTo>
                  <a:cubicBezTo>
                    <a:pt x="52" y="70"/>
                    <a:pt x="50" y="73"/>
                    <a:pt x="48" y="74"/>
                  </a:cubicBezTo>
                  <a:cubicBezTo>
                    <a:pt x="46" y="75"/>
                    <a:pt x="45" y="76"/>
                    <a:pt x="44" y="76"/>
                  </a:cubicBezTo>
                  <a:cubicBezTo>
                    <a:pt x="44" y="60"/>
                    <a:pt x="44" y="60"/>
                    <a:pt x="44" y="60"/>
                  </a:cubicBezTo>
                  <a:cubicBezTo>
                    <a:pt x="57" y="60"/>
                    <a:pt x="57" y="60"/>
                    <a:pt x="57" y="60"/>
                  </a:cubicBezTo>
                  <a:cubicBezTo>
                    <a:pt x="56" y="63"/>
                    <a:pt x="55" y="65"/>
                    <a:pt x="54" y="67"/>
                  </a:cubicBezTo>
                  <a:close/>
                  <a:moveTo>
                    <a:pt x="44" y="55"/>
                  </a:moveTo>
                  <a:cubicBezTo>
                    <a:pt x="44" y="44"/>
                    <a:pt x="44" y="44"/>
                    <a:pt x="44" y="44"/>
                  </a:cubicBezTo>
                  <a:cubicBezTo>
                    <a:pt x="60" y="44"/>
                    <a:pt x="60" y="44"/>
                    <a:pt x="60" y="44"/>
                  </a:cubicBezTo>
                  <a:cubicBezTo>
                    <a:pt x="60" y="47"/>
                    <a:pt x="60" y="51"/>
                    <a:pt x="59" y="55"/>
                  </a:cubicBezTo>
                  <a:lnTo>
                    <a:pt x="44" y="55"/>
                  </a:lnTo>
                  <a:close/>
                  <a:moveTo>
                    <a:pt x="66" y="38"/>
                  </a:moveTo>
                  <a:cubicBezTo>
                    <a:pt x="66" y="34"/>
                    <a:pt x="65" y="31"/>
                    <a:pt x="64" y="27"/>
                  </a:cubicBezTo>
                  <a:cubicBezTo>
                    <a:pt x="74" y="27"/>
                    <a:pt x="74" y="27"/>
                    <a:pt x="74" y="27"/>
                  </a:cubicBezTo>
                  <a:cubicBezTo>
                    <a:pt x="76" y="31"/>
                    <a:pt x="76" y="34"/>
                    <a:pt x="77" y="38"/>
                  </a:cubicBezTo>
                  <a:lnTo>
                    <a:pt x="66" y="38"/>
                  </a:lnTo>
                  <a:close/>
                  <a:moveTo>
                    <a:pt x="71" y="22"/>
                  </a:moveTo>
                  <a:cubicBezTo>
                    <a:pt x="63" y="22"/>
                    <a:pt x="63" y="22"/>
                    <a:pt x="63" y="22"/>
                  </a:cubicBezTo>
                  <a:cubicBezTo>
                    <a:pt x="61" y="17"/>
                    <a:pt x="59" y="12"/>
                    <a:pt x="57" y="9"/>
                  </a:cubicBezTo>
                  <a:cubicBezTo>
                    <a:pt x="60" y="10"/>
                    <a:pt x="63" y="13"/>
                    <a:pt x="66" y="16"/>
                  </a:cubicBezTo>
                  <a:cubicBezTo>
                    <a:pt x="68" y="17"/>
                    <a:pt x="70" y="19"/>
                    <a:pt x="71" y="22"/>
                  </a:cubicBezTo>
                  <a:close/>
                  <a:moveTo>
                    <a:pt x="16" y="16"/>
                  </a:moveTo>
                  <a:cubicBezTo>
                    <a:pt x="19" y="13"/>
                    <a:pt x="22" y="10"/>
                    <a:pt x="26" y="9"/>
                  </a:cubicBezTo>
                  <a:cubicBezTo>
                    <a:pt x="23" y="12"/>
                    <a:pt x="21" y="17"/>
                    <a:pt x="19" y="22"/>
                  </a:cubicBezTo>
                  <a:cubicBezTo>
                    <a:pt x="11" y="22"/>
                    <a:pt x="11" y="22"/>
                    <a:pt x="11" y="22"/>
                  </a:cubicBezTo>
                  <a:cubicBezTo>
                    <a:pt x="12" y="19"/>
                    <a:pt x="14" y="17"/>
                    <a:pt x="16" y="16"/>
                  </a:cubicBezTo>
                  <a:close/>
                  <a:moveTo>
                    <a:pt x="11" y="60"/>
                  </a:moveTo>
                  <a:cubicBezTo>
                    <a:pt x="19" y="60"/>
                    <a:pt x="19" y="60"/>
                    <a:pt x="19" y="60"/>
                  </a:cubicBezTo>
                  <a:cubicBezTo>
                    <a:pt x="21" y="65"/>
                    <a:pt x="23" y="69"/>
                    <a:pt x="26" y="73"/>
                  </a:cubicBezTo>
                  <a:cubicBezTo>
                    <a:pt x="22" y="71"/>
                    <a:pt x="19" y="69"/>
                    <a:pt x="16" y="66"/>
                  </a:cubicBezTo>
                  <a:cubicBezTo>
                    <a:pt x="14" y="64"/>
                    <a:pt x="12" y="62"/>
                    <a:pt x="11" y="60"/>
                  </a:cubicBezTo>
                  <a:close/>
                  <a:moveTo>
                    <a:pt x="66" y="66"/>
                  </a:moveTo>
                  <a:cubicBezTo>
                    <a:pt x="63" y="69"/>
                    <a:pt x="60" y="71"/>
                    <a:pt x="57" y="73"/>
                  </a:cubicBezTo>
                  <a:cubicBezTo>
                    <a:pt x="59" y="69"/>
                    <a:pt x="61" y="65"/>
                    <a:pt x="63" y="60"/>
                  </a:cubicBezTo>
                  <a:cubicBezTo>
                    <a:pt x="71" y="60"/>
                    <a:pt x="71" y="60"/>
                    <a:pt x="71" y="60"/>
                  </a:cubicBezTo>
                  <a:cubicBezTo>
                    <a:pt x="70" y="62"/>
                    <a:pt x="68" y="64"/>
                    <a:pt x="66" y="66"/>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Freeform 156"/>
            <p:cNvSpPr>
              <a:spLocks noEditPoints="1"/>
            </p:cNvSpPr>
            <p:nvPr/>
          </p:nvSpPr>
          <p:spPr bwMode="auto">
            <a:xfrm>
              <a:off x="8814818" y="2915659"/>
              <a:ext cx="164422" cy="174697"/>
            </a:xfrm>
            <a:custGeom>
              <a:avLst/>
              <a:gdLst>
                <a:gd name="T0" fmla="*/ 62 w 69"/>
                <a:gd name="T1" fmla="*/ 0 h 73"/>
                <a:gd name="T2" fmla="*/ 7 w 69"/>
                <a:gd name="T3" fmla="*/ 0 h 73"/>
                <a:gd name="T4" fmla="*/ 0 w 69"/>
                <a:gd name="T5" fmla="*/ 7 h 73"/>
                <a:gd name="T6" fmla="*/ 0 w 69"/>
                <a:gd name="T7" fmla="*/ 66 h 73"/>
                <a:gd name="T8" fmla="*/ 7 w 69"/>
                <a:gd name="T9" fmla="*/ 73 h 73"/>
                <a:gd name="T10" fmla="*/ 62 w 69"/>
                <a:gd name="T11" fmla="*/ 73 h 73"/>
                <a:gd name="T12" fmla="*/ 69 w 69"/>
                <a:gd name="T13" fmla="*/ 66 h 73"/>
                <a:gd name="T14" fmla="*/ 69 w 69"/>
                <a:gd name="T15" fmla="*/ 7 h 73"/>
                <a:gd name="T16" fmla="*/ 62 w 69"/>
                <a:gd name="T17" fmla="*/ 0 h 73"/>
                <a:gd name="T18" fmla="*/ 60 w 69"/>
                <a:gd name="T19" fmla="*/ 64 h 73"/>
                <a:gd name="T20" fmla="*/ 10 w 69"/>
                <a:gd name="T21" fmla="*/ 64 h 73"/>
                <a:gd name="T22" fmla="*/ 10 w 69"/>
                <a:gd name="T23" fmla="*/ 9 h 73"/>
                <a:gd name="T24" fmla="*/ 60 w 69"/>
                <a:gd name="T25" fmla="*/ 9 h 73"/>
                <a:gd name="T26" fmla="*/ 60 w 69"/>
                <a:gd name="T27" fmla="*/ 64 h 73"/>
                <a:gd name="T28" fmla="*/ 19 w 69"/>
                <a:gd name="T29" fmla="*/ 32 h 73"/>
                <a:gd name="T30" fmla="*/ 51 w 69"/>
                <a:gd name="T31" fmla="*/ 32 h 73"/>
                <a:gd name="T32" fmla="*/ 51 w 69"/>
                <a:gd name="T33" fmla="*/ 37 h 73"/>
                <a:gd name="T34" fmla="*/ 19 w 69"/>
                <a:gd name="T35" fmla="*/ 37 h 73"/>
                <a:gd name="T36" fmla="*/ 19 w 69"/>
                <a:gd name="T37" fmla="*/ 32 h 73"/>
                <a:gd name="T38" fmla="*/ 19 w 69"/>
                <a:gd name="T39" fmla="*/ 41 h 73"/>
                <a:gd name="T40" fmla="*/ 51 w 69"/>
                <a:gd name="T41" fmla="*/ 41 h 73"/>
                <a:gd name="T42" fmla="*/ 51 w 69"/>
                <a:gd name="T43" fmla="*/ 46 h 73"/>
                <a:gd name="T44" fmla="*/ 19 w 69"/>
                <a:gd name="T45" fmla="*/ 46 h 73"/>
                <a:gd name="T46" fmla="*/ 19 w 69"/>
                <a:gd name="T47" fmla="*/ 41 h 73"/>
                <a:gd name="T48" fmla="*/ 19 w 69"/>
                <a:gd name="T49" fmla="*/ 50 h 73"/>
                <a:gd name="T50" fmla="*/ 51 w 69"/>
                <a:gd name="T51" fmla="*/ 50 h 73"/>
                <a:gd name="T52" fmla="*/ 51 w 69"/>
                <a:gd name="T53" fmla="*/ 55 h 73"/>
                <a:gd name="T54" fmla="*/ 19 w 69"/>
                <a:gd name="T55" fmla="*/ 55 h 73"/>
                <a:gd name="T56" fmla="*/ 19 w 69"/>
                <a:gd name="T57" fmla="*/ 50 h 73"/>
                <a:gd name="T58" fmla="*/ 19 w 69"/>
                <a:gd name="T59" fmla="*/ 23 h 73"/>
                <a:gd name="T60" fmla="*/ 51 w 69"/>
                <a:gd name="T61" fmla="*/ 23 h 73"/>
                <a:gd name="T62" fmla="*/ 51 w 69"/>
                <a:gd name="T63" fmla="*/ 27 h 73"/>
                <a:gd name="T64" fmla="*/ 19 w 69"/>
                <a:gd name="T65" fmla="*/ 27 h 73"/>
                <a:gd name="T66" fmla="*/ 19 w 69"/>
                <a:gd name="T67" fmla="*/ 2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73">
                  <a:moveTo>
                    <a:pt x="62" y="0"/>
                  </a:moveTo>
                  <a:cubicBezTo>
                    <a:pt x="7" y="0"/>
                    <a:pt x="7" y="0"/>
                    <a:pt x="7" y="0"/>
                  </a:cubicBezTo>
                  <a:cubicBezTo>
                    <a:pt x="4" y="0"/>
                    <a:pt x="0" y="3"/>
                    <a:pt x="0" y="7"/>
                  </a:cubicBezTo>
                  <a:cubicBezTo>
                    <a:pt x="0" y="66"/>
                    <a:pt x="0" y="66"/>
                    <a:pt x="0" y="66"/>
                  </a:cubicBezTo>
                  <a:cubicBezTo>
                    <a:pt x="0" y="70"/>
                    <a:pt x="4" y="73"/>
                    <a:pt x="7" y="73"/>
                  </a:cubicBezTo>
                  <a:cubicBezTo>
                    <a:pt x="62" y="73"/>
                    <a:pt x="62" y="73"/>
                    <a:pt x="62" y="73"/>
                  </a:cubicBezTo>
                  <a:cubicBezTo>
                    <a:pt x="66" y="73"/>
                    <a:pt x="69" y="70"/>
                    <a:pt x="69" y="66"/>
                  </a:cubicBezTo>
                  <a:cubicBezTo>
                    <a:pt x="69" y="7"/>
                    <a:pt x="69" y="7"/>
                    <a:pt x="69" y="7"/>
                  </a:cubicBezTo>
                  <a:cubicBezTo>
                    <a:pt x="69" y="3"/>
                    <a:pt x="66" y="0"/>
                    <a:pt x="62" y="0"/>
                  </a:cubicBezTo>
                  <a:close/>
                  <a:moveTo>
                    <a:pt x="60" y="64"/>
                  </a:moveTo>
                  <a:cubicBezTo>
                    <a:pt x="10" y="64"/>
                    <a:pt x="10" y="64"/>
                    <a:pt x="10" y="64"/>
                  </a:cubicBezTo>
                  <a:cubicBezTo>
                    <a:pt x="10" y="9"/>
                    <a:pt x="10" y="9"/>
                    <a:pt x="10" y="9"/>
                  </a:cubicBezTo>
                  <a:cubicBezTo>
                    <a:pt x="60" y="9"/>
                    <a:pt x="60" y="9"/>
                    <a:pt x="60" y="9"/>
                  </a:cubicBezTo>
                  <a:lnTo>
                    <a:pt x="60" y="64"/>
                  </a:lnTo>
                  <a:close/>
                  <a:moveTo>
                    <a:pt x="19" y="32"/>
                  </a:moveTo>
                  <a:cubicBezTo>
                    <a:pt x="51" y="32"/>
                    <a:pt x="51" y="32"/>
                    <a:pt x="51" y="32"/>
                  </a:cubicBezTo>
                  <a:cubicBezTo>
                    <a:pt x="51" y="37"/>
                    <a:pt x="51" y="37"/>
                    <a:pt x="51" y="37"/>
                  </a:cubicBezTo>
                  <a:cubicBezTo>
                    <a:pt x="19" y="37"/>
                    <a:pt x="19" y="37"/>
                    <a:pt x="19" y="37"/>
                  </a:cubicBezTo>
                  <a:lnTo>
                    <a:pt x="19" y="32"/>
                  </a:lnTo>
                  <a:close/>
                  <a:moveTo>
                    <a:pt x="19" y="41"/>
                  </a:moveTo>
                  <a:cubicBezTo>
                    <a:pt x="51" y="41"/>
                    <a:pt x="51" y="41"/>
                    <a:pt x="51" y="41"/>
                  </a:cubicBezTo>
                  <a:cubicBezTo>
                    <a:pt x="51" y="46"/>
                    <a:pt x="51" y="46"/>
                    <a:pt x="51" y="46"/>
                  </a:cubicBezTo>
                  <a:cubicBezTo>
                    <a:pt x="19" y="46"/>
                    <a:pt x="19" y="46"/>
                    <a:pt x="19" y="46"/>
                  </a:cubicBezTo>
                  <a:lnTo>
                    <a:pt x="19" y="41"/>
                  </a:lnTo>
                  <a:close/>
                  <a:moveTo>
                    <a:pt x="19" y="50"/>
                  </a:moveTo>
                  <a:cubicBezTo>
                    <a:pt x="51" y="50"/>
                    <a:pt x="51" y="50"/>
                    <a:pt x="51" y="50"/>
                  </a:cubicBezTo>
                  <a:cubicBezTo>
                    <a:pt x="51" y="55"/>
                    <a:pt x="51" y="55"/>
                    <a:pt x="51" y="55"/>
                  </a:cubicBezTo>
                  <a:cubicBezTo>
                    <a:pt x="19" y="55"/>
                    <a:pt x="19" y="55"/>
                    <a:pt x="19" y="55"/>
                  </a:cubicBezTo>
                  <a:lnTo>
                    <a:pt x="19" y="50"/>
                  </a:lnTo>
                  <a:close/>
                  <a:moveTo>
                    <a:pt x="19" y="23"/>
                  </a:moveTo>
                  <a:cubicBezTo>
                    <a:pt x="51" y="23"/>
                    <a:pt x="51" y="23"/>
                    <a:pt x="51" y="23"/>
                  </a:cubicBezTo>
                  <a:cubicBezTo>
                    <a:pt x="51" y="27"/>
                    <a:pt x="51" y="27"/>
                    <a:pt x="51" y="27"/>
                  </a:cubicBezTo>
                  <a:cubicBezTo>
                    <a:pt x="19" y="27"/>
                    <a:pt x="19" y="27"/>
                    <a:pt x="19" y="27"/>
                  </a:cubicBezTo>
                  <a:lnTo>
                    <a:pt x="19" y="2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157"/>
            <p:cNvSpPr>
              <a:spLocks noEditPoints="1"/>
            </p:cNvSpPr>
            <p:nvPr/>
          </p:nvSpPr>
          <p:spPr bwMode="auto">
            <a:xfrm>
              <a:off x="8948410" y="1868938"/>
              <a:ext cx="182039" cy="211399"/>
            </a:xfrm>
            <a:custGeom>
              <a:avLst/>
              <a:gdLst>
                <a:gd name="T0" fmla="*/ 54 w 76"/>
                <a:gd name="T1" fmla="*/ 0 h 88"/>
                <a:gd name="T2" fmla="*/ 14 w 76"/>
                <a:gd name="T3" fmla="*/ 28 h 88"/>
                <a:gd name="T4" fmla="*/ 17 w 76"/>
                <a:gd name="T5" fmla="*/ 65 h 88"/>
                <a:gd name="T6" fmla="*/ 49 w 76"/>
                <a:gd name="T7" fmla="*/ 27 h 88"/>
                <a:gd name="T8" fmla="*/ 33 w 76"/>
                <a:gd name="T9" fmla="*/ 74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1" y="23"/>
                    <a:pt x="30" y="12"/>
                    <a:pt x="14" y="28"/>
                  </a:cubicBezTo>
                  <a:cubicBezTo>
                    <a:pt x="0" y="42"/>
                    <a:pt x="5" y="59"/>
                    <a:pt x="17" y="65"/>
                  </a:cubicBezTo>
                  <a:cubicBezTo>
                    <a:pt x="28" y="59"/>
                    <a:pt x="40" y="46"/>
                    <a:pt x="49" y="27"/>
                  </a:cubicBezTo>
                  <a:cubicBezTo>
                    <a:pt x="49" y="27"/>
                    <a:pt x="57" y="51"/>
                    <a:pt x="33" y="74"/>
                  </a:cubicBezTo>
                  <a:cubicBezTo>
                    <a:pt x="45" y="88"/>
                    <a:pt x="64" y="79"/>
                    <a:pt x="70" y="57"/>
                  </a:cubicBezTo>
                  <a:cubicBezTo>
                    <a:pt x="76" y="33"/>
                    <a:pt x="60" y="9"/>
                    <a:pt x="54" y="0"/>
                  </a:cubicBezTo>
                  <a:close/>
                  <a:moveTo>
                    <a:pt x="4" y="78"/>
                  </a:moveTo>
                  <a:cubicBezTo>
                    <a:pt x="4" y="78"/>
                    <a:pt x="5" y="83"/>
                    <a:pt x="10" y="83"/>
                  </a:cubicBezTo>
                  <a:cubicBezTo>
                    <a:pt x="15" y="83"/>
                    <a:pt x="36" y="71"/>
                    <a:pt x="47" y="41"/>
                  </a:cubicBezTo>
                  <a:cubicBezTo>
                    <a:pt x="30" y="70"/>
                    <a:pt x="6" y="78"/>
                    <a:pt x="4" y="78"/>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Freeform 158"/>
            <p:cNvSpPr>
              <a:spLocks noEditPoints="1"/>
            </p:cNvSpPr>
            <p:nvPr/>
          </p:nvSpPr>
          <p:spPr bwMode="auto">
            <a:xfrm>
              <a:off x="8713521" y="3241566"/>
              <a:ext cx="184974" cy="184974"/>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Freeform 159"/>
            <p:cNvSpPr>
              <a:spLocks noEditPoints="1"/>
            </p:cNvSpPr>
            <p:nvPr/>
          </p:nvSpPr>
          <p:spPr bwMode="auto">
            <a:xfrm>
              <a:off x="8394955" y="3740704"/>
              <a:ext cx="171762" cy="148273"/>
            </a:xfrm>
            <a:custGeom>
              <a:avLst/>
              <a:gdLst>
                <a:gd name="T0" fmla="*/ 18 w 72"/>
                <a:gd name="T1" fmla="*/ 0 h 62"/>
                <a:gd name="T2" fmla="*/ 54 w 72"/>
                <a:gd name="T3" fmla="*/ 0 h 62"/>
                <a:gd name="T4" fmla="*/ 54 w 72"/>
                <a:gd name="T5" fmla="*/ 9 h 62"/>
                <a:gd name="T6" fmla="*/ 18 w 72"/>
                <a:gd name="T7" fmla="*/ 9 h 62"/>
                <a:gd name="T8" fmla="*/ 18 w 72"/>
                <a:gd name="T9" fmla="*/ 0 h 62"/>
                <a:gd name="T10" fmla="*/ 67 w 72"/>
                <a:gd name="T11" fmla="*/ 13 h 62"/>
                <a:gd name="T12" fmla="*/ 4 w 72"/>
                <a:gd name="T13" fmla="*/ 13 h 62"/>
                <a:gd name="T14" fmla="*/ 0 w 72"/>
                <a:gd name="T15" fmla="*/ 18 h 62"/>
                <a:gd name="T16" fmla="*/ 0 w 72"/>
                <a:gd name="T17" fmla="*/ 40 h 62"/>
                <a:gd name="T18" fmla="*/ 4 w 72"/>
                <a:gd name="T19" fmla="*/ 44 h 62"/>
                <a:gd name="T20" fmla="*/ 18 w 72"/>
                <a:gd name="T21" fmla="*/ 44 h 62"/>
                <a:gd name="T22" fmla="*/ 18 w 72"/>
                <a:gd name="T23" fmla="*/ 62 h 62"/>
                <a:gd name="T24" fmla="*/ 54 w 72"/>
                <a:gd name="T25" fmla="*/ 62 h 62"/>
                <a:gd name="T26" fmla="*/ 54 w 72"/>
                <a:gd name="T27" fmla="*/ 44 h 62"/>
                <a:gd name="T28" fmla="*/ 67 w 72"/>
                <a:gd name="T29" fmla="*/ 44 h 62"/>
                <a:gd name="T30" fmla="*/ 72 w 72"/>
                <a:gd name="T31" fmla="*/ 40 h 62"/>
                <a:gd name="T32" fmla="*/ 72 w 72"/>
                <a:gd name="T33" fmla="*/ 18 h 62"/>
                <a:gd name="T34" fmla="*/ 67 w 72"/>
                <a:gd name="T35" fmla="*/ 13 h 62"/>
                <a:gd name="T36" fmla="*/ 49 w 72"/>
                <a:gd name="T37" fmla="*/ 58 h 62"/>
                <a:gd name="T38" fmla="*/ 22 w 72"/>
                <a:gd name="T39" fmla="*/ 58 h 62"/>
                <a:gd name="T40" fmla="*/ 22 w 72"/>
                <a:gd name="T41" fmla="*/ 35 h 62"/>
                <a:gd name="T42" fmla="*/ 49 w 72"/>
                <a:gd name="T43" fmla="*/ 35 h 62"/>
                <a:gd name="T44" fmla="*/ 49 w 72"/>
                <a:gd name="T45" fmla="*/ 58 h 62"/>
                <a:gd name="T46" fmla="*/ 68 w 72"/>
                <a:gd name="T47" fmla="*/ 20 h 62"/>
                <a:gd name="T48" fmla="*/ 65 w 72"/>
                <a:gd name="T49" fmla="*/ 23 h 62"/>
                <a:gd name="T50" fmla="*/ 62 w 72"/>
                <a:gd name="T51" fmla="*/ 20 h 62"/>
                <a:gd name="T52" fmla="*/ 65 w 72"/>
                <a:gd name="T53" fmla="*/ 17 h 62"/>
                <a:gd name="T54" fmla="*/ 68 w 72"/>
                <a:gd name="T55"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 h="62">
                  <a:moveTo>
                    <a:pt x="18" y="0"/>
                  </a:moveTo>
                  <a:cubicBezTo>
                    <a:pt x="54" y="0"/>
                    <a:pt x="54" y="0"/>
                    <a:pt x="54" y="0"/>
                  </a:cubicBezTo>
                  <a:cubicBezTo>
                    <a:pt x="54" y="9"/>
                    <a:pt x="54" y="9"/>
                    <a:pt x="54" y="9"/>
                  </a:cubicBezTo>
                  <a:cubicBezTo>
                    <a:pt x="18" y="9"/>
                    <a:pt x="18" y="9"/>
                    <a:pt x="18" y="9"/>
                  </a:cubicBezTo>
                  <a:lnTo>
                    <a:pt x="18" y="0"/>
                  </a:lnTo>
                  <a:close/>
                  <a:moveTo>
                    <a:pt x="67" y="13"/>
                  </a:moveTo>
                  <a:cubicBezTo>
                    <a:pt x="4" y="13"/>
                    <a:pt x="4" y="13"/>
                    <a:pt x="4" y="13"/>
                  </a:cubicBezTo>
                  <a:cubicBezTo>
                    <a:pt x="2" y="13"/>
                    <a:pt x="0" y="15"/>
                    <a:pt x="0" y="18"/>
                  </a:cubicBezTo>
                  <a:cubicBezTo>
                    <a:pt x="0" y="40"/>
                    <a:pt x="0" y="40"/>
                    <a:pt x="0" y="40"/>
                  </a:cubicBezTo>
                  <a:cubicBezTo>
                    <a:pt x="0" y="42"/>
                    <a:pt x="2" y="44"/>
                    <a:pt x="4" y="44"/>
                  </a:cubicBezTo>
                  <a:cubicBezTo>
                    <a:pt x="18" y="44"/>
                    <a:pt x="18" y="44"/>
                    <a:pt x="18" y="44"/>
                  </a:cubicBezTo>
                  <a:cubicBezTo>
                    <a:pt x="18" y="62"/>
                    <a:pt x="18" y="62"/>
                    <a:pt x="18" y="62"/>
                  </a:cubicBezTo>
                  <a:cubicBezTo>
                    <a:pt x="54" y="62"/>
                    <a:pt x="54" y="62"/>
                    <a:pt x="54" y="62"/>
                  </a:cubicBezTo>
                  <a:cubicBezTo>
                    <a:pt x="54" y="44"/>
                    <a:pt x="54" y="44"/>
                    <a:pt x="54" y="44"/>
                  </a:cubicBezTo>
                  <a:cubicBezTo>
                    <a:pt x="67" y="44"/>
                    <a:pt x="67" y="44"/>
                    <a:pt x="67" y="44"/>
                  </a:cubicBezTo>
                  <a:cubicBezTo>
                    <a:pt x="70" y="44"/>
                    <a:pt x="72" y="42"/>
                    <a:pt x="72" y="40"/>
                  </a:cubicBezTo>
                  <a:cubicBezTo>
                    <a:pt x="72" y="18"/>
                    <a:pt x="72" y="18"/>
                    <a:pt x="72" y="18"/>
                  </a:cubicBezTo>
                  <a:cubicBezTo>
                    <a:pt x="72" y="15"/>
                    <a:pt x="70" y="13"/>
                    <a:pt x="67" y="13"/>
                  </a:cubicBezTo>
                  <a:close/>
                  <a:moveTo>
                    <a:pt x="49" y="58"/>
                  </a:moveTo>
                  <a:cubicBezTo>
                    <a:pt x="22" y="58"/>
                    <a:pt x="22" y="58"/>
                    <a:pt x="22" y="58"/>
                  </a:cubicBezTo>
                  <a:cubicBezTo>
                    <a:pt x="22" y="35"/>
                    <a:pt x="22" y="35"/>
                    <a:pt x="22" y="35"/>
                  </a:cubicBezTo>
                  <a:cubicBezTo>
                    <a:pt x="49" y="35"/>
                    <a:pt x="49" y="35"/>
                    <a:pt x="49" y="35"/>
                  </a:cubicBezTo>
                  <a:lnTo>
                    <a:pt x="49" y="58"/>
                  </a:lnTo>
                  <a:close/>
                  <a:moveTo>
                    <a:pt x="68" y="20"/>
                  </a:moveTo>
                  <a:cubicBezTo>
                    <a:pt x="68" y="22"/>
                    <a:pt x="67" y="23"/>
                    <a:pt x="65" y="23"/>
                  </a:cubicBezTo>
                  <a:cubicBezTo>
                    <a:pt x="63" y="23"/>
                    <a:pt x="62" y="22"/>
                    <a:pt x="62" y="20"/>
                  </a:cubicBezTo>
                  <a:cubicBezTo>
                    <a:pt x="62" y="18"/>
                    <a:pt x="63" y="17"/>
                    <a:pt x="65" y="17"/>
                  </a:cubicBezTo>
                  <a:cubicBezTo>
                    <a:pt x="67" y="17"/>
                    <a:pt x="68" y="18"/>
                    <a:pt x="68" y="2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Freeform 160"/>
            <p:cNvSpPr>
              <a:spLocks noEditPoints="1"/>
            </p:cNvSpPr>
            <p:nvPr/>
          </p:nvSpPr>
          <p:spPr bwMode="auto">
            <a:xfrm>
              <a:off x="8657736" y="3598302"/>
              <a:ext cx="173230" cy="173230"/>
            </a:xfrm>
            <a:custGeom>
              <a:avLst/>
              <a:gdLst>
                <a:gd name="T0" fmla="*/ 13 w 72"/>
                <a:gd name="T1" fmla="*/ 36 h 72"/>
                <a:gd name="T2" fmla="*/ 13 w 72"/>
                <a:gd name="T3" fmla="*/ 33 h 72"/>
                <a:gd name="T4" fmla="*/ 1 w 72"/>
                <a:gd name="T5" fmla="*/ 29 h 72"/>
                <a:gd name="T6" fmla="*/ 0 w 72"/>
                <a:gd name="T7" fmla="*/ 36 h 72"/>
                <a:gd name="T8" fmla="*/ 11 w 72"/>
                <a:gd name="T9" fmla="*/ 62 h 72"/>
                <a:gd name="T10" fmla="*/ 19 w 72"/>
                <a:gd name="T11" fmla="*/ 51 h 72"/>
                <a:gd name="T12" fmla="*/ 13 w 72"/>
                <a:gd name="T13" fmla="*/ 36 h 72"/>
                <a:gd name="T14" fmla="*/ 58 w 72"/>
                <a:gd name="T15" fmla="*/ 36 h 72"/>
                <a:gd name="T16" fmla="*/ 52 w 72"/>
                <a:gd name="T17" fmla="*/ 51 h 72"/>
                <a:gd name="T18" fmla="*/ 60 w 72"/>
                <a:gd name="T19" fmla="*/ 62 h 72"/>
                <a:gd name="T20" fmla="*/ 72 w 72"/>
                <a:gd name="T21" fmla="*/ 36 h 72"/>
                <a:gd name="T22" fmla="*/ 71 w 72"/>
                <a:gd name="T23" fmla="*/ 29 h 72"/>
                <a:gd name="T24" fmla="*/ 58 w 72"/>
                <a:gd name="T25" fmla="*/ 33 h 72"/>
                <a:gd name="T26" fmla="*/ 58 w 72"/>
                <a:gd name="T27" fmla="*/ 36 h 72"/>
                <a:gd name="T28" fmla="*/ 40 w 72"/>
                <a:gd name="T29" fmla="*/ 14 h 72"/>
                <a:gd name="T30" fmla="*/ 55 w 72"/>
                <a:gd name="T31" fmla="*/ 25 h 72"/>
                <a:gd name="T32" fmla="*/ 68 w 72"/>
                <a:gd name="T33" fmla="*/ 21 h 72"/>
                <a:gd name="T34" fmla="*/ 40 w 72"/>
                <a:gd name="T35" fmla="*/ 0 h 72"/>
                <a:gd name="T36" fmla="*/ 40 w 72"/>
                <a:gd name="T37" fmla="*/ 14 h 72"/>
                <a:gd name="T38" fmla="*/ 16 w 72"/>
                <a:gd name="T39" fmla="*/ 25 h 72"/>
                <a:gd name="T40" fmla="*/ 31 w 72"/>
                <a:gd name="T41" fmla="*/ 14 h 72"/>
                <a:gd name="T42" fmla="*/ 31 w 72"/>
                <a:gd name="T43" fmla="*/ 0 h 72"/>
                <a:gd name="T44" fmla="*/ 3 w 72"/>
                <a:gd name="T45" fmla="*/ 21 h 72"/>
                <a:gd name="T46" fmla="*/ 16 w 72"/>
                <a:gd name="T47" fmla="*/ 25 h 72"/>
                <a:gd name="T48" fmla="*/ 45 w 72"/>
                <a:gd name="T49" fmla="*/ 56 h 72"/>
                <a:gd name="T50" fmla="*/ 36 w 72"/>
                <a:gd name="T51" fmla="*/ 58 h 72"/>
                <a:gd name="T52" fmla="*/ 26 w 72"/>
                <a:gd name="T53" fmla="*/ 56 h 72"/>
                <a:gd name="T54" fmla="*/ 18 w 72"/>
                <a:gd name="T55" fmla="*/ 67 h 72"/>
                <a:gd name="T56" fmla="*/ 36 w 72"/>
                <a:gd name="T57" fmla="*/ 72 h 72"/>
                <a:gd name="T58" fmla="*/ 53 w 72"/>
                <a:gd name="T59" fmla="*/ 67 h 72"/>
                <a:gd name="T60" fmla="*/ 45 w 72"/>
                <a:gd name="T61"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2">
                  <a:moveTo>
                    <a:pt x="13" y="36"/>
                  </a:moveTo>
                  <a:cubicBezTo>
                    <a:pt x="13" y="35"/>
                    <a:pt x="13" y="34"/>
                    <a:pt x="13" y="33"/>
                  </a:cubicBezTo>
                  <a:cubicBezTo>
                    <a:pt x="1" y="29"/>
                    <a:pt x="1" y="29"/>
                    <a:pt x="1" y="29"/>
                  </a:cubicBezTo>
                  <a:cubicBezTo>
                    <a:pt x="0" y="31"/>
                    <a:pt x="0" y="34"/>
                    <a:pt x="0" y="36"/>
                  </a:cubicBezTo>
                  <a:cubicBezTo>
                    <a:pt x="0" y="46"/>
                    <a:pt x="4" y="56"/>
                    <a:pt x="11" y="62"/>
                  </a:cubicBezTo>
                  <a:cubicBezTo>
                    <a:pt x="19" y="51"/>
                    <a:pt x="19" y="51"/>
                    <a:pt x="19" y="51"/>
                  </a:cubicBezTo>
                  <a:cubicBezTo>
                    <a:pt x="16" y="47"/>
                    <a:pt x="13" y="42"/>
                    <a:pt x="13" y="36"/>
                  </a:cubicBezTo>
                  <a:close/>
                  <a:moveTo>
                    <a:pt x="58" y="36"/>
                  </a:moveTo>
                  <a:cubicBezTo>
                    <a:pt x="58" y="42"/>
                    <a:pt x="56" y="47"/>
                    <a:pt x="52" y="51"/>
                  </a:cubicBezTo>
                  <a:cubicBezTo>
                    <a:pt x="60" y="62"/>
                    <a:pt x="60" y="62"/>
                    <a:pt x="60" y="62"/>
                  </a:cubicBezTo>
                  <a:cubicBezTo>
                    <a:pt x="67" y="56"/>
                    <a:pt x="72" y="46"/>
                    <a:pt x="72" y="36"/>
                  </a:cubicBezTo>
                  <a:cubicBezTo>
                    <a:pt x="72" y="34"/>
                    <a:pt x="71" y="31"/>
                    <a:pt x="71" y="29"/>
                  </a:cubicBezTo>
                  <a:cubicBezTo>
                    <a:pt x="58" y="33"/>
                    <a:pt x="58" y="33"/>
                    <a:pt x="58" y="33"/>
                  </a:cubicBezTo>
                  <a:cubicBezTo>
                    <a:pt x="58" y="34"/>
                    <a:pt x="58" y="35"/>
                    <a:pt x="58" y="36"/>
                  </a:cubicBezTo>
                  <a:close/>
                  <a:moveTo>
                    <a:pt x="40" y="14"/>
                  </a:moveTo>
                  <a:cubicBezTo>
                    <a:pt x="47" y="15"/>
                    <a:pt x="52" y="19"/>
                    <a:pt x="55" y="25"/>
                  </a:cubicBezTo>
                  <a:cubicBezTo>
                    <a:pt x="68" y="21"/>
                    <a:pt x="68" y="21"/>
                    <a:pt x="68" y="21"/>
                  </a:cubicBezTo>
                  <a:cubicBezTo>
                    <a:pt x="63" y="10"/>
                    <a:pt x="53" y="2"/>
                    <a:pt x="40" y="0"/>
                  </a:cubicBezTo>
                  <a:lnTo>
                    <a:pt x="40" y="14"/>
                  </a:lnTo>
                  <a:close/>
                  <a:moveTo>
                    <a:pt x="16" y="25"/>
                  </a:moveTo>
                  <a:cubicBezTo>
                    <a:pt x="19" y="19"/>
                    <a:pt x="25" y="15"/>
                    <a:pt x="31" y="14"/>
                  </a:cubicBezTo>
                  <a:cubicBezTo>
                    <a:pt x="31" y="0"/>
                    <a:pt x="31" y="0"/>
                    <a:pt x="31" y="0"/>
                  </a:cubicBezTo>
                  <a:cubicBezTo>
                    <a:pt x="19" y="2"/>
                    <a:pt x="8" y="10"/>
                    <a:pt x="3" y="21"/>
                  </a:cubicBezTo>
                  <a:lnTo>
                    <a:pt x="16" y="25"/>
                  </a:lnTo>
                  <a:close/>
                  <a:moveTo>
                    <a:pt x="45" y="56"/>
                  </a:moveTo>
                  <a:cubicBezTo>
                    <a:pt x="42" y="58"/>
                    <a:pt x="39" y="58"/>
                    <a:pt x="36" y="58"/>
                  </a:cubicBezTo>
                  <a:cubicBezTo>
                    <a:pt x="32" y="58"/>
                    <a:pt x="29" y="58"/>
                    <a:pt x="26" y="56"/>
                  </a:cubicBezTo>
                  <a:cubicBezTo>
                    <a:pt x="18" y="67"/>
                    <a:pt x="18" y="67"/>
                    <a:pt x="18" y="67"/>
                  </a:cubicBezTo>
                  <a:cubicBezTo>
                    <a:pt x="24" y="70"/>
                    <a:pt x="30" y="72"/>
                    <a:pt x="36" y="72"/>
                  </a:cubicBezTo>
                  <a:cubicBezTo>
                    <a:pt x="42" y="72"/>
                    <a:pt x="48" y="70"/>
                    <a:pt x="53" y="67"/>
                  </a:cubicBezTo>
                  <a:lnTo>
                    <a:pt x="45" y="5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Freeform 161"/>
            <p:cNvSpPr>
              <a:spLocks noEditPoints="1"/>
            </p:cNvSpPr>
            <p:nvPr/>
          </p:nvSpPr>
          <p:spPr bwMode="auto">
            <a:xfrm>
              <a:off x="9008600" y="1528350"/>
              <a:ext cx="165890" cy="165890"/>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35 w 69"/>
                <a:gd name="T11" fmla="*/ 62 h 69"/>
                <a:gd name="T12" fmla="*/ 7 w 69"/>
                <a:gd name="T13" fmla="*/ 35 h 69"/>
                <a:gd name="T14" fmla="*/ 35 w 69"/>
                <a:gd name="T15" fmla="*/ 7 h 69"/>
                <a:gd name="T16" fmla="*/ 62 w 69"/>
                <a:gd name="T17" fmla="*/ 35 h 69"/>
                <a:gd name="T18" fmla="*/ 35 w 69"/>
                <a:gd name="T19" fmla="*/ 62 h 69"/>
                <a:gd name="T20" fmla="*/ 22 w 69"/>
                <a:gd name="T21" fmla="*/ 24 h 69"/>
                <a:gd name="T22" fmla="*/ 37 w 69"/>
                <a:gd name="T23" fmla="*/ 35 h 69"/>
                <a:gd name="T24" fmla="*/ 22 w 69"/>
                <a:gd name="T25" fmla="*/ 45 h 69"/>
                <a:gd name="T26" fmla="*/ 22 w 69"/>
                <a:gd name="T27" fmla="*/ 24 h 69"/>
                <a:gd name="T28" fmla="*/ 39 w 69"/>
                <a:gd name="T29" fmla="*/ 24 h 69"/>
                <a:gd name="T30" fmla="*/ 54 w 69"/>
                <a:gd name="T31" fmla="*/ 35 h 69"/>
                <a:gd name="T32" fmla="*/ 39 w 69"/>
                <a:gd name="T33" fmla="*/ 45 h 69"/>
                <a:gd name="T34" fmla="*/ 39 w 69"/>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69">
                  <a:moveTo>
                    <a:pt x="35" y="0"/>
                  </a:moveTo>
                  <a:cubicBezTo>
                    <a:pt x="16" y="0"/>
                    <a:pt x="0" y="16"/>
                    <a:pt x="0" y="35"/>
                  </a:cubicBezTo>
                  <a:cubicBezTo>
                    <a:pt x="0" y="53"/>
                    <a:pt x="16" y="69"/>
                    <a:pt x="35" y="69"/>
                  </a:cubicBezTo>
                  <a:cubicBezTo>
                    <a:pt x="53" y="69"/>
                    <a:pt x="69" y="53"/>
                    <a:pt x="69" y="35"/>
                  </a:cubicBezTo>
                  <a:cubicBezTo>
                    <a:pt x="69" y="16"/>
                    <a:pt x="53" y="0"/>
                    <a:pt x="35" y="0"/>
                  </a:cubicBezTo>
                  <a:close/>
                  <a:moveTo>
                    <a:pt x="35" y="62"/>
                  </a:moveTo>
                  <a:cubicBezTo>
                    <a:pt x="19" y="62"/>
                    <a:pt x="7" y="50"/>
                    <a:pt x="7" y="35"/>
                  </a:cubicBezTo>
                  <a:cubicBezTo>
                    <a:pt x="7" y="19"/>
                    <a:pt x="19" y="7"/>
                    <a:pt x="35" y="7"/>
                  </a:cubicBezTo>
                  <a:cubicBezTo>
                    <a:pt x="50" y="7"/>
                    <a:pt x="62" y="19"/>
                    <a:pt x="62" y="35"/>
                  </a:cubicBezTo>
                  <a:cubicBezTo>
                    <a:pt x="62" y="50"/>
                    <a:pt x="50" y="62"/>
                    <a:pt x="35" y="62"/>
                  </a:cubicBezTo>
                  <a:close/>
                  <a:moveTo>
                    <a:pt x="22" y="24"/>
                  </a:moveTo>
                  <a:cubicBezTo>
                    <a:pt x="37" y="35"/>
                    <a:pt x="37" y="35"/>
                    <a:pt x="37"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Freeform 162"/>
            <p:cNvSpPr>
              <a:spLocks/>
            </p:cNvSpPr>
            <p:nvPr/>
          </p:nvSpPr>
          <p:spPr bwMode="auto">
            <a:xfrm>
              <a:off x="8456613" y="3033103"/>
              <a:ext cx="182039" cy="189378"/>
            </a:xfrm>
            <a:custGeom>
              <a:avLst/>
              <a:gdLst>
                <a:gd name="T0" fmla="*/ 59 w 124"/>
                <a:gd name="T1" fmla="*/ 129 h 129"/>
                <a:gd name="T2" fmla="*/ 59 w 124"/>
                <a:gd name="T3" fmla="*/ 70 h 129"/>
                <a:gd name="T4" fmla="*/ 0 w 124"/>
                <a:gd name="T5" fmla="*/ 129 h 129"/>
                <a:gd name="T6" fmla="*/ 0 w 124"/>
                <a:gd name="T7" fmla="*/ 0 h 129"/>
                <a:gd name="T8" fmla="*/ 59 w 124"/>
                <a:gd name="T9" fmla="*/ 58 h 129"/>
                <a:gd name="T10" fmla="*/ 59 w 124"/>
                <a:gd name="T11" fmla="*/ 0 h 129"/>
                <a:gd name="T12" fmla="*/ 124 w 124"/>
                <a:gd name="T13" fmla="*/ 65 h 129"/>
                <a:gd name="T14" fmla="*/ 59 w 124"/>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59" y="129"/>
                  </a:moveTo>
                  <a:lnTo>
                    <a:pt x="59" y="70"/>
                  </a:lnTo>
                  <a:lnTo>
                    <a:pt x="0" y="129"/>
                  </a:lnTo>
                  <a:lnTo>
                    <a:pt x="0" y="0"/>
                  </a:lnTo>
                  <a:lnTo>
                    <a:pt x="59" y="58"/>
                  </a:lnTo>
                  <a:lnTo>
                    <a:pt x="59" y="0"/>
                  </a:lnTo>
                  <a:lnTo>
                    <a:pt x="124" y="65"/>
                  </a:lnTo>
                  <a:lnTo>
                    <a:pt x="59" y="12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Freeform 163"/>
            <p:cNvSpPr>
              <a:spLocks noEditPoints="1"/>
            </p:cNvSpPr>
            <p:nvPr/>
          </p:nvSpPr>
          <p:spPr bwMode="auto">
            <a:xfrm>
              <a:off x="8631311" y="2371011"/>
              <a:ext cx="192315" cy="190847"/>
            </a:xfrm>
            <a:custGeom>
              <a:avLst/>
              <a:gdLst>
                <a:gd name="T0" fmla="*/ 0 w 131"/>
                <a:gd name="T1" fmla="*/ 130 h 130"/>
                <a:gd name="T2" fmla="*/ 66 w 131"/>
                <a:gd name="T3" fmla="*/ 130 h 130"/>
                <a:gd name="T4" fmla="*/ 66 w 131"/>
                <a:gd name="T5" fmla="*/ 0 h 130"/>
                <a:gd name="T6" fmla="*/ 0 w 131"/>
                <a:gd name="T7" fmla="*/ 0 h 130"/>
                <a:gd name="T8" fmla="*/ 0 w 131"/>
                <a:gd name="T9" fmla="*/ 130 h 130"/>
                <a:gd name="T10" fmla="*/ 41 w 131"/>
                <a:gd name="T11" fmla="*/ 16 h 130"/>
                <a:gd name="T12" fmla="*/ 58 w 131"/>
                <a:gd name="T13" fmla="*/ 16 h 130"/>
                <a:gd name="T14" fmla="*/ 58 w 131"/>
                <a:gd name="T15" fmla="*/ 32 h 130"/>
                <a:gd name="T16" fmla="*/ 41 w 131"/>
                <a:gd name="T17" fmla="*/ 32 h 130"/>
                <a:gd name="T18" fmla="*/ 41 w 131"/>
                <a:gd name="T19" fmla="*/ 16 h 130"/>
                <a:gd name="T20" fmla="*/ 41 w 131"/>
                <a:gd name="T21" fmla="*/ 49 h 130"/>
                <a:gd name="T22" fmla="*/ 58 w 131"/>
                <a:gd name="T23" fmla="*/ 49 h 130"/>
                <a:gd name="T24" fmla="*/ 58 w 131"/>
                <a:gd name="T25" fmla="*/ 65 h 130"/>
                <a:gd name="T26" fmla="*/ 41 w 131"/>
                <a:gd name="T27" fmla="*/ 65 h 130"/>
                <a:gd name="T28" fmla="*/ 41 w 131"/>
                <a:gd name="T29" fmla="*/ 49 h 130"/>
                <a:gd name="T30" fmla="*/ 41 w 131"/>
                <a:gd name="T31" fmla="*/ 81 h 130"/>
                <a:gd name="T32" fmla="*/ 58 w 131"/>
                <a:gd name="T33" fmla="*/ 81 h 130"/>
                <a:gd name="T34" fmla="*/ 58 w 131"/>
                <a:gd name="T35" fmla="*/ 98 h 130"/>
                <a:gd name="T36" fmla="*/ 41 w 131"/>
                <a:gd name="T37" fmla="*/ 98 h 130"/>
                <a:gd name="T38" fmla="*/ 41 w 131"/>
                <a:gd name="T39" fmla="*/ 81 h 130"/>
                <a:gd name="T40" fmla="*/ 9 w 131"/>
                <a:gd name="T41" fmla="*/ 16 h 130"/>
                <a:gd name="T42" fmla="*/ 25 w 131"/>
                <a:gd name="T43" fmla="*/ 16 h 130"/>
                <a:gd name="T44" fmla="*/ 25 w 131"/>
                <a:gd name="T45" fmla="*/ 32 h 130"/>
                <a:gd name="T46" fmla="*/ 9 w 131"/>
                <a:gd name="T47" fmla="*/ 32 h 130"/>
                <a:gd name="T48" fmla="*/ 9 w 131"/>
                <a:gd name="T49" fmla="*/ 16 h 130"/>
                <a:gd name="T50" fmla="*/ 9 w 131"/>
                <a:gd name="T51" fmla="*/ 49 h 130"/>
                <a:gd name="T52" fmla="*/ 25 w 131"/>
                <a:gd name="T53" fmla="*/ 49 h 130"/>
                <a:gd name="T54" fmla="*/ 25 w 131"/>
                <a:gd name="T55" fmla="*/ 65 h 130"/>
                <a:gd name="T56" fmla="*/ 9 w 131"/>
                <a:gd name="T57" fmla="*/ 65 h 130"/>
                <a:gd name="T58" fmla="*/ 9 w 131"/>
                <a:gd name="T59" fmla="*/ 49 h 130"/>
                <a:gd name="T60" fmla="*/ 9 w 131"/>
                <a:gd name="T61" fmla="*/ 81 h 130"/>
                <a:gd name="T62" fmla="*/ 25 w 131"/>
                <a:gd name="T63" fmla="*/ 81 h 130"/>
                <a:gd name="T64" fmla="*/ 25 w 131"/>
                <a:gd name="T65" fmla="*/ 98 h 130"/>
                <a:gd name="T66" fmla="*/ 9 w 131"/>
                <a:gd name="T67" fmla="*/ 98 h 130"/>
                <a:gd name="T68" fmla="*/ 9 w 131"/>
                <a:gd name="T69" fmla="*/ 81 h 130"/>
                <a:gd name="T70" fmla="*/ 74 w 131"/>
                <a:gd name="T71" fmla="*/ 41 h 130"/>
                <a:gd name="T72" fmla="*/ 131 w 131"/>
                <a:gd name="T73" fmla="*/ 41 h 130"/>
                <a:gd name="T74" fmla="*/ 131 w 131"/>
                <a:gd name="T75" fmla="*/ 49 h 130"/>
                <a:gd name="T76" fmla="*/ 74 w 131"/>
                <a:gd name="T77" fmla="*/ 49 h 130"/>
                <a:gd name="T78" fmla="*/ 74 w 131"/>
                <a:gd name="T79" fmla="*/ 41 h 130"/>
                <a:gd name="T80" fmla="*/ 74 w 131"/>
                <a:gd name="T81" fmla="*/ 130 h 130"/>
                <a:gd name="T82" fmla="*/ 90 w 131"/>
                <a:gd name="T83" fmla="*/ 130 h 130"/>
                <a:gd name="T84" fmla="*/ 90 w 131"/>
                <a:gd name="T85" fmla="*/ 98 h 130"/>
                <a:gd name="T86" fmla="*/ 115 w 131"/>
                <a:gd name="T87" fmla="*/ 98 h 130"/>
                <a:gd name="T88" fmla="*/ 115 w 131"/>
                <a:gd name="T89" fmla="*/ 130 h 130"/>
                <a:gd name="T90" fmla="*/ 131 w 131"/>
                <a:gd name="T91" fmla="*/ 130 h 130"/>
                <a:gd name="T92" fmla="*/ 131 w 131"/>
                <a:gd name="T93" fmla="*/ 57 h 130"/>
                <a:gd name="T94" fmla="*/ 74 w 131"/>
                <a:gd name="T95" fmla="*/ 57 h 130"/>
                <a:gd name="T96" fmla="*/ 74 w 131"/>
                <a:gd name="T9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0">
                  <a:moveTo>
                    <a:pt x="0" y="130"/>
                  </a:moveTo>
                  <a:lnTo>
                    <a:pt x="66" y="130"/>
                  </a:lnTo>
                  <a:lnTo>
                    <a:pt x="66" y="0"/>
                  </a:lnTo>
                  <a:lnTo>
                    <a:pt x="0" y="0"/>
                  </a:lnTo>
                  <a:lnTo>
                    <a:pt x="0" y="130"/>
                  </a:lnTo>
                  <a:close/>
                  <a:moveTo>
                    <a:pt x="41" y="16"/>
                  </a:moveTo>
                  <a:lnTo>
                    <a:pt x="58" y="16"/>
                  </a:lnTo>
                  <a:lnTo>
                    <a:pt x="58" y="32"/>
                  </a:lnTo>
                  <a:lnTo>
                    <a:pt x="41" y="32"/>
                  </a:lnTo>
                  <a:lnTo>
                    <a:pt x="41" y="16"/>
                  </a:lnTo>
                  <a:close/>
                  <a:moveTo>
                    <a:pt x="41" y="49"/>
                  </a:moveTo>
                  <a:lnTo>
                    <a:pt x="58" y="49"/>
                  </a:lnTo>
                  <a:lnTo>
                    <a:pt x="58" y="65"/>
                  </a:lnTo>
                  <a:lnTo>
                    <a:pt x="41" y="65"/>
                  </a:lnTo>
                  <a:lnTo>
                    <a:pt x="41" y="49"/>
                  </a:lnTo>
                  <a:close/>
                  <a:moveTo>
                    <a:pt x="41" y="81"/>
                  </a:moveTo>
                  <a:lnTo>
                    <a:pt x="58" y="81"/>
                  </a:lnTo>
                  <a:lnTo>
                    <a:pt x="58" y="98"/>
                  </a:lnTo>
                  <a:lnTo>
                    <a:pt x="41" y="98"/>
                  </a:lnTo>
                  <a:lnTo>
                    <a:pt x="41" y="81"/>
                  </a:lnTo>
                  <a:close/>
                  <a:moveTo>
                    <a:pt x="9" y="16"/>
                  </a:moveTo>
                  <a:lnTo>
                    <a:pt x="25" y="16"/>
                  </a:lnTo>
                  <a:lnTo>
                    <a:pt x="25" y="32"/>
                  </a:lnTo>
                  <a:lnTo>
                    <a:pt x="9" y="32"/>
                  </a:lnTo>
                  <a:lnTo>
                    <a:pt x="9" y="16"/>
                  </a:lnTo>
                  <a:close/>
                  <a:moveTo>
                    <a:pt x="9" y="49"/>
                  </a:moveTo>
                  <a:lnTo>
                    <a:pt x="25" y="49"/>
                  </a:lnTo>
                  <a:lnTo>
                    <a:pt x="25" y="65"/>
                  </a:lnTo>
                  <a:lnTo>
                    <a:pt x="9" y="65"/>
                  </a:lnTo>
                  <a:lnTo>
                    <a:pt x="9" y="49"/>
                  </a:lnTo>
                  <a:close/>
                  <a:moveTo>
                    <a:pt x="9" y="81"/>
                  </a:moveTo>
                  <a:lnTo>
                    <a:pt x="25" y="81"/>
                  </a:lnTo>
                  <a:lnTo>
                    <a:pt x="25" y="98"/>
                  </a:lnTo>
                  <a:lnTo>
                    <a:pt x="9" y="98"/>
                  </a:lnTo>
                  <a:lnTo>
                    <a:pt x="9" y="81"/>
                  </a:lnTo>
                  <a:close/>
                  <a:moveTo>
                    <a:pt x="74" y="41"/>
                  </a:moveTo>
                  <a:lnTo>
                    <a:pt x="131" y="41"/>
                  </a:lnTo>
                  <a:lnTo>
                    <a:pt x="131" y="49"/>
                  </a:lnTo>
                  <a:lnTo>
                    <a:pt x="74" y="49"/>
                  </a:lnTo>
                  <a:lnTo>
                    <a:pt x="74" y="41"/>
                  </a:lnTo>
                  <a:close/>
                  <a:moveTo>
                    <a:pt x="74" y="130"/>
                  </a:moveTo>
                  <a:lnTo>
                    <a:pt x="90" y="130"/>
                  </a:lnTo>
                  <a:lnTo>
                    <a:pt x="90" y="98"/>
                  </a:lnTo>
                  <a:lnTo>
                    <a:pt x="115" y="98"/>
                  </a:lnTo>
                  <a:lnTo>
                    <a:pt x="115" y="130"/>
                  </a:lnTo>
                  <a:lnTo>
                    <a:pt x="131" y="130"/>
                  </a:lnTo>
                  <a:lnTo>
                    <a:pt x="131" y="57"/>
                  </a:lnTo>
                  <a:lnTo>
                    <a:pt x="74" y="57"/>
                  </a:lnTo>
                  <a:lnTo>
                    <a:pt x="74" y="13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164"/>
            <p:cNvSpPr>
              <a:spLocks noEditPoints="1"/>
            </p:cNvSpPr>
            <p:nvPr/>
          </p:nvSpPr>
          <p:spPr bwMode="auto">
            <a:xfrm>
              <a:off x="8716458" y="2693983"/>
              <a:ext cx="110104" cy="115975"/>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9"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6"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8" y="34"/>
                    <a:pt x="13" y="29"/>
                    <a:pt x="13" y="24"/>
                  </a:cubicBezTo>
                  <a:cubicBezTo>
                    <a:pt x="13" y="19"/>
                    <a:pt x="18" y="14"/>
                    <a:pt x="23" y="14"/>
                  </a:cubicBezTo>
                  <a:cubicBezTo>
                    <a:pt x="28" y="14"/>
                    <a:pt x="33" y="19"/>
                    <a:pt x="33" y="24"/>
                  </a:cubicBezTo>
                  <a:cubicBezTo>
                    <a:pt x="33" y="29"/>
                    <a:pt x="28" y="34"/>
                    <a:pt x="23" y="3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Freeform 166"/>
            <p:cNvSpPr>
              <a:spLocks noEditPoints="1"/>
            </p:cNvSpPr>
            <p:nvPr/>
          </p:nvSpPr>
          <p:spPr bwMode="auto">
            <a:xfrm>
              <a:off x="8478634" y="3392775"/>
              <a:ext cx="80743" cy="155614"/>
            </a:xfrm>
            <a:custGeom>
              <a:avLst/>
              <a:gdLst>
                <a:gd name="T0" fmla="*/ 23 w 34"/>
                <a:gd name="T1" fmla="*/ 64 h 65"/>
                <a:gd name="T2" fmla="*/ 23 w 34"/>
                <a:gd name="T3" fmla="*/ 64 h 65"/>
                <a:gd name="T4" fmla="*/ 33 w 34"/>
                <a:gd name="T5" fmla="*/ 50 h 65"/>
                <a:gd name="T6" fmla="*/ 30 w 34"/>
                <a:gd name="T7" fmla="*/ 34 h 65"/>
                <a:gd name="T8" fmla="*/ 15 w 34"/>
                <a:gd name="T9" fmla="*/ 24 h 65"/>
                <a:gd name="T10" fmla="*/ 15 w 34"/>
                <a:gd name="T11" fmla="*/ 24 h 65"/>
                <a:gd name="T12" fmla="*/ 14 w 34"/>
                <a:gd name="T13" fmla="*/ 25 h 65"/>
                <a:gd name="T14" fmla="*/ 15 w 34"/>
                <a:gd name="T15" fmla="*/ 30 h 65"/>
                <a:gd name="T16" fmla="*/ 16 w 34"/>
                <a:gd name="T17" fmla="*/ 30 h 65"/>
                <a:gd name="T18" fmla="*/ 17 w 34"/>
                <a:gd name="T19" fmla="*/ 30 h 65"/>
                <a:gd name="T20" fmla="*/ 24 w 34"/>
                <a:gd name="T21" fmla="*/ 35 h 65"/>
                <a:gd name="T22" fmla="*/ 27 w 34"/>
                <a:gd name="T23" fmla="*/ 51 h 65"/>
                <a:gd name="T24" fmla="*/ 22 w 34"/>
                <a:gd name="T25" fmla="*/ 59 h 65"/>
                <a:gd name="T26" fmla="*/ 22 w 34"/>
                <a:gd name="T27" fmla="*/ 59 h 65"/>
                <a:gd name="T28" fmla="*/ 14 w 34"/>
                <a:gd name="T29" fmla="*/ 53 h 65"/>
                <a:gd name="T30" fmla="*/ 13 w 34"/>
                <a:gd name="T31" fmla="*/ 46 h 65"/>
                <a:gd name="T32" fmla="*/ 6 w 34"/>
                <a:gd name="T33" fmla="*/ 44 h 65"/>
                <a:gd name="T34" fmla="*/ 8 w 34"/>
                <a:gd name="T35" fmla="*/ 54 h 65"/>
                <a:gd name="T36" fmla="*/ 23 w 34"/>
                <a:gd name="T37" fmla="*/ 64 h 65"/>
                <a:gd name="T38" fmla="*/ 19 w 34"/>
                <a:gd name="T39" fmla="*/ 42 h 65"/>
                <a:gd name="T40" fmla="*/ 20 w 34"/>
                <a:gd name="T41" fmla="*/ 41 h 65"/>
                <a:gd name="T42" fmla="*/ 19 w 34"/>
                <a:gd name="T43" fmla="*/ 35 h 65"/>
                <a:gd name="T44" fmla="*/ 18 w 34"/>
                <a:gd name="T45" fmla="*/ 36 h 65"/>
                <a:gd name="T46" fmla="*/ 17 w 34"/>
                <a:gd name="T47" fmla="*/ 36 h 65"/>
                <a:gd name="T48" fmla="*/ 10 w 34"/>
                <a:gd name="T49" fmla="*/ 31 h 65"/>
                <a:gd name="T50" fmla="*/ 7 w 34"/>
                <a:gd name="T51" fmla="*/ 15 h 65"/>
                <a:gd name="T52" fmla="*/ 12 w 34"/>
                <a:gd name="T53" fmla="*/ 7 h 65"/>
                <a:gd name="T54" fmla="*/ 12 w 34"/>
                <a:gd name="T55" fmla="*/ 7 h 65"/>
                <a:gd name="T56" fmla="*/ 20 w 34"/>
                <a:gd name="T57" fmla="*/ 13 h 65"/>
                <a:gd name="T58" fmla="*/ 21 w 34"/>
                <a:gd name="T59" fmla="*/ 20 h 65"/>
                <a:gd name="T60" fmla="*/ 28 w 34"/>
                <a:gd name="T61" fmla="*/ 22 h 65"/>
                <a:gd name="T62" fmla="*/ 26 w 34"/>
                <a:gd name="T63" fmla="*/ 12 h 65"/>
                <a:gd name="T64" fmla="*/ 11 w 34"/>
                <a:gd name="T65" fmla="*/ 2 h 65"/>
                <a:gd name="T66" fmla="*/ 11 w 34"/>
                <a:gd name="T67" fmla="*/ 2 h 65"/>
                <a:gd name="T68" fmla="*/ 1 w 34"/>
                <a:gd name="T69" fmla="*/ 16 h 65"/>
                <a:gd name="T70" fmla="*/ 4 w 34"/>
                <a:gd name="T71" fmla="*/ 32 h 65"/>
                <a:gd name="T72" fmla="*/ 19 w 34"/>
                <a:gd name="T73"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65">
                  <a:moveTo>
                    <a:pt x="23" y="64"/>
                  </a:moveTo>
                  <a:cubicBezTo>
                    <a:pt x="23" y="64"/>
                    <a:pt x="23" y="64"/>
                    <a:pt x="23" y="64"/>
                  </a:cubicBezTo>
                  <a:cubicBezTo>
                    <a:pt x="30" y="63"/>
                    <a:pt x="34" y="56"/>
                    <a:pt x="33" y="50"/>
                  </a:cubicBezTo>
                  <a:cubicBezTo>
                    <a:pt x="30" y="34"/>
                    <a:pt x="30" y="34"/>
                    <a:pt x="30" y="34"/>
                  </a:cubicBezTo>
                  <a:cubicBezTo>
                    <a:pt x="29" y="27"/>
                    <a:pt x="22" y="23"/>
                    <a:pt x="15" y="24"/>
                  </a:cubicBezTo>
                  <a:cubicBezTo>
                    <a:pt x="15" y="24"/>
                    <a:pt x="15" y="24"/>
                    <a:pt x="15" y="24"/>
                  </a:cubicBezTo>
                  <a:cubicBezTo>
                    <a:pt x="15" y="25"/>
                    <a:pt x="14" y="25"/>
                    <a:pt x="14" y="25"/>
                  </a:cubicBezTo>
                  <a:cubicBezTo>
                    <a:pt x="15" y="30"/>
                    <a:pt x="15" y="30"/>
                    <a:pt x="15" y="30"/>
                  </a:cubicBezTo>
                  <a:cubicBezTo>
                    <a:pt x="15" y="30"/>
                    <a:pt x="16" y="30"/>
                    <a:pt x="16" y="30"/>
                  </a:cubicBezTo>
                  <a:cubicBezTo>
                    <a:pt x="17" y="30"/>
                    <a:pt x="17" y="30"/>
                    <a:pt x="17" y="30"/>
                  </a:cubicBezTo>
                  <a:cubicBezTo>
                    <a:pt x="20" y="29"/>
                    <a:pt x="24" y="32"/>
                    <a:pt x="24" y="35"/>
                  </a:cubicBezTo>
                  <a:cubicBezTo>
                    <a:pt x="27" y="51"/>
                    <a:pt x="27" y="51"/>
                    <a:pt x="27" y="51"/>
                  </a:cubicBezTo>
                  <a:cubicBezTo>
                    <a:pt x="28" y="54"/>
                    <a:pt x="26" y="58"/>
                    <a:pt x="22" y="59"/>
                  </a:cubicBezTo>
                  <a:cubicBezTo>
                    <a:pt x="22" y="59"/>
                    <a:pt x="22" y="59"/>
                    <a:pt x="22" y="59"/>
                  </a:cubicBezTo>
                  <a:cubicBezTo>
                    <a:pt x="18" y="59"/>
                    <a:pt x="15" y="57"/>
                    <a:pt x="14" y="53"/>
                  </a:cubicBezTo>
                  <a:cubicBezTo>
                    <a:pt x="13" y="46"/>
                    <a:pt x="13" y="46"/>
                    <a:pt x="13" y="46"/>
                  </a:cubicBezTo>
                  <a:cubicBezTo>
                    <a:pt x="10" y="46"/>
                    <a:pt x="8" y="45"/>
                    <a:pt x="6" y="44"/>
                  </a:cubicBezTo>
                  <a:cubicBezTo>
                    <a:pt x="8" y="54"/>
                    <a:pt x="8" y="54"/>
                    <a:pt x="8" y="54"/>
                  </a:cubicBezTo>
                  <a:cubicBezTo>
                    <a:pt x="10" y="61"/>
                    <a:pt x="16" y="65"/>
                    <a:pt x="23" y="64"/>
                  </a:cubicBezTo>
                  <a:close/>
                  <a:moveTo>
                    <a:pt x="19" y="42"/>
                  </a:moveTo>
                  <a:cubicBezTo>
                    <a:pt x="19" y="41"/>
                    <a:pt x="20" y="41"/>
                    <a:pt x="20" y="41"/>
                  </a:cubicBezTo>
                  <a:cubicBezTo>
                    <a:pt x="19" y="35"/>
                    <a:pt x="19" y="35"/>
                    <a:pt x="19" y="35"/>
                  </a:cubicBezTo>
                  <a:cubicBezTo>
                    <a:pt x="19" y="36"/>
                    <a:pt x="18" y="36"/>
                    <a:pt x="18" y="36"/>
                  </a:cubicBezTo>
                  <a:cubicBezTo>
                    <a:pt x="17" y="36"/>
                    <a:pt x="17" y="36"/>
                    <a:pt x="17" y="36"/>
                  </a:cubicBezTo>
                  <a:cubicBezTo>
                    <a:pt x="14" y="37"/>
                    <a:pt x="10" y="34"/>
                    <a:pt x="10" y="31"/>
                  </a:cubicBezTo>
                  <a:cubicBezTo>
                    <a:pt x="7" y="15"/>
                    <a:pt x="7" y="15"/>
                    <a:pt x="7" y="15"/>
                  </a:cubicBezTo>
                  <a:cubicBezTo>
                    <a:pt x="6" y="12"/>
                    <a:pt x="8" y="8"/>
                    <a:pt x="12" y="7"/>
                  </a:cubicBezTo>
                  <a:cubicBezTo>
                    <a:pt x="12" y="7"/>
                    <a:pt x="12" y="7"/>
                    <a:pt x="12" y="7"/>
                  </a:cubicBezTo>
                  <a:cubicBezTo>
                    <a:pt x="16" y="7"/>
                    <a:pt x="19" y="9"/>
                    <a:pt x="20" y="13"/>
                  </a:cubicBezTo>
                  <a:cubicBezTo>
                    <a:pt x="21" y="20"/>
                    <a:pt x="21" y="20"/>
                    <a:pt x="21" y="20"/>
                  </a:cubicBezTo>
                  <a:cubicBezTo>
                    <a:pt x="24" y="20"/>
                    <a:pt x="26" y="21"/>
                    <a:pt x="28" y="22"/>
                  </a:cubicBezTo>
                  <a:cubicBezTo>
                    <a:pt x="26" y="12"/>
                    <a:pt x="26" y="12"/>
                    <a:pt x="26" y="12"/>
                  </a:cubicBezTo>
                  <a:cubicBezTo>
                    <a:pt x="24" y="5"/>
                    <a:pt x="18" y="0"/>
                    <a:pt x="11" y="2"/>
                  </a:cubicBezTo>
                  <a:cubicBezTo>
                    <a:pt x="11" y="2"/>
                    <a:pt x="11" y="2"/>
                    <a:pt x="11" y="2"/>
                  </a:cubicBezTo>
                  <a:cubicBezTo>
                    <a:pt x="4" y="3"/>
                    <a:pt x="0" y="10"/>
                    <a:pt x="1" y="16"/>
                  </a:cubicBezTo>
                  <a:cubicBezTo>
                    <a:pt x="4" y="32"/>
                    <a:pt x="4" y="32"/>
                    <a:pt x="4" y="32"/>
                  </a:cubicBezTo>
                  <a:cubicBezTo>
                    <a:pt x="5" y="38"/>
                    <a:pt x="12" y="43"/>
                    <a:pt x="19" y="4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Freeform 167"/>
            <p:cNvSpPr>
              <a:spLocks/>
            </p:cNvSpPr>
            <p:nvPr/>
          </p:nvSpPr>
          <p:spPr bwMode="auto">
            <a:xfrm>
              <a:off x="8535888" y="1898299"/>
              <a:ext cx="220207" cy="220207"/>
            </a:xfrm>
            <a:custGeom>
              <a:avLst/>
              <a:gdLst>
                <a:gd name="T0" fmla="*/ 29 w 92"/>
                <a:gd name="T1" fmla="*/ 17 h 92"/>
                <a:gd name="T2" fmla="*/ 92 w 92"/>
                <a:gd name="T3" fmla="*/ 0 h 92"/>
                <a:gd name="T4" fmla="*/ 92 w 92"/>
                <a:gd name="T5" fmla="*/ 6 h 92"/>
                <a:gd name="T6" fmla="*/ 92 w 92"/>
                <a:gd name="T7" fmla="*/ 17 h 92"/>
                <a:gd name="T8" fmla="*/ 92 w 92"/>
                <a:gd name="T9" fmla="*/ 66 h 92"/>
                <a:gd name="T10" fmla="*/ 72 w 92"/>
                <a:gd name="T11" fmla="*/ 80 h 92"/>
                <a:gd name="T12" fmla="*/ 52 w 92"/>
                <a:gd name="T13" fmla="*/ 66 h 92"/>
                <a:gd name="T14" fmla="*/ 72 w 92"/>
                <a:gd name="T15" fmla="*/ 52 h 92"/>
                <a:gd name="T16" fmla="*/ 81 w 92"/>
                <a:gd name="T17" fmla="*/ 53 h 92"/>
                <a:gd name="T18" fmla="*/ 81 w 92"/>
                <a:gd name="T19" fmla="*/ 23 h 92"/>
                <a:gd name="T20" fmla="*/ 41 w 92"/>
                <a:gd name="T21" fmla="*/ 34 h 92"/>
                <a:gd name="T22" fmla="*/ 41 w 92"/>
                <a:gd name="T23" fmla="*/ 78 h 92"/>
                <a:gd name="T24" fmla="*/ 21 w 92"/>
                <a:gd name="T25" fmla="*/ 92 h 92"/>
                <a:gd name="T26" fmla="*/ 0 w 92"/>
                <a:gd name="T27" fmla="*/ 78 h 92"/>
                <a:gd name="T28" fmla="*/ 21 w 92"/>
                <a:gd name="T29" fmla="*/ 63 h 92"/>
                <a:gd name="T30" fmla="*/ 29 w 92"/>
                <a:gd name="T31" fmla="*/ 65 h 92"/>
                <a:gd name="T32" fmla="*/ 29 w 92"/>
                <a:gd name="T33" fmla="*/ 34 h 92"/>
                <a:gd name="T34" fmla="*/ 29 w 92"/>
                <a:gd name="T35"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7"/>
                  </a:moveTo>
                  <a:cubicBezTo>
                    <a:pt x="92" y="0"/>
                    <a:pt x="92" y="0"/>
                    <a:pt x="92" y="0"/>
                  </a:cubicBezTo>
                  <a:cubicBezTo>
                    <a:pt x="92" y="6"/>
                    <a:pt x="92" y="6"/>
                    <a:pt x="92" y="6"/>
                  </a:cubicBezTo>
                  <a:cubicBezTo>
                    <a:pt x="92" y="17"/>
                    <a:pt x="92" y="17"/>
                    <a:pt x="92" y="17"/>
                  </a:cubicBezTo>
                  <a:cubicBezTo>
                    <a:pt x="92" y="66"/>
                    <a:pt x="92" y="66"/>
                    <a:pt x="92" y="66"/>
                  </a:cubicBezTo>
                  <a:cubicBezTo>
                    <a:pt x="92" y="74"/>
                    <a:pt x="83" y="80"/>
                    <a:pt x="72" y="80"/>
                  </a:cubicBezTo>
                  <a:cubicBezTo>
                    <a:pt x="61" y="80"/>
                    <a:pt x="52" y="74"/>
                    <a:pt x="52" y="66"/>
                  </a:cubicBezTo>
                  <a:cubicBezTo>
                    <a:pt x="52" y="58"/>
                    <a:pt x="61" y="52"/>
                    <a:pt x="72" y="52"/>
                  </a:cubicBezTo>
                  <a:cubicBezTo>
                    <a:pt x="75" y="52"/>
                    <a:pt x="78" y="52"/>
                    <a:pt x="81" y="53"/>
                  </a:cubicBezTo>
                  <a:cubicBezTo>
                    <a:pt x="81" y="23"/>
                    <a:pt x="81" y="23"/>
                    <a:pt x="81" y="23"/>
                  </a:cubicBezTo>
                  <a:cubicBezTo>
                    <a:pt x="41" y="34"/>
                    <a:pt x="41" y="34"/>
                    <a:pt x="41" y="34"/>
                  </a:cubicBezTo>
                  <a:cubicBezTo>
                    <a:pt x="41" y="78"/>
                    <a:pt x="41" y="78"/>
                    <a:pt x="41" y="78"/>
                  </a:cubicBezTo>
                  <a:cubicBezTo>
                    <a:pt x="41" y="86"/>
                    <a:pt x="32" y="92"/>
                    <a:pt x="21" y="92"/>
                  </a:cubicBezTo>
                  <a:cubicBezTo>
                    <a:pt x="9" y="92"/>
                    <a:pt x="0" y="86"/>
                    <a:pt x="0" y="78"/>
                  </a:cubicBezTo>
                  <a:cubicBezTo>
                    <a:pt x="0" y="70"/>
                    <a:pt x="9" y="63"/>
                    <a:pt x="21" y="63"/>
                  </a:cubicBezTo>
                  <a:cubicBezTo>
                    <a:pt x="24" y="63"/>
                    <a:pt x="27" y="64"/>
                    <a:pt x="29" y="65"/>
                  </a:cubicBezTo>
                  <a:cubicBezTo>
                    <a:pt x="29" y="34"/>
                    <a:pt x="29" y="34"/>
                    <a:pt x="29" y="34"/>
                  </a:cubicBezTo>
                  <a:lnTo>
                    <a:pt x="29" y="1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68"/>
            <p:cNvSpPr>
              <a:spLocks noEditPoints="1"/>
            </p:cNvSpPr>
            <p:nvPr/>
          </p:nvSpPr>
          <p:spPr bwMode="auto">
            <a:xfrm>
              <a:off x="8022070" y="3797957"/>
              <a:ext cx="170294" cy="151209"/>
            </a:xfrm>
            <a:custGeom>
              <a:avLst/>
              <a:gdLst>
                <a:gd name="T0" fmla="*/ 30 w 71"/>
                <a:gd name="T1" fmla="*/ 0 h 63"/>
                <a:gd name="T2" fmla="*/ 30 w 71"/>
                <a:gd name="T3" fmla="*/ 0 h 63"/>
                <a:gd name="T4" fmla="*/ 59 w 71"/>
                <a:gd name="T5" fmla="*/ 23 h 63"/>
                <a:gd name="T6" fmla="*/ 30 w 71"/>
                <a:gd name="T7" fmla="*/ 47 h 63"/>
                <a:gd name="T8" fmla="*/ 25 w 71"/>
                <a:gd name="T9" fmla="*/ 47 h 63"/>
                <a:gd name="T10" fmla="*/ 4 w 71"/>
                <a:gd name="T11" fmla="*/ 55 h 63"/>
                <a:gd name="T12" fmla="*/ 4 w 71"/>
                <a:gd name="T13" fmla="*/ 53 h 63"/>
                <a:gd name="T14" fmla="*/ 11 w 71"/>
                <a:gd name="T15" fmla="*/ 44 h 63"/>
                <a:gd name="T16" fmla="*/ 11 w 71"/>
                <a:gd name="T17" fmla="*/ 42 h 63"/>
                <a:gd name="T18" fmla="*/ 0 w 71"/>
                <a:gd name="T19" fmla="*/ 23 h 63"/>
                <a:gd name="T20" fmla="*/ 30 w 71"/>
                <a:gd name="T21" fmla="*/ 0 h 63"/>
                <a:gd name="T22" fmla="*/ 62 w 71"/>
                <a:gd name="T23" fmla="*/ 53 h 63"/>
                <a:gd name="T24" fmla="*/ 67 w 71"/>
                <a:gd name="T25" fmla="*/ 61 h 63"/>
                <a:gd name="T26" fmla="*/ 67 w 71"/>
                <a:gd name="T27" fmla="*/ 63 h 63"/>
                <a:gd name="T28" fmla="*/ 50 w 71"/>
                <a:gd name="T29" fmla="*/ 56 h 63"/>
                <a:gd name="T30" fmla="*/ 46 w 71"/>
                <a:gd name="T31" fmla="*/ 56 h 63"/>
                <a:gd name="T32" fmla="*/ 30 w 71"/>
                <a:gd name="T33" fmla="*/ 52 h 63"/>
                <a:gd name="T34" fmla="*/ 54 w 71"/>
                <a:gd name="T35" fmla="*/ 44 h 63"/>
                <a:gd name="T36" fmla="*/ 61 w 71"/>
                <a:gd name="T37" fmla="*/ 35 h 63"/>
                <a:gd name="T38" fmla="*/ 64 w 71"/>
                <a:gd name="T39" fmla="*/ 23 h 63"/>
                <a:gd name="T40" fmla="*/ 64 w 71"/>
                <a:gd name="T41" fmla="*/ 22 h 63"/>
                <a:gd name="T42" fmla="*/ 71 w 71"/>
                <a:gd name="T43" fmla="*/ 36 h 63"/>
                <a:gd name="T44" fmla="*/ 62 w 71"/>
                <a:gd name="T45" fmla="*/ 52 h 63"/>
                <a:gd name="T46" fmla="*/ 62 w 71"/>
                <a:gd name="T47"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63">
                  <a:moveTo>
                    <a:pt x="30" y="0"/>
                  </a:moveTo>
                  <a:cubicBezTo>
                    <a:pt x="30" y="0"/>
                    <a:pt x="30" y="0"/>
                    <a:pt x="30" y="0"/>
                  </a:cubicBezTo>
                  <a:cubicBezTo>
                    <a:pt x="46" y="0"/>
                    <a:pt x="59" y="10"/>
                    <a:pt x="59" y="23"/>
                  </a:cubicBezTo>
                  <a:cubicBezTo>
                    <a:pt x="59" y="37"/>
                    <a:pt x="46" y="47"/>
                    <a:pt x="30" y="47"/>
                  </a:cubicBezTo>
                  <a:cubicBezTo>
                    <a:pt x="28" y="47"/>
                    <a:pt x="27" y="47"/>
                    <a:pt x="25" y="47"/>
                  </a:cubicBezTo>
                  <a:cubicBezTo>
                    <a:pt x="19" y="53"/>
                    <a:pt x="11" y="55"/>
                    <a:pt x="4" y="55"/>
                  </a:cubicBezTo>
                  <a:cubicBezTo>
                    <a:pt x="4" y="53"/>
                    <a:pt x="4" y="53"/>
                    <a:pt x="4" y="53"/>
                  </a:cubicBezTo>
                  <a:cubicBezTo>
                    <a:pt x="8" y="51"/>
                    <a:pt x="11" y="48"/>
                    <a:pt x="11" y="44"/>
                  </a:cubicBezTo>
                  <a:cubicBezTo>
                    <a:pt x="11" y="43"/>
                    <a:pt x="11" y="43"/>
                    <a:pt x="11" y="42"/>
                  </a:cubicBezTo>
                  <a:cubicBezTo>
                    <a:pt x="4" y="38"/>
                    <a:pt x="0" y="31"/>
                    <a:pt x="0" y="23"/>
                  </a:cubicBezTo>
                  <a:cubicBezTo>
                    <a:pt x="0" y="10"/>
                    <a:pt x="13" y="0"/>
                    <a:pt x="30" y="0"/>
                  </a:cubicBezTo>
                  <a:close/>
                  <a:moveTo>
                    <a:pt x="62" y="53"/>
                  </a:moveTo>
                  <a:cubicBezTo>
                    <a:pt x="62" y="57"/>
                    <a:pt x="64" y="60"/>
                    <a:pt x="67" y="61"/>
                  </a:cubicBezTo>
                  <a:cubicBezTo>
                    <a:pt x="67" y="63"/>
                    <a:pt x="67" y="63"/>
                    <a:pt x="67" y="63"/>
                  </a:cubicBezTo>
                  <a:cubicBezTo>
                    <a:pt x="61" y="62"/>
                    <a:pt x="55" y="61"/>
                    <a:pt x="50" y="56"/>
                  </a:cubicBezTo>
                  <a:cubicBezTo>
                    <a:pt x="48" y="56"/>
                    <a:pt x="47" y="56"/>
                    <a:pt x="46" y="56"/>
                  </a:cubicBezTo>
                  <a:cubicBezTo>
                    <a:pt x="40" y="56"/>
                    <a:pt x="34" y="55"/>
                    <a:pt x="30" y="52"/>
                  </a:cubicBezTo>
                  <a:cubicBezTo>
                    <a:pt x="39" y="52"/>
                    <a:pt x="47" y="49"/>
                    <a:pt x="54" y="44"/>
                  </a:cubicBezTo>
                  <a:cubicBezTo>
                    <a:pt x="57" y="41"/>
                    <a:pt x="59" y="38"/>
                    <a:pt x="61" y="35"/>
                  </a:cubicBezTo>
                  <a:cubicBezTo>
                    <a:pt x="63" y="31"/>
                    <a:pt x="64" y="27"/>
                    <a:pt x="64" y="23"/>
                  </a:cubicBezTo>
                  <a:cubicBezTo>
                    <a:pt x="64" y="23"/>
                    <a:pt x="64" y="22"/>
                    <a:pt x="64" y="22"/>
                  </a:cubicBezTo>
                  <a:cubicBezTo>
                    <a:pt x="68" y="25"/>
                    <a:pt x="71" y="30"/>
                    <a:pt x="71" y="36"/>
                  </a:cubicBezTo>
                  <a:cubicBezTo>
                    <a:pt x="71" y="42"/>
                    <a:pt x="67" y="48"/>
                    <a:pt x="62" y="52"/>
                  </a:cubicBezTo>
                  <a:cubicBezTo>
                    <a:pt x="62" y="52"/>
                    <a:pt x="62" y="53"/>
                    <a:pt x="62" y="5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69"/>
            <p:cNvSpPr>
              <a:spLocks/>
            </p:cNvSpPr>
            <p:nvPr/>
          </p:nvSpPr>
          <p:spPr bwMode="auto">
            <a:xfrm>
              <a:off x="8160067" y="3476455"/>
              <a:ext cx="155614" cy="155614"/>
            </a:xfrm>
            <a:custGeom>
              <a:avLst/>
              <a:gdLst>
                <a:gd name="T0" fmla="*/ 65 w 65"/>
                <a:gd name="T1" fmla="*/ 24 h 65"/>
                <a:gd name="T2" fmla="*/ 41 w 65"/>
                <a:gd name="T3" fmla="*/ 24 h 65"/>
                <a:gd name="T4" fmla="*/ 50 w 65"/>
                <a:gd name="T5" fmla="*/ 15 h 65"/>
                <a:gd name="T6" fmla="*/ 33 w 65"/>
                <a:gd name="T7" fmla="*/ 8 h 65"/>
                <a:gd name="T8" fmla="*/ 16 w 65"/>
                <a:gd name="T9" fmla="*/ 15 h 65"/>
                <a:gd name="T10" fmla="*/ 9 w 65"/>
                <a:gd name="T11" fmla="*/ 32 h 65"/>
                <a:gd name="T12" fmla="*/ 16 w 65"/>
                <a:gd name="T13" fmla="*/ 49 h 65"/>
                <a:gd name="T14" fmla="*/ 33 w 65"/>
                <a:gd name="T15" fmla="*/ 56 h 65"/>
                <a:gd name="T16" fmla="*/ 50 w 65"/>
                <a:gd name="T17" fmla="*/ 49 h 65"/>
                <a:gd name="T18" fmla="*/ 51 w 65"/>
                <a:gd name="T19" fmla="*/ 48 h 65"/>
                <a:gd name="T20" fmla="*/ 57 w 65"/>
                <a:gd name="T21" fmla="*/ 54 h 65"/>
                <a:gd name="T22" fmla="*/ 33 w 65"/>
                <a:gd name="T23" fmla="*/ 65 h 65"/>
                <a:gd name="T24" fmla="*/ 0 w 65"/>
                <a:gd name="T25" fmla="*/ 32 h 65"/>
                <a:gd name="T26" fmla="*/ 33 w 65"/>
                <a:gd name="T27" fmla="*/ 0 h 65"/>
                <a:gd name="T28" fmla="*/ 56 w 65"/>
                <a:gd name="T29" fmla="*/ 9 h 65"/>
                <a:gd name="T30" fmla="*/ 65 w 65"/>
                <a:gd name="T31" fmla="*/ 0 h 65"/>
                <a:gd name="T32" fmla="*/ 65 w 65"/>
                <a:gd name="T33"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5">
                  <a:moveTo>
                    <a:pt x="65" y="24"/>
                  </a:moveTo>
                  <a:cubicBezTo>
                    <a:pt x="41" y="24"/>
                    <a:pt x="41" y="24"/>
                    <a:pt x="41" y="24"/>
                  </a:cubicBezTo>
                  <a:cubicBezTo>
                    <a:pt x="50" y="15"/>
                    <a:pt x="50" y="15"/>
                    <a:pt x="50" y="15"/>
                  </a:cubicBezTo>
                  <a:cubicBezTo>
                    <a:pt x="45" y="10"/>
                    <a:pt x="39" y="8"/>
                    <a:pt x="33" y="8"/>
                  </a:cubicBezTo>
                  <a:cubicBezTo>
                    <a:pt x="26" y="8"/>
                    <a:pt x="20" y="10"/>
                    <a:pt x="16" y="15"/>
                  </a:cubicBezTo>
                  <a:cubicBezTo>
                    <a:pt x="11" y="20"/>
                    <a:pt x="9" y="26"/>
                    <a:pt x="9" y="32"/>
                  </a:cubicBezTo>
                  <a:cubicBezTo>
                    <a:pt x="9" y="39"/>
                    <a:pt x="11" y="45"/>
                    <a:pt x="16" y="49"/>
                  </a:cubicBezTo>
                  <a:cubicBezTo>
                    <a:pt x="20" y="54"/>
                    <a:pt x="26" y="56"/>
                    <a:pt x="33" y="56"/>
                  </a:cubicBezTo>
                  <a:cubicBezTo>
                    <a:pt x="39" y="56"/>
                    <a:pt x="45" y="54"/>
                    <a:pt x="50" y="49"/>
                  </a:cubicBezTo>
                  <a:cubicBezTo>
                    <a:pt x="50" y="49"/>
                    <a:pt x="51" y="49"/>
                    <a:pt x="51" y="48"/>
                  </a:cubicBezTo>
                  <a:cubicBezTo>
                    <a:pt x="57" y="54"/>
                    <a:pt x="57" y="54"/>
                    <a:pt x="57" y="54"/>
                  </a:cubicBezTo>
                  <a:cubicBezTo>
                    <a:pt x="51" y="60"/>
                    <a:pt x="43" y="65"/>
                    <a:pt x="33" y="65"/>
                  </a:cubicBezTo>
                  <a:cubicBezTo>
                    <a:pt x="15" y="65"/>
                    <a:pt x="0" y="50"/>
                    <a:pt x="0" y="32"/>
                  </a:cubicBezTo>
                  <a:cubicBezTo>
                    <a:pt x="0" y="14"/>
                    <a:pt x="15" y="0"/>
                    <a:pt x="33" y="0"/>
                  </a:cubicBezTo>
                  <a:cubicBezTo>
                    <a:pt x="42" y="0"/>
                    <a:pt x="50" y="4"/>
                    <a:pt x="56" y="9"/>
                  </a:cubicBezTo>
                  <a:cubicBezTo>
                    <a:pt x="65" y="0"/>
                    <a:pt x="65" y="0"/>
                    <a:pt x="65" y="0"/>
                  </a:cubicBezTo>
                  <a:lnTo>
                    <a:pt x="65" y="24"/>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71"/>
            <p:cNvSpPr>
              <a:spLocks noEditPoints="1"/>
            </p:cNvSpPr>
            <p:nvPr/>
          </p:nvSpPr>
          <p:spPr bwMode="auto">
            <a:xfrm>
              <a:off x="8728202" y="1600285"/>
              <a:ext cx="129189" cy="127720"/>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74"/>
            <p:cNvSpPr>
              <a:spLocks noEditPoints="1"/>
            </p:cNvSpPr>
            <p:nvPr/>
          </p:nvSpPr>
          <p:spPr bwMode="auto">
            <a:xfrm>
              <a:off x="7816543" y="3336989"/>
              <a:ext cx="151209" cy="149742"/>
            </a:xfrm>
            <a:custGeom>
              <a:avLst/>
              <a:gdLst>
                <a:gd name="T0" fmla="*/ 32 w 63"/>
                <a:gd name="T1" fmla="*/ 62 h 62"/>
                <a:gd name="T2" fmla="*/ 0 w 63"/>
                <a:gd name="T3" fmla="*/ 31 h 62"/>
                <a:gd name="T4" fmla="*/ 32 w 63"/>
                <a:gd name="T5" fmla="*/ 0 h 62"/>
                <a:gd name="T6" fmla="*/ 63 w 63"/>
                <a:gd name="T7" fmla="*/ 31 h 62"/>
                <a:gd name="T8" fmla="*/ 32 w 63"/>
                <a:gd name="T9" fmla="*/ 62 h 62"/>
                <a:gd name="T10" fmla="*/ 58 w 63"/>
                <a:gd name="T11" fmla="*/ 36 h 62"/>
                <a:gd name="T12" fmla="*/ 41 w 63"/>
                <a:gd name="T13" fmla="*/ 34 h 62"/>
                <a:gd name="T14" fmla="*/ 46 w 63"/>
                <a:gd name="T15" fmla="*/ 53 h 62"/>
                <a:gd name="T16" fmla="*/ 58 w 63"/>
                <a:gd name="T17" fmla="*/ 36 h 62"/>
                <a:gd name="T18" fmla="*/ 42 w 63"/>
                <a:gd name="T19" fmla="*/ 56 h 62"/>
                <a:gd name="T20" fmla="*/ 36 w 63"/>
                <a:gd name="T21" fmla="*/ 36 h 62"/>
                <a:gd name="T22" fmla="*/ 36 w 63"/>
                <a:gd name="T23" fmla="*/ 36 h 62"/>
                <a:gd name="T24" fmla="*/ 15 w 63"/>
                <a:gd name="T25" fmla="*/ 52 h 62"/>
                <a:gd name="T26" fmla="*/ 32 w 63"/>
                <a:gd name="T27" fmla="*/ 58 h 62"/>
                <a:gd name="T28" fmla="*/ 42 w 63"/>
                <a:gd name="T29" fmla="*/ 56 h 62"/>
                <a:gd name="T30" fmla="*/ 12 w 63"/>
                <a:gd name="T31" fmla="*/ 49 h 62"/>
                <a:gd name="T32" fmla="*/ 33 w 63"/>
                <a:gd name="T33" fmla="*/ 32 h 62"/>
                <a:gd name="T34" fmla="*/ 34 w 63"/>
                <a:gd name="T35" fmla="*/ 31 h 62"/>
                <a:gd name="T36" fmla="*/ 32 w 63"/>
                <a:gd name="T37" fmla="*/ 27 h 62"/>
                <a:gd name="T38" fmla="*/ 5 w 63"/>
                <a:gd name="T39" fmla="*/ 31 h 62"/>
                <a:gd name="T40" fmla="*/ 5 w 63"/>
                <a:gd name="T41" fmla="*/ 31 h 62"/>
                <a:gd name="T42" fmla="*/ 12 w 63"/>
                <a:gd name="T43" fmla="*/ 49 h 62"/>
                <a:gd name="T44" fmla="*/ 5 w 63"/>
                <a:gd name="T45" fmla="*/ 26 h 62"/>
                <a:gd name="T46" fmla="*/ 30 w 63"/>
                <a:gd name="T47" fmla="*/ 23 h 62"/>
                <a:gd name="T48" fmla="*/ 20 w 63"/>
                <a:gd name="T49" fmla="*/ 7 h 62"/>
                <a:gd name="T50" fmla="*/ 5 w 63"/>
                <a:gd name="T51" fmla="*/ 26 h 62"/>
                <a:gd name="T52" fmla="*/ 25 w 63"/>
                <a:gd name="T53" fmla="*/ 6 h 62"/>
                <a:gd name="T54" fmla="*/ 35 w 63"/>
                <a:gd name="T55" fmla="*/ 21 h 62"/>
                <a:gd name="T56" fmla="*/ 49 w 63"/>
                <a:gd name="T57" fmla="*/ 12 h 62"/>
                <a:gd name="T58" fmla="*/ 32 w 63"/>
                <a:gd name="T59" fmla="*/ 5 h 62"/>
                <a:gd name="T60" fmla="*/ 25 w 63"/>
                <a:gd name="T61" fmla="*/ 6 h 62"/>
                <a:gd name="T62" fmla="*/ 52 w 63"/>
                <a:gd name="T63" fmla="*/ 15 h 62"/>
                <a:gd name="T64" fmla="*/ 37 w 63"/>
                <a:gd name="T65" fmla="*/ 25 h 62"/>
                <a:gd name="T66" fmla="*/ 39 w 63"/>
                <a:gd name="T67" fmla="*/ 29 h 62"/>
                <a:gd name="T68" fmla="*/ 40 w 63"/>
                <a:gd name="T69" fmla="*/ 30 h 62"/>
                <a:gd name="T70" fmla="*/ 58 w 63"/>
                <a:gd name="T71" fmla="*/ 31 h 62"/>
                <a:gd name="T72" fmla="*/ 52 w 63"/>
                <a:gd name="T73"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2">
                  <a:moveTo>
                    <a:pt x="32" y="62"/>
                  </a:moveTo>
                  <a:cubicBezTo>
                    <a:pt x="14" y="62"/>
                    <a:pt x="0" y="49"/>
                    <a:pt x="0" y="31"/>
                  </a:cubicBezTo>
                  <a:cubicBezTo>
                    <a:pt x="0" y="14"/>
                    <a:pt x="14" y="0"/>
                    <a:pt x="32" y="0"/>
                  </a:cubicBezTo>
                  <a:cubicBezTo>
                    <a:pt x="49" y="0"/>
                    <a:pt x="63" y="14"/>
                    <a:pt x="63" y="31"/>
                  </a:cubicBezTo>
                  <a:cubicBezTo>
                    <a:pt x="63" y="49"/>
                    <a:pt x="49" y="62"/>
                    <a:pt x="32" y="62"/>
                  </a:cubicBezTo>
                  <a:close/>
                  <a:moveTo>
                    <a:pt x="58" y="36"/>
                  </a:moveTo>
                  <a:cubicBezTo>
                    <a:pt x="57" y="35"/>
                    <a:pt x="50" y="33"/>
                    <a:pt x="41" y="34"/>
                  </a:cubicBezTo>
                  <a:cubicBezTo>
                    <a:pt x="45" y="44"/>
                    <a:pt x="46" y="52"/>
                    <a:pt x="46" y="53"/>
                  </a:cubicBezTo>
                  <a:cubicBezTo>
                    <a:pt x="52" y="49"/>
                    <a:pt x="57" y="43"/>
                    <a:pt x="58" y="36"/>
                  </a:cubicBezTo>
                  <a:close/>
                  <a:moveTo>
                    <a:pt x="42" y="56"/>
                  </a:moveTo>
                  <a:cubicBezTo>
                    <a:pt x="41" y="54"/>
                    <a:pt x="40" y="45"/>
                    <a:pt x="36" y="36"/>
                  </a:cubicBezTo>
                  <a:cubicBezTo>
                    <a:pt x="36" y="36"/>
                    <a:pt x="36" y="36"/>
                    <a:pt x="36" y="36"/>
                  </a:cubicBezTo>
                  <a:cubicBezTo>
                    <a:pt x="21" y="41"/>
                    <a:pt x="16" y="51"/>
                    <a:pt x="15" y="52"/>
                  </a:cubicBezTo>
                  <a:cubicBezTo>
                    <a:pt x="20" y="56"/>
                    <a:pt x="25" y="58"/>
                    <a:pt x="32" y="58"/>
                  </a:cubicBezTo>
                  <a:cubicBezTo>
                    <a:pt x="35" y="58"/>
                    <a:pt x="39" y="57"/>
                    <a:pt x="42" y="56"/>
                  </a:cubicBezTo>
                  <a:close/>
                  <a:moveTo>
                    <a:pt x="12" y="49"/>
                  </a:moveTo>
                  <a:cubicBezTo>
                    <a:pt x="12" y="48"/>
                    <a:pt x="20" y="36"/>
                    <a:pt x="33" y="32"/>
                  </a:cubicBezTo>
                  <a:cubicBezTo>
                    <a:pt x="34" y="32"/>
                    <a:pt x="34" y="31"/>
                    <a:pt x="34" y="31"/>
                  </a:cubicBezTo>
                  <a:cubicBezTo>
                    <a:pt x="34" y="30"/>
                    <a:pt x="33" y="28"/>
                    <a:pt x="32" y="27"/>
                  </a:cubicBezTo>
                  <a:cubicBezTo>
                    <a:pt x="19" y="31"/>
                    <a:pt x="6" y="31"/>
                    <a:pt x="5" y="31"/>
                  </a:cubicBezTo>
                  <a:cubicBezTo>
                    <a:pt x="5" y="31"/>
                    <a:pt x="5" y="31"/>
                    <a:pt x="5" y="31"/>
                  </a:cubicBezTo>
                  <a:cubicBezTo>
                    <a:pt x="5" y="38"/>
                    <a:pt x="8" y="44"/>
                    <a:pt x="12" y="49"/>
                  </a:cubicBezTo>
                  <a:close/>
                  <a:moveTo>
                    <a:pt x="5" y="26"/>
                  </a:moveTo>
                  <a:cubicBezTo>
                    <a:pt x="7" y="26"/>
                    <a:pt x="18" y="26"/>
                    <a:pt x="30" y="23"/>
                  </a:cubicBezTo>
                  <a:cubicBezTo>
                    <a:pt x="26" y="15"/>
                    <a:pt x="21" y="8"/>
                    <a:pt x="20" y="7"/>
                  </a:cubicBezTo>
                  <a:cubicBezTo>
                    <a:pt x="13" y="11"/>
                    <a:pt x="7" y="18"/>
                    <a:pt x="5" y="26"/>
                  </a:cubicBezTo>
                  <a:close/>
                  <a:moveTo>
                    <a:pt x="25" y="6"/>
                  </a:moveTo>
                  <a:cubicBezTo>
                    <a:pt x="26" y="7"/>
                    <a:pt x="31" y="13"/>
                    <a:pt x="35" y="21"/>
                  </a:cubicBezTo>
                  <a:cubicBezTo>
                    <a:pt x="45" y="18"/>
                    <a:pt x="49" y="12"/>
                    <a:pt x="49" y="12"/>
                  </a:cubicBezTo>
                  <a:cubicBezTo>
                    <a:pt x="44" y="7"/>
                    <a:pt x="38" y="5"/>
                    <a:pt x="32" y="5"/>
                  </a:cubicBezTo>
                  <a:cubicBezTo>
                    <a:pt x="29" y="5"/>
                    <a:pt x="27" y="5"/>
                    <a:pt x="25" y="6"/>
                  </a:cubicBezTo>
                  <a:close/>
                  <a:moveTo>
                    <a:pt x="52" y="15"/>
                  </a:moveTo>
                  <a:cubicBezTo>
                    <a:pt x="52" y="15"/>
                    <a:pt x="47" y="21"/>
                    <a:pt x="37" y="25"/>
                  </a:cubicBezTo>
                  <a:cubicBezTo>
                    <a:pt x="38" y="26"/>
                    <a:pt x="38" y="28"/>
                    <a:pt x="39" y="29"/>
                  </a:cubicBezTo>
                  <a:cubicBezTo>
                    <a:pt x="39" y="29"/>
                    <a:pt x="39" y="30"/>
                    <a:pt x="40" y="30"/>
                  </a:cubicBezTo>
                  <a:cubicBezTo>
                    <a:pt x="48" y="29"/>
                    <a:pt x="57" y="31"/>
                    <a:pt x="58" y="31"/>
                  </a:cubicBezTo>
                  <a:cubicBezTo>
                    <a:pt x="58" y="25"/>
                    <a:pt x="56" y="19"/>
                    <a:pt x="52" y="1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7" name="Freeform 175"/>
            <p:cNvSpPr>
              <a:spLocks noEditPoints="1"/>
            </p:cNvSpPr>
            <p:nvPr/>
          </p:nvSpPr>
          <p:spPr bwMode="auto">
            <a:xfrm>
              <a:off x="7768097" y="4134142"/>
              <a:ext cx="155614" cy="136528"/>
            </a:xfrm>
            <a:custGeom>
              <a:avLst/>
              <a:gdLst>
                <a:gd name="T0" fmla="*/ 65 w 65"/>
                <a:gd name="T1" fmla="*/ 19 h 57"/>
                <a:gd name="T2" fmla="*/ 47 w 65"/>
                <a:gd name="T3" fmla="*/ 0 h 57"/>
                <a:gd name="T4" fmla="*/ 32 w 65"/>
                <a:gd name="T5" fmla="*/ 6 h 57"/>
                <a:gd name="T6" fmla="*/ 18 w 65"/>
                <a:gd name="T7" fmla="*/ 0 h 57"/>
                <a:gd name="T8" fmla="*/ 0 w 65"/>
                <a:gd name="T9" fmla="*/ 19 h 57"/>
                <a:gd name="T10" fmla="*/ 6 w 65"/>
                <a:gd name="T11" fmla="*/ 33 h 57"/>
                <a:gd name="T12" fmla="*/ 6 w 65"/>
                <a:gd name="T13" fmla="*/ 33 h 57"/>
                <a:gd name="T14" fmla="*/ 26 w 65"/>
                <a:gd name="T15" fmla="*/ 53 h 57"/>
                <a:gd name="T16" fmla="*/ 32 w 65"/>
                <a:gd name="T17" fmla="*/ 57 h 57"/>
                <a:gd name="T18" fmla="*/ 39 w 65"/>
                <a:gd name="T19" fmla="*/ 53 h 57"/>
                <a:gd name="T20" fmla="*/ 59 w 65"/>
                <a:gd name="T21" fmla="*/ 33 h 57"/>
                <a:gd name="T22" fmla="*/ 59 w 65"/>
                <a:gd name="T23" fmla="*/ 33 h 57"/>
                <a:gd name="T24" fmla="*/ 65 w 65"/>
                <a:gd name="T25" fmla="*/ 19 h 57"/>
                <a:gd name="T26" fmla="*/ 54 w 65"/>
                <a:gd name="T27" fmla="*/ 27 h 57"/>
                <a:gd name="T28" fmla="*/ 33 w 65"/>
                <a:gd name="T29" fmla="*/ 47 h 57"/>
                <a:gd name="T30" fmla="*/ 32 w 65"/>
                <a:gd name="T31" fmla="*/ 48 h 57"/>
                <a:gd name="T32" fmla="*/ 32 w 65"/>
                <a:gd name="T33" fmla="*/ 47 h 57"/>
                <a:gd name="T34" fmla="*/ 11 w 65"/>
                <a:gd name="T35" fmla="*/ 27 h 57"/>
                <a:gd name="T36" fmla="*/ 8 w 65"/>
                <a:gd name="T37" fmla="*/ 19 h 57"/>
                <a:gd name="T38" fmla="*/ 18 w 65"/>
                <a:gd name="T39" fmla="*/ 8 h 57"/>
                <a:gd name="T40" fmla="*/ 26 w 65"/>
                <a:gd name="T41" fmla="*/ 11 h 57"/>
                <a:gd name="T42" fmla="*/ 32 w 65"/>
                <a:gd name="T43" fmla="*/ 18 h 57"/>
                <a:gd name="T44" fmla="*/ 39 w 65"/>
                <a:gd name="T45" fmla="*/ 11 h 57"/>
                <a:gd name="T46" fmla="*/ 47 w 65"/>
                <a:gd name="T47" fmla="*/ 8 h 57"/>
                <a:gd name="T48" fmla="*/ 57 w 65"/>
                <a:gd name="T49" fmla="*/ 19 h 57"/>
                <a:gd name="T50" fmla="*/ 54 w 65"/>
                <a:gd name="T51"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7">
                  <a:moveTo>
                    <a:pt x="65" y="19"/>
                  </a:moveTo>
                  <a:cubicBezTo>
                    <a:pt x="65" y="8"/>
                    <a:pt x="57" y="0"/>
                    <a:pt x="47" y="0"/>
                  </a:cubicBezTo>
                  <a:cubicBezTo>
                    <a:pt x="41" y="0"/>
                    <a:pt x="36" y="2"/>
                    <a:pt x="32" y="6"/>
                  </a:cubicBezTo>
                  <a:cubicBezTo>
                    <a:pt x="29" y="2"/>
                    <a:pt x="24" y="0"/>
                    <a:pt x="18" y="0"/>
                  </a:cubicBezTo>
                  <a:cubicBezTo>
                    <a:pt x="8" y="0"/>
                    <a:pt x="0" y="8"/>
                    <a:pt x="0" y="19"/>
                  </a:cubicBezTo>
                  <a:cubicBezTo>
                    <a:pt x="0" y="24"/>
                    <a:pt x="2" y="29"/>
                    <a:pt x="6" y="33"/>
                  </a:cubicBezTo>
                  <a:cubicBezTo>
                    <a:pt x="6" y="33"/>
                    <a:pt x="6" y="33"/>
                    <a:pt x="6" y="33"/>
                  </a:cubicBezTo>
                  <a:cubicBezTo>
                    <a:pt x="26" y="53"/>
                    <a:pt x="26" y="53"/>
                    <a:pt x="26" y="53"/>
                  </a:cubicBezTo>
                  <a:cubicBezTo>
                    <a:pt x="28" y="55"/>
                    <a:pt x="30" y="57"/>
                    <a:pt x="32" y="57"/>
                  </a:cubicBezTo>
                  <a:cubicBezTo>
                    <a:pt x="35" y="57"/>
                    <a:pt x="37" y="55"/>
                    <a:pt x="39" y="53"/>
                  </a:cubicBezTo>
                  <a:cubicBezTo>
                    <a:pt x="59" y="33"/>
                    <a:pt x="59" y="33"/>
                    <a:pt x="59" y="33"/>
                  </a:cubicBezTo>
                  <a:cubicBezTo>
                    <a:pt x="59" y="33"/>
                    <a:pt x="59" y="33"/>
                    <a:pt x="59" y="33"/>
                  </a:cubicBezTo>
                  <a:cubicBezTo>
                    <a:pt x="63" y="29"/>
                    <a:pt x="65" y="24"/>
                    <a:pt x="65" y="19"/>
                  </a:cubicBezTo>
                  <a:close/>
                  <a:moveTo>
                    <a:pt x="54" y="27"/>
                  </a:moveTo>
                  <a:cubicBezTo>
                    <a:pt x="33" y="47"/>
                    <a:pt x="33" y="47"/>
                    <a:pt x="33" y="47"/>
                  </a:cubicBezTo>
                  <a:cubicBezTo>
                    <a:pt x="33" y="47"/>
                    <a:pt x="33" y="48"/>
                    <a:pt x="32" y="48"/>
                  </a:cubicBezTo>
                  <a:cubicBezTo>
                    <a:pt x="32" y="48"/>
                    <a:pt x="32" y="47"/>
                    <a:pt x="32" y="47"/>
                  </a:cubicBezTo>
                  <a:cubicBezTo>
                    <a:pt x="11" y="27"/>
                    <a:pt x="11" y="27"/>
                    <a:pt x="11" y="27"/>
                  </a:cubicBezTo>
                  <a:cubicBezTo>
                    <a:pt x="9" y="24"/>
                    <a:pt x="8" y="22"/>
                    <a:pt x="8" y="19"/>
                  </a:cubicBezTo>
                  <a:cubicBezTo>
                    <a:pt x="8" y="13"/>
                    <a:pt x="13" y="8"/>
                    <a:pt x="18" y="8"/>
                  </a:cubicBezTo>
                  <a:cubicBezTo>
                    <a:pt x="22" y="8"/>
                    <a:pt x="24" y="9"/>
                    <a:pt x="26" y="11"/>
                  </a:cubicBezTo>
                  <a:cubicBezTo>
                    <a:pt x="32" y="18"/>
                    <a:pt x="32" y="18"/>
                    <a:pt x="32" y="18"/>
                  </a:cubicBezTo>
                  <a:cubicBezTo>
                    <a:pt x="39" y="11"/>
                    <a:pt x="39" y="11"/>
                    <a:pt x="39" y="11"/>
                  </a:cubicBezTo>
                  <a:cubicBezTo>
                    <a:pt x="41" y="9"/>
                    <a:pt x="43" y="8"/>
                    <a:pt x="47" y="8"/>
                  </a:cubicBezTo>
                  <a:cubicBezTo>
                    <a:pt x="52" y="8"/>
                    <a:pt x="57" y="13"/>
                    <a:pt x="57" y="19"/>
                  </a:cubicBezTo>
                  <a:cubicBezTo>
                    <a:pt x="57" y="22"/>
                    <a:pt x="56" y="24"/>
                    <a:pt x="54" y="27"/>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77"/>
            <p:cNvSpPr>
              <a:spLocks noEditPoints="1"/>
            </p:cNvSpPr>
            <p:nvPr/>
          </p:nvSpPr>
          <p:spPr bwMode="auto">
            <a:xfrm>
              <a:off x="7994176" y="4445368"/>
              <a:ext cx="113040" cy="115975"/>
            </a:xfrm>
            <a:custGeom>
              <a:avLst/>
              <a:gdLst>
                <a:gd name="T0" fmla="*/ 43 w 47"/>
                <a:gd name="T1" fmla="*/ 29 h 48"/>
                <a:gd name="T2" fmla="*/ 47 w 47"/>
                <a:gd name="T3" fmla="*/ 16 h 48"/>
                <a:gd name="T4" fmla="*/ 42 w 47"/>
                <a:gd name="T5" fmla="*/ 8 h 48"/>
                <a:gd name="T6" fmla="*/ 37 w 47"/>
                <a:gd name="T7" fmla="*/ 9 h 48"/>
                <a:gd name="T8" fmla="*/ 28 w 47"/>
                <a:gd name="T9" fmla="*/ 0 h 48"/>
                <a:gd name="T10" fmla="*/ 19 w 47"/>
                <a:gd name="T11" fmla="*/ 0 h 48"/>
                <a:gd name="T12" fmla="*/ 18 w 47"/>
                <a:gd name="T13" fmla="*/ 5 h 48"/>
                <a:gd name="T14" fmla="*/ 5 w 47"/>
                <a:gd name="T15" fmla="*/ 8 h 48"/>
                <a:gd name="T16" fmla="*/ 0 w 47"/>
                <a:gd name="T17" fmla="*/ 16 h 48"/>
                <a:gd name="T18" fmla="*/ 4 w 47"/>
                <a:gd name="T19" fmla="*/ 20 h 48"/>
                <a:gd name="T20" fmla="*/ 0 w 47"/>
                <a:gd name="T21" fmla="*/ 32 h 48"/>
                <a:gd name="T22" fmla="*/ 5 w 47"/>
                <a:gd name="T23" fmla="*/ 40 h 48"/>
                <a:gd name="T24" fmla="*/ 10 w 47"/>
                <a:gd name="T25" fmla="*/ 39 h 48"/>
                <a:gd name="T26" fmla="*/ 19 w 47"/>
                <a:gd name="T27" fmla="*/ 48 h 48"/>
                <a:gd name="T28" fmla="*/ 28 w 47"/>
                <a:gd name="T29" fmla="*/ 48 h 48"/>
                <a:gd name="T30" fmla="*/ 29 w 47"/>
                <a:gd name="T31" fmla="*/ 44 h 48"/>
                <a:gd name="T32" fmla="*/ 42 w 47"/>
                <a:gd name="T33" fmla="*/ 40 h 48"/>
                <a:gd name="T34" fmla="*/ 47 w 47"/>
                <a:gd name="T35" fmla="*/ 32 h 48"/>
                <a:gd name="T36" fmla="*/ 43 w 47"/>
                <a:gd name="T37" fmla="*/ 29 h 48"/>
                <a:gd name="T38" fmla="*/ 23 w 47"/>
                <a:gd name="T39" fmla="*/ 34 h 48"/>
                <a:gd name="T40" fmla="*/ 14 w 47"/>
                <a:gd name="T41" fmla="*/ 24 h 48"/>
                <a:gd name="T42" fmla="*/ 23 w 47"/>
                <a:gd name="T43" fmla="*/ 14 h 48"/>
                <a:gd name="T44" fmla="*/ 33 w 47"/>
                <a:gd name="T45" fmla="*/ 24 h 48"/>
                <a:gd name="T46" fmla="*/ 23 w 47"/>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48">
                  <a:moveTo>
                    <a:pt x="43" y="29"/>
                  </a:moveTo>
                  <a:cubicBezTo>
                    <a:pt x="41" y="24"/>
                    <a:pt x="42" y="19"/>
                    <a:pt x="47" y="16"/>
                  </a:cubicBezTo>
                  <a:cubicBezTo>
                    <a:pt x="42" y="8"/>
                    <a:pt x="42" y="8"/>
                    <a:pt x="42" y="8"/>
                  </a:cubicBezTo>
                  <a:cubicBezTo>
                    <a:pt x="41" y="9"/>
                    <a:pt x="39" y="9"/>
                    <a:pt x="37" y="9"/>
                  </a:cubicBezTo>
                  <a:cubicBezTo>
                    <a:pt x="32" y="9"/>
                    <a:pt x="28" y="5"/>
                    <a:pt x="28" y="0"/>
                  </a:cubicBezTo>
                  <a:cubicBezTo>
                    <a:pt x="19" y="0"/>
                    <a:pt x="19" y="0"/>
                    <a:pt x="19" y="0"/>
                  </a:cubicBezTo>
                  <a:cubicBezTo>
                    <a:pt x="19" y="2"/>
                    <a:pt x="18" y="3"/>
                    <a:pt x="18" y="5"/>
                  </a:cubicBezTo>
                  <a:cubicBezTo>
                    <a:pt x="15" y="9"/>
                    <a:pt x="9" y="11"/>
                    <a:pt x="5" y="8"/>
                  </a:cubicBezTo>
                  <a:cubicBezTo>
                    <a:pt x="0" y="16"/>
                    <a:pt x="0" y="16"/>
                    <a:pt x="0" y="16"/>
                  </a:cubicBezTo>
                  <a:cubicBezTo>
                    <a:pt x="2" y="17"/>
                    <a:pt x="3" y="18"/>
                    <a:pt x="4" y="20"/>
                  </a:cubicBezTo>
                  <a:cubicBezTo>
                    <a:pt x="6" y="24"/>
                    <a:pt x="5" y="30"/>
                    <a:pt x="0" y="32"/>
                  </a:cubicBezTo>
                  <a:cubicBezTo>
                    <a:pt x="5" y="40"/>
                    <a:pt x="5" y="40"/>
                    <a:pt x="5" y="40"/>
                  </a:cubicBezTo>
                  <a:cubicBezTo>
                    <a:pt x="6" y="40"/>
                    <a:pt x="8" y="39"/>
                    <a:pt x="10" y="39"/>
                  </a:cubicBezTo>
                  <a:cubicBezTo>
                    <a:pt x="15" y="39"/>
                    <a:pt x="19" y="43"/>
                    <a:pt x="19" y="48"/>
                  </a:cubicBezTo>
                  <a:cubicBezTo>
                    <a:pt x="28" y="48"/>
                    <a:pt x="28" y="48"/>
                    <a:pt x="28" y="48"/>
                  </a:cubicBezTo>
                  <a:cubicBezTo>
                    <a:pt x="28" y="47"/>
                    <a:pt x="29" y="45"/>
                    <a:pt x="29" y="44"/>
                  </a:cubicBezTo>
                  <a:cubicBezTo>
                    <a:pt x="32" y="39"/>
                    <a:pt x="38" y="38"/>
                    <a:pt x="42" y="40"/>
                  </a:cubicBezTo>
                  <a:cubicBezTo>
                    <a:pt x="47" y="32"/>
                    <a:pt x="47" y="32"/>
                    <a:pt x="47" y="32"/>
                  </a:cubicBezTo>
                  <a:cubicBezTo>
                    <a:pt x="45" y="31"/>
                    <a:pt x="44" y="30"/>
                    <a:pt x="43" y="29"/>
                  </a:cubicBezTo>
                  <a:close/>
                  <a:moveTo>
                    <a:pt x="23" y="34"/>
                  </a:moveTo>
                  <a:cubicBezTo>
                    <a:pt x="18" y="34"/>
                    <a:pt x="14" y="30"/>
                    <a:pt x="14" y="24"/>
                  </a:cubicBezTo>
                  <a:cubicBezTo>
                    <a:pt x="14" y="19"/>
                    <a:pt x="18" y="14"/>
                    <a:pt x="23" y="14"/>
                  </a:cubicBezTo>
                  <a:cubicBezTo>
                    <a:pt x="29" y="14"/>
                    <a:pt x="33" y="19"/>
                    <a:pt x="33" y="24"/>
                  </a:cubicBezTo>
                  <a:cubicBezTo>
                    <a:pt x="33" y="30"/>
                    <a:pt x="29" y="34"/>
                    <a:pt x="23" y="34"/>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178"/>
            <p:cNvSpPr>
              <a:spLocks noEditPoints="1"/>
            </p:cNvSpPr>
            <p:nvPr/>
          </p:nvSpPr>
          <p:spPr bwMode="auto">
            <a:xfrm>
              <a:off x="7365851" y="4411602"/>
              <a:ext cx="186443" cy="187911"/>
            </a:xfrm>
            <a:custGeom>
              <a:avLst/>
              <a:gdLst>
                <a:gd name="T0" fmla="*/ 67 w 127"/>
                <a:gd name="T1" fmla="*/ 0 h 128"/>
                <a:gd name="T2" fmla="*/ 55 w 127"/>
                <a:gd name="T3" fmla="*/ 13 h 128"/>
                <a:gd name="T4" fmla="*/ 67 w 127"/>
                <a:gd name="T5" fmla="*/ 25 h 128"/>
                <a:gd name="T6" fmla="*/ 39 w 127"/>
                <a:gd name="T7" fmla="*/ 56 h 128"/>
                <a:gd name="T8" fmla="*/ 11 w 127"/>
                <a:gd name="T9" fmla="*/ 56 h 128"/>
                <a:gd name="T10" fmla="*/ 32 w 127"/>
                <a:gd name="T11" fmla="*/ 79 h 128"/>
                <a:gd name="T12" fmla="*/ 0 w 127"/>
                <a:gd name="T13" fmla="*/ 123 h 128"/>
                <a:gd name="T14" fmla="*/ 0 w 127"/>
                <a:gd name="T15" fmla="*/ 128 h 128"/>
                <a:gd name="T16" fmla="*/ 5 w 127"/>
                <a:gd name="T17" fmla="*/ 128 h 128"/>
                <a:gd name="T18" fmla="*/ 49 w 127"/>
                <a:gd name="T19" fmla="*/ 93 h 128"/>
                <a:gd name="T20" fmla="*/ 72 w 127"/>
                <a:gd name="T21" fmla="*/ 116 h 128"/>
                <a:gd name="T22" fmla="*/ 72 w 127"/>
                <a:gd name="T23" fmla="*/ 88 h 128"/>
                <a:gd name="T24" fmla="*/ 103 w 127"/>
                <a:gd name="T25" fmla="*/ 61 h 128"/>
                <a:gd name="T26" fmla="*/ 114 w 127"/>
                <a:gd name="T27" fmla="*/ 72 h 128"/>
                <a:gd name="T28" fmla="*/ 127 w 127"/>
                <a:gd name="T29" fmla="*/ 61 h 128"/>
                <a:gd name="T30" fmla="*/ 67 w 127"/>
                <a:gd name="T31" fmla="*/ 0 h 128"/>
                <a:gd name="T32" fmla="*/ 55 w 127"/>
                <a:gd name="T33" fmla="*/ 69 h 128"/>
                <a:gd name="T34" fmla="*/ 47 w 127"/>
                <a:gd name="T35" fmla="*/ 61 h 128"/>
                <a:gd name="T36" fmla="*/ 75 w 127"/>
                <a:gd name="T37" fmla="*/ 33 h 128"/>
                <a:gd name="T38" fmla="*/ 83 w 127"/>
                <a:gd name="T39" fmla="*/ 41 h 128"/>
                <a:gd name="T40" fmla="*/ 55 w 127"/>
                <a:gd name="T41" fmla="*/ 6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8">
                  <a:moveTo>
                    <a:pt x="67" y="0"/>
                  </a:moveTo>
                  <a:lnTo>
                    <a:pt x="55" y="13"/>
                  </a:lnTo>
                  <a:lnTo>
                    <a:pt x="67" y="25"/>
                  </a:lnTo>
                  <a:lnTo>
                    <a:pt x="39" y="56"/>
                  </a:lnTo>
                  <a:lnTo>
                    <a:pt x="11" y="56"/>
                  </a:lnTo>
                  <a:lnTo>
                    <a:pt x="32" y="79"/>
                  </a:lnTo>
                  <a:lnTo>
                    <a:pt x="0" y="123"/>
                  </a:lnTo>
                  <a:lnTo>
                    <a:pt x="0" y="128"/>
                  </a:lnTo>
                  <a:lnTo>
                    <a:pt x="5" y="128"/>
                  </a:lnTo>
                  <a:lnTo>
                    <a:pt x="49" y="93"/>
                  </a:lnTo>
                  <a:lnTo>
                    <a:pt x="72" y="116"/>
                  </a:lnTo>
                  <a:lnTo>
                    <a:pt x="72" y="88"/>
                  </a:lnTo>
                  <a:lnTo>
                    <a:pt x="103" y="61"/>
                  </a:lnTo>
                  <a:lnTo>
                    <a:pt x="114" y="72"/>
                  </a:lnTo>
                  <a:lnTo>
                    <a:pt x="127" y="61"/>
                  </a:lnTo>
                  <a:lnTo>
                    <a:pt x="67" y="0"/>
                  </a:lnTo>
                  <a:close/>
                  <a:moveTo>
                    <a:pt x="55" y="69"/>
                  </a:moveTo>
                  <a:lnTo>
                    <a:pt x="47" y="61"/>
                  </a:lnTo>
                  <a:lnTo>
                    <a:pt x="75" y="33"/>
                  </a:lnTo>
                  <a:lnTo>
                    <a:pt x="83" y="41"/>
                  </a:lnTo>
                  <a:lnTo>
                    <a:pt x="55" y="69"/>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0" name="Freeform 179"/>
            <p:cNvSpPr>
              <a:spLocks noEditPoints="1"/>
            </p:cNvSpPr>
            <p:nvPr/>
          </p:nvSpPr>
          <p:spPr bwMode="auto">
            <a:xfrm>
              <a:off x="7351170" y="3982931"/>
              <a:ext cx="136529" cy="139465"/>
            </a:xfrm>
            <a:custGeom>
              <a:avLst/>
              <a:gdLst>
                <a:gd name="T0" fmla="*/ 57 w 57"/>
                <a:gd name="T1" fmla="*/ 29 h 58"/>
                <a:gd name="T2" fmla="*/ 28 w 57"/>
                <a:gd name="T3" fmla="*/ 58 h 58"/>
                <a:gd name="T4" fmla="*/ 0 w 57"/>
                <a:gd name="T5" fmla="*/ 29 h 58"/>
                <a:gd name="T6" fmla="*/ 28 w 57"/>
                <a:gd name="T7" fmla="*/ 0 h 58"/>
                <a:gd name="T8" fmla="*/ 57 w 57"/>
                <a:gd name="T9" fmla="*/ 29 h 58"/>
                <a:gd name="T10" fmla="*/ 5 w 57"/>
                <a:gd name="T11" fmla="*/ 29 h 58"/>
                <a:gd name="T12" fmla="*/ 28 w 57"/>
                <a:gd name="T13" fmla="*/ 52 h 58"/>
                <a:gd name="T14" fmla="*/ 52 w 57"/>
                <a:gd name="T15" fmla="*/ 29 h 58"/>
                <a:gd name="T16" fmla="*/ 28 w 57"/>
                <a:gd name="T17" fmla="*/ 6 h 58"/>
                <a:gd name="T18" fmla="*/ 5 w 57"/>
                <a:gd name="T19" fmla="*/ 29 h 58"/>
                <a:gd name="T20" fmla="*/ 31 w 57"/>
                <a:gd name="T21" fmla="*/ 12 h 58"/>
                <a:gd name="T22" fmla="*/ 45 w 57"/>
                <a:gd name="T23" fmla="*/ 26 h 58"/>
                <a:gd name="T24" fmla="*/ 45 w 57"/>
                <a:gd name="T25" fmla="*/ 31 h 58"/>
                <a:gd name="T26" fmla="*/ 40 w 57"/>
                <a:gd name="T27" fmla="*/ 31 h 58"/>
                <a:gd name="T28" fmla="*/ 32 w 57"/>
                <a:gd name="T29" fmla="*/ 23 h 58"/>
                <a:gd name="T30" fmla="*/ 32 w 57"/>
                <a:gd name="T31" fmla="*/ 43 h 58"/>
                <a:gd name="T32" fmla="*/ 28 w 57"/>
                <a:gd name="T33" fmla="*/ 47 h 58"/>
                <a:gd name="T34" fmla="*/ 25 w 57"/>
                <a:gd name="T35" fmla="*/ 43 h 58"/>
                <a:gd name="T36" fmla="*/ 25 w 57"/>
                <a:gd name="T37" fmla="*/ 23 h 58"/>
                <a:gd name="T38" fmla="*/ 17 w 57"/>
                <a:gd name="T39" fmla="*/ 31 h 58"/>
                <a:gd name="T40" fmla="*/ 12 w 57"/>
                <a:gd name="T41" fmla="*/ 31 h 58"/>
                <a:gd name="T42" fmla="*/ 11 w 57"/>
                <a:gd name="T43" fmla="*/ 29 h 58"/>
                <a:gd name="T44" fmla="*/ 12 w 57"/>
                <a:gd name="T45" fmla="*/ 26 h 58"/>
                <a:gd name="T46" fmla="*/ 26 w 57"/>
                <a:gd name="T47" fmla="*/ 12 h 58"/>
                <a:gd name="T48" fmla="*/ 31 w 57"/>
                <a:gd name="T49"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 h="58">
                  <a:moveTo>
                    <a:pt x="57" y="29"/>
                  </a:moveTo>
                  <a:cubicBezTo>
                    <a:pt x="57" y="45"/>
                    <a:pt x="44" y="58"/>
                    <a:pt x="28" y="58"/>
                  </a:cubicBezTo>
                  <a:cubicBezTo>
                    <a:pt x="13" y="58"/>
                    <a:pt x="0" y="45"/>
                    <a:pt x="0" y="29"/>
                  </a:cubicBezTo>
                  <a:cubicBezTo>
                    <a:pt x="0" y="13"/>
                    <a:pt x="13" y="0"/>
                    <a:pt x="28" y="0"/>
                  </a:cubicBezTo>
                  <a:cubicBezTo>
                    <a:pt x="44" y="0"/>
                    <a:pt x="57" y="13"/>
                    <a:pt x="57" y="29"/>
                  </a:cubicBezTo>
                  <a:close/>
                  <a:moveTo>
                    <a:pt x="5" y="29"/>
                  </a:moveTo>
                  <a:cubicBezTo>
                    <a:pt x="5" y="42"/>
                    <a:pt x="16" y="52"/>
                    <a:pt x="28" y="52"/>
                  </a:cubicBezTo>
                  <a:cubicBezTo>
                    <a:pt x="41" y="52"/>
                    <a:pt x="52" y="42"/>
                    <a:pt x="52" y="29"/>
                  </a:cubicBezTo>
                  <a:cubicBezTo>
                    <a:pt x="52" y="16"/>
                    <a:pt x="41" y="6"/>
                    <a:pt x="28" y="6"/>
                  </a:cubicBezTo>
                  <a:cubicBezTo>
                    <a:pt x="16" y="6"/>
                    <a:pt x="5" y="16"/>
                    <a:pt x="5" y="29"/>
                  </a:cubicBezTo>
                  <a:close/>
                  <a:moveTo>
                    <a:pt x="31" y="12"/>
                  </a:moveTo>
                  <a:cubicBezTo>
                    <a:pt x="45" y="26"/>
                    <a:pt x="45" y="26"/>
                    <a:pt x="45" y="26"/>
                  </a:cubicBezTo>
                  <a:cubicBezTo>
                    <a:pt x="47" y="28"/>
                    <a:pt x="47" y="30"/>
                    <a:pt x="45" y="31"/>
                  </a:cubicBezTo>
                  <a:cubicBezTo>
                    <a:pt x="44" y="33"/>
                    <a:pt x="42" y="33"/>
                    <a:pt x="40" y="31"/>
                  </a:cubicBezTo>
                  <a:cubicBezTo>
                    <a:pt x="32" y="23"/>
                    <a:pt x="32" y="23"/>
                    <a:pt x="32" y="23"/>
                  </a:cubicBezTo>
                  <a:cubicBezTo>
                    <a:pt x="32" y="43"/>
                    <a:pt x="32" y="43"/>
                    <a:pt x="32" y="43"/>
                  </a:cubicBezTo>
                  <a:cubicBezTo>
                    <a:pt x="32" y="45"/>
                    <a:pt x="30" y="47"/>
                    <a:pt x="28" y="47"/>
                  </a:cubicBezTo>
                  <a:cubicBezTo>
                    <a:pt x="26" y="47"/>
                    <a:pt x="25" y="45"/>
                    <a:pt x="25" y="43"/>
                  </a:cubicBezTo>
                  <a:cubicBezTo>
                    <a:pt x="25" y="23"/>
                    <a:pt x="25" y="23"/>
                    <a:pt x="25" y="23"/>
                  </a:cubicBezTo>
                  <a:cubicBezTo>
                    <a:pt x="17" y="31"/>
                    <a:pt x="17" y="31"/>
                    <a:pt x="17" y="31"/>
                  </a:cubicBezTo>
                  <a:cubicBezTo>
                    <a:pt x="15" y="33"/>
                    <a:pt x="13" y="33"/>
                    <a:pt x="12" y="31"/>
                  </a:cubicBezTo>
                  <a:cubicBezTo>
                    <a:pt x="11" y="31"/>
                    <a:pt x="11" y="30"/>
                    <a:pt x="11" y="29"/>
                  </a:cubicBezTo>
                  <a:cubicBezTo>
                    <a:pt x="11" y="28"/>
                    <a:pt x="11" y="27"/>
                    <a:pt x="12" y="26"/>
                  </a:cubicBezTo>
                  <a:cubicBezTo>
                    <a:pt x="26" y="12"/>
                    <a:pt x="26" y="12"/>
                    <a:pt x="26" y="12"/>
                  </a:cubicBezTo>
                  <a:cubicBezTo>
                    <a:pt x="27" y="11"/>
                    <a:pt x="30" y="11"/>
                    <a:pt x="31" y="1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1" name="Freeform 185"/>
            <p:cNvSpPr>
              <a:spLocks noEditPoints="1"/>
            </p:cNvSpPr>
            <p:nvPr/>
          </p:nvSpPr>
          <p:spPr bwMode="auto">
            <a:xfrm>
              <a:off x="7418701" y="3162291"/>
              <a:ext cx="215804" cy="120380"/>
            </a:xfrm>
            <a:custGeom>
              <a:avLst/>
              <a:gdLst>
                <a:gd name="T0" fmla="*/ 83 w 90"/>
                <a:gd name="T1" fmla="*/ 46 h 50"/>
                <a:gd name="T2" fmla="*/ 85 w 90"/>
                <a:gd name="T3" fmla="*/ 36 h 50"/>
                <a:gd name="T4" fmla="*/ 87 w 90"/>
                <a:gd name="T5" fmla="*/ 27 h 50"/>
                <a:gd name="T6" fmla="*/ 89 w 90"/>
                <a:gd name="T7" fmla="*/ 16 h 50"/>
                <a:gd name="T8" fmla="*/ 86 w 90"/>
                <a:gd name="T9" fmla="*/ 10 h 50"/>
                <a:gd name="T10" fmla="*/ 64 w 90"/>
                <a:gd name="T11" fmla="*/ 1 h 50"/>
                <a:gd name="T12" fmla="*/ 57 w 90"/>
                <a:gd name="T13" fmla="*/ 3 h 50"/>
                <a:gd name="T14" fmla="*/ 52 w 90"/>
                <a:gd name="T15" fmla="*/ 13 h 50"/>
                <a:gd name="T16" fmla="*/ 51 w 90"/>
                <a:gd name="T17" fmla="*/ 14 h 50"/>
                <a:gd name="T18" fmla="*/ 15 w 90"/>
                <a:gd name="T19" fmla="*/ 6 h 50"/>
                <a:gd name="T20" fmla="*/ 0 w 90"/>
                <a:gd name="T21" fmla="*/ 13 h 50"/>
                <a:gd name="T22" fmla="*/ 8 w 90"/>
                <a:gd name="T23" fmla="*/ 25 h 50"/>
                <a:gd name="T24" fmla="*/ 12 w 90"/>
                <a:gd name="T25" fmla="*/ 22 h 50"/>
                <a:gd name="T26" fmla="*/ 17 w 90"/>
                <a:gd name="T27" fmla="*/ 30 h 50"/>
                <a:gd name="T28" fmla="*/ 25 w 90"/>
                <a:gd name="T29" fmla="*/ 25 h 50"/>
                <a:gd name="T30" fmla="*/ 30 w 90"/>
                <a:gd name="T31" fmla="*/ 33 h 50"/>
                <a:gd name="T32" fmla="*/ 38 w 90"/>
                <a:gd name="T33" fmla="*/ 28 h 50"/>
                <a:gd name="T34" fmla="*/ 43 w 90"/>
                <a:gd name="T35" fmla="*/ 35 h 50"/>
                <a:gd name="T36" fmla="*/ 47 w 90"/>
                <a:gd name="T37" fmla="*/ 33 h 50"/>
                <a:gd name="T38" fmla="*/ 47 w 90"/>
                <a:gd name="T39" fmla="*/ 34 h 50"/>
                <a:gd name="T40" fmla="*/ 48 w 90"/>
                <a:gd name="T41" fmla="*/ 45 h 50"/>
                <a:gd name="T42" fmla="*/ 54 w 90"/>
                <a:gd name="T43" fmla="*/ 50 h 50"/>
                <a:gd name="T44" fmla="*/ 78 w 90"/>
                <a:gd name="T45" fmla="*/ 50 h 50"/>
                <a:gd name="T46" fmla="*/ 83 w 90"/>
                <a:gd name="T47" fmla="*/ 46 h 50"/>
                <a:gd name="T48" fmla="*/ 17 w 90"/>
                <a:gd name="T49" fmla="*/ 15 h 50"/>
                <a:gd name="T50" fmla="*/ 18 w 90"/>
                <a:gd name="T51" fmla="*/ 11 h 50"/>
                <a:gd name="T52" fmla="*/ 49 w 90"/>
                <a:gd name="T53" fmla="*/ 17 h 50"/>
                <a:gd name="T54" fmla="*/ 48 w 90"/>
                <a:gd name="T55" fmla="*/ 22 h 50"/>
                <a:gd name="T56" fmla="*/ 17 w 90"/>
                <a:gd name="T57" fmla="*/ 15 h 50"/>
                <a:gd name="T58" fmla="*/ 73 w 90"/>
                <a:gd name="T59" fmla="*/ 45 h 50"/>
                <a:gd name="T60" fmla="*/ 69 w 90"/>
                <a:gd name="T61" fmla="*/ 44 h 50"/>
                <a:gd name="T62" fmla="*/ 67 w 90"/>
                <a:gd name="T63" fmla="*/ 41 h 50"/>
                <a:gd name="T64" fmla="*/ 73 w 90"/>
                <a:gd name="T65" fmla="*/ 14 h 50"/>
                <a:gd name="T66" fmla="*/ 75 w 90"/>
                <a:gd name="T67" fmla="*/ 12 h 50"/>
                <a:gd name="T68" fmla="*/ 80 w 90"/>
                <a:gd name="T69" fmla="*/ 13 h 50"/>
                <a:gd name="T70" fmla="*/ 82 w 90"/>
                <a:gd name="T71" fmla="*/ 16 h 50"/>
                <a:gd name="T72" fmla="*/ 76 w 90"/>
                <a:gd name="T73" fmla="*/ 43 h 50"/>
                <a:gd name="T74" fmla="*/ 73 w 90"/>
                <a:gd name="T75"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50">
                  <a:moveTo>
                    <a:pt x="83" y="46"/>
                  </a:moveTo>
                  <a:cubicBezTo>
                    <a:pt x="85" y="36"/>
                    <a:pt x="85" y="36"/>
                    <a:pt x="85" y="36"/>
                  </a:cubicBezTo>
                  <a:cubicBezTo>
                    <a:pt x="86" y="33"/>
                    <a:pt x="87" y="29"/>
                    <a:pt x="87" y="27"/>
                  </a:cubicBezTo>
                  <a:cubicBezTo>
                    <a:pt x="89" y="16"/>
                    <a:pt x="89" y="16"/>
                    <a:pt x="89" y="16"/>
                  </a:cubicBezTo>
                  <a:cubicBezTo>
                    <a:pt x="90" y="14"/>
                    <a:pt x="88" y="11"/>
                    <a:pt x="86" y="10"/>
                  </a:cubicBezTo>
                  <a:cubicBezTo>
                    <a:pt x="64" y="1"/>
                    <a:pt x="64" y="1"/>
                    <a:pt x="64" y="1"/>
                  </a:cubicBezTo>
                  <a:cubicBezTo>
                    <a:pt x="62" y="0"/>
                    <a:pt x="59" y="1"/>
                    <a:pt x="57" y="3"/>
                  </a:cubicBezTo>
                  <a:cubicBezTo>
                    <a:pt x="52" y="13"/>
                    <a:pt x="52" y="13"/>
                    <a:pt x="52" y="13"/>
                  </a:cubicBezTo>
                  <a:cubicBezTo>
                    <a:pt x="51" y="13"/>
                    <a:pt x="51" y="13"/>
                    <a:pt x="51" y="14"/>
                  </a:cubicBezTo>
                  <a:cubicBezTo>
                    <a:pt x="15" y="6"/>
                    <a:pt x="15" y="6"/>
                    <a:pt x="15" y="6"/>
                  </a:cubicBezTo>
                  <a:cubicBezTo>
                    <a:pt x="0" y="13"/>
                    <a:pt x="0" y="13"/>
                    <a:pt x="0" y="13"/>
                  </a:cubicBezTo>
                  <a:cubicBezTo>
                    <a:pt x="8" y="25"/>
                    <a:pt x="8" y="25"/>
                    <a:pt x="8" y="25"/>
                  </a:cubicBezTo>
                  <a:cubicBezTo>
                    <a:pt x="12" y="22"/>
                    <a:pt x="12" y="22"/>
                    <a:pt x="12" y="22"/>
                  </a:cubicBezTo>
                  <a:cubicBezTo>
                    <a:pt x="17" y="30"/>
                    <a:pt x="17" y="30"/>
                    <a:pt x="17" y="30"/>
                  </a:cubicBezTo>
                  <a:cubicBezTo>
                    <a:pt x="25" y="25"/>
                    <a:pt x="25" y="25"/>
                    <a:pt x="25" y="25"/>
                  </a:cubicBezTo>
                  <a:cubicBezTo>
                    <a:pt x="30" y="33"/>
                    <a:pt x="30" y="33"/>
                    <a:pt x="30" y="33"/>
                  </a:cubicBezTo>
                  <a:cubicBezTo>
                    <a:pt x="38" y="28"/>
                    <a:pt x="38" y="28"/>
                    <a:pt x="38" y="28"/>
                  </a:cubicBezTo>
                  <a:cubicBezTo>
                    <a:pt x="43" y="35"/>
                    <a:pt x="43" y="35"/>
                    <a:pt x="43" y="35"/>
                  </a:cubicBezTo>
                  <a:cubicBezTo>
                    <a:pt x="47" y="33"/>
                    <a:pt x="47" y="33"/>
                    <a:pt x="47" y="33"/>
                  </a:cubicBezTo>
                  <a:cubicBezTo>
                    <a:pt x="47" y="33"/>
                    <a:pt x="47" y="34"/>
                    <a:pt x="47" y="34"/>
                  </a:cubicBezTo>
                  <a:cubicBezTo>
                    <a:pt x="48" y="45"/>
                    <a:pt x="48" y="45"/>
                    <a:pt x="48" y="45"/>
                  </a:cubicBezTo>
                  <a:cubicBezTo>
                    <a:pt x="49" y="48"/>
                    <a:pt x="51" y="50"/>
                    <a:pt x="54" y="50"/>
                  </a:cubicBezTo>
                  <a:cubicBezTo>
                    <a:pt x="78" y="50"/>
                    <a:pt x="78" y="50"/>
                    <a:pt x="78" y="50"/>
                  </a:cubicBezTo>
                  <a:cubicBezTo>
                    <a:pt x="80" y="50"/>
                    <a:pt x="83" y="48"/>
                    <a:pt x="83" y="46"/>
                  </a:cubicBezTo>
                  <a:close/>
                  <a:moveTo>
                    <a:pt x="17" y="15"/>
                  </a:moveTo>
                  <a:cubicBezTo>
                    <a:pt x="18" y="11"/>
                    <a:pt x="18" y="11"/>
                    <a:pt x="18" y="11"/>
                  </a:cubicBezTo>
                  <a:cubicBezTo>
                    <a:pt x="49" y="17"/>
                    <a:pt x="49" y="17"/>
                    <a:pt x="49" y="17"/>
                  </a:cubicBezTo>
                  <a:cubicBezTo>
                    <a:pt x="48" y="22"/>
                    <a:pt x="48" y="22"/>
                    <a:pt x="48" y="22"/>
                  </a:cubicBezTo>
                  <a:lnTo>
                    <a:pt x="17" y="15"/>
                  </a:lnTo>
                  <a:close/>
                  <a:moveTo>
                    <a:pt x="73" y="45"/>
                  </a:moveTo>
                  <a:cubicBezTo>
                    <a:pt x="69" y="44"/>
                    <a:pt x="69" y="44"/>
                    <a:pt x="69" y="44"/>
                  </a:cubicBezTo>
                  <a:cubicBezTo>
                    <a:pt x="67" y="44"/>
                    <a:pt x="67" y="42"/>
                    <a:pt x="67" y="41"/>
                  </a:cubicBezTo>
                  <a:cubicBezTo>
                    <a:pt x="73" y="14"/>
                    <a:pt x="73" y="14"/>
                    <a:pt x="73" y="14"/>
                  </a:cubicBezTo>
                  <a:cubicBezTo>
                    <a:pt x="73" y="13"/>
                    <a:pt x="74" y="12"/>
                    <a:pt x="75" y="12"/>
                  </a:cubicBezTo>
                  <a:cubicBezTo>
                    <a:pt x="80" y="13"/>
                    <a:pt x="80" y="13"/>
                    <a:pt x="80" y="13"/>
                  </a:cubicBezTo>
                  <a:cubicBezTo>
                    <a:pt x="81" y="13"/>
                    <a:pt x="82" y="15"/>
                    <a:pt x="82" y="16"/>
                  </a:cubicBezTo>
                  <a:cubicBezTo>
                    <a:pt x="76" y="43"/>
                    <a:pt x="76" y="43"/>
                    <a:pt x="76" y="43"/>
                  </a:cubicBezTo>
                  <a:cubicBezTo>
                    <a:pt x="76" y="44"/>
                    <a:pt x="74" y="45"/>
                    <a:pt x="73" y="4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86"/>
            <p:cNvSpPr>
              <a:spLocks noEditPoints="1"/>
            </p:cNvSpPr>
            <p:nvPr/>
          </p:nvSpPr>
          <p:spPr bwMode="auto">
            <a:xfrm>
              <a:off x="7972156" y="1343375"/>
              <a:ext cx="155614" cy="154145"/>
            </a:xfrm>
            <a:custGeom>
              <a:avLst/>
              <a:gdLst>
                <a:gd name="T0" fmla="*/ 0 w 65"/>
                <a:gd name="T1" fmla="*/ 32 h 64"/>
                <a:gd name="T2" fmla="*/ 65 w 65"/>
                <a:gd name="T3" fmla="*/ 32 h 64"/>
                <a:gd name="T4" fmla="*/ 51 w 65"/>
                <a:gd name="T5" fmla="*/ 42 h 64"/>
                <a:gd name="T6" fmla="*/ 60 w 65"/>
                <a:gd name="T7" fmla="*/ 34 h 64"/>
                <a:gd name="T8" fmla="*/ 51 w 65"/>
                <a:gd name="T9" fmla="*/ 42 h 64"/>
                <a:gd name="T10" fmla="*/ 13 w 65"/>
                <a:gd name="T11" fmla="*/ 30 h 64"/>
                <a:gd name="T12" fmla="*/ 7 w 65"/>
                <a:gd name="T13" fmla="*/ 21 h 64"/>
                <a:gd name="T14" fmla="*/ 46 w 65"/>
                <a:gd name="T15" fmla="*/ 21 h 64"/>
                <a:gd name="T16" fmla="*/ 35 w 65"/>
                <a:gd name="T17" fmla="*/ 30 h 64"/>
                <a:gd name="T18" fmla="*/ 46 w 65"/>
                <a:gd name="T19" fmla="*/ 21 h 64"/>
                <a:gd name="T20" fmla="*/ 35 w 65"/>
                <a:gd name="T21" fmla="*/ 4 h 64"/>
                <a:gd name="T22" fmla="*/ 42 w 65"/>
                <a:gd name="T23" fmla="*/ 11 h 64"/>
                <a:gd name="T24" fmla="*/ 35 w 65"/>
                <a:gd name="T25" fmla="*/ 17 h 64"/>
                <a:gd name="T26" fmla="*/ 27 w 65"/>
                <a:gd name="T27" fmla="*/ 6 h 64"/>
                <a:gd name="T28" fmla="*/ 30 w 65"/>
                <a:gd name="T29" fmla="*/ 17 h 64"/>
                <a:gd name="T30" fmla="*/ 23 w 65"/>
                <a:gd name="T31" fmla="*/ 11 h 64"/>
                <a:gd name="T32" fmla="*/ 30 w 65"/>
                <a:gd name="T33" fmla="*/ 30 h 64"/>
                <a:gd name="T34" fmla="*/ 19 w 65"/>
                <a:gd name="T35" fmla="*/ 21 h 64"/>
                <a:gd name="T36" fmla="*/ 7 w 65"/>
                <a:gd name="T37" fmla="*/ 42 h 64"/>
                <a:gd name="T38" fmla="*/ 13 w 65"/>
                <a:gd name="T39" fmla="*/ 34 h 64"/>
                <a:gd name="T40" fmla="*/ 7 w 65"/>
                <a:gd name="T41" fmla="*/ 42 h 64"/>
                <a:gd name="T42" fmla="*/ 30 w 65"/>
                <a:gd name="T43" fmla="*/ 34 h 64"/>
                <a:gd name="T44" fmla="*/ 19 w 65"/>
                <a:gd name="T45" fmla="*/ 42 h 64"/>
                <a:gd name="T46" fmla="*/ 30 w 65"/>
                <a:gd name="T47" fmla="*/ 47 h 64"/>
                <a:gd name="T48" fmla="*/ 27 w 65"/>
                <a:gd name="T49" fmla="*/ 58 h 64"/>
                <a:gd name="T50" fmla="*/ 20 w 65"/>
                <a:gd name="T51" fmla="*/ 47 h 64"/>
                <a:gd name="T52" fmla="*/ 42 w 65"/>
                <a:gd name="T53" fmla="*/ 52 h 64"/>
                <a:gd name="T54" fmla="*/ 35 w 65"/>
                <a:gd name="T55" fmla="*/ 59 h 64"/>
                <a:gd name="T56" fmla="*/ 45 w 65"/>
                <a:gd name="T57" fmla="*/ 47 h 64"/>
                <a:gd name="T58" fmla="*/ 35 w 65"/>
                <a:gd name="T59" fmla="*/ 42 h 64"/>
                <a:gd name="T60" fmla="*/ 47 w 65"/>
                <a:gd name="T61" fmla="*/ 34 h 64"/>
                <a:gd name="T62" fmla="*/ 35 w 65"/>
                <a:gd name="T63" fmla="*/ 42 h 64"/>
                <a:gd name="T64" fmla="*/ 51 w 65"/>
                <a:gd name="T65" fmla="*/ 21 h 64"/>
                <a:gd name="T66" fmla="*/ 60 w 65"/>
                <a:gd name="T67" fmla="*/ 30 h 64"/>
                <a:gd name="T68" fmla="*/ 56 w 65"/>
                <a:gd name="T69" fmla="*/ 17 h 64"/>
                <a:gd name="T70" fmla="*/ 44 w 65"/>
                <a:gd name="T71" fmla="*/ 7 h 64"/>
                <a:gd name="T72" fmla="*/ 56 w 65"/>
                <a:gd name="T73" fmla="*/ 17 h 64"/>
                <a:gd name="T74" fmla="*/ 20 w 65"/>
                <a:gd name="T75" fmla="*/ 7 h 64"/>
                <a:gd name="T76" fmla="*/ 9 w 65"/>
                <a:gd name="T77" fmla="*/ 17 h 64"/>
                <a:gd name="T78" fmla="*/ 9 w 65"/>
                <a:gd name="T79" fmla="*/ 47 h 64"/>
                <a:gd name="T80" fmla="*/ 20 w 65"/>
                <a:gd name="T81" fmla="*/ 57 h 64"/>
                <a:gd name="T82" fmla="*/ 9 w 65"/>
                <a:gd name="T83" fmla="*/ 47 h 64"/>
                <a:gd name="T84" fmla="*/ 44 w 65"/>
                <a:gd name="T85" fmla="*/ 57 h 64"/>
                <a:gd name="T86" fmla="*/ 56 w 65"/>
                <a:gd name="T87"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4">
                  <a:moveTo>
                    <a:pt x="32" y="0"/>
                  </a:moveTo>
                  <a:cubicBezTo>
                    <a:pt x="15" y="0"/>
                    <a:pt x="0" y="14"/>
                    <a:pt x="0" y="32"/>
                  </a:cubicBezTo>
                  <a:cubicBezTo>
                    <a:pt x="0" y="49"/>
                    <a:pt x="15" y="64"/>
                    <a:pt x="32" y="64"/>
                  </a:cubicBezTo>
                  <a:cubicBezTo>
                    <a:pt x="50" y="64"/>
                    <a:pt x="65" y="49"/>
                    <a:pt x="65" y="32"/>
                  </a:cubicBezTo>
                  <a:cubicBezTo>
                    <a:pt x="65" y="14"/>
                    <a:pt x="50" y="0"/>
                    <a:pt x="32" y="0"/>
                  </a:cubicBezTo>
                  <a:close/>
                  <a:moveTo>
                    <a:pt x="51" y="42"/>
                  </a:moveTo>
                  <a:cubicBezTo>
                    <a:pt x="51" y="40"/>
                    <a:pt x="52" y="37"/>
                    <a:pt x="52" y="34"/>
                  </a:cubicBezTo>
                  <a:cubicBezTo>
                    <a:pt x="60" y="34"/>
                    <a:pt x="60" y="34"/>
                    <a:pt x="60" y="34"/>
                  </a:cubicBezTo>
                  <a:cubicBezTo>
                    <a:pt x="60" y="37"/>
                    <a:pt x="59" y="40"/>
                    <a:pt x="58" y="42"/>
                  </a:cubicBezTo>
                  <a:lnTo>
                    <a:pt x="51" y="42"/>
                  </a:lnTo>
                  <a:close/>
                  <a:moveTo>
                    <a:pt x="14" y="21"/>
                  </a:moveTo>
                  <a:cubicBezTo>
                    <a:pt x="14" y="24"/>
                    <a:pt x="13" y="27"/>
                    <a:pt x="13" y="30"/>
                  </a:cubicBezTo>
                  <a:cubicBezTo>
                    <a:pt x="5" y="30"/>
                    <a:pt x="5" y="30"/>
                    <a:pt x="5" y="30"/>
                  </a:cubicBezTo>
                  <a:cubicBezTo>
                    <a:pt x="5" y="27"/>
                    <a:pt x="6" y="24"/>
                    <a:pt x="7" y="21"/>
                  </a:cubicBezTo>
                  <a:lnTo>
                    <a:pt x="14" y="21"/>
                  </a:lnTo>
                  <a:close/>
                  <a:moveTo>
                    <a:pt x="46" y="21"/>
                  </a:moveTo>
                  <a:cubicBezTo>
                    <a:pt x="47" y="24"/>
                    <a:pt x="47" y="27"/>
                    <a:pt x="47" y="30"/>
                  </a:cubicBezTo>
                  <a:cubicBezTo>
                    <a:pt x="35" y="30"/>
                    <a:pt x="35" y="30"/>
                    <a:pt x="35" y="30"/>
                  </a:cubicBezTo>
                  <a:cubicBezTo>
                    <a:pt x="35" y="21"/>
                    <a:pt x="35" y="21"/>
                    <a:pt x="35" y="21"/>
                  </a:cubicBezTo>
                  <a:lnTo>
                    <a:pt x="46" y="21"/>
                  </a:lnTo>
                  <a:close/>
                  <a:moveTo>
                    <a:pt x="35" y="17"/>
                  </a:moveTo>
                  <a:cubicBezTo>
                    <a:pt x="35" y="4"/>
                    <a:pt x="35" y="4"/>
                    <a:pt x="35" y="4"/>
                  </a:cubicBezTo>
                  <a:cubicBezTo>
                    <a:pt x="36" y="5"/>
                    <a:pt x="37" y="5"/>
                    <a:pt x="38" y="6"/>
                  </a:cubicBezTo>
                  <a:cubicBezTo>
                    <a:pt x="39" y="7"/>
                    <a:pt x="41" y="9"/>
                    <a:pt x="42" y="11"/>
                  </a:cubicBezTo>
                  <a:cubicBezTo>
                    <a:pt x="43" y="13"/>
                    <a:pt x="44" y="15"/>
                    <a:pt x="45" y="17"/>
                  </a:cubicBezTo>
                  <a:cubicBezTo>
                    <a:pt x="35" y="17"/>
                    <a:pt x="35" y="17"/>
                    <a:pt x="35" y="17"/>
                  </a:cubicBezTo>
                  <a:close/>
                  <a:moveTo>
                    <a:pt x="23" y="11"/>
                  </a:moveTo>
                  <a:cubicBezTo>
                    <a:pt x="24" y="9"/>
                    <a:pt x="26" y="7"/>
                    <a:pt x="27" y="6"/>
                  </a:cubicBezTo>
                  <a:cubicBezTo>
                    <a:pt x="28" y="5"/>
                    <a:pt x="29" y="5"/>
                    <a:pt x="30" y="4"/>
                  </a:cubicBezTo>
                  <a:cubicBezTo>
                    <a:pt x="30" y="17"/>
                    <a:pt x="30" y="17"/>
                    <a:pt x="30" y="17"/>
                  </a:cubicBezTo>
                  <a:cubicBezTo>
                    <a:pt x="20" y="17"/>
                    <a:pt x="20" y="17"/>
                    <a:pt x="20" y="17"/>
                  </a:cubicBezTo>
                  <a:cubicBezTo>
                    <a:pt x="21" y="15"/>
                    <a:pt x="22" y="13"/>
                    <a:pt x="23" y="11"/>
                  </a:cubicBezTo>
                  <a:close/>
                  <a:moveTo>
                    <a:pt x="30" y="21"/>
                  </a:moveTo>
                  <a:cubicBezTo>
                    <a:pt x="30" y="30"/>
                    <a:pt x="30" y="30"/>
                    <a:pt x="30" y="30"/>
                  </a:cubicBezTo>
                  <a:cubicBezTo>
                    <a:pt x="18" y="30"/>
                    <a:pt x="18" y="30"/>
                    <a:pt x="18" y="30"/>
                  </a:cubicBezTo>
                  <a:cubicBezTo>
                    <a:pt x="18" y="27"/>
                    <a:pt x="18" y="24"/>
                    <a:pt x="19" y="21"/>
                  </a:cubicBezTo>
                  <a:lnTo>
                    <a:pt x="30" y="21"/>
                  </a:lnTo>
                  <a:close/>
                  <a:moveTo>
                    <a:pt x="7" y="42"/>
                  </a:moveTo>
                  <a:cubicBezTo>
                    <a:pt x="6" y="40"/>
                    <a:pt x="5" y="37"/>
                    <a:pt x="5" y="34"/>
                  </a:cubicBezTo>
                  <a:cubicBezTo>
                    <a:pt x="13" y="34"/>
                    <a:pt x="13" y="34"/>
                    <a:pt x="13" y="34"/>
                  </a:cubicBezTo>
                  <a:cubicBezTo>
                    <a:pt x="13" y="37"/>
                    <a:pt x="14" y="40"/>
                    <a:pt x="14" y="42"/>
                  </a:cubicBezTo>
                  <a:lnTo>
                    <a:pt x="7" y="42"/>
                  </a:lnTo>
                  <a:close/>
                  <a:moveTo>
                    <a:pt x="18" y="34"/>
                  </a:moveTo>
                  <a:cubicBezTo>
                    <a:pt x="30" y="34"/>
                    <a:pt x="30" y="34"/>
                    <a:pt x="30" y="34"/>
                  </a:cubicBezTo>
                  <a:cubicBezTo>
                    <a:pt x="30" y="42"/>
                    <a:pt x="30" y="42"/>
                    <a:pt x="30" y="42"/>
                  </a:cubicBezTo>
                  <a:cubicBezTo>
                    <a:pt x="19" y="42"/>
                    <a:pt x="19" y="42"/>
                    <a:pt x="19" y="42"/>
                  </a:cubicBezTo>
                  <a:cubicBezTo>
                    <a:pt x="18" y="40"/>
                    <a:pt x="18" y="37"/>
                    <a:pt x="18" y="34"/>
                  </a:cubicBezTo>
                  <a:close/>
                  <a:moveTo>
                    <a:pt x="30" y="47"/>
                  </a:moveTo>
                  <a:cubicBezTo>
                    <a:pt x="30" y="59"/>
                    <a:pt x="30" y="59"/>
                    <a:pt x="30" y="59"/>
                  </a:cubicBezTo>
                  <a:cubicBezTo>
                    <a:pt x="29" y="59"/>
                    <a:pt x="28" y="58"/>
                    <a:pt x="27" y="58"/>
                  </a:cubicBezTo>
                  <a:cubicBezTo>
                    <a:pt x="26" y="57"/>
                    <a:pt x="24" y="55"/>
                    <a:pt x="23" y="52"/>
                  </a:cubicBezTo>
                  <a:cubicBezTo>
                    <a:pt x="22" y="51"/>
                    <a:pt x="21" y="49"/>
                    <a:pt x="20" y="47"/>
                  </a:cubicBezTo>
                  <a:cubicBezTo>
                    <a:pt x="30" y="47"/>
                    <a:pt x="30" y="47"/>
                    <a:pt x="30" y="47"/>
                  </a:cubicBezTo>
                  <a:close/>
                  <a:moveTo>
                    <a:pt x="42" y="52"/>
                  </a:moveTo>
                  <a:cubicBezTo>
                    <a:pt x="41" y="55"/>
                    <a:pt x="39" y="57"/>
                    <a:pt x="38" y="58"/>
                  </a:cubicBezTo>
                  <a:cubicBezTo>
                    <a:pt x="37" y="58"/>
                    <a:pt x="36" y="59"/>
                    <a:pt x="35" y="59"/>
                  </a:cubicBezTo>
                  <a:cubicBezTo>
                    <a:pt x="35" y="47"/>
                    <a:pt x="35" y="47"/>
                    <a:pt x="35" y="47"/>
                  </a:cubicBezTo>
                  <a:cubicBezTo>
                    <a:pt x="45" y="47"/>
                    <a:pt x="45" y="47"/>
                    <a:pt x="45" y="47"/>
                  </a:cubicBezTo>
                  <a:cubicBezTo>
                    <a:pt x="44" y="49"/>
                    <a:pt x="43" y="51"/>
                    <a:pt x="42" y="52"/>
                  </a:cubicBezTo>
                  <a:close/>
                  <a:moveTo>
                    <a:pt x="35" y="42"/>
                  </a:moveTo>
                  <a:cubicBezTo>
                    <a:pt x="35" y="34"/>
                    <a:pt x="35" y="34"/>
                    <a:pt x="35" y="34"/>
                  </a:cubicBezTo>
                  <a:cubicBezTo>
                    <a:pt x="47" y="34"/>
                    <a:pt x="47" y="34"/>
                    <a:pt x="47" y="34"/>
                  </a:cubicBezTo>
                  <a:cubicBezTo>
                    <a:pt x="47" y="37"/>
                    <a:pt x="47" y="40"/>
                    <a:pt x="46" y="42"/>
                  </a:cubicBezTo>
                  <a:lnTo>
                    <a:pt x="35" y="42"/>
                  </a:lnTo>
                  <a:close/>
                  <a:moveTo>
                    <a:pt x="52" y="30"/>
                  </a:moveTo>
                  <a:cubicBezTo>
                    <a:pt x="52" y="27"/>
                    <a:pt x="51" y="24"/>
                    <a:pt x="51" y="21"/>
                  </a:cubicBezTo>
                  <a:cubicBezTo>
                    <a:pt x="58" y="21"/>
                    <a:pt x="58" y="21"/>
                    <a:pt x="58" y="21"/>
                  </a:cubicBezTo>
                  <a:cubicBezTo>
                    <a:pt x="59" y="24"/>
                    <a:pt x="60" y="27"/>
                    <a:pt x="60" y="30"/>
                  </a:cubicBezTo>
                  <a:lnTo>
                    <a:pt x="52" y="30"/>
                  </a:lnTo>
                  <a:close/>
                  <a:moveTo>
                    <a:pt x="56" y="17"/>
                  </a:moveTo>
                  <a:cubicBezTo>
                    <a:pt x="50" y="17"/>
                    <a:pt x="50" y="17"/>
                    <a:pt x="50" y="17"/>
                  </a:cubicBezTo>
                  <a:cubicBezTo>
                    <a:pt x="48" y="13"/>
                    <a:pt x="47" y="9"/>
                    <a:pt x="44" y="7"/>
                  </a:cubicBezTo>
                  <a:cubicBezTo>
                    <a:pt x="47" y="8"/>
                    <a:pt x="50" y="10"/>
                    <a:pt x="52" y="12"/>
                  </a:cubicBezTo>
                  <a:cubicBezTo>
                    <a:pt x="54" y="14"/>
                    <a:pt x="55" y="15"/>
                    <a:pt x="56" y="17"/>
                  </a:cubicBezTo>
                  <a:close/>
                  <a:moveTo>
                    <a:pt x="13" y="12"/>
                  </a:moveTo>
                  <a:cubicBezTo>
                    <a:pt x="15" y="10"/>
                    <a:pt x="18" y="8"/>
                    <a:pt x="20" y="7"/>
                  </a:cubicBezTo>
                  <a:cubicBezTo>
                    <a:pt x="18" y="9"/>
                    <a:pt x="17" y="13"/>
                    <a:pt x="15" y="17"/>
                  </a:cubicBezTo>
                  <a:cubicBezTo>
                    <a:pt x="9" y="17"/>
                    <a:pt x="9" y="17"/>
                    <a:pt x="9" y="17"/>
                  </a:cubicBezTo>
                  <a:cubicBezTo>
                    <a:pt x="10" y="15"/>
                    <a:pt x="11" y="14"/>
                    <a:pt x="13" y="12"/>
                  </a:cubicBezTo>
                  <a:close/>
                  <a:moveTo>
                    <a:pt x="9" y="47"/>
                  </a:moveTo>
                  <a:cubicBezTo>
                    <a:pt x="15" y="47"/>
                    <a:pt x="15" y="47"/>
                    <a:pt x="15" y="47"/>
                  </a:cubicBezTo>
                  <a:cubicBezTo>
                    <a:pt x="17" y="51"/>
                    <a:pt x="18" y="54"/>
                    <a:pt x="20" y="57"/>
                  </a:cubicBezTo>
                  <a:cubicBezTo>
                    <a:pt x="18" y="55"/>
                    <a:pt x="15" y="54"/>
                    <a:pt x="13" y="51"/>
                  </a:cubicBezTo>
                  <a:cubicBezTo>
                    <a:pt x="11" y="50"/>
                    <a:pt x="10" y="48"/>
                    <a:pt x="9" y="47"/>
                  </a:cubicBezTo>
                  <a:close/>
                  <a:moveTo>
                    <a:pt x="52" y="51"/>
                  </a:moveTo>
                  <a:cubicBezTo>
                    <a:pt x="50" y="54"/>
                    <a:pt x="47" y="55"/>
                    <a:pt x="44" y="57"/>
                  </a:cubicBezTo>
                  <a:cubicBezTo>
                    <a:pt x="47" y="54"/>
                    <a:pt x="48" y="51"/>
                    <a:pt x="50" y="47"/>
                  </a:cubicBezTo>
                  <a:cubicBezTo>
                    <a:pt x="56" y="47"/>
                    <a:pt x="56" y="47"/>
                    <a:pt x="56" y="47"/>
                  </a:cubicBezTo>
                  <a:cubicBezTo>
                    <a:pt x="55" y="48"/>
                    <a:pt x="54" y="50"/>
                    <a:pt x="52" y="5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94"/>
            <p:cNvSpPr>
              <a:spLocks noEditPoints="1"/>
            </p:cNvSpPr>
            <p:nvPr/>
          </p:nvSpPr>
          <p:spPr bwMode="auto">
            <a:xfrm>
              <a:off x="8362658" y="4502622"/>
              <a:ext cx="143869" cy="146805"/>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Freeform 196"/>
            <p:cNvSpPr>
              <a:spLocks noEditPoints="1"/>
            </p:cNvSpPr>
            <p:nvPr/>
          </p:nvSpPr>
          <p:spPr bwMode="auto">
            <a:xfrm>
              <a:off x="7514125" y="4822657"/>
              <a:ext cx="165890" cy="164422"/>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55 w 69"/>
                <a:gd name="T11" fmla="*/ 30 h 69"/>
                <a:gd name="T12" fmla="*/ 36 w 69"/>
                <a:gd name="T13" fmla="*/ 56 h 69"/>
                <a:gd name="T14" fmla="*/ 28 w 69"/>
                <a:gd name="T15" fmla="*/ 52 h 69"/>
                <a:gd name="T16" fmla="*/ 21 w 69"/>
                <a:gd name="T17" fmla="*/ 32 h 69"/>
                <a:gd name="T18" fmla="*/ 16 w 69"/>
                <a:gd name="T19" fmla="*/ 33 h 69"/>
                <a:gd name="T20" fmla="*/ 14 w 69"/>
                <a:gd name="T21" fmla="*/ 31 h 69"/>
                <a:gd name="T22" fmla="*/ 27 w 69"/>
                <a:gd name="T23" fmla="*/ 22 h 69"/>
                <a:gd name="T24" fmla="*/ 34 w 69"/>
                <a:gd name="T25" fmla="*/ 36 h 69"/>
                <a:gd name="T26" fmla="*/ 37 w 69"/>
                <a:gd name="T27" fmla="*/ 44 h 69"/>
                <a:gd name="T28" fmla="*/ 43 w 69"/>
                <a:gd name="T29" fmla="*/ 36 h 69"/>
                <a:gd name="T30" fmla="*/ 38 w 69"/>
                <a:gd name="T31" fmla="*/ 31 h 69"/>
                <a:gd name="T32" fmla="*/ 55 w 69"/>
                <a:gd name="T33" fmla="*/ 3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35" y="0"/>
                  </a:moveTo>
                  <a:cubicBezTo>
                    <a:pt x="16" y="0"/>
                    <a:pt x="0" y="16"/>
                    <a:pt x="0" y="35"/>
                  </a:cubicBezTo>
                  <a:cubicBezTo>
                    <a:pt x="0" y="54"/>
                    <a:pt x="16" y="69"/>
                    <a:pt x="35" y="69"/>
                  </a:cubicBezTo>
                  <a:cubicBezTo>
                    <a:pt x="54" y="69"/>
                    <a:pt x="69" y="54"/>
                    <a:pt x="69" y="35"/>
                  </a:cubicBezTo>
                  <a:cubicBezTo>
                    <a:pt x="69" y="16"/>
                    <a:pt x="54" y="0"/>
                    <a:pt x="35" y="0"/>
                  </a:cubicBezTo>
                  <a:close/>
                  <a:moveTo>
                    <a:pt x="55" y="30"/>
                  </a:moveTo>
                  <a:cubicBezTo>
                    <a:pt x="53" y="43"/>
                    <a:pt x="40" y="54"/>
                    <a:pt x="36" y="56"/>
                  </a:cubicBezTo>
                  <a:cubicBezTo>
                    <a:pt x="32" y="58"/>
                    <a:pt x="29" y="55"/>
                    <a:pt x="28" y="52"/>
                  </a:cubicBezTo>
                  <a:cubicBezTo>
                    <a:pt x="26" y="49"/>
                    <a:pt x="22" y="33"/>
                    <a:pt x="21" y="32"/>
                  </a:cubicBezTo>
                  <a:cubicBezTo>
                    <a:pt x="19" y="30"/>
                    <a:pt x="16" y="33"/>
                    <a:pt x="16" y="33"/>
                  </a:cubicBezTo>
                  <a:cubicBezTo>
                    <a:pt x="14" y="31"/>
                    <a:pt x="14" y="31"/>
                    <a:pt x="14" y="31"/>
                  </a:cubicBezTo>
                  <a:cubicBezTo>
                    <a:pt x="14" y="31"/>
                    <a:pt x="21" y="23"/>
                    <a:pt x="27" y="22"/>
                  </a:cubicBezTo>
                  <a:cubicBezTo>
                    <a:pt x="32" y="21"/>
                    <a:pt x="32" y="30"/>
                    <a:pt x="34" y="36"/>
                  </a:cubicBezTo>
                  <a:cubicBezTo>
                    <a:pt x="35" y="41"/>
                    <a:pt x="36" y="44"/>
                    <a:pt x="37" y="44"/>
                  </a:cubicBezTo>
                  <a:cubicBezTo>
                    <a:pt x="38" y="44"/>
                    <a:pt x="40" y="41"/>
                    <a:pt x="43" y="36"/>
                  </a:cubicBezTo>
                  <a:cubicBezTo>
                    <a:pt x="45" y="32"/>
                    <a:pt x="42" y="28"/>
                    <a:pt x="38" y="31"/>
                  </a:cubicBezTo>
                  <a:cubicBezTo>
                    <a:pt x="40" y="20"/>
                    <a:pt x="57" y="17"/>
                    <a:pt x="55" y="3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206"/>
            <p:cNvSpPr>
              <a:spLocks noEditPoints="1"/>
            </p:cNvSpPr>
            <p:nvPr/>
          </p:nvSpPr>
          <p:spPr bwMode="auto">
            <a:xfrm>
              <a:off x="9849793" y="5205819"/>
              <a:ext cx="286271" cy="253972"/>
            </a:xfrm>
            <a:custGeom>
              <a:avLst/>
              <a:gdLst>
                <a:gd name="T0" fmla="*/ 50 w 119"/>
                <a:gd name="T1" fmla="*/ 0 h 106"/>
                <a:gd name="T2" fmla="*/ 50 w 119"/>
                <a:gd name="T3" fmla="*/ 0 h 106"/>
                <a:gd name="T4" fmla="*/ 99 w 119"/>
                <a:gd name="T5" fmla="*/ 40 h 106"/>
                <a:gd name="T6" fmla="*/ 50 w 119"/>
                <a:gd name="T7" fmla="*/ 81 h 106"/>
                <a:gd name="T8" fmla="*/ 42 w 119"/>
                <a:gd name="T9" fmla="*/ 80 h 106"/>
                <a:gd name="T10" fmla="*/ 7 w 119"/>
                <a:gd name="T11" fmla="*/ 93 h 106"/>
                <a:gd name="T12" fmla="*/ 7 w 119"/>
                <a:gd name="T13" fmla="*/ 90 h 106"/>
                <a:gd name="T14" fmla="*/ 19 w 119"/>
                <a:gd name="T15" fmla="*/ 74 h 106"/>
                <a:gd name="T16" fmla="*/ 18 w 119"/>
                <a:gd name="T17" fmla="*/ 72 h 106"/>
                <a:gd name="T18" fmla="*/ 0 w 119"/>
                <a:gd name="T19" fmla="*/ 40 h 106"/>
                <a:gd name="T20" fmla="*/ 50 w 119"/>
                <a:gd name="T21" fmla="*/ 0 h 106"/>
                <a:gd name="T22" fmla="*/ 103 w 119"/>
                <a:gd name="T23" fmla="*/ 90 h 106"/>
                <a:gd name="T24" fmla="*/ 113 w 119"/>
                <a:gd name="T25" fmla="*/ 104 h 106"/>
                <a:gd name="T26" fmla="*/ 113 w 119"/>
                <a:gd name="T27" fmla="*/ 106 h 106"/>
                <a:gd name="T28" fmla="*/ 83 w 119"/>
                <a:gd name="T29" fmla="*/ 95 h 106"/>
                <a:gd name="T30" fmla="*/ 76 w 119"/>
                <a:gd name="T31" fmla="*/ 96 h 106"/>
                <a:gd name="T32" fmla="*/ 50 w 119"/>
                <a:gd name="T33" fmla="*/ 88 h 106"/>
                <a:gd name="T34" fmla="*/ 90 w 119"/>
                <a:gd name="T35" fmla="*/ 75 h 106"/>
                <a:gd name="T36" fmla="*/ 103 w 119"/>
                <a:gd name="T37" fmla="*/ 60 h 106"/>
                <a:gd name="T38" fmla="*/ 107 w 119"/>
                <a:gd name="T39" fmla="*/ 40 h 106"/>
                <a:gd name="T40" fmla="*/ 107 w 119"/>
                <a:gd name="T41" fmla="*/ 37 h 106"/>
                <a:gd name="T42" fmla="*/ 119 w 119"/>
                <a:gd name="T43" fmla="*/ 61 h 106"/>
                <a:gd name="T44" fmla="*/ 103 w 119"/>
                <a:gd name="T45" fmla="*/ 88 h 106"/>
                <a:gd name="T46" fmla="*/ 103 w 119"/>
                <a:gd name="T47" fmla="*/ 9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9" h="106">
                  <a:moveTo>
                    <a:pt x="50" y="0"/>
                  </a:moveTo>
                  <a:cubicBezTo>
                    <a:pt x="50" y="0"/>
                    <a:pt x="50" y="0"/>
                    <a:pt x="50" y="0"/>
                  </a:cubicBezTo>
                  <a:cubicBezTo>
                    <a:pt x="77" y="0"/>
                    <a:pt x="99" y="18"/>
                    <a:pt x="99" y="40"/>
                  </a:cubicBezTo>
                  <a:cubicBezTo>
                    <a:pt x="99" y="63"/>
                    <a:pt x="77" y="81"/>
                    <a:pt x="50" y="81"/>
                  </a:cubicBezTo>
                  <a:cubicBezTo>
                    <a:pt x="47" y="81"/>
                    <a:pt x="44" y="80"/>
                    <a:pt x="42" y="80"/>
                  </a:cubicBezTo>
                  <a:cubicBezTo>
                    <a:pt x="31" y="91"/>
                    <a:pt x="19" y="93"/>
                    <a:pt x="7" y="93"/>
                  </a:cubicBezTo>
                  <a:cubicBezTo>
                    <a:pt x="7" y="90"/>
                    <a:pt x="7" y="90"/>
                    <a:pt x="7" y="90"/>
                  </a:cubicBezTo>
                  <a:cubicBezTo>
                    <a:pt x="13" y="87"/>
                    <a:pt x="19" y="81"/>
                    <a:pt x="19" y="74"/>
                  </a:cubicBezTo>
                  <a:cubicBezTo>
                    <a:pt x="19" y="73"/>
                    <a:pt x="19" y="72"/>
                    <a:pt x="18" y="72"/>
                  </a:cubicBezTo>
                  <a:cubicBezTo>
                    <a:pt x="7" y="64"/>
                    <a:pt x="0" y="53"/>
                    <a:pt x="0" y="40"/>
                  </a:cubicBezTo>
                  <a:cubicBezTo>
                    <a:pt x="0" y="18"/>
                    <a:pt x="22" y="0"/>
                    <a:pt x="50" y="0"/>
                  </a:cubicBezTo>
                  <a:close/>
                  <a:moveTo>
                    <a:pt x="103" y="90"/>
                  </a:moveTo>
                  <a:cubicBezTo>
                    <a:pt x="103" y="96"/>
                    <a:pt x="107" y="101"/>
                    <a:pt x="113" y="104"/>
                  </a:cubicBezTo>
                  <a:cubicBezTo>
                    <a:pt x="113" y="106"/>
                    <a:pt x="113" y="106"/>
                    <a:pt x="113" y="106"/>
                  </a:cubicBezTo>
                  <a:cubicBezTo>
                    <a:pt x="102" y="106"/>
                    <a:pt x="92" y="104"/>
                    <a:pt x="83" y="95"/>
                  </a:cubicBezTo>
                  <a:cubicBezTo>
                    <a:pt x="81" y="95"/>
                    <a:pt x="79" y="96"/>
                    <a:pt x="76" y="96"/>
                  </a:cubicBezTo>
                  <a:cubicBezTo>
                    <a:pt x="66" y="96"/>
                    <a:pt x="57" y="93"/>
                    <a:pt x="50" y="88"/>
                  </a:cubicBezTo>
                  <a:cubicBezTo>
                    <a:pt x="65" y="88"/>
                    <a:pt x="79" y="84"/>
                    <a:pt x="90" y="75"/>
                  </a:cubicBezTo>
                  <a:cubicBezTo>
                    <a:pt x="95" y="71"/>
                    <a:pt x="100" y="65"/>
                    <a:pt x="103" y="60"/>
                  </a:cubicBezTo>
                  <a:cubicBezTo>
                    <a:pt x="106" y="54"/>
                    <a:pt x="107" y="47"/>
                    <a:pt x="107" y="40"/>
                  </a:cubicBezTo>
                  <a:cubicBezTo>
                    <a:pt x="107" y="39"/>
                    <a:pt x="107" y="38"/>
                    <a:pt x="107" y="37"/>
                  </a:cubicBezTo>
                  <a:cubicBezTo>
                    <a:pt x="115" y="43"/>
                    <a:pt x="119" y="52"/>
                    <a:pt x="119" y="61"/>
                  </a:cubicBezTo>
                  <a:cubicBezTo>
                    <a:pt x="119" y="72"/>
                    <a:pt x="113" y="82"/>
                    <a:pt x="103" y="88"/>
                  </a:cubicBezTo>
                  <a:cubicBezTo>
                    <a:pt x="103" y="89"/>
                    <a:pt x="103" y="89"/>
                    <a:pt x="103" y="9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6" name="Freeform 207"/>
            <p:cNvSpPr>
              <a:spLocks noEditPoints="1"/>
            </p:cNvSpPr>
            <p:nvPr/>
          </p:nvSpPr>
          <p:spPr bwMode="auto">
            <a:xfrm>
              <a:off x="9682435" y="4835870"/>
              <a:ext cx="167357" cy="168825"/>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208"/>
            <p:cNvSpPr>
              <a:spLocks noEditPoints="1"/>
            </p:cNvSpPr>
            <p:nvPr/>
          </p:nvSpPr>
          <p:spPr bwMode="auto">
            <a:xfrm>
              <a:off x="8869135" y="5114799"/>
              <a:ext cx="206996" cy="234889"/>
            </a:xfrm>
            <a:custGeom>
              <a:avLst/>
              <a:gdLst>
                <a:gd name="T0" fmla="*/ 55 w 86"/>
                <a:gd name="T1" fmla="*/ 14 h 98"/>
                <a:gd name="T2" fmla="*/ 55 w 86"/>
                <a:gd name="T3" fmla="*/ 27 h 98"/>
                <a:gd name="T4" fmla="*/ 65 w 86"/>
                <a:gd name="T5" fmla="*/ 33 h 98"/>
                <a:gd name="T6" fmla="*/ 74 w 86"/>
                <a:gd name="T7" fmla="*/ 55 h 98"/>
                <a:gd name="T8" fmla="*/ 65 w 86"/>
                <a:gd name="T9" fmla="*/ 77 h 98"/>
                <a:gd name="T10" fmla="*/ 43 w 86"/>
                <a:gd name="T11" fmla="*/ 85 h 98"/>
                <a:gd name="T12" fmla="*/ 22 w 86"/>
                <a:gd name="T13" fmla="*/ 77 h 98"/>
                <a:gd name="T14" fmla="*/ 13 w 86"/>
                <a:gd name="T15" fmla="*/ 55 h 98"/>
                <a:gd name="T16" fmla="*/ 22 w 86"/>
                <a:gd name="T17" fmla="*/ 33 h 98"/>
                <a:gd name="T18" fmla="*/ 31 w 86"/>
                <a:gd name="T19" fmla="*/ 27 h 98"/>
                <a:gd name="T20" fmla="*/ 31 w 86"/>
                <a:gd name="T21" fmla="*/ 14 h 98"/>
                <a:gd name="T22" fmla="*/ 0 w 86"/>
                <a:gd name="T23" fmla="*/ 55 h 98"/>
                <a:gd name="T24" fmla="*/ 43 w 86"/>
                <a:gd name="T25" fmla="*/ 98 h 98"/>
                <a:gd name="T26" fmla="*/ 86 w 86"/>
                <a:gd name="T27" fmla="*/ 55 h 98"/>
                <a:gd name="T28" fmla="*/ 55 w 86"/>
                <a:gd name="T29" fmla="*/ 14 h 98"/>
                <a:gd name="T30" fmla="*/ 37 w 86"/>
                <a:gd name="T31" fmla="*/ 0 h 98"/>
                <a:gd name="T32" fmla="*/ 49 w 86"/>
                <a:gd name="T33" fmla="*/ 0 h 98"/>
                <a:gd name="T34" fmla="*/ 49 w 86"/>
                <a:gd name="T35" fmla="*/ 49 h 98"/>
                <a:gd name="T36" fmla="*/ 37 w 86"/>
                <a:gd name="T37" fmla="*/ 49 h 98"/>
                <a:gd name="T38" fmla="*/ 37 w 86"/>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98">
                  <a:moveTo>
                    <a:pt x="55" y="14"/>
                  </a:moveTo>
                  <a:cubicBezTo>
                    <a:pt x="55" y="27"/>
                    <a:pt x="55" y="27"/>
                    <a:pt x="55" y="27"/>
                  </a:cubicBezTo>
                  <a:cubicBezTo>
                    <a:pt x="59" y="28"/>
                    <a:pt x="62" y="31"/>
                    <a:pt x="65" y="33"/>
                  </a:cubicBezTo>
                  <a:cubicBezTo>
                    <a:pt x="71" y="39"/>
                    <a:pt x="74" y="47"/>
                    <a:pt x="74" y="55"/>
                  </a:cubicBezTo>
                  <a:cubicBezTo>
                    <a:pt x="74" y="63"/>
                    <a:pt x="71" y="71"/>
                    <a:pt x="65" y="77"/>
                  </a:cubicBezTo>
                  <a:cubicBezTo>
                    <a:pt x="59" y="82"/>
                    <a:pt x="51" y="85"/>
                    <a:pt x="43" y="85"/>
                  </a:cubicBezTo>
                  <a:cubicBezTo>
                    <a:pt x="35" y="85"/>
                    <a:pt x="27" y="82"/>
                    <a:pt x="22" y="77"/>
                  </a:cubicBezTo>
                  <a:cubicBezTo>
                    <a:pt x="16" y="71"/>
                    <a:pt x="13" y="63"/>
                    <a:pt x="13" y="55"/>
                  </a:cubicBezTo>
                  <a:cubicBezTo>
                    <a:pt x="13" y="47"/>
                    <a:pt x="16" y="39"/>
                    <a:pt x="22" y="33"/>
                  </a:cubicBezTo>
                  <a:cubicBezTo>
                    <a:pt x="24" y="31"/>
                    <a:pt x="27" y="28"/>
                    <a:pt x="31" y="27"/>
                  </a:cubicBezTo>
                  <a:cubicBezTo>
                    <a:pt x="31" y="14"/>
                    <a:pt x="31" y="14"/>
                    <a:pt x="31" y="14"/>
                  </a:cubicBezTo>
                  <a:cubicBezTo>
                    <a:pt x="13" y="19"/>
                    <a:pt x="0" y="36"/>
                    <a:pt x="0" y="55"/>
                  </a:cubicBezTo>
                  <a:cubicBezTo>
                    <a:pt x="0" y="79"/>
                    <a:pt x="20" y="98"/>
                    <a:pt x="43" y="98"/>
                  </a:cubicBezTo>
                  <a:cubicBezTo>
                    <a:pt x="67" y="98"/>
                    <a:pt x="86" y="79"/>
                    <a:pt x="86" y="55"/>
                  </a:cubicBezTo>
                  <a:cubicBezTo>
                    <a:pt x="86"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Freeform 209"/>
            <p:cNvSpPr>
              <a:spLocks/>
            </p:cNvSpPr>
            <p:nvPr/>
          </p:nvSpPr>
          <p:spPr bwMode="auto">
            <a:xfrm>
              <a:off x="8612226" y="5357028"/>
              <a:ext cx="278929" cy="233420"/>
            </a:xfrm>
            <a:custGeom>
              <a:avLst/>
              <a:gdLst>
                <a:gd name="T0" fmla="*/ 57 w 116"/>
                <a:gd name="T1" fmla="*/ 1 h 97"/>
                <a:gd name="T2" fmla="*/ 48 w 116"/>
                <a:gd name="T3" fmla="*/ 8 h 97"/>
                <a:gd name="T4" fmla="*/ 55 w 116"/>
                <a:gd name="T5" fmla="*/ 18 h 97"/>
                <a:gd name="T6" fmla="*/ 85 w 116"/>
                <a:gd name="T7" fmla="*/ 22 h 97"/>
                <a:gd name="T8" fmla="*/ 5 w 116"/>
                <a:gd name="T9" fmla="*/ 81 h 97"/>
                <a:gd name="T10" fmla="*/ 3 w 116"/>
                <a:gd name="T11" fmla="*/ 93 h 97"/>
                <a:gd name="T12" fmla="*/ 8 w 116"/>
                <a:gd name="T13" fmla="*/ 96 h 97"/>
                <a:gd name="T14" fmla="*/ 15 w 116"/>
                <a:gd name="T15" fmla="*/ 95 h 97"/>
                <a:gd name="T16" fmla="*/ 95 w 116"/>
                <a:gd name="T17" fmla="*/ 36 h 97"/>
                <a:gd name="T18" fmla="*/ 90 w 116"/>
                <a:gd name="T19" fmla="*/ 66 h 97"/>
                <a:gd name="T20" fmla="*/ 97 w 116"/>
                <a:gd name="T21" fmla="*/ 76 h 97"/>
                <a:gd name="T22" fmla="*/ 107 w 116"/>
                <a:gd name="T23" fmla="*/ 69 h 97"/>
                <a:gd name="T24" fmla="*/ 116 w 116"/>
                <a:gd name="T25" fmla="*/ 10 h 97"/>
                <a:gd name="T26" fmla="*/ 57 w 116"/>
                <a:gd name="T27"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97">
                  <a:moveTo>
                    <a:pt x="57" y="1"/>
                  </a:moveTo>
                  <a:cubicBezTo>
                    <a:pt x="53" y="0"/>
                    <a:pt x="48" y="3"/>
                    <a:pt x="48" y="8"/>
                  </a:cubicBezTo>
                  <a:cubicBezTo>
                    <a:pt x="47" y="13"/>
                    <a:pt x="50" y="17"/>
                    <a:pt x="55" y="18"/>
                  </a:cubicBezTo>
                  <a:cubicBezTo>
                    <a:pt x="85" y="22"/>
                    <a:pt x="85" y="22"/>
                    <a:pt x="85" y="22"/>
                  </a:cubicBezTo>
                  <a:cubicBezTo>
                    <a:pt x="5" y="81"/>
                    <a:pt x="5" y="81"/>
                    <a:pt x="5" y="81"/>
                  </a:cubicBezTo>
                  <a:cubicBezTo>
                    <a:pt x="1" y="84"/>
                    <a:pt x="0" y="89"/>
                    <a:pt x="3" y="93"/>
                  </a:cubicBezTo>
                  <a:cubicBezTo>
                    <a:pt x="4" y="95"/>
                    <a:pt x="6" y="96"/>
                    <a:pt x="8" y="96"/>
                  </a:cubicBezTo>
                  <a:cubicBezTo>
                    <a:pt x="10" y="97"/>
                    <a:pt x="13" y="96"/>
                    <a:pt x="15" y="95"/>
                  </a:cubicBezTo>
                  <a:cubicBezTo>
                    <a:pt x="95" y="36"/>
                    <a:pt x="95" y="36"/>
                    <a:pt x="95" y="36"/>
                  </a:cubicBezTo>
                  <a:cubicBezTo>
                    <a:pt x="90" y="66"/>
                    <a:pt x="90" y="66"/>
                    <a:pt x="90" y="66"/>
                  </a:cubicBezTo>
                  <a:cubicBezTo>
                    <a:pt x="90" y="71"/>
                    <a:pt x="93" y="75"/>
                    <a:pt x="97" y="76"/>
                  </a:cubicBezTo>
                  <a:cubicBezTo>
                    <a:pt x="102" y="76"/>
                    <a:pt x="106" y="73"/>
                    <a:pt x="107" y="69"/>
                  </a:cubicBezTo>
                  <a:cubicBezTo>
                    <a:pt x="116" y="10"/>
                    <a:pt x="116" y="10"/>
                    <a:pt x="116" y="10"/>
                  </a:cubicBezTo>
                  <a:lnTo>
                    <a:pt x="57" y="1"/>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210"/>
            <p:cNvSpPr>
              <a:spLocks noEditPoints="1"/>
            </p:cNvSpPr>
            <p:nvPr/>
          </p:nvSpPr>
          <p:spPr bwMode="auto">
            <a:xfrm>
              <a:off x="9234680" y="5013504"/>
              <a:ext cx="239293" cy="256909"/>
            </a:xfrm>
            <a:custGeom>
              <a:avLst/>
              <a:gdLst>
                <a:gd name="T0" fmla="*/ 90 w 100"/>
                <a:gd name="T1" fmla="*/ 0 h 107"/>
                <a:gd name="T2" fmla="*/ 10 w 100"/>
                <a:gd name="T3" fmla="*/ 0 h 107"/>
                <a:gd name="T4" fmla="*/ 0 w 100"/>
                <a:gd name="T5" fmla="*/ 10 h 107"/>
                <a:gd name="T6" fmla="*/ 0 w 100"/>
                <a:gd name="T7" fmla="*/ 97 h 107"/>
                <a:gd name="T8" fmla="*/ 10 w 100"/>
                <a:gd name="T9" fmla="*/ 107 h 107"/>
                <a:gd name="T10" fmla="*/ 90 w 100"/>
                <a:gd name="T11" fmla="*/ 107 h 107"/>
                <a:gd name="T12" fmla="*/ 100 w 100"/>
                <a:gd name="T13" fmla="*/ 97 h 107"/>
                <a:gd name="T14" fmla="*/ 100 w 100"/>
                <a:gd name="T15" fmla="*/ 10 h 107"/>
                <a:gd name="T16" fmla="*/ 90 w 100"/>
                <a:gd name="T17" fmla="*/ 0 h 107"/>
                <a:gd name="T18" fmla="*/ 86 w 100"/>
                <a:gd name="T19" fmla="*/ 93 h 107"/>
                <a:gd name="T20" fmla="*/ 13 w 100"/>
                <a:gd name="T21" fmla="*/ 93 h 107"/>
                <a:gd name="T22" fmla="*/ 13 w 100"/>
                <a:gd name="T23" fmla="*/ 13 h 107"/>
                <a:gd name="T24" fmla="*/ 86 w 100"/>
                <a:gd name="T25" fmla="*/ 13 h 107"/>
                <a:gd name="T26" fmla="*/ 86 w 100"/>
                <a:gd name="T27" fmla="*/ 93 h 107"/>
                <a:gd name="T28" fmla="*/ 26 w 100"/>
                <a:gd name="T29" fmla="*/ 47 h 107"/>
                <a:gd name="T30" fmla="*/ 73 w 100"/>
                <a:gd name="T31" fmla="*/ 47 h 107"/>
                <a:gd name="T32" fmla="*/ 73 w 100"/>
                <a:gd name="T33" fmla="*/ 53 h 107"/>
                <a:gd name="T34" fmla="*/ 26 w 100"/>
                <a:gd name="T35" fmla="*/ 53 h 107"/>
                <a:gd name="T36" fmla="*/ 26 w 100"/>
                <a:gd name="T37" fmla="*/ 47 h 107"/>
                <a:gd name="T38" fmla="*/ 26 w 100"/>
                <a:gd name="T39" fmla="*/ 60 h 107"/>
                <a:gd name="T40" fmla="*/ 73 w 100"/>
                <a:gd name="T41" fmla="*/ 60 h 107"/>
                <a:gd name="T42" fmla="*/ 73 w 100"/>
                <a:gd name="T43" fmla="*/ 67 h 107"/>
                <a:gd name="T44" fmla="*/ 26 w 100"/>
                <a:gd name="T45" fmla="*/ 67 h 107"/>
                <a:gd name="T46" fmla="*/ 26 w 100"/>
                <a:gd name="T47" fmla="*/ 60 h 107"/>
                <a:gd name="T48" fmla="*/ 26 w 100"/>
                <a:gd name="T49" fmla="*/ 73 h 107"/>
                <a:gd name="T50" fmla="*/ 73 w 100"/>
                <a:gd name="T51" fmla="*/ 73 h 107"/>
                <a:gd name="T52" fmla="*/ 73 w 100"/>
                <a:gd name="T53" fmla="*/ 80 h 107"/>
                <a:gd name="T54" fmla="*/ 26 w 100"/>
                <a:gd name="T55" fmla="*/ 80 h 107"/>
                <a:gd name="T56" fmla="*/ 26 w 100"/>
                <a:gd name="T57" fmla="*/ 73 h 107"/>
                <a:gd name="T58" fmla="*/ 26 w 100"/>
                <a:gd name="T59" fmla="*/ 33 h 107"/>
                <a:gd name="T60" fmla="*/ 73 w 100"/>
                <a:gd name="T61" fmla="*/ 33 h 107"/>
                <a:gd name="T62" fmla="*/ 73 w 100"/>
                <a:gd name="T63" fmla="*/ 40 h 107"/>
                <a:gd name="T64" fmla="*/ 26 w 100"/>
                <a:gd name="T65" fmla="*/ 40 h 107"/>
                <a:gd name="T66" fmla="*/ 26 w 100"/>
                <a:gd name="T67" fmla="*/ 3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0" h="107">
                  <a:moveTo>
                    <a:pt x="90" y="0"/>
                  </a:moveTo>
                  <a:cubicBezTo>
                    <a:pt x="10" y="0"/>
                    <a:pt x="10" y="0"/>
                    <a:pt x="10" y="0"/>
                  </a:cubicBezTo>
                  <a:cubicBezTo>
                    <a:pt x="4" y="0"/>
                    <a:pt x="0" y="5"/>
                    <a:pt x="0" y="10"/>
                  </a:cubicBezTo>
                  <a:cubicBezTo>
                    <a:pt x="0" y="97"/>
                    <a:pt x="0" y="97"/>
                    <a:pt x="0" y="97"/>
                  </a:cubicBezTo>
                  <a:cubicBezTo>
                    <a:pt x="0" y="102"/>
                    <a:pt x="4" y="107"/>
                    <a:pt x="10" y="107"/>
                  </a:cubicBezTo>
                  <a:cubicBezTo>
                    <a:pt x="90" y="107"/>
                    <a:pt x="90" y="107"/>
                    <a:pt x="90" y="107"/>
                  </a:cubicBezTo>
                  <a:cubicBezTo>
                    <a:pt x="95" y="107"/>
                    <a:pt x="100" y="102"/>
                    <a:pt x="100" y="97"/>
                  </a:cubicBezTo>
                  <a:cubicBezTo>
                    <a:pt x="100" y="10"/>
                    <a:pt x="100" y="10"/>
                    <a:pt x="100" y="10"/>
                  </a:cubicBezTo>
                  <a:cubicBezTo>
                    <a:pt x="100" y="5"/>
                    <a:pt x="95" y="0"/>
                    <a:pt x="90" y="0"/>
                  </a:cubicBezTo>
                  <a:close/>
                  <a:moveTo>
                    <a:pt x="86" y="93"/>
                  </a:moveTo>
                  <a:cubicBezTo>
                    <a:pt x="13" y="93"/>
                    <a:pt x="13" y="93"/>
                    <a:pt x="13" y="93"/>
                  </a:cubicBezTo>
                  <a:cubicBezTo>
                    <a:pt x="13" y="13"/>
                    <a:pt x="13" y="13"/>
                    <a:pt x="13" y="13"/>
                  </a:cubicBezTo>
                  <a:cubicBezTo>
                    <a:pt x="86" y="13"/>
                    <a:pt x="86" y="13"/>
                    <a:pt x="86" y="13"/>
                  </a:cubicBezTo>
                  <a:lnTo>
                    <a:pt x="86" y="93"/>
                  </a:lnTo>
                  <a:close/>
                  <a:moveTo>
                    <a:pt x="26" y="47"/>
                  </a:moveTo>
                  <a:cubicBezTo>
                    <a:pt x="73" y="47"/>
                    <a:pt x="73" y="47"/>
                    <a:pt x="73" y="47"/>
                  </a:cubicBezTo>
                  <a:cubicBezTo>
                    <a:pt x="73" y="53"/>
                    <a:pt x="73" y="53"/>
                    <a:pt x="73" y="53"/>
                  </a:cubicBezTo>
                  <a:cubicBezTo>
                    <a:pt x="26" y="53"/>
                    <a:pt x="26" y="53"/>
                    <a:pt x="26" y="53"/>
                  </a:cubicBezTo>
                  <a:lnTo>
                    <a:pt x="26" y="47"/>
                  </a:lnTo>
                  <a:close/>
                  <a:moveTo>
                    <a:pt x="26" y="60"/>
                  </a:moveTo>
                  <a:cubicBezTo>
                    <a:pt x="73" y="60"/>
                    <a:pt x="73" y="60"/>
                    <a:pt x="73" y="60"/>
                  </a:cubicBezTo>
                  <a:cubicBezTo>
                    <a:pt x="73" y="67"/>
                    <a:pt x="73" y="67"/>
                    <a:pt x="73" y="67"/>
                  </a:cubicBezTo>
                  <a:cubicBezTo>
                    <a:pt x="26" y="67"/>
                    <a:pt x="26" y="67"/>
                    <a:pt x="26" y="67"/>
                  </a:cubicBezTo>
                  <a:lnTo>
                    <a:pt x="26" y="60"/>
                  </a:lnTo>
                  <a:close/>
                  <a:moveTo>
                    <a:pt x="26" y="73"/>
                  </a:moveTo>
                  <a:cubicBezTo>
                    <a:pt x="73" y="73"/>
                    <a:pt x="73" y="73"/>
                    <a:pt x="73" y="73"/>
                  </a:cubicBezTo>
                  <a:cubicBezTo>
                    <a:pt x="73" y="80"/>
                    <a:pt x="73" y="80"/>
                    <a:pt x="73" y="80"/>
                  </a:cubicBezTo>
                  <a:cubicBezTo>
                    <a:pt x="26" y="80"/>
                    <a:pt x="26" y="80"/>
                    <a:pt x="26" y="80"/>
                  </a:cubicBezTo>
                  <a:lnTo>
                    <a:pt x="26" y="73"/>
                  </a:lnTo>
                  <a:close/>
                  <a:moveTo>
                    <a:pt x="26" y="33"/>
                  </a:moveTo>
                  <a:cubicBezTo>
                    <a:pt x="73" y="33"/>
                    <a:pt x="73" y="33"/>
                    <a:pt x="73" y="33"/>
                  </a:cubicBezTo>
                  <a:cubicBezTo>
                    <a:pt x="73" y="40"/>
                    <a:pt x="73" y="40"/>
                    <a:pt x="73" y="40"/>
                  </a:cubicBezTo>
                  <a:cubicBezTo>
                    <a:pt x="26" y="40"/>
                    <a:pt x="26" y="40"/>
                    <a:pt x="26" y="40"/>
                  </a:cubicBezTo>
                  <a:lnTo>
                    <a:pt x="26" y="33"/>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0" name="Freeform 211"/>
            <p:cNvSpPr>
              <a:spLocks/>
            </p:cNvSpPr>
            <p:nvPr/>
          </p:nvSpPr>
          <p:spPr bwMode="auto">
            <a:xfrm>
              <a:off x="9535630" y="5045801"/>
              <a:ext cx="274526" cy="273057"/>
            </a:xfrm>
            <a:custGeom>
              <a:avLst/>
              <a:gdLst>
                <a:gd name="T0" fmla="*/ 86 w 114"/>
                <a:gd name="T1" fmla="*/ 72 h 114"/>
                <a:gd name="T2" fmla="*/ 66 w 114"/>
                <a:gd name="T3" fmla="*/ 52 h 114"/>
                <a:gd name="T4" fmla="*/ 114 w 114"/>
                <a:gd name="T5" fmla="*/ 16 h 114"/>
                <a:gd name="T6" fmla="*/ 100 w 114"/>
                <a:gd name="T7" fmla="*/ 2 h 114"/>
                <a:gd name="T8" fmla="*/ 40 w 114"/>
                <a:gd name="T9" fmla="*/ 26 h 114"/>
                <a:gd name="T10" fmla="*/ 21 w 114"/>
                <a:gd name="T11" fmla="*/ 7 h 114"/>
                <a:gd name="T12" fmla="*/ 4 w 114"/>
                <a:gd name="T13" fmla="*/ 4 h 114"/>
                <a:gd name="T14" fmla="*/ 7 w 114"/>
                <a:gd name="T15" fmla="*/ 21 h 114"/>
                <a:gd name="T16" fmla="*/ 26 w 114"/>
                <a:gd name="T17" fmla="*/ 40 h 114"/>
                <a:gd name="T18" fmla="*/ 2 w 114"/>
                <a:gd name="T19" fmla="*/ 100 h 114"/>
                <a:gd name="T20" fmla="*/ 16 w 114"/>
                <a:gd name="T21" fmla="*/ 114 h 114"/>
                <a:gd name="T22" fmla="*/ 52 w 114"/>
                <a:gd name="T23" fmla="*/ 66 h 114"/>
                <a:gd name="T24" fmla="*/ 72 w 114"/>
                <a:gd name="T25" fmla="*/ 86 h 114"/>
                <a:gd name="T26" fmla="*/ 72 w 114"/>
                <a:gd name="T27" fmla="*/ 114 h 114"/>
                <a:gd name="T28" fmla="*/ 86 w 114"/>
                <a:gd name="T29" fmla="*/ 114 h 114"/>
                <a:gd name="T30" fmla="*/ 93 w 114"/>
                <a:gd name="T31" fmla="*/ 93 h 114"/>
                <a:gd name="T32" fmla="*/ 114 w 114"/>
                <a:gd name="T33" fmla="*/ 86 h 114"/>
                <a:gd name="T34" fmla="*/ 114 w 114"/>
                <a:gd name="T35" fmla="*/ 72 h 114"/>
                <a:gd name="T36" fmla="*/ 86 w 114"/>
                <a:gd name="T37" fmla="*/ 7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114">
                  <a:moveTo>
                    <a:pt x="86" y="72"/>
                  </a:moveTo>
                  <a:cubicBezTo>
                    <a:pt x="66" y="52"/>
                    <a:pt x="66" y="52"/>
                    <a:pt x="66" y="52"/>
                  </a:cubicBezTo>
                  <a:cubicBezTo>
                    <a:pt x="114" y="16"/>
                    <a:pt x="114" y="16"/>
                    <a:pt x="114" y="16"/>
                  </a:cubicBezTo>
                  <a:cubicBezTo>
                    <a:pt x="100" y="2"/>
                    <a:pt x="100" y="2"/>
                    <a:pt x="100" y="2"/>
                  </a:cubicBezTo>
                  <a:cubicBezTo>
                    <a:pt x="40" y="26"/>
                    <a:pt x="40" y="26"/>
                    <a:pt x="40" y="26"/>
                  </a:cubicBezTo>
                  <a:cubicBezTo>
                    <a:pt x="21" y="7"/>
                    <a:pt x="21" y="7"/>
                    <a:pt x="21" y="7"/>
                  </a:cubicBezTo>
                  <a:cubicBezTo>
                    <a:pt x="16" y="2"/>
                    <a:pt x="8" y="0"/>
                    <a:pt x="4" y="4"/>
                  </a:cubicBezTo>
                  <a:cubicBezTo>
                    <a:pt x="0" y="8"/>
                    <a:pt x="2" y="16"/>
                    <a:pt x="7" y="21"/>
                  </a:cubicBezTo>
                  <a:cubicBezTo>
                    <a:pt x="26" y="40"/>
                    <a:pt x="26" y="40"/>
                    <a:pt x="26" y="40"/>
                  </a:cubicBezTo>
                  <a:cubicBezTo>
                    <a:pt x="2" y="100"/>
                    <a:pt x="2" y="100"/>
                    <a:pt x="2" y="100"/>
                  </a:cubicBezTo>
                  <a:cubicBezTo>
                    <a:pt x="16" y="114"/>
                    <a:pt x="16" y="114"/>
                    <a:pt x="16" y="114"/>
                  </a:cubicBezTo>
                  <a:cubicBezTo>
                    <a:pt x="52" y="66"/>
                    <a:pt x="52" y="66"/>
                    <a:pt x="52" y="66"/>
                  </a:cubicBezTo>
                  <a:cubicBezTo>
                    <a:pt x="72" y="86"/>
                    <a:pt x="72" y="86"/>
                    <a:pt x="72" y="86"/>
                  </a:cubicBezTo>
                  <a:cubicBezTo>
                    <a:pt x="72" y="114"/>
                    <a:pt x="72" y="114"/>
                    <a:pt x="72" y="114"/>
                  </a:cubicBezTo>
                  <a:cubicBezTo>
                    <a:pt x="86" y="114"/>
                    <a:pt x="86" y="114"/>
                    <a:pt x="86" y="114"/>
                  </a:cubicBezTo>
                  <a:cubicBezTo>
                    <a:pt x="93" y="93"/>
                    <a:pt x="93" y="93"/>
                    <a:pt x="93" y="93"/>
                  </a:cubicBezTo>
                  <a:cubicBezTo>
                    <a:pt x="114" y="86"/>
                    <a:pt x="114" y="86"/>
                    <a:pt x="114" y="86"/>
                  </a:cubicBezTo>
                  <a:cubicBezTo>
                    <a:pt x="114" y="72"/>
                    <a:pt x="114" y="72"/>
                    <a:pt x="114" y="72"/>
                  </a:cubicBezTo>
                  <a:cubicBezTo>
                    <a:pt x="86" y="72"/>
                    <a:pt x="86" y="72"/>
                    <a:pt x="86" y="72"/>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212"/>
            <p:cNvSpPr>
              <a:spLocks/>
            </p:cNvSpPr>
            <p:nvPr/>
          </p:nvSpPr>
          <p:spPr bwMode="auto">
            <a:xfrm>
              <a:off x="9553246" y="5383453"/>
              <a:ext cx="258377" cy="211399"/>
            </a:xfrm>
            <a:custGeom>
              <a:avLst/>
              <a:gdLst>
                <a:gd name="T0" fmla="*/ 108 w 108"/>
                <a:gd name="T1" fmla="*/ 11 h 88"/>
                <a:gd name="T2" fmla="*/ 96 w 108"/>
                <a:gd name="T3" fmla="*/ 14 h 88"/>
                <a:gd name="T4" fmla="*/ 105 w 108"/>
                <a:gd name="T5" fmla="*/ 2 h 88"/>
                <a:gd name="T6" fmla="*/ 91 w 108"/>
                <a:gd name="T7" fmla="*/ 7 h 88"/>
                <a:gd name="T8" fmla="*/ 75 w 108"/>
                <a:gd name="T9" fmla="*/ 0 h 88"/>
                <a:gd name="T10" fmla="*/ 53 w 108"/>
                <a:gd name="T11" fmla="*/ 22 h 88"/>
                <a:gd name="T12" fmla="*/ 54 w 108"/>
                <a:gd name="T13" fmla="*/ 27 h 88"/>
                <a:gd name="T14" fmla="*/ 8 w 108"/>
                <a:gd name="T15" fmla="*/ 4 h 88"/>
                <a:gd name="T16" fmla="*/ 5 w 108"/>
                <a:gd name="T17" fmla="*/ 15 h 88"/>
                <a:gd name="T18" fmla="*/ 15 w 108"/>
                <a:gd name="T19" fmla="*/ 34 h 88"/>
                <a:gd name="T20" fmla="*/ 5 w 108"/>
                <a:gd name="T21" fmla="*/ 31 h 88"/>
                <a:gd name="T22" fmla="*/ 5 w 108"/>
                <a:gd name="T23" fmla="*/ 31 h 88"/>
                <a:gd name="T24" fmla="*/ 23 w 108"/>
                <a:gd name="T25" fmla="*/ 53 h 88"/>
                <a:gd name="T26" fmla="*/ 17 w 108"/>
                <a:gd name="T27" fmla="*/ 54 h 88"/>
                <a:gd name="T28" fmla="*/ 13 w 108"/>
                <a:gd name="T29" fmla="*/ 53 h 88"/>
                <a:gd name="T30" fmla="*/ 33 w 108"/>
                <a:gd name="T31" fmla="*/ 69 h 88"/>
                <a:gd name="T32" fmla="*/ 6 w 108"/>
                <a:gd name="T33" fmla="*/ 78 h 88"/>
                <a:gd name="T34" fmla="*/ 0 w 108"/>
                <a:gd name="T35" fmla="*/ 78 h 88"/>
                <a:gd name="T36" fmla="*/ 34 w 108"/>
                <a:gd name="T37" fmla="*/ 88 h 88"/>
                <a:gd name="T38" fmla="*/ 97 w 108"/>
                <a:gd name="T39" fmla="*/ 25 h 88"/>
                <a:gd name="T40" fmla="*/ 97 w 108"/>
                <a:gd name="T41" fmla="*/ 22 h 88"/>
                <a:gd name="T42" fmla="*/ 108 w 108"/>
                <a:gd name="T43" fmla="*/ 1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88">
                  <a:moveTo>
                    <a:pt x="108" y="11"/>
                  </a:moveTo>
                  <a:cubicBezTo>
                    <a:pt x="104" y="12"/>
                    <a:pt x="100" y="13"/>
                    <a:pt x="96" y="14"/>
                  </a:cubicBezTo>
                  <a:cubicBezTo>
                    <a:pt x="100" y="11"/>
                    <a:pt x="104" y="7"/>
                    <a:pt x="105" y="2"/>
                  </a:cubicBezTo>
                  <a:cubicBezTo>
                    <a:pt x="101" y="4"/>
                    <a:pt x="96" y="6"/>
                    <a:pt x="91" y="7"/>
                  </a:cubicBezTo>
                  <a:cubicBezTo>
                    <a:pt x="87" y="3"/>
                    <a:pt x="81" y="0"/>
                    <a:pt x="75" y="0"/>
                  </a:cubicBezTo>
                  <a:cubicBezTo>
                    <a:pt x="63" y="0"/>
                    <a:pt x="53" y="10"/>
                    <a:pt x="53" y="22"/>
                  </a:cubicBezTo>
                  <a:cubicBezTo>
                    <a:pt x="53" y="24"/>
                    <a:pt x="53" y="26"/>
                    <a:pt x="54" y="27"/>
                  </a:cubicBezTo>
                  <a:cubicBezTo>
                    <a:pt x="35" y="26"/>
                    <a:pt x="19" y="18"/>
                    <a:pt x="8" y="4"/>
                  </a:cubicBezTo>
                  <a:cubicBezTo>
                    <a:pt x="6" y="7"/>
                    <a:pt x="5" y="11"/>
                    <a:pt x="5" y="15"/>
                  </a:cubicBezTo>
                  <a:cubicBezTo>
                    <a:pt x="5" y="23"/>
                    <a:pt x="9" y="30"/>
                    <a:pt x="15" y="34"/>
                  </a:cubicBezTo>
                  <a:cubicBezTo>
                    <a:pt x="11" y="34"/>
                    <a:pt x="8" y="33"/>
                    <a:pt x="5" y="31"/>
                  </a:cubicBezTo>
                  <a:cubicBezTo>
                    <a:pt x="5" y="31"/>
                    <a:pt x="5" y="31"/>
                    <a:pt x="5" y="31"/>
                  </a:cubicBezTo>
                  <a:cubicBezTo>
                    <a:pt x="5" y="42"/>
                    <a:pt x="12" y="51"/>
                    <a:pt x="23" y="53"/>
                  </a:cubicBezTo>
                  <a:cubicBezTo>
                    <a:pt x="21" y="53"/>
                    <a:pt x="19" y="54"/>
                    <a:pt x="17" y="54"/>
                  </a:cubicBezTo>
                  <a:cubicBezTo>
                    <a:pt x="15" y="54"/>
                    <a:pt x="14" y="54"/>
                    <a:pt x="13" y="53"/>
                  </a:cubicBezTo>
                  <a:cubicBezTo>
                    <a:pt x="15" y="62"/>
                    <a:pt x="23" y="69"/>
                    <a:pt x="33" y="69"/>
                  </a:cubicBezTo>
                  <a:cubicBezTo>
                    <a:pt x="26" y="75"/>
                    <a:pt x="16" y="78"/>
                    <a:pt x="6" y="78"/>
                  </a:cubicBezTo>
                  <a:cubicBezTo>
                    <a:pt x="4" y="78"/>
                    <a:pt x="2" y="78"/>
                    <a:pt x="0" y="78"/>
                  </a:cubicBezTo>
                  <a:cubicBezTo>
                    <a:pt x="10" y="84"/>
                    <a:pt x="22" y="88"/>
                    <a:pt x="34" y="88"/>
                  </a:cubicBezTo>
                  <a:cubicBezTo>
                    <a:pt x="75" y="88"/>
                    <a:pt x="97" y="54"/>
                    <a:pt x="97" y="25"/>
                  </a:cubicBezTo>
                  <a:cubicBezTo>
                    <a:pt x="97" y="24"/>
                    <a:pt x="97" y="23"/>
                    <a:pt x="97" y="22"/>
                  </a:cubicBezTo>
                  <a:cubicBezTo>
                    <a:pt x="102" y="19"/>
                    <a:pt x="105" y="15"/>
                    <a:pt x="108" y="11"/>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213"/>
            <p:cNvSpPr>
              <a:spLocks/>
            </p:cNvSpPr>
            <p:nvPr/>
          </p:nvSpPr>
          <p:spPr bwMode="auto">
            <a:xfrm>
              <a:off x="9936409" y="5515577"/>
              <a:ext cx="182039" cy="189378"/>
            </a:xfrm>
            <a:custGeom>
              <a:avLst/>
              <a:gdLst>
                <a:gd name="T0" fmla="*/ 66 w 124"/>
                <a:gd name="T1" fmla="*/ 0 h 129"/>
                <a:gd name="T2" fmla="*/ 66 w 124"/>
                <a:gd name="T3" fmla="*/ 59 h 129"/>
                <a:gd name="T4" fmla="*/ 124 w 124"/>
                <a:gd name="T5" fmla="*/ 0 h 129"/>
                <a:gd name="T6" fmla="*/ 124 w 124"/>
                <a:gd name="T7" fmla="*/ 129 h 129"/>
                <a:gd name="T8" fmla="*/ 66 w 124"/>
                <a:gd name="T9" fmla="*/ 70 h 129"/>
                <a:gd name="T10" fmla="*/ 66 w 124"/>
                <a:gd name="T11" fmla="*/ 129 h 129"/>
                <a:gd name="T12" fmla="*/ 0 w 124"/>
                <a:gd name="T13" fmla="*/ 64 h 129"/>
                <a:gd name="T14" fmla="*/ 66 w 124"/>
                <a:gd name="T15" fmla="*/ 0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66" y="0"/>
                  </a:moveTo>
                  <a:lnTo>
                    <a:pt x="66" y="59"/>
                  </a:lnTo>
                  <a:lnTo>
                    <a:pt x="124" y="0"/>
                  </a:lnTo>
                  <a:lnTo>
                    <a:pt x="124" y="129"/>
                  </a:lnTo>
                  <a:lnTo>
                    <a:pt x="66" y="70"/>
                  </a:lnTo>
                  <a:lnTo>
                    <a:pt x="66" y="129"/>
                  </a:lnTo>
                  <a:lnTo>
                    <a:pt x="0" y="64"/>
                  </a:lnTo>
                  <a:lnTo>
                    <a:pt x="66" y="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214"/>
            <p:cNvSpPr>
              <a:spLocks noEditPoints="1"/>
            </p:cNvSpPr>
            <p:nvPr/>
          </p:nvSpPr>
          <p:spPr bwMode="auto">
            <a:xfrm>
              <a:off x="9607565" y="5553747"/>
              <a:ext cx="274526" cy="273057"/>
            </a:xfrm>
            <a:custGeom>
              <a:avLst/>
              <a:gdLst>
                <a:gd name="T0" fmla="*/ 0 w 114"/>
                <a:gd name="T1" fmla="*/ 83 h 114"/>
                <a:gd name="T2" fmla="*/ 10 w 114"/>
                <a:gd name="T3" fmla="*/ 93 h 114"/>
                <a:gd name="T4" fmla="*/ 30 w 114"/>
                <a:gd name="T5" fmla="*/ 73 h 114"/>
                <a:gd name="T6" fmla="*/ 41 w 114"/>
                <a:gd name="T7" fmla="*/ 84 h 114"/>
                <a:gd name="T8" fmla="*/ 21 w 114"/>
                <a:gd name="T9" fmla="*/ 104 h 114"/>
                <a:gd name="T10" fmla="*/ 31 w 114"/>
                <a:gd name="T11" fmla="*/ 114 h 114"/>
                <a:gd name="T12" fmla="*/ 51 w 114"/>
                <a:gd name="T13" fmla="*/ 94 h 114"/>
                <a:gd name="T14" fmla="*/ 64 w 114"/>
                <a:gd name="T15" fmla="*/ 107 h 114"/>
                <a:gd name="T16" fmla="*/ 74 w 114"/>
                <a:gd name="T17" fmla="*/ 97 h 114"/>
                <a:gd name="T18" fmla="*/ 17 w 114"/>
                <a:gd name="T19" fmla="*/ 40 h 114"/>
                <a:gd name="T20" fmla="*/ 7 w 114"/>
                <a:gd name="T21" fmla="*/ 50 h 114"/>
                <a:gd name="T22" fmla="*/ 20 w 114"/>
                <a:gd name="T23" fmla="*/ 63 h 114"/>
                <a:gd name="T24" fmla="*/ 0 w 114"/>
                <a:gd name="T25" fmla="*/ 83 h 114"/>
                <a:gd name="T26" fmla="*/ 84 w 114"/>
                <a:gd name="T27" fmla="*/ 30 h 114"/>
                <a:gd name="T28" fmla="*/ 26 w 114"/>
                <a:gd name="T29" fmla="*/ 39 h 114"/>
                <a:gd name="T30" fmla="*/ 75 w 114"/>
                <a:gd name="T31" fmla="*/ 88 h 114"/>
                <a:gd name="T32" fmla="*/ 84 w 114"/>
                <a:gd name="T33" fmla="*/ 30 h 114"/>
                <a:gd name="T34" fmla="*/ 93 w 114"/>
                <a:gd name="T35" fmla="*/ 35 h 114"/>
                <a:gd name="T36" fmla="*/ 79 w 114"/>
                <a:gd name="T37" fmla="*/ 21 h 114"/>
                <a:gd name="T38" fmla="*/ 100 w 114"/>
                <a:gd name="T39" fmla="*/ 0 h 114"/>
                <a:gd name="T40" fmla="*/ 114 w 114"/>
                <a:gd name="T41" fmla="*/ 14 h 114"/>
                <a:gd name="T42" fmla="*/ 93 w 114"/>
                <a:gd name="T43" fmla="*/ 3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114">
                  <a:moveTo>
                    <a:pt x="0" y="83"/>
                  </a:moveTo>
                  <a:cubicBezTo>
                    <a:pt x="10" y="93"/>
                    <a:pt x="10" y="93"/>
                    <a:pt x="10" y="93"/>
                  </a:cubicBezTo>
                  <a:cubicBezTo>
                    <a:pt x="30" y="73"/>
                    <a:pt x="30" y="73"/>
                    <a:pt x="30" y="73"/>
                  </a:cubicBezTo>
                  <a:cubicBezTo>
                    <a:pt x="41" y="84"/>
                    <a:pt x="41" y="84"/>
                    <a:pt x="41" y="84"/>
                  </a:cubicBezTo>
                  <a:cubicBezTo>
                    <a:pt x="21" y="104"/>
                    <a:pt x="21" y="104"/>
                    <a:pt x="21" y="104"/>
                  </a:cubicBezTo>
                  <a:cubicBezTo>
                    <a:pt x="31" y="114"/>
                    <a:pt x="31" y="114"/>
                    <a:pt x="31" y="114"/>
                  </a:cubicBezTo>
                  <a:cubicBezTo>
                    <a:pt x="51" y="94"/>
                    <a:pt x="51" y="94"/>
                    <a:pt x="51" y="94"/>
                  </a:cubicBezTo>
                  <a:cubicBezTo>
                    <a:pt x="64" y="107"/>
                    <a:pt x="64" y="107"/>
                    <a:pt x="64" y="107"/>
                  </a:cubicBezTo>
                  <a:cubicBezTo>
                    <a:pt x="74" y="97"/>
                    <a:pt x="74" y="97"/>
                    <a:pt x="74" y="97"/>
                  </a:cubicBezTo>
                  <a:cubicBezTo>
                    <a:pt x="17" y="40"/>
                    <a:pt x="17" y="40"/>
                    <a:pt x="17" y="40"/>
                  </a:cubicBezTo>
                  <a:cubicBezTo>
                    <a:pt x="7" y="50"/>
                    <a:pt x="7" y="50"/>
                    <a:pt x="7" y="50"/>
                  </a:cubicBezTo>
                  <a:cubicBezTo>
                    <a:pt x="20" y="63"/>
                    <a:pt x="20" y="63"/>
                    <a:pt x="20" y="63"/>
                  </a:cubicBezTo>
                  <a:lnTo>
                    <a:pt x="0" y="83"/>
                  </a:lnTo>
                  <a:close/>
                  <a:moveTo>
                    <a:pt x="84" y="30"/>
                  </a:moveTo>
                  <a:cubicBezTo>
                    <a:pt x="65" y="12"/>
                    <a:pt x="41" y="26"/>
                    <a:pt x="26" y="39"/>
                  </a:cubicBezTo>
                  <a:cubicBezTo>
                    <a:pt x="75" y="88"/>
                    <a:pt x="75" y="88"/>
                    <a:pt x="75" y="88"/>
                  </a:cubicBezTo>
                  <a:cubicBezTo>
                    <a:pt x="88" y="73"/>
                    <a:pt x="102" y="49"/>
                    <a:pt x="84" y="30"/>
                  </a:cubicBezTo>
                  <a:close/>
                  <a:moveTo>
                    <a:pt x="93" y="35"/>
                  </a:moveTo>
                  <a:cubicBezTo>
                    <a:pt x="79" y="21"/>
                    <a:pt x="79" y="21"/>
                    <a:pt x="79" y="21"/>
                  </a:cubicBezTo>
                  <a:cubicBezTo>
                    <a:pt x="100" y="0"/>
                    <a:pt x="100" y="0"/>
                    <a:pt x="100" y="0"/>
                  </a:cubicBezTo>
                  <a:cubicBezTo>
                    <a:pt x="114" y="14"/>
                    <a:pt x="114" y="14"/>
                    <a:pt x="114" y="14"/>
                  </a:cubicBezTo>
                  <a:lnTo>
                    <a:pt x="93" y="35"/>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215"/>
            <p:cNvSpPr>
              <a:spLocks noEditPoints="1"/>
            </p:cNvSpPr>
            <p:nvPr/>
          </p:nvSpPr>
          <p:spPr bwMode="auto">
            <a:xfrm>
              <a:off x="8939601" y="5327666"/>
              <a:ext cx="274526" cy="268653"/>
            </a:xfrm>
            <a:custGeom>
              <a:avLst/>
              <a:gdLst>
                <a:gd name="T0" fmla="*/ 110 w 115"/>
                <a:gd name="T1" fmla="*/ 36 h 112"/>
                <a:gd name="T2" fmla="*/ 86 w 115"/>
                <a:gd name="T3" fmla="*/ 1 h 112"/>
                <a:gd name="T4" fmla="*/ 86 w 115"/>
                <a:gd name="T5" fmla="*/ 1 h 112"/>
                <a:gd name="T6" fmla="*/ 77 w 115"/>
                <a:gd name="T7" fmla="*/ 4 h 112"/>
                <a:gd name="T8" fmla="*/ 32 w 115"/>
                <a:gd name="T9" fmla="*/ 39 h 112"/>
                <a:gd name="T10" fmla="*/ 36 w 115"/>
                <a:gd name="T11" fmla="*/ 56 h 112"/>
                <a:gd name="T12" fmla="*/ 42 w 115"/>
                <a:gd name="T13" fmla="*/ 73 h 112"/>
                <a:gd name="T14" fmla="*/ 98 w 115"/>
                <a:gd name="T15" fmla="*/ 81 h 112"/>
                <a:gd name="T16" fmla="*/ 106 w 115"/>
                <a:gd name="T17" fmla="*/ 78 h 112"/>
                <a:gd name="T18" fmla="*/ 106 w 115"/>
                <a:gd name="T19" fmla="*/ 79 h 112"/>
                <a:gd name="T20" fmla="*/ 110 w 115"/>
                <a:gd name="T21" fmla="*/ 36 h 112"/>
                <a:gd name="T22" fmla="*/ 102 w 115"/>
                <a:gd name="T23" fmla="*/ 73 h 112"/>
                <a:gd name="T24" fmla="*/ 99 w 115"/>
                <a:gd name="T25" fmla="*/ 73 h 112"/>
                <a:gd name="T26" fmla="*/ 93 w 115"/>
                <a:gd name="T27" fmla="*/ 67 h 112"/>
                <a:gd name="T28" fmla="*/ 83 w 115"/>
                <a:gd name="T29" fmla="*/ 43 h 112"/>
                <a:gd name="T30" fmla="*/ 80 w 115"/>
                <a:gd name="T31" fmla="*/ 18 h 112"/>
                <a:gd name="T32" fmla="*/ 82 w 115"/>
                <a:gd name="T33" fmla="*/ 10 h 112"/>
                <a:gd name="T34" fmla="*/ 84 w 115"/>
                <a:gd name="T35" fmla="*/ 8 h 112"/>
                <a:gd name="T36" fmla="*/ 87 w 115"/>
                <a:gd name="T37" fmla="*/ 9 h 112"/>
                <a:gd name="T38" fmla="*/ 93 w 115"/>
                <a:gd name="T39" fmla="*/ 15 h 112"/>
                <a:gd name="T40" fmla="*/ 103 w 115"/>
                <a:gd name="T41" fmla="*/ 38 h 112"/>
                <a:gd name="T42" fmla="*/ 106 w 115"/>
                <a:gd name="T43" fmla="*/ 63 h 112"/>
                <a:gd name="T44" fmla="*/ 104 w 115"/>
                <a:gd name="T45" fmla="*/ 71 h 112"/>
                <a:gd name="T46" fmla="*/ 102 w 115"/>
                <a:gd name="T47" fmla="*/ 73 h 112"/>
                <a:gd name="T48" fmla="*/ 28 w 115"/>
                <a:gd name="T49" fmla="*/ 58 h 112"/>
                <a:gd name="T50" fmla="*/ 25 w 115"/>
                <a:gd name="T51" fmla="*/ 42 h 112"/>
                <a:gd name="T52" fmla="*/ 11 w 115"/>
                <a:gd name="T53" fmla="*/ 47 h 112"/>
                <a:gd name="T54" fmla="*/ 4 w 115"/>
                <a:gd name="T55" fmla="*/ 49 h 112"/>
                <a:gd name="T56" fmla="*/ 0 w 115"/>
                <a:gd name="T57" fmla="*/ 61 h 112"/>
                <a:gd name="T58" fmla="*/ 3 w 115"/>
                <a:gd name="T59" fmla="*/ 70 h 112"/>
                <a:gd name="T60" fmla="*/ 11 w 115"/>
                <a:gd name="T61" fmla="*/ 78 h 112"/>
                <a:gd name="T62" fmla="*/ 19 w 115"/>
                <a:gd name="T63" fmla="*/ 76 h 112"/>
                <a:gd name="T64" fmla="*/ 34 w 115"/>
                <a:gd name="T65" fmla="*/ 73 h 112"/>
                <a:gd name="T66" fmla="*/ 28 w 115"/>
                <a:gd name="T67" fmla="*/ 58 h 112"/>
                <a:gd name="T68" fmla="*/ 47 w 115"/>
                <a:gd name="T69" fmla="*/ 77 h 112"/>
                <a:gd name="T70" fmla="*/ 32 w 115"/>
                <a:gd name="T71" fmla="*/ 78 h 112"/>
                <a:gd name="T72" fmla="*/ 50 w 115"/>
                <a:gd name="T73" fmla="*/ 110 h 112"/>
                <a:gd name="T74" fmla="*/ 54 w 115"/>
                <a:gd name="T75" fmla="*/ 111 h 112"/>
                <a:gd name="T76" fmla="*/ 66 w 115"/>
                <a:gd name="T77" fmla="*/ 102 h 112"/>
                <a:gd name="T78" fmla="*/ 66 w 115"/>
                <a:gd name="T79" fmla="*/ 98 h 112"/>
                <a:gd name="T80" fmla="*/ 47 w 115"/>
                <a:gd name="T81" fmla="*/ 77 h 112"/>
                <a:gd name="T82" fmla="*/ 96 w 115"/>
                <a:gd name="T83" fmla="*/ 53 h 112"/>
                <a:gd name="T84" fmla="*/ 95 w 115"/>
                <a:gd name="T85" fmla="*/ 53 h 112"/>
                <a:gd name="T86" fmla="*/ 93 w 115"/>
                <a:gd name="T87" fmla="*/ 51 h 112"/>
                <a:gd name="T88" fmla="*/ 89 w 115"/>
                <a:gd name="T89" fmla="*/ 42 h 112"/>
                <a:gd name="T90" fmla="*/ 88 w 115"/>
                <a:gd name="T91" fmla="*/ 32 h 112"/>
                <a:gd name="T92" fmla="*/ 89 w 115"/>
                <a:gd name="T93" fmla="*/ 29 h 112"/>
                <a:gd name="T94" fmla="*/ 90 w 115"/>
                <a:gd name="T95" fmla="*/ 28 h 112"/>
                <a:gd name="T96" fmla="*/ 91 w 115"/>
                <a:gd name="T97" fmla="*/ 29 h 112"/>
                <a:gd name="T98" fmla="*/ 93 w 115"/>
                <a:gd name="T99" fmla="*/ 31 h 112"/>
                <a:gd name="T100" fmla="*/ 97 w 115"/>
                <a:gd name="T101" fmla="*/ 40 h 112"/>
                <a:gd name="T102" fmla="*/ 98 w 115"/>
                <a:gd name="T103" fmla="*/ 49 h 112"/>
                <a:gd name="T104" fmla="*/ 97 w 115"/>
                <a:gd name="T105" fmla="*/ 52 h 112"/>
                <a:gd name="T106" fmla="*/ 96 w 115"/>
                <a:gd name="T107"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12">
                  <a:moveTo>
                    <a:pt x="110" y="36"/>
                  </a:moveTo>
                  <a:cubicBezTo>
                    <a:pt x="104" y="15"/>
                    <a:pt x="93" y="0"/>
                    <a:pt x="86" y="1"/>
                  </a:cubicBezTo>
                  <a:cubicBezTo>
                    <a:pt x="86" y="1"/>
                    <a:pt x="86" y="1"/>
                    <a:pt x="86" y="1"/>
                  </a:cubicBezTo>
                  <a:cubicBezTo>
                    <a:pt x="77" y="4"/>
                    <a:pt x="77" y="4"/>
                    <a:pt x="77" y="4"/>
                  </a:cubicBezTo>
                  <a:cubicBezTo>
                    <a:pt x="77" y="4"/>
                    <a:pt x="60" y="25"/>
                    <a:pt x="32" y="39"/>
                  </a:cubicBezTo>
                  <a:cubicBezTo>
                    <a:pt x="33" y="44"/>
                    <a:pt x="34" y="50"/>
                    <a:pt x="36" y="56"/>
                  </a:cubicBezTo>
                  <a:cubicBezTo>
                    <a:pt x="37" y="63"/>
                    <a:pt x="39" y="68"/>
                    <a:pt x="42" y="73"/>
                  </a:cubicBezTo>
                  <a:cubicBezTo>
                    <a:pt x="73" y="71"/>
                    <a:pt x="98" y="81"/>
                    <a:pt x="98" y="81"/>
                  </a:cubicBezTo>
                  <a:cubicBezTo>
                    <a:pt x="106" y="78"/>
                    <a:pt x="106" y="78"/>
                    <a:pt x="106" y="78"/>
                  </a:cubicBezTo>
                  <a:cubicBezTo>
                    <a:pt x="106" y="78"/>
                    <a:pt x="106" y="79"/>
                    <a:pt x="106" y="79"/>
                  </a:cubicBezTo>
                  <a:cubicBezTo>
                    <a:pt x="114" y="76"/>
                    <a:pt x="115" y="57"/>
                    <a:pt x="110" y="36"/>
                  </a:cubicBezTo>
                  <a:close/>
                  <a:moveTo>
                    <a:pt x="102" y="73"/>
                  </a:moveTo>
                  <a:cubicBezTo>
                    <a:pt x="101" y="74"/>
                    <a:pt x="99" y="73"/>
                    <a:pt x="99" y="73"/>
                  </a:cubicBezTo>
                  <a:cubicBezTo>
                    <a:pt x="97" y="71"/>
                    <a:pt x="95" y="69"/>
                    <a:pt x="93" y="67"/>
                  </a:cubicBezTo>
                  <a:cubicBezTo>
                    <a:pt x="89" y="61"/>
                    <a:pt x="85" y="53"/>
                    <a:pt x="83" y="43"/>
                  </a:cubicBezTo>
                  <a:cubicBezTo>
                    <a:pt x="80" y="34"/>
                    <a:pt x="79" y="25"/>
                    <a:pt x="80" y="18"/>
                  </a:cubicBezTo>
                  <a:cubicBezTo>
                    <a:pt x="80" y="15"/>
                    <a:pt x="81" y="12"/>
                    <a:pt x="82" y="10"/>
                  </a:cubicBezTo>
                  <a:cubicBezTo>
                    <a:pt x="82" y="10"/>
                    <a:pt x="83" y="8"/>
                    <a:pt x="84" y="8"/>
                  </a:cubicBezTo>
                  <a:cubicBezTo>
                    <a:pt x="85" y="8"/>
                    <a:pt x="87" y="9"/>
                    <a:pt x="87" y="9"/>
                  </a:cubicBezTo>
                  <a:cubicBezTo>
                    <a:pt x="89" y="10"/>
                    <a:pt x="91" y="12"/>
                    <a:pt x="93" y="15"/>
                  </a:cubicBezTo>
                  <a:cubicBezTo>
                    <a:pt x="97" y="20"/>
                    <a:pt x="101" y="29"/>
                    <a:pt x="103" y="38"/>
                  </a:cubicBezTo>
                  <a:cubicBezTo>
                    <a:pt x="106" y="47"/>
                    <a:pt x="107" y="56"/>
                    <a:pt x="106" y="63"/>
                  </a:cubicBezTo>
                  <a:cubicBezTo>
                    <a:pt x="105" y="67"/>
                    <a:pt x="105" y="69"/>
                    <a:pt x="104" y="71"/>
                  </a:cubicBezTo>
                  <a:cubicBezTo>
                    <a:pt x="103" y="72"/>
                    <a:pt x="103" y="73"/>
                    <a:pt x="102" y="73"/>
                  </a:cubicBezTo>
                  <a:close/>
                  <a:moveTo>
                    <a:pt x="28" y="58"/>
                  </a:moveTo>
                  <a:cubicBezTo>
                    <a:pt x="27" y="53"/>
                    <a:pt x="26" y="47"/>
                    <a:pt x="25" y="42"/>
                  </a:cubicBezTo>
                  <a:cubicBezTo>
                    <a:pt x="20" y="44"/>
                    <a:pt x="16" y="46"/>
                    <a:pt x="11" y="47"/>
                  </a:cubicBezTo>
                  <a:cubicBezTo>
                    <a:pt x="4" y="49"/>
                    <a:pt x="4" y="49"/>
                    <a:pt x="4" y="49"/>
                  </a:cubicBezTo>
                  <a:cubicBezTo>
                    <a:pt x="0" y="61"/>
                    <a:pt x="0" y="61"/>
                    <a:pt x="0" y="61"/>
                  </a:cubicBezTo>
                  <a:cubicBezTo>
                    <a:pt x="3" y="70"/>
                    <a:pt x="3" y="70"/>
                    <a:pt x="3" y="70"/>
                  </a:cubicBezTo>
                  <a:cubicBezTo>
                    <a:pt x="11" y="78"/>
                    <a:pt x="11" y="78"/>
                    <a:pt x="11" y="78"/>
                  </a:cubicBezTo>
                  <a:cubicBezTo>
                    <a:pt x="11" y="78"/>
                    <a:pt x="11" y="78"/>
                    <a:pt x="19" y="76"/>
                  </a:cubicBezTo>
                  <a:cubicBezTo>
                    <a:pt x="24" y="75"/>
                    <a:pt x="28" y="74"/>
                    <a:pt x="34" y="73"/>
                  </a:cubicBezTo>
                  <a:cubicBezTo>
                    <a:pt x="32" y="69"/>
                    <a:pt x="30" y="64"/>
                    <a:pt x="28" y="58"/>
                  </a:cubicBezTo>
                  <a:close/>
                  <a:moveTo>
                    <a:pt x="47" y="77"/>
                  </a:moveTo>
                  <a:cubicBezTo>
                    <a:pt x="32" y="78"/>
                    <a:pt x="32" y="78"/>
                    <a:pt x="32" y="78"/>
                  </a:cubicBezTo>
                  <a:cubicBezTo>
                    <a:pt x="50" y="110"/>
                    <a:pt x="50" y="110"/>
                    <a:pt x="50" y="110"/>
                  </a:cubicBezTo>
                  <a:cubicBezTo>
                    <a:pt x="51" y="112"/>
                    <a:pt x="53" y="112"/>
                    <a:pt x="54" y="111"/>
                  </a:cubicBezTo>
                  <a:cubicBezTo>
                    <a:pt x="66" y="102"/>
                    <a:pt x="66" y="102"/>
                    <a:pt x="66" y="102"/>
                  </a:cubicBezTo>
                  <a:cubicBezTo>
                    <a:pt x="67" y="101"/>
                    <a:pt x="67" y="99"/>
                    <a:pt x="66" y="98"/>
                  </a:cubicBezTo>
                  <a:lnTo>
                    <a:pt x="47" y="77"/>
                  </a:lnTo>
                  <a:close/>
                  <a:moveTo>
                    <a:pt x="96" y="53"/>
                  </a:moveTo>
                  <a:cubicBezTo>
                    <a:pt x="96" y="53"/>
                    <a:pt x="95" y="53"/>
                    <a:pt x="95" y="53"/>
                  </a:cubicBezTo>
                  <a:cubicBezTo>
                    <a:pt x="94" y="53"/>
                    <a:pt x="94" y="52"/>
                    <a:pt x="93" y="51"/>
                  </a:cubicBezTo>
                  <a:cubicBezTo>
                    <a:pt x="91" y="49"/>
                    <a:pt x="90" y="45"/>
                    <a:pt x="89" y="42"/>
                  </a:cubicBezTo>
                  <a:cubicBezTo>
                    <a:pt x="88" y="38"/>
                    <a:pt x="88" y="35"/>
                    <a:pt x="88" y="32"/>
                  </a:cubicBezTo>
                  <a:cubicBezTo>
                    <a:pt x="88" y="31"/>
                    <a:pt x="88" y="30"/>
                    <a:pt x="89" y="29"/>
                  </a:cubicBezTo>
                  <a:cubicBezTo>
                    <a:pt x="89" y="29"/>
                    <a:pt x="89" y="28"/>
                    <a:pt x="90" y="28"/>
                  </a:cubicBezTo>
                  <a:cubicBezTo>
                    <a:pt x="90" y="28"/>
                    <a:pt x="90" y="28"/>
                    <a:pt x="91" y="29"/>
                  </a:cubicBezTo>
                  <a:cubicBezTo>
                    <a:pt x="91" y="29"/>
                    <a:pt x="92" y="30"/>
                    <a:pt x="93" y="31"/>
                  </a:cubicBezTo>
                  <a:cubicBezTo>
                    <a:pt x="94" y="33"/>
                    <a:pt x="96" y="36"/>
                    <a:pt x="97" y="40"/>
                  </a:cubicBezTo>
                  <a:cubicBezTo>
                    <a:pt x="98" y="43"/>
                    <a:pt x="98" y="47"/>
                    <a:pt x="98" y="49"/>
                  </a:cubicBezTo>
                  <a:cubicBezTo>
                    <a:pt x="98" y="51"/>
                    <a:pt x="98" y="52"/>
                    <a:pt x="97" y="52"/>
                  </a:cubicBezTo>
                  <a:cubicBezTo>
                    <a:pt x="97" y="53"/>
                    <a:pt x="97" y="53"/>
                    <a:pt x="96" y="5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216"/>
            <p:cNvSpPr>
              <a:spLocks noEditPoints="1"/>
            </p:cNvSpPr>
            <p:nvPr/>
          </p:nvSpPr>
          <p:spPr bwMode="auto">
            <a:xfrm>
              <a:off x="9265509" y="5335008"/>
              <a:ext cx="251037" cy="252505"/>
            </a:xfrm>
            <a:custGeom>
              <a:avLst/>
              <a:gdLst>
                <a:gd name="T0" fmla="*/ 100 w 105"/>
                <a:gd name="T1" fmla="*/ 29 h 105"/>
                <a:gd name="T2" fmla="*/ 71 w 105"/>
                <a:gd name="T3" fmla="*/ 26 h 105"/>
                <a:gd name="T4" fmla="*/ 88 w 105"/>
                <a:gd name="T5" fmla="*/ 9 h 105"/>
                <a:gd name="T6" fmla="*/ 82 w 105"/>
                <a:gd name="T7" fmla="*/ 3 h 105"/>
                <a:gd name="T8" fmla="*/ 59 w 105"/>
                <a:gd name="T9" fmla="*/ 26 h 105"/>
                <a:gd name="T10" fmla="*/ 52 w 105"/>
                <a:gd name="T11" fmla="*/ 26 h 105"/>
                <a:gd name="T12" fmla="*/ 52 w 105"/>
                <a:gd name="T13" fmla="*/ 26 h 105"/>
                <a:gd name="T14" fmla="*/ 26 w 105"/>
                <a:gd name="T15" fmla="*/ 0 h 105"/>
                <a:gd name="T16" fmla="*/ 19 w 105"/>
                <a:gd name="T17" fmla="*/ 6 h 105"/>
                <a:gd name="T18" fmla="*/ 39 w 105"/>
                <a:gd name="T19" fmla="*/ 26 h 105"/>
                <a:gd name="T20" fmla="*/ 4 w 105"/>
                <a:gd name="T21" fmla="*/ 29 h 105"/>
                <a:gd name="T22" fmla="*/ 0 w 105"/>
                <a:gd name="T23" fmla="*/ 65 h 105"/>
                <a:gd name="T24" fmla="*/ 4 w 105"/>
                <a:gd name="T25" fmla="*/ 101 h 105"/>
                <a:gd name="T26" fmla="*/ 52 w 105"/>
                <a:gd name="T27" fmla="*/ 105 h 105"/>
                <a:gd name="T28" fmla="*/ 100 w 105"/>
                <a:gd name="T29" fmla="*/ 101 h 105"/>
                <a:gd name="T30" fmla="*/ 105 w 105"/>
                <a:gd name="T31" fmla="*/ 65 h 105"/>
                <a:gd name="T32" fmla="*/ 100 w 105"/>
                <a:gd name="T33" fmla="*/ 29 h 105"/>
                <a:gd name="T34" fmla="*/ 88 w 105"/>
                <a:gd name="T35" fmla="*/ 89 h 105"/>
                <a:gd name="T36" fmla="*/ 52 w 105"/>
                <a:gd name="T37" fmla="*/ 92 h 105"/>
                <a:gd name="T38" fmla="*/ 16 w 105"/>
                <a:gd name="T39" fmla="*/ 89 h 105"/>
                <a:gd name="T40" fmla="*/ 13 w 105"/>
                <a:gd name="T41" fmla="*/ 65 h 105"/>
                <a:gd name="T42" fmla="*/ 16 w 105"/>
                <a:gd name="T43" fmla="*/ 41 h 105"/>
                <a:gd name="T44" fmla="*/ 52 w 105"/>
                <a:gd name="T45" fmla="*/ 39 h 105"/>
                <a:gd name="T46" fmla="*/ 88 w 105"/>
                <a:gd name="T47" fmla="*/ 41 h 105"/>
                <a:gd name="T48" fmla="*/ 92 w 105"/>
                <a:gd name="T49" fmla="*/ 65 h 105"/>
                <a:gd name="T50" fmla="*/ 88 w 105"/>
                <a:gd name="T51" fmla="*/ 8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0" y="29"/>
                  </a:moveTo>
                  <a:cubicBezTo>
                    <a:pt x="91" y="28"/>
                    <a:pt x="82" y="27"/>
                    <a:pt x="71" y="26"/>
                  </a:cubicBezTo>
                  <a:cubicBezTo>
                    <a:pt x="88" y="9"/>
                    <a:pt x="88" y="9"/>
                    <a:pt x="88" y="9"/>
                  </a:cubicBezTo>
                  <a:cubicBezTo>
                    <a:pt x="82" y="3"/>
                    <a:pt x="82" y="3"/>
                    <a:pt x="82" y="3"/>
                  </a:cubicBezTo>
                  <a:cubicBezTo>
                    <a:pt x="59" y="26"/>
                    <a:pt x="59" y="26"/>
                    <a:pt x="59" y="26"/>
                  </a:cubicBezTo>
                  <a:cubicBezTo>
                    <a:pt x="57" y="26"/>
                    <a:pt x="54" y="26"/>
                    <a:pt x="52" y="26"/>
                  </a:cubicBezTo>
                  <a:cubicBezTo>
                    <a:pt x="52" y="26"/>
                    <a:pt x="52" y="26"/>
                    <a:pt x="52" y="26"/>
                  </a:cubicBezTo>
                  <a:cubicBezTo>
                    <a:pt x="26" y="0"/>
                    <a:pt x="26" y="0"/>
                    <a:pt x="26" y="0"/>
                  </a:cubicBezTo>
                  <a:cubicBezTo>
                    <a:pt x="19" y="6"/>
                    <a:pt x="19" y="6"/>
                    <a:pt x="19" y="6"/>
                  </a:cubicBezTo>
                  <a:cubicBezTo>
                    <a:pt x="39" y="26"/>
                    <a:pt x="39" y="26"/>
                    <a:pt x="39" y="26"/>
                  </a:cubicBezTo>
                  <a:cubicBezTo>
                    <a:pt x="27" y="27"/>
                    <a:pt x="15" y="28"/>
                    <a:pt x="4" y="29"/>
                  </a:cubicBezTo>
                  <a:cubicBezTo>
                    <a:pt x="1" y="40"/>
                    <a:pt x="0" y="52"/>
                    <a:pt x="0" y="65"/>
                  </a:cubicBezTo>
                  <a:cubicBezTo>
                    <a:pt x="0" y="78"/>
                    <a:pt x="1" y="90"/>
                    <a:pt x="4" y="101"/>
                  </a:cubicBezTo>
                  <a:cubicBezTo>
                    <a:pt x="19" y="104"/>
                    <a:pt x="35" y="105"/>
                    <a:pt x="52" y="105"/>
                  </a:cubicBezTo>
                  <a:cubicBezTo>
                    <a:pt x="69" y="105"/>
                    <a:pt x="86" y="104"/>
                    <a:pt x="100" y="101"/>
                  </a:cubicBezTo>
                  <a:cubicBezTo>
                    <a:pt x="103" y="90"/>
                    <a:pt x="105" y="78"/>
                    <a:pt x="105" y="65"/>
                  </a:cubicBezTo>
                  <a:cubicBezTo>
                    <a:pt x="105" y="52"/>
                    <a:pt x="103" y="40"/>
                    <a:pt x="100" y="29"/>
                  </a:cubicBezTo>
                  <a:close/>
                  <a:moveTo>
                    <a:pt x="88" y="89"/>
                  </a:moveTo>
                  <a:cubicBezTo>
                    <a:pt x="77" y="91"/>
                    <a:pt x="65" y="92"/>
                    <a:pt x="52" y="92"/>
                  </a:cubicBezTo>
                  <a:cubicBezTo>
                    <a:pt x="39" y="92"/>
                    <a:pt x="27" y="91"/>
                    <a:pt x="16" y="89"/>
                  </a:cubicBezTo>
                  <a:cubicBezTo>
                    <a:pt x="14" y="82"/>
                    <a:pt x="13" y="74"/>
                    <a:pt x="13" y="65"/>
                  </a:cubicBezTo>
                  <a:cubicBezTo>
                    <a:pt x="13" y="57"/>
                    <a:pt x="14" y="49"/>
                    <a:pt x="16" y="41"/>
                  </a:cubicBezTo>
                  <a:cubicBezTo>
                    <a:pt x="27" y="40"/>
                    <a:pt x="39" y="39"/>
                    <a:pt x="52" y="39"/>
                  </a:cubicBezTo>
                  <a:cubicBezTo>
                    <a:pt x="65" y="39"/>
                    <a:pt x="77" y="40"/>
                    <a:pt x="88" y="41"/>
                  </a:cubicBezTo>
                  <a:cubicBezTo>
                    <a:pt x="90" y="49"/>
                    <a:pt x="92" y="57"/>
                    <a:pt x="92" y="65"/>
                  </a:cubicBezTo>
                  <a:cubicBezTo>
                    <a:pt x="92" y="74"/>
                    <a:pt x="90" y="82"/>
                    <a:pt x="88" y="89"/>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6" name="Freeform 217"/>
            <p:cNvSpPr>
              <a:spLocks/>
            </p:cNvSpPr>
            <p:nvPr/>
          </p:nvSpPr>
          <p:spPr bwMode="auto">
            <a:xfrm>
              <a:off x="9228808" y="5637426"/>
              <a:ext cx="306823" cy="173230"/>
            </a:xfrm>
            <a:custGeom>
              <a:avLst/>
              <a:gdLst>
                <a:gd name="T0" fmla="*/ 128 w 128"/>
                <a:gd name="T1" fmla="*/ 50 h 72"/>
                <a:gd name="T2" fmla="*/ 112 w 128"/>
                <a:gd name="T3" fmla="*/ 29 h 72"/>
                <a:gd name="T4" fmla="*/ 82 w 128"/>
                <a:gd name="T5" fmla="*/ 0 h 72"/>
                <a:gd name="T6" fmla="*/ 58 w 128"/>
                <a:gd name="T7" fmla="*/ 11 h 72"/>
                <a:gd name="T8" fmla="*/ 45 w 128"/>
                <a:gd name="T9" fmla="*/ 4 h 72"/>
                <a:gd name="T10" fmla="*/ 29 w 128"/>
                <a:gd name="T11" fmla="*/ 21 h 72"/>
                <a:gd name="T12" fmla="*/ 29 w 128"/>
                <a:gd name="T13" fmla="*/ 23 h 72"/>
                <a:gd name="T14" fmla="*/ 24 w 128"/>
                <a:gd name="T15" fmla="*/ 23 h 72"/>
                <a:gd name="T16" fmla="*/ 0 w 128"/>
                <a:gd name="T17" fmla="*/ 47 h 72"/>
                <a:gd name="T18" fmla="*/ 24 w 128"/>
                <a:gd name="T19" fmla="*/ 72 h 72"/>
                <a:gd name="T20" fmla="*/ 106 w 128"/>
                <a:gd name="T21" fmla="*/ 72 h 72"/>
                <a:gd name="T22" fmla="*/ 106 w 128"/>
                <a:gd name="T23" fmla="*/ 72 h 72"/>
                <a:gd name="T24" fmla="*/ 128 w 128"/>
                <a:gd name="T25" fmla="*/ 5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72">
                  <a:moveTo>
                    <a:pt x="128" y="50"/>
                  </a:moveTo>
                  <a:cubicBezTo>
                    <a:pt x="128" y="39"/>
                    <a:pt x="121" y="31"/>
                    <a:pt x="112" y="29"/>
                  </a:cubicBezTo>
                  <a:cubicBezTo>
                    <a:pt x="111" y="12"/>
                    <a:pt x="98" y="0"/>
                    <a:pt x="82" y="0"/>
                  </a:cubicBezTo>
                  <a:cubicBezTo>
                    <a:pt x="72" y="0"/>
                    <a:pt x="64" y="4"/>
                    <a:pt x="58" y="11"/>
                  </a:cubicBezTo>
                  <a:cubicBezTo>
                    <a:pt x="55" y="7"/>
                    <a:pt x="51" y="4"/>
                    <a:pt x="45" y="4"/>
                  </a:cubicBezTo>
                  <a:cubicBezTo>
                    <a:pt x="36" y="4"/>
                    <a:pt x="29" y="12"/>
                    <a:pt x="29" y="21"/>
                  </a:cubicBezTo>
                  <a:cubicBezTo>
                    <a:pt x="29" y="22"/>
                    <a:pt x="29" y="23"/>
                    <a:pt x="29" y="23"/>
                  </a:cubicBezTo>
                  <a:cubicBezTo>
                    <a:pt x="27" y="23"/>
                    <a:pt x="26" y="23"/>
                    <a:pt x="24" y="23"/>
                  </a:cubicBezTo>
                  <a:cubicBezTo>
                    <a:pt x="11" y="23"/>
                    <a:pt x="0" y="34"/>
                    <a:pt x="0" y="47"/>
                  </a:cubicBezTo>
                  <a:cubicBezTo>
                    <a:pt x="0" y="61"/>
                    <a:pt x="11" y="72"/>
                    <a:pt x="24" y="72"/>
                  </a:cubicBezTo>
                  <a:cubicBezTo>
                    <a:pt x="106" y="72"/>
                    <a:pt x="106" y="72"/>
                    <a:pt x="106" y="72"/>
                  </a:cubicBezTo>
                  <a:cubicBezTo>
                    <a:pt x="106" y="72"/>
                    <a:pt x="106" y="72"/>
                    <a:pt x="106" y="72"/>
                  </a:cubicBezTo>
                  <a:cubicBezTo>
                    <a:pt x="118" y="71"/>
                    <a:pt x="128" y="62"/>
                    <a:pt x="128" y="50"/>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218"/>
            <p:cNvSpPr>
              <a:spLocks noEditPoints="1"/>
            </p:cNvSpPr>
            <p:nvPr/>
          </p:nvSpPr>
          <p:spPr bwMode="auto">
            <a:xfrm>
              <a:off x="8944006" y="5637426"/>
              <a:ext cx="211399" cy="173230"/>
            </a:xfrm>
            <a:custGeom>
              <a:avLst/>
              <a:gdLst>
                <a:gd name="T0" fmla="*/ 0 w 88"/>
                <a:gd name="T1" fmla="*/ 0 h 72"/>
                <a:gd name="T2" fmla="*/ 0 w 88"/>
                <a:gd name="T3" fmla="*/ 72 h 72"/>
                <a:gd name="T4" fmla="*/ 88 w 88"/>
                <a:gd name="T5" fmla="*/ 72 h 72"/>
                <a:gd name="T6" fmla="*/ 88 w 88"/>
                <a:gd name="T7" fmla="*/ 0 h 72"/>
                <a:gd name="T8" fmla="*/ 0 w 88"/>
                <a:gd name="T9" fmla="*/ 0 h 72"/>
                <a:gd name="T10" fmla="*/ 83 w 88"/>
                <a:gd name="T11" fmla="*/ 66 h 72"/>
                <a:gd name="T12" fmla="*/ 5 w 88"/>
                <a:gd name="T13" fmla="*/ 66 h 72"/>
                <a:gd name="T14" fmla="*/ 5 w 88"/>
                <a:gd name="T15" fmla="*/ 5 h 72"/>
                <a:gd name="T16" fmla="*/ 83 w 88"/>
                <a:gd name="T17" fmla="*/ 5 h 72"/>
                <a:gd name="T18" fmla="*/ 83 w 88"/>
                <a:gd name="T19" fmla="*/ 66 h 72"/>
                <a:gd name="T20" fmla="*/ 61 w 88"/>
                <a:gd name="T21" fmla="*/ 19 h 72"/>
                <a:gd name="T22" fmla="*/ 69 w 88"/>
                <a:gd name="T23" fmla="*/ 27 h 72"/>
                <a:gd name="T24" fmla="*/ 77 w 88"/>
                <a:gd name="T25" fmla="*/ 19 h 72"/>
                <a:gd name="T26" fmla="*/ 69 w 88"/>
                <a:gd name="T27" fmla="*/ 11 h 72"/>
                <a:gd name="T28" fmla="*/ 61 w 88"/>
                <a:gd name="T29" fmla="*/ 19 h 72"/>
                <a:gd name="T30" fmla="*/ 77 w 88"/>
                <a:gd name="T31" fmla="*/ 60 h 72"/>
                <a:gd name="T32" fmla="*/ 11 w 88"/>
                <a:gd name="T33" fmla="*/ 60 h 72"/>
                <a:gd name="T34" fmla="*/ 27 w 88"/>
                <a:gd name="T35" fmla="*/ 16 h 72"/>
                <a:gd name="T36" fmla="*/ 50 w 88"/>
                <a:gd name="T37" fmla="*/ 44 h 72"/>
                <a:gd name="T38" fmla="*/ 61 w 88"/>
                <a:gd name="T39" fmla="*/ 36 h 72"/>
                <a:gd name="T40" fmla="*/ 77 w 88"/>
                <a:gd name="T41" fmla="*/ 6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72">
                  <a:moveTo>
                    <a:pt x="0" y="0"/>
                  </a:moveTo>
                  <a:cubicBezTo>
                    <a:pt x="0" y="72"/>
                    <a:pt x="0" y="72"/>
                    <a:pt x="0" y="72"/>
                  </a:cubicBezTo>
                  <a:cubicBezTo>
                    <a:pt x="88" y="72"/>
                    <a:pt x="88" y="72"/>
                    <a:pt x="88" y="72"/>
                  </a:cubicBezTo>
                  <a:cubicBezTo>
                    <a:pt x="88" y="0"/>
                    <a:pt x="88" y="0"/>
                    <a:pt x="88" y="0"/>
                  </a:cubicBezTo>
                  <a:lnTo>
                    <a:pt x="0" y="0"/>
                  </a:lnTo>
                  <a:close/>
                  <a:moveTo>
                    <a:pt x="83" y="66"/>
                  </a:moveTo>
                  <a:cubicBezTo>
                    <a:pt x="5" y="66"/>
                    <a:pt x="5" y="66"/>
                    <a:pt x="5" y="66"/>
                  </a:cubicBezTo>
                  <a:cubicBezTo>
                    <a:pt x="5" y="5"/>
                    <a:pt x="5" y="5"/>
                    <a:pt x="5" y="5"/>
                  </a:cubicBezTo>
                  <a:cubicBezTo>
                    <a:pt x="83" y="5"/>
                    <a:pt x="83" y="5"/>
                    <a:pt x="83" y="5"/>
                  </a:cubicBezTo>
                  <a:lnTo>
                    <a:pt x="83" y="66"/>
                  </a:lnTo>
                  <a:close/>
                  <a:moveTo>
                    <a:pt x="61" y="19"/>
                  </a:moveTo>
                  <a:cubicBezTo>
                    <a:pt x="61" y="24"/>
                    <a:pt x="64" y="27"/>
                    <a:pt x="69" y="27"/>
                  </a:cubicBezTo>
                  <a:cubicBezTo>
                    <a:pt x="74" y="27"/>
                    <a:pt x="77" y="24"/>
                    <a:pt x="77" y="19"/>
                  </a:cubicBezTo>
                  <a:cubicBezTo>
                    <a:pt x="77" y="14"/>
                    <a:pt x="74" y="11"/>
                    <a:pt x="69" y="11"/>
                  </a:cubicBezTo>
                  <a:cubicBezTo>
                    <a:pt x="64" y="11"/>
                    <a:pt x="61" y="14"/>
                    <a:pt x="61" y="19"/>
                  </a:cubicBezTo>
                  <a:close/>
                  <a:moveTo>
                    <a:pt x="77" y="60"/>
                  </a:moveTo>
                  <a:cubicBezTo>
                    <a:pt x="11" y="60"/>
                    <a:pt x="11" y="60"/>
                    <a:pt x="11" y="60"/>
                  </a:cubicBezTo>
                  <a:cubicBezTo>
                    <a:pt x="27" y="16"/>
                    <a:pt x="27" y="16"/>
                    <a:pt x="27" y="16"/>
                  </a:cubicBezTo>
                  <a:cubicBezTo>
                    <a:pt x="50" y="44"/>
                    <a:pt x="50" y="44"/>
                    <a:pt x="50" y="44"/>
                  </a:cubicBezTo>
                  <a:cubicBezTo>
                    <a:pt x="61" y="36"/>
                    <a:pt x="61" y="36"/>
                    <a:pt x="61" y="36"/>
                  </a:cubicBezTo>
                  <a:lnTo>
                    <a:pt x="77" y="60"/>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219"/>
            <p:cNvSpPr>
              <a:spLocks noEditPoints="1"/>
            </p:cNvSpPr>
            <p:nvPr/>
          </p:nvSpPr>
          <p:spPr bwMode="auto">
            <a:xfrm>
              <a:off x="8637183" y="5596320"/>
              <a:ext cx="204059" cy="206995"/>
            </a:xfrm>
            <a:custGeom>
              <a:avLst/>
              <a:gdLst>
                <a:gd name="T0" fmla="*/ 57 w 85"/>
                <a:gd name="T1" fmla="*/ 59 h 86"/>
                <a:gd name="T2" fmla="*/ 82 w 85"/>
                <a:gd name="T3" fmla="*/ 47 h 86"/>
                <a:gd name="T4" fmla="*/ 82 w 85"/>
                <a:gd name="T5" fmla="*/ 59 h 86"/>
                <a:gd name="T6" fmla="*/ 66 w 85"/>
                <a:gd name="T7" fmla="*/ 67 h 86"/>
                <a:gd name="T8" fmla="*/ 59 w 85"/>
                <a:gd name="T9" fmla="*/ 84 h 86"/>
                <a:gd name="T10" fmla="*/ 47 w 85"/>
                <a:gd name="T11" fmla="*/ 84 h 86"/>
                <a:gd name="T12" fmla="*/ 57 w 85"/>
                <a:gd name="T13" fmla="*/ 59 h 86"/>
                <a:gd name="T14" fmla="*/ 24 w 85"/>
                <a:gd name="T15" fmla="*/ 85 h 86"/>
                <a:gd name="T16" fmla="*/ 39 w 85"/>
                <a:gd name="T17" fmla="*/ 42 h 86"/>
                <a:gd name="T18" fmla="*/ 81 w 85"/>
                <a:gd name="T19" fmla="*/ 23 h 86"/>
                <a:gd name="T20" fmla="*/ 81 w 85"/>
                <a:gd name="T21" fmla="*/ 35 h 86"/>
                <a:gd name="T22" fmla="*/ 81 w 85"/>
                <a:gd name="T23" fmla="*/ 35 h 86"/>
                <a:gd name="T24" fmla="*/ 48 w 85"/>
                <a:gd name="T25" fmla="*/ 51 h 86"/>
                <a:gd name="T26" fmla="*/ 36 w 85"/>
                <a:gd name="T27" fmla="*/ 85 h 86"/>
                <a:gd name="T28" fmla="*/ 24 w 85"/>
                <a:gd name="T29" fmla="*/ 85 h 86"/>
                <a:gd name="T30" fmla="*/ 49 w 85"/>
                <a:gd name="T31" fmla="*/ 7 h 86"/>
                <a:gd name="T32" fmla="*/ 80 w 85"/>
                <a:gd name="T33" fmla="*/ 0 h 86"/>
                <a:gd name="T34" fmla="*/ 80 w 85"/>
                <a:gd name="T35" fmla="*/ 0 h 86"/>
                <a:gd name="T36" fmla="*/ 80 w 85"/>
                <a:gd name="T37" fmla="*/ 12 h 86"/>
                <a:gd name="T38" fmla="*/ 31 w 85"/>
                <a:gd name="T39" fmla="*/ 34 h 86"/>
                <a:gd name="T40" fmla="*/ 12 w 85"/>
                <a:gd name="T41" fmla="*/ 86 h 86"/>
                <a:gd name="T42" fmla="*/ 0 w 85"/>
                <a:gd name="T43" fmla="*/ 86 h 86"/>
                <a:gd name="T44" fmla="*/ 5 w 85"/>
                <a:gd name="T45" fmla="*/ 55 h 86"/>
                <a:gd name="T46" fmla="*/ 22 w 85"/>
                <a:gd name="T47" fmla="*/ 26 h 86"/>
                <a:gd name="T48" fmla="*/ 49 w 85"/>
                <a:gd name="T49" fmla="*/ 7 h 86"/>
                <a:gd name="T50" fmla="*/ 75 w 85"/>
                <a:gd name="T51" fmla="*/ 83 h 86"/>
                <a:gd name="T52" fmla="*/ 83 w 85"/>
                <a:gd name="T53" fmla="*/ 83 h 86"/>
                <a:gd name="T54" fmla="*/ 83 w 85"/>
                <a:gd name="T55" fmla="*/ 74 h 86"/>
                <a:gd name="T56" fmla="*/ 74 w 85"/>
                <a:gd name="T57" fmla="*/ 75 h 86"/>
                <a:gd name="T58" fmla="*/ 75 w 85"/>
                <a:gd name="T59" fmla="*/ 8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86">
                  <a:moveTo>
                    <a:pt x="57" y="59"/>
                  </a:moveTo>
                  <a:cubicBezTo>
                    <a:pt x="64" y="51"/>
                    <a:pt x="73" y="48"/>
                    <a:pt x="82" y="47"/>
                  </a:cubicBezTo>
                  <a:cubicBezTo>
                    <a:pt x="82" y="59"/>
                    <a:pt x="82" y="59"/>
                    <a:pt x="82" y="59"/>
                  </a:cubicBezTo>
                  <a:cubicBezTo>
                    <a:pt x="76" y="59"/>
                    <a:pt x="70" y="62"/>
                    <a:pt x="66" y="67"/>
                  </a:cubicBezTo>
                  <a:cubicBezTo>
                    <a:pt x="61" y="71"/>
                    <a:pt x="59" y="78"/>
                    <a:pt x="59" y="84"/>
                  </a:cubicBezTo>
                  <a:cubicBezTo>
                    <a:pt x="47" y="84"/>
                    <a:pt x="47" y="84"/>
                    <a:pt x="47" y="84"/>
                  </a:cubicBezTo>
                  <a:cubicBezTo>
                    <a:pt x="47" y="75"/>
                    <a:pt x="50" y="66"/>
                    <a:pt x="57" y="59"/>
                  </a:cubicBezTo>
                  <a:close/>
                  <a:moveTo>
                    <a:pt x="24" y="85"/>
                  </a:moveTo>
                  <a:cubicBezTo>
                    <a:pt x="23" y="69"/>
                    <a:pt x="29" y="54"/>
                    <a:pt x="39" y="42"/>
                  </a:cubicBezTo>
                  <a:cubicBezTo>
                    <a:pt x="50" y="31"/>
                    <a:pt x="65" y="24"/>
                    <a:pt x="81" y="23"/>
                  </a:cubicBezTo>
                  <a:cubicBezTo>
                    <a:pt x="81" y="35"/>
                    <a:pt x="81" y="35"/>
                    <a:pt x="81" y="35"/>
                  </a:cubicBezTo>
                  <a:cubicBezTo>
                    <a:pt x="81" y="35"/>
                    <a:pt x="81" y="35"/>
                    <a:pt x="81" y="35"/>
                  </a:cubicBezTo>
                  <a:cubicBezTo>
                    <a:pt x="69" y="36"/>
                    <a:pt x="57" y="41"/>
                    <a:pt x="48" y="51"/>
                  </a:cubicBezTo>
                  <a:cubicBezTo>
                    <a:pt x="40" y="60"/>
                    <a:pt x="35" y="72"/>
                    <a:pt x="36" y="85"/>
                  </a:cubicBezTo>
                  <a:lnTo>
                    <a:pt x="24" y="85"/>
                  </a:lnTo>
                  <a:close/>
                  <a:moveTo>
                    <a:pt x="49" y="7"/>
                  </a:moveTo>
                  <a:cubicBezTo>
                    <a:pt x="59" y="3"/>
                    <a:pt x="69" y="0"/>
                    <a:pt x="80" y="0"/>
                  </a:cubicBezTo>
                  <a:cubicBezTo>
                    <a:pt x="80" y="0"/>
                    <a:pt x="80" y="0"/>
                    <a:pt x="80" y="0"/>
                  </a:cubicBezTo>
                  <a:cubicBezTo>
                    <a:pt x="80" y="12"/>
                    <a:pt x="80" y="12"/>
                    <a:pt x="80" y="12"/>
                  </a:cubicBezTo>
                  <a:cubicBezTo>
                    <a:pt x="61" y="12"/>
                    <a:pt x="44" y="20"/>
                    <a:pt x="31" y="34"/>
                  </a:cubicBezTo>
                  <a:cubicBezTo>
                    <a:pt x="18" y="48"/>
                    <a:pt x="11" y="67"/>
                    <a:pt x="12" y="86"/>
                  </a:cubicBezTo>
                  <a:cubicBezTo>
                    <a:pt x="0" y="86"/>
                    <a:pt x="0" y="86"/>
                    <a:pt x="0" y="86"/>
                  </a:cubicBezTo>
                  <a:cubicBezTo>
                    <a:pt x="0" y="75"/>
                    <a:pt x="1" y="65"/>
                    <a:pt x="5" y="55"/>
                  </a:cubicBezTo>
                  <a:cubicBezTo>
                    <a:pt x="9" y="44"/>
                    <a:pt x="14" y="35"/>
                    <a:pt x="22" y="26"/>
                  </a:cubicBezTo>
                  <a:cubicBezTo>
                    <a:pt x="30" y="18"/>
                    <a:pt x="39" y="12"/>
                    <a:pt x="49" y="7"/>
                  </a:cubicBezTo>
                  <a:close/>
                  <a:moveTo>
                    <a:pt x="75" y="83"/>
                  </a:moveTo>
                  <a:cubicBezTo>
                    <a:pt x="77" y="85"/>
                    <a:pt x="81" y="85"/>
                    <a:pt x="83" y="83"/>
                  </a:cubicBezTo>
                  <a:cubicBezTo>
                    <a:pt x="85" y="80"/>
                    <a:pt x="85" y="77"/>
                    <a:pt x="83" y="74"/>
                  </a:cubicBezTo>
                  <a:cubicBezTo>
                    <a:pt x="80" y="72"/>
                    <a:pt x="77" y="72"/>
                    <a:pt x="74" y="75"/>
                  </a:cubicBezTo>
                  <a:cubicBezTo>
                    <a:pt x="72" y="77"/>
                    <a:pt x="72" y="81"/>
                    <a:pt x="75" y="83"/>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Freeform 227"/>
            <p:cNvSpPr>
              <a:spLocks noEditPoints="1"/>
            </p:cNvSpPr>
            <p:nvPr/>
          </p:nvSpPr>
          <p:spPr bwMode="auto">
            <a:xfrm>
              <a:off x="8036359" y="3018418"/>
              <a:ext cx="173230" cy="170294"/>
            </a:xfrm>
            <a:custGeom>
              <a:avLst/>
              <a:gdLst>
                <a:gd name="T0" fmla="*/ 14 w 72"/>
                <a:gd name="T1" fmla="*/ 35 h 71"/>
                <a:gd name="T2" fmla="*/ 14 w 72"/>
                <a:gd name="T3" fmla="*/ 33 h 71"/>
                <a:gd name="T4" fmla="*/ 1 w 72"/>
                <a:gd name="T5" fmla="*/ 29 h 71"/>
                <a:gd name="T6" fmla="*/ 0 w 72"/>
                <a:gd name="T7" fmla="*/ 35 h 71"/>
                <a:gd name="T8" fmla="*/ 11 w 72"/>
                <a:gd name="T9" fmla="*/ 62 h 71"/>
                <a:gd name="T10" fmla="*/ 19 w 72"/>
                <a:gd name="T11" fmla="*/ 51 h 71"/>
                <a:gd name="T12" fmla="*/ 14 w 72"/>
                <a:gd name="T13" fmla="*/ 35 h 71"/>
                <a:gd name="T14" fmla="*/ 58 w 72"/>
                <a:gd name="T15" fmla="*/ 35 h 71"/>
                <a:gd name="T16" fmla="*/ 53 w 72"/>
                <a:gd name="T17" fmla="*/ 51 h 71"/>
                <a:gd name="T18" fmla="*/ 61 w 72"/>
                <a:gd name="T19" fmla="*/ 62 h 71"/>
                <a:gd name="T20" fmla="*/ 72 w 72"/>
                <a:gd name="T21" fmla="*/ 35 h 71"/>
                <a:gd name="T22" fmla="*/ 71 w 72"/>
                <a:gd name="T23" fmla="*/ 29 h 71"/>
                <a:gd name="T24" fmla="*/ 58 w 72"/>
                <a:gd name="T25" fmla="*/ 33 h 71"/>
                <a:gd name="T26" fmla="*/ 58 w 72"/>
                <a:gd name="T27" fmla="*/ 35 h 71"/>
                <a:gd name="T28" fmla="*/ 40 w 72"/>
                <a:gd name="T29" fmla="*/ 13 h 71"/>
                <a:gd name="T30" fmla="*/ 56 w 72"/>
                <a:gd name="T31" fmla="*/ 24 h 71"/>
                <a:gd name="T32" fmla="*/ 68 w 72"/>
                <a:gd name="T33" fmla="*/ 20 h 71"/>
                <a:gd name="T34" fmla="*/ 40 w 72"/>
                <a:gd name="T35" fmla="*/ 0 h 71"/>
                <a:gd name="T36" fmla="*/ 40 w 72"/>
                <a:gd name="T37" fmla="*/ 13 h 71"/>
                <a:gd name="T38" fmla="*/ 16 w 72"/>
                <a:gd name="T39" fmla="*/ 24 h 71"/>
                <a:gd name="T40" fmla="*/ 31 w 72"/>
                <a:gd name="T41" fmla="*/ 13 h 71"/>
                <a:gd name="T42" fmla="*/ 31 w 72"/>
                <a:gd name="T43" fmla="*/ 0 h 71"/>
                <a:gd name="T44" fmla="*/ 3 w 72"/>
                <a:gd name="T45" fmla="*/ 20 h 71"/>
                <a:gd name="T46" fmla="*/ 16 w 72"/>
                <a:gd name="T47" fmla="*/ 24 h 71"/>
                <a:gd name="T48" fmla="*/ 45 w 72"/>
                <a:gd name="T49" fmla="*/ 56 h 71"/>
                <a:gd name="T50" fmla="*/ 36 w 72"/>
                <a:gd name="T51" fmla="*/ 58 h 71"/>
                <a:gd name="T52" fmla="*/ 27 w 72"/>
                <a:gd name="T53" fmla="*/ 56 h 71"/>
                <a:gd name="T54" fmla="*/ 19 w 72"/>
                <a:gd name="T55" fmla="*/ 67 h 71"/>
                <a:gd name="T56" fmla="*/ 36 w 72"/>
                <a:gd name="T57" fmla="*/ 71 h 71"/>
                <a:gd name="T58" fmla="*/ 53 w 72"/>
                <a:gd name="T59" fmla="*/ 67 h 71"/>
                <a:gd name="T60" fmla="*/ 45 w 72"/>
                <a:gd name="T61"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1">
                  <a:moveTo>
                    <a:pt x="14" y="35"/>
                  </a:moveTo>
                  <a:cubicBezTo>
                    <a:pt x="14" y="35"/>
                    <a:pt x="14" y="34"/>
                    <a:pt x="14" y="33"/>
                  </a:cubicBezTo>
                  <a:cubicBezTo>
                    <a:pt x="1" y="29"/>
                    <a:pt x="1" y="29"/>
                    <a:pt x="1" y="29"/>
                  </a:cubicBezTo>
                  <a:cubicBezTo>
                    <a:pt x="0" y="31"/>
                    <a:pt x="0" y="33"/>
                    <a:pt x="0" y="35"/>
                  </a:cubicBezTo>
                  <a:cubicBezTo>
                    <a:pt x="0" y="46"/>
                    <a:pt x="4" y="55"/>
                    <a:pt x="11" y="62"/>
                  </a:cubicBezTo>
                  <a:cubicBezTo>
                    <a:pt x="19" y="51"/>
                    <a:pt x="19" y="51"/>
                    <a:pt x="19" y="51"/>
                  </a:cubicBezTo>
                  <a:cubicBezTo>
                    <a:pt x="16" y="47"/>
                    <a:pt x="14" y="41"/>
                    <a:pt x="14" y="35"/>
                  </a:cubicBezTo>
                  <a:close/>
                  <a:moveTo>
                    <a:pt x="58" y="35"/>
                  </a:moveTo>
                  <a:cubicBezTo>
                    <a:pt x="58" y="41"/>
                    <a:pt x="56" y="47"/>
                    <a:pt x="53" y="51"/>
                  </a:cubicBezTo>
                  <a:cubicBezTo>
                    <a:pt x="61" y="62"/>
                    <a:pt x="61" y="62"/>
                    <a:pt x="61" y="62"/>
                  </a:cubicBezTo>
                  <a:cubicBezTo>
                    <a:pt x="68" y="55"/>
                    <a:pt x="72" y="46"/>
                    <a:pt x="72" y="35"/>
                  </a:cubicBezTo>
                  <a:cubicBezTo>
                    <a:pt x="72" y="33"/>
                    <a:pt x="72" y="31"/>
                    <a:pt x="71" y="29"/>
                  </a:cubicBezTo>
                  <a:cubicBezTo>
                    <a:pt x="58" y="33"/>
                    <a:pt x="58" y="33"/>
                    <a:pt x="58" y="33"/>
                  </a:cubicBezTo>
                  <a:cubicBezTo>
                    <a:pt x="58" y="34"/>
                    <a:pt x="58" y="35"/>
                    <a:pt x="58" y="35"/>
                  </a:cubicBezTo>
                  <a:close/>
                  <a:moveTo>
                    <a:pt x="40" y="13"/>
                  </a:moveTo>
                  <a:cubicBezTo>
                    <a:pt x="47" y="15"/>
                    <a:pt x="52" y="19"/>
                    <a:pt x="56" y="24"/>
                  </a:cubicBezTo>
                  <a:cubicBezTo>
                    <a:pt x="68" y="20"/>
                    <a:pt x="68" y="20"/>
                    <a:pt x="68" y="20"/>
                  </a:cubicBezTo>
                  <a:cubicBezTo>
                    <a:pt x="63" y="9"/>
                    <a:pt x="53" y="1"/>
                    <a:pt x="40" y="0"/>
                  </a:cubicBezTo>
                  <a:lnTo>
                    <a:pt x="40" y="13"/>
                  </a:lnTo>
                  <a:close/>
                  <a:moveTo>
                    <a:pt x="16" y="24"/>
                  </a:moveTo>
                  <a:cubicBezTo>
                    <a:pt x="20" y="19"/>
                    <a:pt x="25" y="15"/>
                    <a:pt x="31" y="13"/>
                  </a:cubicBezTo>
                  <a:cubicBezTo>
                    <a:pt x="31" y="0"/>
                    <a:pt x="31" y="0"/>
                    <a:pt x="31" y="0"/>
                  </a:cubicBezTo>
                  <a:cubicBezTo>
                    <a:pt x="19" y="1"/>
                    <a:pt x="9" y="9"/>
                    <a:pt x="3" y="20"/>
                  </a:cubicBezTo>
                  <a:lnTo>
                    <a:pt x="16" y="24"/>
                  </a:lnTo>
                  <a:close/>
                  <a:moveTo>
                    <a:pt x="45" y="56"/>
                  </a:moveTo>
                  <a:cubicBezTo>
                    <a:pt x="42" y="57"/>
                    <a:pt x="39" y="58"/>
                    <a:pt x="36" y="58"/>
                  </a:cubicBezTo>
                  <a:cubicBezTo>
                    <a:pt x="33" y="58"/>
                    <a:pt x="30" y="57"/>
                    <a:pt x="27" y="56"/>
                  </a:cubicBezTo>
                  <a:cubicBezTo>
                    <a:pt x="19" y="67"/>
                    <a:pt x="19" y="67"/>
                    <a:pt x="19" y="67"/>
                  </a:cubicBezTo>
                  <a:cubicBezTo>
                    <a:pt x="24" y="70"/>
                    <a:pt x="30" y="71"/>
                    <a:pt x="36" y="71"/>
                  </a:cubicBezTo>
                  <a:cubicBezTo>
                    <a:pt x="42" y="71"/>
                    <a:pt x="48" y="70"/>
                    <a:pt x="53" y="67"/>
                  </a:cubicBezTo>
                  <a:lnTo>
                    <a:pt x="45" y="56"/>
                  </a:ln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0" name="Freeform 229"/>
            <p:cNvSpPr>
              <a:spLocks noEditPoints="1"/>
            </p:cNvSpPr>
            <p:nvPr/>
          </p:nvSpPr>
          <p:spPr bwMode="auto">
            <a:xfrm>
              <a:off x="8506527" y="1289058"/>
              <a:ext cx="142401" cy="140933"/>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47 w 59"/>
                <a:gd name="T11" fmla="*/ 25 h 59"/>
                <a:gd name="T12" fmla="*/ 31 w 59"/>
                <a:gd name="T13" fmla="*/ 47 h 59"/>
                <a:gd name="T14" fmla="*/ 24 w 59"/>
                <a:gd name="T15" fmla="*/ 44 h 59"/>
                <a:gd name="T16" fmla="*/ 18 w 59"/>
                <a:gd name="T17" fmla="*/ 27 h 59"/>
                <a:gd name="T18" fmla="*/ 14 w 59"/>
                <a:gd name="T19" fmla="*/ 28 h 59"/>
                <a:gd name="T20" fmla="*/ 12 w 59"/>
                <a:gd name="T21" fmla="*/ 26 h 59"/>
                <a:gd name="T22" fmla="*/ 23 w 59"/>
                <a:gd name="T23" fmla="*/ 18 h 59"/>
                <a:gd name="T24" fmla="*/ 29 w 59"/>
                <a:gd name="T25" fmla="*/ 30 h 59"/>
                <a:gd name="T26" fmla="*/ 32 w 59"/>
                <a:gd name="T27" fmla="*/ 37 h 59"/>
                <a:gd name="T28" fmla="*/ 36 w 59"/>
                <a:gd name="T29" fmla="*/ 31 h 59"/>
                <a:gd name="T30" fmla="*/ 32 w 59"/>
                <a:gd name="T31" fmla="*/ 26 h 59"/>
                <a:gd name="T32" fmla="*/ 47 w 59"/>
                <a:gd name="T33"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47" y="25"/>
                  </a:moveTo>
                  <a:cubicBezTo>
                    <a:pt x="45" y="36"/>
                    <a:pt x="34" y="45"/>
                    <a:pt x="31" y="47"/>
                  </a:cubicBezTo>
                  <a:cubicBezTo>
                    <a:pt x="28" y="49"/>
                    <a:pt x="25" y="46"/>
                    <a:pt x="24" y="44"/>
                  </a:cubicBezTo>
                  <a:cubicBezTo>
                    <a:pt x="22" y="42"/>
                    <a:pt x="19" y="28"/>
                    <a:pt x="18" y="27"/>
                  </a:cubicBezTo>
                  <a:cubicBezTo>
                    <a:pt x="17" y="25"/>
                    <a:pt x="14" y="28"/>
                    <a:pt x="14" y="28"/>
                  </a:cubicBezTo>
                  <a:cubicBezTo>
                    <a:pt x="12" y="26"/>
                    <a:pt x="12" y="26"/>
                    <a:pt x="12" y="26"/>
                  </a:cubicBezTo>
                  <a:cubicBezTo>
                    <a:pt x="12" y="26"/>
                    <a:pt x="18" y="19"/>
                    <a:pt x="23" y="18"/>
                  </a:cubicBezTo>
                  <a:cubicBezTo>
                    <a:pt x="28" y="17"/>
                    <a:pt x="28" y="25"/>
                    <a:pt x="29" y="30"/>
                  </a:cubicBezTo>
                  <a:cubicBezTo>
                    <a:pt x="30" y="34"/>
                    <a:pt x="31" y="37"/>
                    <a:pt x="32" y="37"/>
                  </a:cubicBezTo>
                  <a:cubicBezTo>
                    <a:pt x="33" y="37"/>
                    <a:pt x="34" y="34"/>
                    <a:pt x="36" y="31"/>
                  </a:cubicBezTo>
                  <a:cubicBezTo>
                    <a:pt x="39" y="27"/>
                    <a:pt x="36" y="23"/>
                    <a:pt x="32" y="26"/>
                  </a:cubicBezTo>
                  <a:cubicBezTo>
                    <a:pt x="34" y="16"/>
                    <a:pt x="49" y="14"/>
                    <a:pt x="47" y="25"/>
                  </a:cubicBezTo>
                  <a:close/>
                </a:path>
              </a:pathLst>
            </a:custGeom>
            <a:solidFill>
              <a:srgbClr val="4A66AC">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5" name="Rectangle 350"/>
          <p:cNvSpPr/>
          <p:nvPr/>
        </p:nvSpPr>
        <p:spPr>
          <a:xfrm>
            <a:off x="0" y="4360893"/>
            <a:ext cx="9144000" cy="780463"/>
          </a:xfrm>
          <a:prstGeom prst="rect">
            <a:avLst/>
          </a:prstGeom>
          <a:solidFill>
            <a:schemeClr val="accent1"/>
          </a:solidFill>
          <a:ln w="12700" cap="flat" cmpd="sng" algn="ctr">
            <a:noFill/>
            <a:prstDash val="solid"/>
            <a:miter lim="800000"/>
          </a:ln>
          <a:effectLst/>
        </p:spPr>
        <p:txBody>
          <a:bodyPr lIns="68580" tIns="34290" rIns="68580" bIns="34290" rtlCol="0" anchor="ctr"/>
          <a:lstStyle/>
          <a:p>
            <a:pPr algn="ctr">
              <a:defRPr/>
            </a:pPr>
            <a:endParaRPr lang="id-ID" kern="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1394898" y="1578841"/>
            <a:ext cx="1998531" cy="491428"/>
            <a:chOff x="1394898" y="1578841"/>
            <a:chExt cx="1998531" cy="491428"/>
          </a:xfrm>
        </p:grpSpPr>
        <p:sp>
          <p:nvSpPr>
            <p:cNvPr id="201" name="Isosceles Triangle 336"/>
            <p:cNvSpPr/>
            <p:nvPr/>
          </p:nvSpPr>
          <p:spPr>
            <a:xfrm rot="5400000">
              <a:off x="1387015" y="1715311"/>
              <a:ext cx="114299" cy="98534"/>
            </a:xfrm>
            <a:prstGeom prst="triangle">
              <a:avLst/>
            </a:prstGeom>
            <a:solidFill>
              <a:schemeClr val="accent1"/>
            </a:solidFill>
            <a:ln w="12700" cap="flat" cmpd="sng" algn="ctr">
              <a:noFill/>
              <a:prstDash val="solid"/>
              <a:miter lim="800000"/>
            </a:ln>
            <a:effectLst/>
          </p:spPr>
          <p:txBody>
            <a:bodyPr lIns="68580" tIns="34290" rIns="68580" bIns="34290" rtlCol="0" anchor="ctr"/>
            <a:lstStyle/>
            <a:p>
              <a:pPr algn="ctr">
                <a:defRPr/>
              </a:pPr>
              <a:endParaRPr lang="en-US" kern="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TextBox 13"/>
            <p:cNvSpPr txBox="1"/>
            <p:nvPr/>
          </p:nvSpPr>
          <p:spPr>
            <a:xfrm>
              <a:off x="1639870" y="1578841"/>
              <a:ext cx="1464746" cy="184666"/>
            </a:xfrm>
            <a:prstGeom prst="rect">
              <a:avLst/>
            </a:prstGeom>
            <a:noFill/>
          </p:spPr>
          <p:txBody>
            <a:bodyPr wrap="square" lIns="0" tIns="0" rIns="0" bIns="0" rtlCol="0" anchor="t" anchorCtr="0">
              <a:spAutoFit/>
            </a:bodyPr>
            <a:lstStyle/>
            <a:p>
              <a:pPr defTabSz="912613">
                <a:spcBef>
                  <a:spcPct val="20000"/>
                </a:spcBef>
                <a:defRPr/>
              </a:pPr>
              <a:r>
                <a:rPr lang="zh-CN" alt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07" name="TextBox 13"/>
            <p:cNvSpPr txBox="1"/>
            <p:nvPr/>
          </p:nvSpPr>
          <p:spPr>
            <a:xfrm>
              <a:off x="1642930" y="1793270"/>
              <a:ext cx="1750499" cy="276999"/>
            </a:xfrm>
            <a:prstGeom prst="rect">
              <a:avLst/>
            </a:prstGeom>
            <a:noFill/>
          </p:spPr>
          <p:txBody>
            <a:bodyPr wrap="square" lIns="0" tIns="0" rIns="0" bIns="0" rtlCol="0" anchor="t" anchorCtr="0">
              <a:spAutoFit/>
            </a:bodyPr>
            <a:lstStyle/>
            <a:p>
              <a:pPr defTabSz="912613">
                <a:spcBef>
                  <a:spcPct val="20000"/>
                </a:spcBef>
                <a:defRPr/>
              </a:pPr>
              <a:r>
                <a:rPr lang="zh-CN" altLang="en-US" sz="9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 name="组合 214"/>
          <p:cNvGrpSpPr/>
          <p:nvPr/>
        </p:nvGrpSpPr>
        <p:grpSpPr>
          <a:xfrm>
            <a:off x="1394898" y="2177590"/>
            <a:ext cx="1998531" cy="491428"/>
            <a:chOff x="1394898" y="2177590"/>
            <a:chExt cx="1998531" cy="491428"/>
          </a:xfrm>
        </p:grpSpPr>
        <p:sp>
          <p:nvSpPr>
            <p:cNvPr id="202" name="Isosceles Triangle 340"/>
            <p:cNvSpPr/>
            <p:nvPr/>
          </p:nvSpPr>
          <p:spPr>
            <a:xfrm rot="5400000">
              <a:off x="1387015" y="2356763"/>
              <a:ext cx="114299" cy="98534"/>
            </a:xfrm>
            <a:prstGeom prst="triangle">
              <a:avLst/>
            </a:prstGeom>
            <a:solidFill>
              <a:schemeClr val="accent1"/>
            </a:solidFill>
            <a:ln w="12700" cap="flat" cmpd="sng" algn="ctr">
              <a:noFill/>
              <a:prstDash val="solid"/>
              <a:miter lim="800000"/>
            </a:ln>
            <a:effectLst/>
          </p:spPr>
          <p:txBody>
            <a:bodyPr lIns="68580" tIns="34290" rIns="68580" bIns="34290" rtlCol="0" anchor="ctr"/>
            <a:lstStyle/>
            <a:p>
              <a:pPr algn="ctr">
                <a:defRPr/>
              </a:pPr>
              <a:endParaRPr lang="en-US" kern="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8" name="TextBox 13"/>
            <p:cNvSpPr txBox="1"/>
            <p:nvPr/>
          </p:nvSpPr>
          <p:spPr>
            <a:xfrm>
              <a:off x="1639870" y="2177590"/>
              <a:ext cx="1464746" cy="184666"/>
            </a:xfrm>
            <a:prstGeom prst="rect">
              <a:avLst/>
            </a:prstGeom>
            <a:noFill/>
          </p:spPr>
          <p:txBody>
            <a:bodyPr wrap="square" lIns="0" tIns="0" rIns="0" bIns="0" rtlCol="0" anchor="t" anchorCtr="0">
              <a:spAutoFit/>
            </a:bodyPr>
            <a:lstStyle/>
            <a:p>
              <a:pPr defTabSz="912613">
                <a:spcBef>
                  <a:spcPct val="20000"/>
                </a:spcBef>
                <a:defRPr/>
              </a:pPr>
              <a:r>
                <a:rPr lang="zh-CN" alt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09" name="TextBox 13"/>
            <p:cNvSpPr txBox="1"/>
            <p:nvPr/>
          </p:nvSpPr>
          <p:spPr>
            <a:xfrm>
              <a:off x="1642930" y="2392019"/>
              <a:ext cx="1750499" cy="276999"/>
            </a:xfrm>
            <a:prstGeom prst="rect">
              <a:avLst/>
            </a:prstGeom>
            <a:noFill/>
          </p:spPr>
          <p:txBody>
            <a:bodyPr wrap="square" lIns="0" tIns="0" rIns="0" bIns="0" rtlCol="0" anchor="t" anchorCtr="0">
              <a:spAutoFit/>
            </a:bodyPr>
            <a:lstStyle/>
            <a:p>
              <a:pPr defTabSz="912613">
                <a:spcBef>
                  <a:spcPct val="20000"/>
                </a:spcBef>
                <a:defRPr/>
              </a:pPr>
              <a:r>
                <a:rPr lang="zh-CN" altLang="en-US" sz="9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 name="组合 215"/>
          <p:cNvGrpSpPr/>
          <p:nvPr/>
        </p:nvGrpSpPr>
        <p:grpSpPr>
          <a:xfrm>
            <a:off x="1394898" y="2787472"/>
            <a:ext cx="1998531" cy="491428"/>
            <a:chOff x="1394898" y="2787472"/>
            <a:chExt cx="1998531" cy="491428"/>
          </a:xfrm>
        </p:grpSpPr>
        <p:sp>
          <p:nvSpPr>
            <p:cNvPr id="203" name="Isosceles Triangle 344"/>
            <p:cNvSpPr/>
            <p:nvPr/>
          </p:nvSpPr>
          <p:spPr>
            <a:xfrm rot="5400000">
              <a:off x="1387015" y="2954315"/>
              <a:ext cx="114299" cy="98534"/>
            </a:xfrm>
            <a:prstGeom prst="triangle">
              <a:avLst/>
            </a:prstGeom>
            <a:solidFill>
              <a:schemeClr val="accent1"/>
            </a:solidFill>
            <a:ln w="12700" cap="flat" cmpd="sng" algn="ctr">
              <a:noFill/>
              <a:prstDash val="solid"/>
              <a:miter lim="800000"/>
            </a:ln>
            <a:effectLst/>
          </p:spPr>
          <p:txBody>
            <a:bodyPr lIns="68580" tIns="34290" rIns="68580" bIns="34290" rtlCol="0" anchor="ctr"/>
            <a:lstStyle/>
            <a:p>
              <a:pPr algn="ctr">
                <a:defRPr/>
              </a:pPr>
              <a:endParaRPr lang="en-US" kern="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0" name="TextBox 13"/>
            <p:cNvSpPr txBox="1"/>
            <p:nvPr/>
          </p:nvSpPr>
          <p:spPr>
            <a:xfrm>
              <a:off x="1639870" y="2787472"/>
              <a:ext cx="1464746" cy="184666"/>
            </a:xfrm>
            <a:prstGeom prst="rect">
              <a:avLst/>
            </a:prstGeom>
            <a:noFill/>
          </p:spPr>
          <p:txBody>
            <a:bodyPr wrap="square" lIns="0" tIns="0" rIns="0" bIns="0" rtlCol="0" anchor="t" anchorCtr="0">
              <a:spAutoFit/>
            </a:bodyPr>
            <a:lstStyle/>
            <a:p>
              <a:pPr defTabSz="912613">
                <a:spcBef>
                  <a:spcPct val="20000"/>
                </a:spcBef>
                <a:defRPr/>
              </a:pPr>
              <a:r>
                <a:rPr lang="zh-CN" alt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1" name="TextBox 13"/>
            <p:cNvSpPr txBox="1"/>
            <p:nvPr/>
          </p:nvSpPr>
          <p:spPr>
            <a:xfrm>
              <a:off x="1642930" y="3001901"/>
              <a:ext cx="1750499" cy="276999"/>
            </a:xfrm>
            <a:prstGeom prst="rect">
              <a:avLst/>
            </a:prstGeom>
            <a:noFill/>
          </p:spPr>
          <p:txBody>
            <a:bodyPr wrap="square" lIns="0" tIns="0" rIns="0" bIns="0" rtlCol="0" anchor="t" anchorCtr="0">
              <a:spAutoFit/>
            </a:bodyPr>
            <a:lstStyle/>
            <a:p>
              <a:pPr defTabSz="912613">
                <a:spcBef>
                  <a:spcPct val="20000"/>
                </a:spcBef>
                <a:defRPr/>
              </a:pPr>
              <a:r>
                <a:rPr lang="zh-CN" altLang="en-US" sz="9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7" name="组合 216"/>
          <p:cNvGrpSpPr/>
          <p:nvPr/>
        </p:nvGrpSpPr>
        <p:grpSpPr>
          <a:xfrm>
            <a:off x="1397259" y="3430180"/>
            <a:ext cx="1996170" cy="491428"/>
            <a:chOff x="1397259" y="3430180"/>
            <a:chExt cx="1996170" cy="491428"/>
          </a:xfrm>
        </p:grpSpPr>
        <p:sp>
          <p:nvSpPr>
            <p:cNvPr id="204" name="Isosceles Triangle 348"/>
            <p:cNvSpPr/>
            <p:nvPr/>
          </p:nvSpPr>
          <p:spPr>
            <a:xfrm rot="5400000">
              <a:off x="1389376" y="3633270"/>
              <a:ext cx="114299" cy="98534"/>
            </a:xfrm>
            <a:prstGeom prst="triangle">
              <a:avLst/>
            </a:prstGeom>
            <a:solidFill>
              <a:schemeClr val="accent1"/>
            </a:solidFill>
            <a:ln w="12700" cap="flat" cmpd="sng" algn="ctr">
              <a:noFill/>
              <a:prstDash val="solid"/>
              <a:miter lim="800000"/>
            </a:ln>
            <a:effectLst/>
          </p:spPr>
          <p:txBody>
            <a:bodyPr lIns="68580" tIns="34290" rIns="68580" bIns="34290" rtlCol="0" anchor="ctr"/>
            <a:lstStyle/>
            <a:p>
              <a:pPr algn="ctr">
                <a:defRPr/>
              </a:pPr>
              <a:endParaRPr lang="en-US" kern="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2" name="TextBox 13"/>
            <p:cNvSpPr txBox="1"/>
            <p:nvPr/>
          </p:nvSpPr>
          <p:spPr>
            <a:xfrm>
              <a:off x="1639870" y="3430180"/>
              <a:ext cx="1464746" cy="184666"/>
            </a:xfrm>
            <a:prstGeom prst="rect">
              <a:avLst/>
            </a:prstGeom>
            <a:noFill/>
          </p:spPr>
          <p:txBody>
            <a:bodyPr wrap="square" lIns="0" tIns="0" rIns="0" bIns="0" rtlCol="0" anchor="t" anchorCtr="0">
              <a:spAutoFit/>
            </a:bodyPr>
            <a:lstStyle/>
            <a:p>
              <a:pPr defTabSz="912613">
                <a:spcBef>
                  <a:spcPct val="20000"/>
                </a:spcBef>
                <a:defRPr/>
              </a:pPr>
              <a:r>
                <a:rPr lang="zh-CN" alt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3" name="TextBox 13"/>
            <p:cNvSpPr txBox="1"/>
            <p:nvPr/>
          </p:nvSpPr>
          <p:spPr>
            <a:xfrm>
              <a:off x="1642930" y="3644609"/>
              <a:ext cx="1750499" cy="276999"/>
            </a:xfrm>
            <a:prstGeom prst="rect">
              <a:avLst/>
            </a:prstGeom>
            <a:noFill/>
          </p:spPr>
          <p:txBody>
            <a:bodyPr wrap="square" lIns="0" tIns="0" rIns="0" bIns="0" rtlCol="0" anchor="t" anchorCtr="0">
              <a:spAutoFit/>
            </a:bodyPr>
            <a:lstStyle/>
            <a:p>
              <a:pPr defTabSz="912613">
                <a:spcBef>
                  <a:spcPct val="20000"/>
                </a:spcBef>
                <a:defRPr/>
              </a:pPr>
              <a:r>
                <a:rPr lang="zh-CN" altLang="en-US" sz="9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4" name="矩形 213"/>
          <p:cNvSpPr/>
          <p:nvPr/>
        </p:nvSpPr>
        <p:spPr>
          <a:xfrm>
            <a:off x="873281" y="4559664"/>
            <a:ext cx="7147712" cy="406265"/>
          </a:xfrm>
          <a:prstGeom prst="rect">
            <a:avLst/>
          </a:prstGeom>
          <a:noFill/>
        </p:spPr>
        <p:txBody>
          <a:bodyPr wrap="square" lIns="0" tIns="0" rIns="0" bIns="0" rtlCol="0" anchor="t" anchorCtr="0">
            <a:spAutoFit/>
          </a:bodyPr>
          <a:lstStyle/>
          <a:p>
            <a:pPr algn="ctr" defTabSz="912613">
              <a:lnSpc>
                <a:spcPct val="120000"/>
              </a:lnSpc>
              <a:spcBef>
                <a:spcPct val="20000"/>
              </a:spcBef>
            </a:pPr>
            <a:r>
              <a:rPr lang="zh-CN" altLang="en-US" sz="11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25156722"/>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05"/>
                                        </p:tgtEl>
                                        <p:attrNameLst>
                                          <p:attrName>style.visibility</p:attrName>
                                        </p:attrNameLst>
                                      </p:cBhvr>
                                      <p:to>
                                        <p:strVal val="visible"/>
                                      </p:to>
                                    </p:set>
                                    <p:anim calcmode="lin" valueType="num">
                                      <p:cBhvr additive="base">
                                        <p:cTn id="12" dur="500" fill="hold"/>
                                        <p:tgtEl>
                                          <p:spTgt spid="205"/>
                                        </p:tgtEl>
                                        <p:attrNameLst>
                                          <p:attrName>ppt_x</p:attrName>
                                        </p:attrNameLst>
                                      </p:cBhvr>
                                      <p:tavLst>
                                        <p:tav tm="0">
                                          <p:val>
                                            <p:strVal val="#ppt_x"/>
                                          </p:val>
                                        </p:tav>
                                        <p:tav tm="100000">
                                          <p:val>
                                            <p:strVal val="#ppt_x"/>
                                          </p:val>
                                        </p:tav>
                                      </p:tavLst>
                                    </p:anim>
                                    <p:anim calcmode="lin" valueType="num">
                                      <p:cBhvr additive="base">
                                        <p:cTn id="13" dur="500" fill="hold"/>
                                        <p:tgtEl>
                                          <p:spTgt spid="20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214"/>
                                        </p:tgtEl>
                                        <p:attrNameLst>
                                          <p:attrName>style.visibility</p:attrName>
                                        </p:attrNameLst>
                                      </p:cBhvr>
                                      <p:to>
                                        <p:strVal val="visible"/>
                                      </p:to>
                                    </p:set>
                                    <p:animEffect transition="in" filter="barn(inVertical)">
                                      <p:cBhvr>
                                        <p:cTn id="18" dur="500"/>
                                        <p:tgtEl>
                                          <p:spTgt spid="214"/>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1000"/>
                                        <p:tgtEl>
                                          <p:spTgt spid="40"/>
                                        </p:tgtEl>
                                      </p:cBhvr>
                                    </p:animEffect>
                                    <p:anim calcmode="lin" valueType="num">
                                      <p:cBhvr>
                                        <p:cTn id="24" dur="1000" fill="hold"/>
                                        <p:tgtEl>
                                          <p:spTgt spid="40"/>
                                        </p:tgtEl>
                                        <p:attrNameLst>
                                          <p:attrName>ppt_x</p:attrName>
                                        </p:attrNameLst>
                                      </p:cBhvr>
                                      <p:tavLst>
                                        <p:tav tm="0">
                                          <p:val>
                                            <p:strVal val="#ppt_x"/>
                                          </p:val>
                                        </p:tav>
                                        <p:tav tm="100000">
                                          <p:val>
                                            <p:strVal val="#ppt_x"/>
                                          </p:val>
                                        </p:tav>
                                      </p:tavLst>
                                    </p:anim>
                                    <p:anim calcmode="lin" valueType="num">
                                      <p:cBhvr>
                                        <p:cTn id="25" dur="1000" fill="hold"/>
                                        <p:tgtEl>
                                          <p:spTgt spid="40"/>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2" presetClass="entr" presetSubtype="8"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0-#ppt_w/2"/>
                                          </p:val>
                                        </p:tav>
                                        <p:tav tm="100000">
                                          <p:val>
                                            <p:strVal val="#ppt_x"/>
                                          </p:val>
                                        </p:tav>
                                      </p:tavLst>
                                    </p:anim>
                                    <p:anim calcmode="lin" valueType="num">
                                      <p:cBhvr additive="base">
                                        <p:cTn id="30" dur="500" fill="hold"/>
                                        <p:tgtEl>
                                          <p:spTgt spid="2"/>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215"/>
                                        </p:tgtEl>
                                        <p:attrNameLst>
                                          <p:attrName>style.visibility</p:attrName>
                                        </p:attrNameLst>
                                      </p:cBhvr>
                                      <p:to>
                                        <p:strVal val="visible"/>
                                      </p:to>
                                    </p:set>
                                    <p:anim calcmode="lin" valueType="num">
                                      <p:cBhvr additive="base">
                                        <p:cTn id="34" dur="500" fill="hold"/>
                                        <p:tgtEl>
                                          <p:spTgt spid="215"/>
                                        </p:tgtEl>
                                        <p:attrNameLst>
                                          <p:attrName>ppt_x</p:attrName>
                                        </p:attrNameLst>
                                      </p:cBhvr>
                                      <p:tavLst>
                                        <p:tav tm="0">
                                          <p:val>
                                            <p:strVal val="0-#ppt_w/2"/>
                                          </p:val>
                                        </p:tav>
                                        <p:tav tm="100000">
                                          <p:val>
                                            <p:strVal val="#ppt_x"/>
                                          </p:val>
                                        </p:tav>
                                      </p:tavLst>
                                    </p:anim>
                                    <p:anim calcmode="lin" valueType="num">
                                      <p:cBhvr additive="base">
                                        <p:cTn id="35" dur="500" fill="hold"/>
                                        <p:tgtEl>
                                          <p:spTgt spid="215"/>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216"/>
                                        </p:tgtEl>
                                        <p:attrNameLst>
                                          <p:attrName>style.visibility</p:attrName>
                                        </p:attrNameLst>
                                      </p:cBhvr>
                                      <p:to>
                                        <p:strVal val="visible"/>
                                      </p:to>
                                    </p:set>
                                    <p:anim calcmode="lin" valueType="num">
                                      <p:cBhvr additive="base">
                                        <p:cTn id="39" dur="500" fill="hold"/>
                                        <p:tgtEl>
                                          <p:spTgt spid="216"/>
                                        </p:tgtEl>
                                        <p:attrNameLst>
                                          <p:attrName>ppt_x</p:attrName>
                                        </p:attrNameLst>
                                      </p:cBhvr>
                                      <p:tavLst>
                                        <p:tav tm="0">
                                          <p:val>
                                            <p:strVal val="0-#ppt_w/2"/>
                                          </p:val>
                                        </p:tav>
                                        <p:tav tm="100000">
                                          <p:val>
                                            <p:strVal val="#ppt_x"/>
                                          </p:val>
                                        </p:tav>
                                      </p:tavLst>
                                    </p:anim>
                                    <p:anim calcmode="lin" valueType="num">
                                      <p:cBhvr additive="base">
                                        <p:cTn id="40" dur="500" fill="hold"/>
                                        <p:tgtEl>
                                          <p:spTgt spid="216"/>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217"/>
                                        </p:tgtEl>
                                        <p:attrNameLst>
                                          <p:attrName>style.visibility</p:attrName>
                                        </p:attrNameLst>
                                      </p:cBhvr>
                                      <p:to>
                                        <p:strVal val="visible"/>
                                      </p:to>
                                    </p:set>
                                    <p:anim calcmode="lin" valueType="num">
                                      <p:cBhvr additive="base">
                                        <p:cTn id="44" dur="500" fill="hold"/>
                                        <p:tgtEl>
                                          <p:spTgt spid="217"/>
                                        </p:tgtEl>
                                        <p:attrNameLst>
                                          <p:attrName>ppt_x</p:attrName>
                                        </p:attrNameLst>
                                      </p:cBhvr>
                                      <p:tavLst>
                                        <p:tav tm="0">
                                          <p:val>
                                            <p:strVal val="0-#ppt_w/2"/>
                                          </p:val>
                                        </p:tav>
                                        <p:tav tm="100000">
                                          <p:val>
                                            <p:strVal val="#ppt_x"/>
                                          </p:val>
                                        </p:tav>
                                      </p:tavLst>
                                    </p:anim>
                                    <p:anim calcmode="lin" valueType="num">
                                      <p:cBhvr additive="base">
                                        <p:cTn id="45" dur="500" fill="hold"/>
                                        <p:tgtEl>
                                          <p:spTgt spid="2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5" grpId="0" animBg="1"/>
      <p:bldP spid="2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575415" y="10135"/>
            <a:ext cx="1620957" cy="523220"/>
          </a:xfrm>
          <a:prstGeom prst="rect">
            <a:avLst/>
          </a:prstGeom>
        </p:spPr>
        <p:txBody>
          <a:bodyPr wrap="none">
            <a:spAutoFit/>
          </a:bodyPr>
          <a:lstStyle/>
          <a:p>
            <a:r>
              <a:rPr lang="zh-CN" altLang="en-US" sz="2800" dirty="0">
                <a:solidFill>
                  <a:schemeClr val="bg1"/>
                </a:solidFill>
                <a:latin typeface="微软雅黑"/>
                <a:ea typeface="微软雅黑"/>
              </a:rPr>
              <a:t>研究方法</a:t>
            </a:r>
          </a:p>
        </p:txBody>
      </p:sp>
      <p:sp>
        <p:nvSpPr>
          <p:cNvPr id="3" name="泪滴形 2"/>
          <p:cNvSpPr/>
          <p:nvPr/>
        </p:nvSpPr>
        <p:spPr>
          <a:xfrm>
            <a:off x="6874723" y="2134060"/>
            <a:ext cx="1673366" cy="1673402"/>
          </a:xfrm>
          <a:prstGeom prst="teardrop">
            <a:avLst/>
          </a:prstGeom>
          <a:solidFill>
            <a:srgbClr val="002060"/>
          </a:solidFill>
          <a:ln w="25400" cap="flat" cmpd="sng" algn="ctr">
            <a:noFill/>
            <a:prstDash val="solid"/>
          </a:ln>
          <a:effectLst/>
        </p:spPr>
        <p:txBody>
          <a:bodyPr lIns="51399" tIns="25699" rIns="51399" bIns="25699" rtlCol="0" anchor="ctr"/>
          <a:lstStyle/>
          <a:p>
            <a:pPr algn="ctr" defTabSz="513987"/>
            <a:endParaRPr lang="zh-CN" altLang="en-US" sz="1000" kern="0">
              <a:solidFill>
                <a:prstClr val="white"/>
              </a:solidFill>
              <a:latin typeface="Calibri"/>
              <a:ea typeface="宋体"/>
            </a:endParaRPr>
          </a:p>
        </p:txBody>
      </p:sp>
      <p:sp>
        <p:nvSpPr>
          <p:cNvPr id="4" name="矩形 3"/>
          <p:cNvSpPr/>
          <p:nvPr/>
        </p:nvSpPr>
        <p:spPr>
          <a:xfrm>
            <a:off x="7221467" y="2427734"/>
            <a:ext cx="1185301" cy="1129118"/>
          </a:xfrm>
          <a:prstGeom prst="rect">
            <a:avLst/>
          </a:prstGeom>
        </p:spPr>
        <p:txBody>
          <a:bodyPr wrap="square" lIns="51399" tIns="25699" rIns="51399" bIns="25699">
            <a:spAutoFit/>
          </a:bodyPr>
          <a:lstStyle/>
          <a:p>
            <a:pPr algn="just" defTabSz="513987"/>
            <a:r>
              <a:rPr lang="zh-CN" altLang="en-US" sz="1000" dirty="0" smtClean="0">
                <a:solidFill>
                  <a:prstClr val="white"/>
                </a:solidFill>
                <a:latin typeface="微软雅黑" pitchFamily="34" charset="-122"/>
                <a:ea typeface="微软雅黑" pitchFamily="34" charset="-122"/>
              </a:rPr>
              <a:t>      点击</a:t>
            </a:r>
            <a:r>
              <a:rPr lang="zh-CN" altLang="en-US" sz="1000" dirty="0">
                <a:solidFill>
                  <a:prstClr val="white"/>
                </a:solidFill>
                <a:latin typeface="微软雅黑" pitchFamily="34" charset="-122"/>
                <a:ea typeface="微软雅黑" pitchFamily="34" charset="-122"/>
              </a:rPr>
              <a:t>添加文字点击添加文字点击添加文字点击添加文字点击添加文字点击添加文字点击添加文字点击添加文字</a:t>
            </a:r>
            <a:endParaRPr lang="en-US" altLang="zh-CN" sz="1000" dirty="0">
              <a:solidFill>
                <a:prstClr val="white"/>
              </a:solidFill>
              <a:latin typeface="微软雅黑" pitchFamily="34" charset="-122"/>
              <a:ea typeface="微软雅黑" pitchFamily="34" charset="-122"/>
            </a:endParaRPr>
          </a:p>
        </p:txBody>
      </p:sp>
      <p:sp>
        <p:nvSpPr>
          <p:cNvPr id="5" name="矩形 4"/>
          <p:cNvSpPr/>
          <p:nvPr/>
        </p:nvSpPr>
        <p:spPr>
          <a:xfrm>
            <a:off x="656242" y="1701596"/>
            <a:ext cx="1809937" cy="1203209"/>
          </a:xfrm>
          <a:prstGeom prst="rect">
            <a:avLst/>
          </a:prstGeom>
          <a:blipFill>
            <a:blip r:embed="rId3"/>
            <a:stretch>
              <a:fillRect/>
            </a:stretch>
          </a:blipFill>
          <a:ln w="25400" cap="flat" cmpd="sng" algn="ctr">
            <a:noFill/>
            <a:prstDash val="solid"/>
          </a:ln>
          <a:effectLst/>
        </p:spPr>
        <p:txBody>
          <a:bodyPr lIns="51399" tIns="25699" rIns="51399" bIns="25699" rtlCol="0" anchor="ctr"/>
          <a:lstStyle/>
          <a:p>
            <a:pPr algn="ctr" defTabSz="513987"/>
            <a:endParaRPr lang="zh-CN" altLang="en-US" sz="1000" kern="0">
              <a:solidFill>
                <a:prstClr val="white"/>
              </a:solidFill>
              <a:latin typeface="Calibri"/>
              <a:ea typeface="宋体"/>
            </a:endParaRPr>
          </a:p>
        </p:txBody>
      </p:sp>
      <p:sp>
        <p:nvSpPr>
          <p:cNvPr id="6" name="矩形 5"/>
          <p:cNvSpPr/>
          <p:nvPr/>
        </p:nvSpPr>
        <p:spPr>
          <a:xfrm>
            <a:off x="656242" y="2904354"/>
            <a:ext cx="1809937" cy="1107556"/>
          </a:xfrm>
          <a:prstGeom prst="rect">
            <a:avLst/>
          </a:prstGeom>
          <a:solidFill>
            <a:srgbClr val="002060"/>
          </a:solidFill>
          <a:ln w="25400" cap="flat" cmpd="sng" algn="ctr">
            <a:noFill/>
            <a:prstDash val="solid"/>
          </a:ln>
          <a:effectLst/>
        </p:spPr>
        <p:txBody>
          <a:bodyPr lIns="51399" tIns="25699" rIns="51399" bIns="25699" rtlCol="0" anchor="ctr"/>
          <a:lstStyle/>
          <a:p>
            <a:pPr algn="ctr" defTabSz="513987"/>
            <a:endParaRPr lang="zh-CN" altLang="en-US" sz="1000" kern="0">
              <a:solidFill>
                <a:prstClr val="white"/>
              </a:solidFill>
              <a:latin typeface="Calibri"/>
              <a:ea typeface="宋体"/>
            </a:endParaRPr>
          </a:p>
        </p:txBody>
      </p:sp>
      <p:sp>
        <p:nvSpPr>
          <p:cNvPr id="7" name="矩形 6"/>
          <p:cNvSpPr/>
          <p:nvPr/>
        </p:nvSpPr>
        <p:spPr>
          <a:xfrm>
            <a:off x="712563" y="2964814"/>
            <a:ext cx="1665198" cy="975230"/>
          </a:xfrm>
          <a:prstGeom prst="rect">
            <a:avLst/>
          </a:prstGeom>
        </p:spPr>
        <p:txBody>
          <a:bodyPr wrap="square" lIns="51399" tIns="25699" rIns="51399" bIns="25699">
            <a:spAutoFit/>
          </a:bodyPr>
          <a:lstStyle/>
          <a:p>
            <a:pPr algn="just" defTabSz="513987"/>
            <a:r>
              <a:rPr lang="zh-CN" altLang="en-US" sz="1000" dirty="0" smtClean="0">
                <a:solidFill>
                  <a:prstClr val="white"/>
                </a:solidFill>
                <a:latin typeface="微软雅黑" pitchFamily="34" charset="-122"/>
                <a:ea typeface="微软雅黑" pitchFamily="34" charset="-122"/>
              </a:rPr>
              <a:t>点击添加文字</a:t>
            </a:r>
            <a:r>
              <a:rPr lang="zh-CN" altLang="en-US" sz="1000" dirty="0">
                <a:solidFill>
                  <a:prstClr val="white"/>
                </a:solidFill>
                <a:latin typeface="微软雅黑" pitchFamily="34" charset="-122"/>
                <a:ea typeface="微软雅黑" pitchFamily="34" charset="-122"/>
              </a:rPr>
              <a:t>点击添加</a:t>
            </a:r>
            <a:r>
              <a:rPr lang="zh-CN" altLang="en-US" sz="1000" dirty="0" smtClean="0">
                <a:solidFill>
                  <a:prstClr val="white"/>
                </a:solidFill>
                <a:latin typeface="微软雅黑" pitchFamily="34" charset="-122"/>
                <a:ea typeface="微软雅黑" pitchFamily="34" charset="-122"/>
              </a:rPr>
              <a:t>文字</a:t>
            </a:r>
            <a:endParaRPr lang="en-US" altLang="zh-CN" sz="1000" dirty="0" smtClean="0">
              <a:solidFill>
                <a:prstClr val="white"/>
              </a:solidFill>
              <a:latin typeface="微软雅黑" pitchFamily="34" charset="-122"/>
              <a:ea typeface="微软雅黑" pitchFamily="34" charset="-122"/>
            </a:endParaRPr>
          </a:p>
          <a:p>
            <a:pPr algn="just" defTabSz="513987"/>
            <a:r>
              <a:rPr lang="zh-CN" altLang="en-US" sz="1000" dirty="0">
                <a:solidFill>
                  <a:prstClr val="white"/>
                </a:solidFill>
                <a:latin typeface="微软雅黑" pitchFamily="34" charset="-122"/>
                <a:ea typeface="微软雅黑" pitchFamily="34" charset="-122"/>
              </a:rPr>
              <a:t>点击添加文字点击添加文字</a:t>
            </a:r>
            <a:endParaRPr lang="en-US" altLang="zh-CN" sz="1000" dirty="0">
              <a:solidFill>
                <a:prstClr val="white"/>
              </a:solidFill>
              <a:latin typeface="微软雅黑" pitchFamily="34" charset="-122"/>
              <a:ea typeface="微软雅黑" pitchFamily="34" charset="-122"/>
            </a:endParaRPr>
          </a:p>
          <a:p>
            <a:pPr algn="just" defTabSz="513987"/>
            <a:r>
              <a:rPr lang="zh-CN" altLang="en-US" sz="1000" dirty="0">
                <a:solidFill>
                  <a:prstClr val="white"/>
                </a:solidFill>
                <a:latin typeface="微软雅黑" pitchFamily="34" charset="-122"/>
                <a:ea typeface="微软雅黑" pitchFamily="34" charset="-122"/>
              </a:rPr>
              <a:t>点击添加文字点击添加文字</a:t>
            </a:r>
            <a:endParaRPr lang="en-US" altLang="zh-CN" sz="1000" dirty="0">
              <a:solidFill>
                <a:prstClr val="white"/>
              </a:solidFill>
              <a:latin typeface="微软雅黑" pitchFamily="34" charset="-122"/>
              <a:ea typeface="微软雅黑" pitchFamily="34" charset="-122"/>
            </a:endParaRPr>
          </a:p>
          <a:p>
            <a:pPr algn="just" defTabSz="513987"/>
            <a:r>
              <a:rPr lang="zh-CN" altLang="en-US" sz="1000" dirty="0">
                <a:solidFill>
                  <a:prstClr val="white"/>
                </a:solidFill>
                <a:latin typeface="微软雅黑" pitchFamily="34" charset="-122"/>
                <a:ea typeface="微软雅黑" pitchFamily="34" charset="-122"/>
              </a:rPr>
              <a:t>点击添加文字点击添加文字</a:t>
            </a:r>
            <a:endParaRPr lang="en-US" altLang="zh-CN" sz="1000" dirty="0">
              <a:solidFill>
                <a:prstClr val="white"/>
              </a:solidFill>
              <a:latin typeface="微软雅黑" pitchFamily="34" charset="-122"/>
              <a:ea typeface="微软雅黑" pitchFamily="34" charset="-122"/>
            </a:endParaRPr>
          </a:p>
          <a:p>
            <a:pPr algn="just" defTabSz="513987"/>
            <a:r>
              <a:rPr lang="zh-CN" altLang="en-US" sz="1000" dirty="0">
                <a:solidFill>
                  <a:prstClr val="white"/>
                </a:solidFill>
                <a:latin typeface="微软雅黑" pitchFamily="34" charset="-122"/>
                <a:ea typeface="微软雅黑" pitchFamily="34" charset="-122"/>
              </a:rPr>
              <a:t>点击添加文字点击添加文字</a:t>
            </a:r>
            <a:endParaRPr lang="en-US" altLang="zh-CN" sz="1000" dirty="0">
              <a:solidFill>
                <a:prstClr val="white"/>
              </a:solidFill>
              <a:latin typeface="微软雅黑" pitchFamily="34" charset="-122"/>
              <a:ea typeface="微软雅黑" pitchFamily="34" charset="-122"/>
            </a:endParaRPr>
          </a:p>
          <a:p>
            <a:pPr algn="just" defTabSz="513987"/>
            <a:r>
              <a:rPr lang="zh-CN" altLang="en-US" sz="1000" dirty="0">
                <a:solidFill>
                  <a:prstClr val="white"/>
                </a:solidFill>
                <a:latin typeface="微软雅黑" pitchFamily="34" charset="-122"/>
                <a:ea typeface="微软雅黑" pitchFamily="34" charset="-122"/>
              </a:rPr>
              <a:t>点击添加文字点击添加</a:t>
            </a:r>
            <a:r>
              <a:rPr lang="zh-CN" altLang="en-US" sz="1000" dirty="0" smtClean="0">
                <a:solidFill>
                  <a:prstClr val="white"/>
                </a:solidFill>
                <a:latin typeface="微软雅黑" pitchFamily="34" charset="-122"/>
                <a:ea typeface="微软雅黑" pitchFamily="34" charset="-122"/>
              </a:rPr>
              <a:t>文字</a:t>
            </a:r>
            <a:endParaRPr lang="en-US" altLang="zh-CN" sz="1000" dirty="0">
              <a:solidFill>
                <a:prstClr val="white"/>
              </a:solidFill>
              <a:latin typeface="微软雅黑" pitchFamily="34" charset="-122"/>
              <a:ea typeface="微软雅黑" pitchFamily="34" charset="-122"/>
            </a:endParaRPr>
          </a:p>
        </p:txBody>
      </p:sp>
      <p:sp>
        <p:nvSpPr>
          <p:cNvPr id="8" name="泪滴形 7"/>
          <p:cNvSpPr/>
          <p:nvPr/>
        </p:nvSpPr>
        <p:spPr>
          <a:xfrm>
            <a:off x="4862899" y="2134060"/>
            <a:ext cx="1673366" cy="1673402"/>
          </a:xfrm>
          <a:prstGeom prst="teardrop">
            <a:avLst/>
          </a:prstGeom>
          <a:solidFill>
            <a:srgbClr val="002060"/>
          </a:solidFill>
          <a:ln w="25400" cap="flat" cmpd="sng" algn="ctr">
            <a:noFill/>
            <a:prstDash val="solid"/>
          </a:ln>
          <a:effectLst/>
        </p:spPr>
        <p:txBody>
          <a:bodyPr lIns="51399" tIns="25699" rIns="51399" bIns="25699" rtlCol="0" anchor="ctr"/>
          <a:lstStyle/>
          <a:p>
            <a:pPr algn="ctr" defTabSz="513987"/>
            <a:endParaRPr lang="zh-CN" altLang="en-US" sz="1000" kern="0">
              <a:solidFill>
                <a:prstClr val="white"/>
              </a:solidFill>
              <a:latin typeface="Calibri"/>
              <a:ea typeface="宋体"/>
            </a:endParaRPr>
          </a:p>
        </p:txBody>
      </p:sp>
      <p:sp>
        <p:nvSpPr>
          <p:cNvPr id="9" name="矩形 8"/>
          <p:cNvSpPr/>
          <p:nvPr/>
        </p:nvSpPr>
        <p:spPr>
          <a:xfrm>
            <a:off x="5216649" y="2427734"/>
            <a:ext cx="1185301" cy="1129118"/>
          </a:xfrm>
          <a:prstGeom prst="rect">
            <a:avLst/>
          </a:prstGeom>
        </p:spPr>
        <p:txBody>
          <a:bodyPr wrap="square" lIns="51399" tIns="25699" rIns="51399" bIns="25699">
            <a:spAutoFit/>
          </a:bodyPr>
          <a:lstStyle/>
          <a:p>
            <a:pPr algn="just" defTabSz="513987"/>
            <a:r>
              <a:rPr lang="zh-CN" altLang="en-US" sz="1000" dirty="0">
                <a:solidFill>
                  <a:prstClr val="white"/>
                </a:solidFill>
                <a:latin typeface="微软雅黑" pitchFamily="34" charset="-122"/>
                <a:ea typeface="微软雅黑" pitchFamily="34" charset="-122"/>
              </a:rPr>
              <a:t> </a:t>
            </a:r>
            <a:r>
              <a:rPr lang="zh-CN" altLang="en-US" sz="1000" dirty="0" smtClean="0">
                <a:solidFill>
                  <a:prstClr val="white"/>
                </a:solidFill>
                <a:latin typeface="微软雅黑" pitchFamily="34" charset="-122"/>
                <a:ea typeface="微软雅黑" pitchFamily="34" charset="-122"/>
              </a:rPr>
              <a:t>     点击</a:t>
            </a:r>
            <a:r>
              <a:rPr lang="zh-CN" altLang="en-US" sz="1000" dirty="0">
                <a:solidFill>
                  <a:prstClr val="white"/>
                </a:solidFill>
                <a:latin typeface="微软雅黑" pitchFamily="34" charset="-122"/>
                <a:ea typeface="微软雅黑" pitchFamily="34" charset="-122"/>
              </a:rPr>
              <a:t>添加文字点击添加文字点击添加文字点击添加文字点击添加文字点击添加文字点击添加文字点击添加文字</a:t>
            </a:r>
            <a:endParaRPr lang="en-US" altLang="zh-CN" sz="1000" dirty="0">
              <a:solidFill>
                <a:prstClr val="white"/>
              </a:solidFill>
              <a:latin typeface="微软雅黑" pitchFamily="34" charset="-122"/>
              <a:ea typeface="微软雅黑" pitchFamily="34" charset="-122"/>
            </a:endParaRPr>
          </a:p>
        </p:txBody>
      </p:sp>
      <p:sp>
        <p:nvSpPr>
          <p:cNvPr id="10" name="泪滴形 9"/>
          <p:cNvSpPr/>
          <p:nvPr/>
        </p:nvSpPr>
        <p:spPr>
          <a:xfrm>
            <a:off x="2865560" y="2134060"/>
            <a:ext cx="1673366" cy="1673402"/>
          </a:xfrm>
          <a:prstGeom prst="teardrop">
            <a:avLst/>
          </a:prstGeom>
          <a:solidFill>
            <a:srgbClr val="002060"/>
          </a:solidFill>
          <a:ln w="25400" cap="flat" cmpd="sng" algn="ctr">
            <a:noFill/>
            <a:prstDash val="solid"/>
          </a:ln>
          <a:effectLst/>
        </p:spPr>
        <p:txBody>
          <a:bodyPr lIns="51399" tIns="25699" rIns="51399" bIns="25699" rtlCol="0" anchor="ctr"/>
          <a:lstStyle/>
          <a:p>
            <a:pPr algn="ctr" defTabSz="513987"/>
            <a:endParaRPr lang="zh-CN" altLang="en-US" sz="1000" kern="0">
              <a:solidFill>
                <a:prstClr val="white"/>
              </a:solidFill>
              <a:latin typeface="Calibri"/>
              <a:ea typeface="宋体"/>
            </a:endParaRPr>
          </a:p>
        </p:txBody>
      </p:sp>
      <p:sp>
        <p:nvSpPr>
          <p:cNvPr id="11" name="矩形 10"/>
          <p:cNvSpPr/>
          <p:nvPr/>
        </p:nvSpPr>
        <p:spPr>
          <a:xfrm>
            <a:off x="3205261" y="2440872"/>
            <a:ext cx="1185301" cy="1283006"/>
          </a:xfrm>
          <a:prstGeom prst="rect">
            <a:avLst/>
          </a:prstGeom>
        </p:spPr>
        <p:txBody>
          <a:bodyPr wrap="square" lIns="51399" tIns="25699" rIns="51399" bIns="25699">
            <a:spAutoFit/>
          </a:bodyPr>
          <a:lstStyle/>
          <a:p>
            <a:pPr algn="just" defTabSz="513987"/>
            <a:r>
              <a:rPr lang="zh-CN" altLang="en-US" sz="1000" dirty="0" smtClean="0">
                <a:solidFill>
                  <a:prstClr val="white"/>
                </a:solidFill>
                <a:latin typeface="微软雅黑" pitchFamily="34" charset="-122"/>
                <a:ea typeface="微软雅黑" pitchFamily="34" charset="-122"/>
              </a:rPr>
              <a:t>       点击</a:t>
            </a:r>
            <a:r>
              <a:rPr lang="zh-CN" altLang="en-US" sz="1000" dirty="0">
                <a:solidFill>
                  <a:prstClr val="white"/>
                </a:solidFill>
                <a:latin typeface="微软雅黑" pitchFamily="34" charset="-122"/>
                <a:ea typeface="微软雅黑" pitchFamily="34" charset="-122"/>
              </a:rPr>
              <a:t>添加文字点击添加</a:t>
            </a:r>
            <a:r>
              <a:rPr lang="zh-CN" altLang="en-US" sz="1000" dirty="0" smtClean="0">
                <a:solidFill>
                  <a:prstClr val="white"/>
                </a:solidFill>
                <a:latin typeface="微软雅黑" pitchFamily="34" charset="-122"/>
                <a:ea typeface="微软雅黑" pitchFamily="34" charset="-122"/>
              </a:rPr>
              <a:t>文字</a:t>
            </a:r>
            <a:r>
              <a:rPr lang="zh-CN" altLang="en-US" sz="1000" dirty="0">
                <a:solidFill>
                  <a:prstClr val="white"/>
                </a:solidFill>
                <a:latin typeface="微软雅黑" pitchFamily="34" charset="-122"/>
                <a:ea typeface="微软雅黑" pitchFamily="34" charset="-122"/>
              </a:rPr>
              <a:t>点击添加文字点击添加</a:t>
            </a:r>
            <a:r>
              <a:rPr lang="zh-CN" altLang="en-US" sz="1000" dirty="0" smtClean="0">
                <a:solidFill>
                  <a:prstClr val="white"/>
                </a:solidFill>
                <a:latin typeface="微软雅黑" pitchFamily="34" charset="-122"/>
                <a:ea typeface="微软雅黑" pitchFamily="34" charset="-122"/>
              </a:rPr>
              <a:t>文字点击</a:t>
            </a:r>
            <a:r>
              <a:rPr lang="zh-CN" altLang="en-US" sz="1000" dirty="0">
                <a:solidFill>
                  <a:prstClr val="white"/>
                </a:solidFill>
                <a:latin typeface="微软雅黑" pitchFamily="34" charset="-122"/>
                <a:ea typeface="微软雅黑" pitchFamily="34" charset="-122"/>
              </a:rPr>
              <a:t>添加文字点击添加</a:t>
            </a:r>
            <a:r>
              <a:rPr lang="zh-CN" altLang="en-US" sz="1000" dirty="0" smtClean="0">
                <a:solidFill>
                  <a:prstClr val="white"/>
                </a:solidFill>
                <a:latin typeface="微软雅黑" pitchFamily="34" charset="-122"/>
                <a:ea typeface="微软雅黑" pitchFamily="34" charset="-122"/>
              </a:rPr>
              <a:t>文字</a:t>
            </a:r>
            <a:r>
              <a:rPr lang="zh-CN" altLang="en-US" sz="1000" dirty="0">
                <a:solidFill>
                  <a:prstClr val="white"/>
                </a:solidFill>
                <a:latin typeface="微软雅黑" pitchFamily="34" charset="-122"/>
                <a:ea typeface="微软雅黑" pitchFamily="34" charset="-122"/>
              </a:rPr>
              <a:t>点击添加文字点击添加文字</a:t>
            </a:r>
            <a:endParaRPr lang="en-US" altLang="zh-CN" sz="1000" dirty="0">
              <a:solidFill>
                <a:prstClr val="white"/>
              </a:solidFill>
              <a:latin typeface="微软雅黑" pitchFamily="34" charset="-122"/>
              <a:ea typeface="微软雅黑" pitchFamily="34" charset="-122"/>
            </a:endParaRPr>
          </a:p>
          <a:p>
            <a:pPr algn="just" defTabSz="513987"/>
            <a:endParaRPr lang="en-US" altLang="zh-CN" sz="1000" dirty="0">
              <a:solidFill>
                <a:prstClr val="white"/>
              </a:solidFill>
              <a:latin typeface="微软雅黑" pitchFamily="34" charset="-122"/>
              <a:ea typeface="微软雅黑" pitchFamily="34" charset="-122"/>
            </a:endParaRPr>
          </a:p>
        </p:txBody>
      </p:sp>
      <p:sp>
        <p:nvSpPr>
          <p:cNvPr id="12" name="TextBox 11"/>
          <p:cNvSpPr txBox="1"/>
          <p:nvPr/>
        </p:nvSpPr>
        <p:spPr>
          <a:xfrm>
            <a:off x="3427643" y="1595576"/>
            <a:ext cx="856325" cy="400110"/>
          </a:xfrm>
          <a:prstGeom prst="rect">
            <a:avLst/>
          </a:prstGeom>
          <a:noFill/>
        </p:spPr>
        <p:txBody>
          <a:bodyPr wrap="none"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cs typeface="Arial Unicode MS" pitchFamily="34" charset="-122"/>
              </a:rPr>
              <a:t>方法</a:t>
            </a:r>
            <a:r>
              <a:rPr lang="en-US" altLang="zh-CN" sz="2000" b="1" dirty="0" smtClean="0">
                <a:solidFill>
                  <a:schemeClr val="tx1">
                    <a:lumMod val="65000"/>
                    <a:lumOff val="35000"/>
                  </a:schemeClr>
                </a:solidFill>
                <a:latin typeface="微软雅黑" pitchFamily="34" charset="-122"/>
                <a:ea typeface="微软雅黑" pitchFamily="34" charset="-122"/>
                <a:cs typeface="Arial Unicode MS" pitchFamily="34" charset="-122"/>
              </a:rPr>
              <a:t>1</a:t>
            </a:r>
            <a:endParaRPr lang="zh-CN" altLang="en-US" sz="2000" b="1" dirty="0">
              <a:solidFill>
                <a:schemeClr val="tx1">
                  <a:lumMod val="65000"/>
                  <a:lumOff val="35000"/>
                </a:schemeClr>
              </a:solidFill>
              <a:latin typeface="微软雅黑" pitchFamily="34" charset="-122"/>
              <a:ea typeface="微软雅黑" pitchFamily="34" charset="-122"/>
              <a:cs typeface="Arial Unicode MS" pitchFamily="34" charset="-122"/>
            </a:endParaRPr>
          </a:p>
        </p:txBody>
      </p:sp>
      <p:sp>
        <p:nvSpPr>
          <p:cNvPr id="13" name="TextBox 12"/>
          <p:cNvSpPr txBox="1"/>
          <p:nvPr/>
        </p:nvSpPr>
        <p:spPr>
          <a:xfrm>
            <a:off x="5515875" y="1595576"/>
            <a:ext cx="856325" cy="400110"/>
          </a:xfrm>
          <a:prstGeom prst="rect">
            <a:avLst/>
          </a:prstGeom>
          <a:noFill/>
        </p:spPr>
        <p:txBody>
          <a:bodyPr wrap="none"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cs typeface="Arial Unicode MS" pitchFamily="34" charset="-122"/>
              </a:rPr>
              <a:t>方法</a:t>
            </a:r>
            <a:r>
              <a:rPr lang="en-US" altLang="zh-CN" sz="2000" b="1" dirty="0" smtClean="0">
                <a:solidFill>
                  <a:schemeClr val="tx1">
                    <a:lumMod val="65000"/>
                    <a:lumOff val="35000"/>
                  </a:schemeClr>
                </a:solidFill>
                <a:latin typeface="微软雅黑" pitchFamily="34" charset="-122"/>
                <a:ea typeface="微软雅黑" pitchFamily="34" charset="-122"/>
                <a:cs typeface="Arial Unicode MS" pitchFamily="34" charset="-122"/>
              </a:rPr>
              <a:t>2</a:t>
            </a:r>
            <a:endParaRPr lang="zh-CN" altLang="en-US" sz="2000" b="1" dirty="0">
              <a:solidFill>
                <a:schemeClr val="tx1">
                  <a:lumMod val="65000"/>
                  <a:lumOff val="35000"/>
                </a:schemeClr>
              </a:solidFill>
              <a:latin typeface="微软雅黑" pitchFamily="34" charset="-122"/>
              <a:ea typeface="微软雅黑" pitchFamily="34" charset="-122"/>
              <a:cs typeface="Arial Unicode MS" pitchFamily="34" charset="-122"/>
            </a:endParaRPr>
          </a:p>
        </p:txBody>
      </p:sp>
      <p:sp>
        <p:nvSpPr>
          <p:cNvPr id="14" name="TextBox 13"/>
          <p:cNvSpPr txBox="1"/>
          <p:nvPr/>
        </p:nvSpPr>
        <p:spPr>
          <a:xfrm>
            <a:off x="7605311" y="1595576"/>
            <a:ext cx="856325" cy="400110"/>
          </a:xfrm>
          <a:prstGeom prst="rect">
            <a:avLst/>
          </a:prstGeom>
          <a:noFill/>
        </p:spPr>
        <p:txBody>
          <a:bodyPr wrap="none"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cs typeface="Arial Unicode MS" pitchFamily="34" charset="-122"/>
              </a:rPr>
              <a:t>方法</a:t>
            </a:r>
            <a:r>
              <a:rPr lang="en-US" altLang="zh-CN" sz="2000" b="1" dirty="0" smtClean="0">
                <a:solidFill>
                  <a:schemeClr val="tx1">
                    <a:lumMod val="65000"/>
                    <a:lumOff val="35000"/>
                  </a:schemeClr>
                </a:solidFill>
                <a:latin typeface="微软雅黑" pitchFamily="34" charset="-122"/>
                <a:ea typeface="微软雅黑" pitchFamily="34" charset="-122"/>
                <a:cs typeface="Arial Unicode MS" pitchFamily="34" charset="-122"/>
              </a:rPr>
              <a:t>3</a:t>
            </a:r>
            <a:endParaRPr lang="zh-CN" altLang="en-US" sz="2000" b="1" dirty="0">
              <a:solidFill>
                <a:schemeClr val="tx1">
                  <a:lumMod val="65000"/>
                  <a:lumOff val="35000"/>
                </a:schemeClr>
              </a:solidFill>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212515672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2" presetClass="entr" presetSubtype="4" fill="hold" grpId="0" nodeType="afterEffect" p14:presetBounceEnd="42000">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14:bounceEnd="42000">
                                          <p:cBhvr additive="base">
                                            <p:cTn id="11"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14:presetBounceEnd="48000">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14:bounceEnd="48000">
                                          <p:cBhvr additive="base">
                                            <p:cTn id="15" dur="500" fill="hold"/>
                                            <p:tgtEl>
                                              <p:spTgt spid="5"/>
                                            </p:tgtEl>
                                            <p:attrNameLst>
                                              <p:attrName>ppt_x</p:attrName>
                                            </p:attrNameLst>
                                          </p:cBhvr>
                                          <p:tavLst>
                                            <p:tav tm="0">
                                              <p:val>
                                                <p:strVal val="#ppt_x"/>
                                              </p:val>
                                            </p:tav>
                                            <p:tav tm="100000">
                                              <p:val>
                                                <p:strVal val="#ppt_x"/>
                                              </p:val>
                                            </p:tav>
                                          </p:tavLst>
                                        </p:anim>
                                        <p:anim calcmode="lin" valueType="num" p14:bounceEnd="48000">
                                          <p:cBhvr additive="base">
                                            <p:cTn id="16" dur="500" fill="hold"/>
                                            <p:tgtEl>
                                              <p:spTgt spid="5"/>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4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14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300" fill="hold"/>
                                            <p:tgtEl>
                                              <p:spTgt spid="3"/>
                                            </p:tgtEl>
                                            <p:attrNameLst>
                                              <p:attrName>ppt_x</p:attrName>
                                            </p:attrNameLst>
                                          </p:cBhvr>
                                          <p:tavLst>
                                            <p:tav tm="0">
                                              <p:val>
                                                <p:strVal val="0-#ppt_w/2"/>
                                              </p:val>
                                            </p:tav>
                                            <p:tav tm="100000">
                                              <p:val>
                                                <p:strVal val="#ppt_x"/>
                                              </p:val>
                                            </p:tav>
                                          </p:tavLst>
                                        </p:anim>
                                        <p:anim calcmode="lin" valueType="num">
                                          <p:cBhvr additive="base">
                                            <p:cTn id="24" dur="300" fill="hold"/>
                                            <p:tgtEl>
                                              <p:spTgt spid="3"/>
                                            </p:tgtEl>
                                            <p:attrNameLst>
                                              <p:attrName>ppt_y</p:attrName>
                                            </p:attrNameLst>
                                          </p:cBhvr>
                                          <p:tavLst>
                                            <p:tav tm="0">
                                              <p:val>
                                                <p:strVal val="#ppt_y"/>
                                              </p:val>
                                            </p:tav>
                                            <p:tav tm="100000">
                                              <p:val>
                                                <p:strVal val="#ppt_y"/>
                                              </p:val>
                                            </p:tav>
                                          </p:tavLst>
                                        </p:anim>
                                      </p:childTnLst>
                                    </p:cTn>
                                  </p:par>
                                  <p:par>
                                    <p:cTn id="25" presetID="32" presetClass="emph" presetSubtype="0" fill="hold" grpId="1" nodeType="withEffect">
                                      <p:stCondLst>
                                        <p:cond delay="0"/>
                                      </p:stCondLst>
                                      <p:childTnLst>
                                        <p:animRot by="120000">
                                          <p:cBhvr>
                                            <p:cTn id="26" dur="80" fill="hold">
                                              <p:stCondLst>
                                                <p:cond delay="0"/>
                                              </p:stCondLst>
                                            </p:cTn>
                                            <p:tgtEl>
                                              <p:spTgt spid="3"/>
                                            </p:tgtEl>
                                            <p:attrNameLst>
                                              <p:attrName>r</p:attrName>
                                            </p:attrNameLst>
                                          </p:cBhvr>
                                        </p:animRot>
                                        <p:animRot by="-240000">
                                          <p:cBhvr>
                                            <p:cTn id="27" dur="160" fill="hold">
                                              <p:stCondLst>
                                                <p:cond delay="160"/>
                                              </p:stCondLst>
                                            </p:cTn>
                                            <p:tgtEl>
                                              <p:spTgt spid="3"/>
                                            </p:tgtEl>
                                            <p:attrNameLst>
                                              <p:attrName>r</p:attrName>
                                            </p:attrNameLst>
                                          </p:cBhvr>
                                        </p:animRot>
                                        <p:animRot by="240000">
                                          <p:cBhvr>
                                            <p:cTn id="28" dur="160" fill="hold">
                                              <p:stCondLst>
                                                <p:cond delay="320"/>
                                              </p:stCondLst>
                                            </p:cTn>
                                            <p:tgtEl>
                                              <p:spTgt spid="3"/>
                                            </p:tgtEl>
                                            <p:attrNameLst>
                                              <p:attrName>r</p:attrName>
                                            </p:attrNameLst>
                                          </p:cBhvr>
                                        </p:animRot>
                                        <p:animRot by="-240000">
                                          <p:cBhvr>
                                            <p:cTn id="29" dur="160" fill="hold">
                                              <p:stCondLst>
                                                <p:cond delay="480"/>
                                              </p:stCondLst>
                                            </p:cTn>
                                            <p:tgtEl>
                                              <p:spTgt spid="3"/>
                                            </p:tgtEl>
                                            <p:attrNameLst>
                                              <p:attrName>r</p:attrName>
                                            </p:attrNameLst>
                                          </p:cBhvr>
                                        </p:animRot>
                                        <p:animRot by="120000">
                                          <p:cBhvr>
                                            <p:cTn id="30" dur="160" fill="hold">
                                              <p:stCondLst>
                                                <p:cond delay="640"/>
                                              </p:stCondLst>
                                            </p:cTn>
                                            <p:tgtEl>
                                              <p:spTgt spid="3"/>
                                            </p:tgtEl>
                                            <p:attrNameLst>
                                              <p:attrName>r</p:attrName>
                                            </p:attrNameLst>
                                          </p:cBhvr>
                                        </p:animRot>
                                      </p:childTnLst>
                                    </p:cTn>
                                  </p:par>
                                </p:childTnLst>
                              </p:cTn>
                            </p:par>
                            <p:par>
                              <p:cTn id="31" fill="hold">
                                <p:stCondLst>
                                  <p:cond delay="2200"/>
                                </p:stCondLst>
                                <p:childTnLst>
                                  <p:par>
                                    <p:cTn id="32" presetID="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300" fill="hold"/>
                                            <p:tgtEl>
                                              <p:spTgt spid="8"/>
                                            </p:tgtEl>
                                            <p:attrNameLst>
                                              <p:attrName>ppt_x</p:attrName>
                                            </p:attrNameLst>
                                          </p:cBhvr>
                                          <p:tavLst>
                                            <p:tav tm="0">
                                              <p:val>
                                                <p:strVal val="0-#ppt_w/2"/>
                                              </p:val>
                                            </p:tav>
                                            <p:tav tm="100000">
                                              <p:val>
                                                <p:strVal val="#ppt_x"/>
                                              </p:val>
                                            </p:tav>
                                          </p:tavLst>
                                        </p:anim>
                                        <p:anim calcmode="lin" valueType="num">
                                          <p:cBhvr additive="base">
                                            <p:cTn id="35" dur="300" fill="hold"/>
                                            <p:tgtEl>
                                              <p:spTgt spid="8"/>
                                            </p:tgtEl>
                                            <p:attrNameLst>
                                              <p:attrName>ppt_y</p:attrName>
                                            </p:attrNameLst>
                                          </p:cBhvr>
                                          <p:tavLst>
                                            <p:tav tm="0">
                                              <p:val>
                                                <p:strVal val="#ppt_y"/>
                                              </p:val>
                                            </p:tav>
                                            <p:tav tm="100000">
                                              <p:val>
                                                <p:strVal val="#ppt_y"/>
                                              </p:val>
                                            </p:tav>
                                          </p:tavLst>
                                        </p:anim>
                                      </p:childTnLst>
                                    </p:cTn>
                                  </p:par>
                                  <p:par>
                                    <p:cTn id="36" presetID="32" presetClass="emph" presetSubtype="0" fill="hold" grpId="1" nodeType="withEffect">
                                      <p:stCondLst>
                                        <p:cond delay="0"/>
                                      </p:stCondLst>
                                      <p:childTnLst>
                                        <p:animRot by="120000">
                                          <p:cBhvr>
                                            <p:cTn id="37" dur="80" fill="hold">
                                              <p:stCondLst>
                                                <p:cond delay="0"/>
                                              </p:stCondLst>
                                            </p:cTn>
                                            <p:tgtEl>
                                              <p:spTgt spid="8"/>
                                            </p:tgtEl>
                                            <p:attrNameLst>
                                              <p:attrName>r</p:attrName>
                                            </p:attrNameLst>
                                          </p:cBhvr>
                                        </p:animRot>
                                        <p:animRot by="-240000">
                                          <p:cBhvr>
                                            <p:cTn id="38" dur="160" fill="hold">
                                              <p:stCondLst>
                                                <p:cond delay="160"/>
                                              </p:stCondLst>
                                            </p:cTn>
                                            <p:tgtEl>
                                              <p:spTgt spid="8"/>
                                            </p:tgtEl>
                                            <p:attrNameLst>
                                              <p:attrName>r</p:attrName>
                                            </p:attrNameLst>
                                          </p:cBhvr>
                                        </p:animRot>
                                        <p:animRot by="240000">
                                          <p:cBhvr>
                                            <p:cTn id="39" dur="160" fill="hold">
                                              <p:stCondLst>
                                                <p:cond delay="320"/>
                                              </p:stCondLst>
                                            </p:cTn>
                                            <p:tgtEl>
                                              <p:spTgt spid="8"/>
                                            </p:tgtEl>
                                            <p:attrNameLst>
                                              <p:attrName>r</p:attrName>
                                            </p:attrNameLst>
                                          </p:cBhvr>
                                        </p:animRot>
                                        <p:animRot by="-240000">
                                          <p:cBhvr>
                                            <p:cTn id="40" dur="160" fill="hold">
                                              <p:stCondLst>
                                                <p:cond delay="480"/>
                                              </p:stCondLst>
                                            </p:cTn>
                                            <p:tgtEl>
                                              <p:spTgt spid="8"/>
                                            </p:tgtEl>
                                            <p:attrNameLst>
                                              <p:attrName>r</p:attrName>
                                            </p:attrNameLst>
                                          </p:cBhvr>
                                        </p:animRot>
                                        <p:animRot by="120000">
                                          <p:cBhvr>
                                            <p:cTn id="41" dur="160" fill="hold">
                                              <p:stCondLst>
                                                <p:cond delay="640"/>
                                              </p:stCondLst>
                                            </p:cTn>
                                            <p:tgtEl>
                                              <p:spTgt spid="8"/>
                                            </p:tgtEl>
                                            <p:attrNameLst>
                                              <p:attrName>r</p:attrName>
                                            </p:attrNameLst>
                                          </p:cBhvr>
                                        </p:animRot>
                                      </p:childTnLst>
                                    </p:cTn>
                                  </p:par>
                                </p:childTnLst>
                              </p:cTn>
                            </p:par>
                            <p:par>
                              <p:cTn id="42" fill="hold">
                                <p:stCondLst>
                                  <p:cond delay="3000"/>
                                </p:stCondLst>
                                <p:childTnLst>
                                  <p:par>
                                    <p:cTn id="43" presetID="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300" fill="hold"/>
                                            <p:tgtEl>
                                              <p:spTgt spid="10"/>
                                            </p:tgtEl>
                                            <p:attrNameLst>
                                              <p:attrName>ppt_x</p:attrName>
                                            </p:attrNameLst>
                                          </p:cBhvr>
                                          <p:tavLst>
                                            <p:tav tm="0">
                                              <p:val>
                                                <p:strVal val="0-#ppt_w/2"/>
                                              </p:val>
                                            </p:tav>
                                            <p:tav tm="100000">
                                              <p:val>
                                                <p:strVal val="#ppt_x"/>
                                              </p:val>
                                            </p:tav>
                                          </p:tavLst>
                                        </p:anim>
                                        <p:anim calcmode="lin" valueType="num">
                                          <p:cBhvr additive="base">
                                            <p:cTn id="46" dur="300" fill="hold"/>
                                            <p:tgtEl>
                                              <p:spTgt spid="10"/>
                                            </p:tgtEl>
                                            <p:attrNameLst>
                                              <p:attrName>ppt_y</p:attrName>
                                            </p:attrNameLst>
                                          </p:cBhvr>
                                          <p:tavLst>
                                            <p:tav tm="0">
                                              <p:val>
                                                <p:strVal val="#ppt_y"/>
                                              </p:val>
                                            </p:tav>
                                            <p:tav tm="100000">
                                              <p:val>
                                                <p:strVal val="#ppt_y"/>
                                              </p:val>
                                            </p:tav>
                                          </p:tavLst>
                                        </p:anim>
                                      </p:childTnLst>
                                    </p:cTn>
                                  </p:par>
                                  <p:par>
                                    <p:cTn id="47" presetID="32" presetClass="emph" presetSubtype="0" fill="hold" grpId="1" nodeType="withEffect">
                                      <p:stCondLst>
                                        <p:cond delay="0"/>
                                      </p:stCondLst>
                                      <p:childTnLst>
                                        <p:animRot by="120000">
                                          <p:cBhvr>
                                            <p:cTn id="48" dur="80" fill="hold">
                                              <p:stCondLst>
                                                <p:cond delay="0"/>
                                              </p:stCondLst>
                                            </p:cTn>
                                            <p:tgtEl>
                                              <p:spTgt spid="10"/>
                                            </p:tgtEl>
                                            <p:attrNameLst>
                                              <p:attrName>r</p:attrName>
                                            </p:attrNameLst>
                                          </p:cBhvr>
                                        </p:animRot>
                                        <p:animRot by="-240000">
                                          <p:cBhvr>
                                            <p:cTn id="49" dur="160" fill="hold">
                                              <p:stCondLst>
                                                <p:cond delay="160"/>
                                              </p:stCondLst>
                                            </p:cTn>
                                            <p:tgtEl>
                                              <p:spTgt spid="10"/>
                                            </p:tgtEl>
                                            <p:attrNameLst>
                                              <p:attrName>r</p:attrName>
                                            </p:attrNameLst>
                                          </p:cBhvr>
                                        </p:animRot>
                                        <p:animRot by="240000">
                                          <p:cBhvr>
                                            <p:cTn id="50" dur="160" fill="hold">
                                              <p:stCondLst>
                                                <p:cond delay="320"/>
                                              </p:stCondLst>
                                            </p:cTn>
                                            <p:tgtEl>
                                              <p:spTgt spid="10"/>
                                            </p:tgtEl>
                                            <p:attrNameLst>
                                              <p:attrName>r</p:attrName>
                                            </p:attrNameLst>
                                          </p:cBhvr>
                                        </p:animRot>
                                        <p:animRot by="-240000">
                                          <p:cBhvr>
                                            <p:cTn id="51" dur="160" fill="hold">
                                              <p:stCondLst>
                                                <p:cond delay="480"/>
                                              </p:stCondLst>
                                            </p:cTn>
                                            <p:tgtEl>
                                              <p:spTgt spid="10"/>
                                            </p:tgtEl>
                                            <p:attrNameLst>
                                              <p:attrName>r</p:attrName>
                                            </p:attrNameLst>
                                          </p:cBhvr>
                                        </p:animRot>
                                        <p:animRot by="120000">
                                          <p:cBhvr>
                                            <p:cTn id="52" dur="160" fill="hold">
                                              <p:stCondLst>
                                                <p:cond delay="640"/>
                                              </p:stCondLst>
                                            </p:cTn>
                                            <p:tgtEl>
                                              <p:spTgt spid="10"/>
                                            </p:tgtEl>
                                            <p:attrNameLst>
                                              <p:attrName>r</p:attrName>
                                            </p:attrNameLst>
                                          </p:cBhvr>
                                        </p:animRot>
                                      </p:childTnLst>
                                    </p:cTn>
                                  </p:par>
                                </p:childTnLst>
                              </p:cTn>
                            </p:par>
                            <p:par>
                              <p:cTn id="53" fill="hold">
                                <p:stCondLst>
                                  <p:cond delay="3800"/>
                                </p:stCondLst>
                                <p:childTnLst>
                                  <p:par>
                                    <p:cTn id="54" presetID="2" presetClass="entr" presetSubtype="2" fill="hold" grpId="0" nodeType="afterEffect" p14:presetBounceEnd="53333">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14:bounceEnd="53333">
                                          <p:cBhvr additive="base">
                                            <p:cTn id="56" dur="300" fill="hold"/>
                                            <p:tgtEl>
                                              <p:spTgt spid="4"/>
                                            </p:tgtEl>
                                            <p:attrNameLst>
                                              <p:attrName>ppt_x</p:attrName>
                                            </p:attrNameLst>
                                          </p:cBhvr>
                                          <p:tavLst>
                                            <p:tav tm="0">
                                              <p:val>
                                                <p:strVal val="1+#ppt_w/2"/>
                                              </p:val>
                                            </p:tav>
                                            <p:tav tm="100000">
                                              <p:val>
                                                <p:strVal val="#ppt_x"/>
                                              </p:val>
                                            </p:tav>
                                          </p:tavLst>
                                        </p:anim>
                                        <p:anim calcmode="lin" valueType="num" p14:bounceEnd="53333">
                                          <p:cBhvr additive="base">
                                            <p:cTn id="57" dur="300" fill="hold"/>
                                            <p:tgtEl>
                                              <p:spTgt spid="4"/>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53333">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14:bounceEnd="53333">
                                          <p:cBhvr additive="base">
                                            <p:cTn id="60" dur="300" fill="hold"/>
                                            <p:tgtEl>
                                              <p:spTgt spid="9"/>
                                            </p:tgtEl>
                                            <p:attrNameLst>
                                              <p:attrName>ppt_x</p:attrName>
                                            </p:attrNameLst>
                                          </p:cBhvr>
                                          <p:tavLst>
                                            <p:tav tm="0">
                                              <p:val>
                                                <p:strVal val="1+#ppt_w/2"/>
                                              </p:val>
                                            </p:tav>
                                            <p:tav tm="100000">
                                              <p:val>
                                                <p:strVal val="#ppt_x"/>
                                              </p:val>
                                            </p:tav>
                                          </p:tavLst>
                                        </p:anim>
                                        <p:anim calcmode="lin" valueType="num" p14:bounceEnd="53333">
                                          <p:cBhvr additive="base">
                                            <p:cTn id="61" dur="300" fill="hold"/>
                                            <p:tgtEl>
                                              <p:spTgt spid="9"/>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14:presetBounceEnd="53333">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14:bounceEnd="53333">
                                          <p:cBhvr additive="base">
                                            <p:cTn id="64" dur="300" fill="hold"/>
                                            <p:tgtEl>
                                              <p:spTgt spid="11"/>
                                            </p:tgtEl>
                                            <p:attrNameLst>
                                              <p:attrName>ppt_x</p:attrName>
                                            </p:attrNameLst>
                                          </p:cBhvr>
                                          <p:tavLst>
                                            <p:tav tm="0">
                                              <p:val>
                                                <p:strVal val="1+#ppt_w/2"/>
                                              </p:val>
                                            </p:tav>
                                            <p:tav tm="100000">
                                              <p:val>
                                                <p:strVal val="#ppt_x"/>
                                              </p:val>
                                            </p:tav>
                                          </p:tavLst>
                                        </p:anim>
                                        <p:anim calcmode="lin" valueType="num" p14:bounceEnd="53333">
                                          <p:cBhvr additive="base">
                                            <p:cTn id="65" dur="300" fill="hold"/>
                                            <p:tgtEl>
                                              <p:spTgt spid="11"/>
                                            </p:tgtEl>
                                            <p:attrNameLst>
                                              <p:attrName>ppt_y</p:attrName>
                                            </p:attrNameLst>
                                          </p:cBhvr>
                                          <p:tavLst>
                                            <p:tav tm="0">
                                              <p:val>
                                                <p:strVal val="#ppt_y"/>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1000"/>
                                            <p:tgtEl>
                                              <p:spTgt spid="12"/>
                                            </p:tgtEl>
                                          </p:cBhvr>
                                        </p:animEffect>
                                        <p:anim calcmode="lin" valueType="num">
                                          <p:cBhvr>
                                            <p:cTn id="69" dur="1000" fill="hold"/>
                                            <p:tgtEl>
                                              <p:spTgt spid="12"/>
                                            </p:tgtEl>
                                            <p:attrNameLst>
                                              <p:attrName>ppt_x</p:attrName>
                                            </p:attrNameLst>
                                          </p:cBhvr>
                                          <p:tavLst>
                                            <p:tav tm="0">
                                              <p:val>
                                                <p:strVal val="#ppt_x"/>
                                              </p:val>
                                            </p:tav>
                                            <p:tav tm="100000">
                                              <p:val>
                                                <p:strVal val="#ppt_x"/>
                                              </p:val>
                                            </p:tav>
                                          </p:tavLst>
                                        </p:anim>
                                        <p:anim calcmode="lin" valueType="num">
                                          <p:cBhvr>
                                            <p:cTn id="70" dur="1000" fill="hold"/>
                                            <p:tgtEl>
                                              <p:spTgt spid="12"/>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fade">
                                          <p:cBhvr>
                                            <p:cTn id="73" dur="1000"/>
                                            <p:tgtEl>
                                              <p:spTgt spid="13"/>
                                            </p:tgtEl>
                                          </p:cBhvr>
                                        </p:animEffect>
                                        <p:anim calcmode="lin" valueType="num">
                                          <p:cBhvr>
                                            <p:cTn id="74" dur="1000" fill="hold"/>
                                            <p:tgtEl>
                                              <p:spTgt spid="13"/>
                                            </p:tgtEl>
                                            <p:attrNameLst>
                                              <p:attrName>ppt_x</p:attrName>
                                            </p:attrNameLst>
                                          </p:cBhvr>
                                          <p:tavLst>
                                            <p:tav tm="0">
                                              <p:val>
                                                <p:strVal val="#ppt_x"/>
                                              </p:val>
                                            </p:tav>
                                            <p:tav tm="100000">
                                              <p:val>
                                                <p:strVal val="#ppt_x"/>
                                              </p:val>
                                            </p:tav>
                                          </p:tavLst>
                                        </p:anim>
                                        <p:anim calcmode="lin" valueType="num">
                                          <p:cBhvr>
                                            <p:cTn id="75" dur="1000" fill="hold"/>
                                            <p:tgtEl>
                                              <p:spTgt spid="13"/>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fade">
                                          <p:cBhvr>
                                            <p:cTn id="78" dur="1000"/>
                                            <p:tgtEl>
                                              <p:spTgt spid="14"/>
                                            </p:tgtEl>
                                          </p:cBhvr>
                                        </p:animEffect>
                                        <p:anim calcmode="lin" valueType="num">
                                          <p:cBhvr>
                                            <p:cTn id="79" dur="1000" fill="hold"/>
                                            <p:tgtEl>
                                              <p:spTgt spid="14"/>
                                            </p:tgtEl>
                                            <p:attrNameLst>
                                              <p:attrName>ppt_x</p:attrName>
                                            </p:attrNameLst>
                                          </p:cBhvr>
                                          <p:tavLst>
                                            <p:tav tm="0">
                                              <p:val>
                                                <p:strVal val="#ppt_x"/>
                                              </p:val>
                                            </p:tav>
                                            <p:tav tm="100000">
                                              <p:val>
                                                <p:strVal val="#ppt_x"/>
                                              </p:val>
                                            </p:tav>
                                          </p:tavLst>
                                        </p:anim>
                                        <p:anim calcmode="lin" valueType="num">
                                          <p:cBhvr>
                                            <p:cTn id="8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 grpId="0" animBg="1"/>
          <p:bldP spid="3" grpId="1" animBg="1"/>
          <p:bldP spid="4" grpId="0"/>
          <p:bldP spid="5" grpId="0" animBg="1"/>
          <p:bldP spid="6" grpId="0" animBg="1"/>
          <p:bldP spid="7" grpId="0"/>
          <p:bldP spid="8" grpId="0" animBg="1"/>
          <p:bldP spid="8" grpId="1" animBg="1"/>
          <p:bldP spid="9" grpId="0"/>
          <p:bldP spid="10" grpId="0" animBg="1"/>
          <p:bldP spid="10" grpId="1" animBg="1"/>
          <p:bldP spid="11" grpId="0"/>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4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14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300" fill="hold"/>
                                            <p:tgtEl>
                                              <p:spTgt spid="3"/>
                                            </p:tgtEl>
                                            <p:attrNameLst>
                                              <p:attrName>ppt_x</p:attrName>
                                            </p:attrNameLst>
                                          </p:cBhvr>
                                          <p:tavLst>
                                            <p:tav tm="0">
                                              <p:val>
                                                <p:strVal val="0-#ppt_w/2"/>
                                              </p:val>
                                            </p:tav>
                                            <p:tav tm="100000">
                                              <p:val>
                                                <p:strVal val="#ppt_x"/>
                                              </p:val>
                                            </p:tav>
                                          </p:tavLst>
                                        </p:anim>
                                        <p:anim calcmode="lin" valueType="num">
                                          <p:cBhvr additive="base">
                                            <p:cTn id="24" dur="300" fill="hold"/>
                                            <p:tgtEl>
                                              <p:spTgt spid="3"/>
                                            </p:tgtEl>
                                            <p:attrNameLst>
                                              <p:attrName>ppt_y</p:attrName>
                                            </p:attrNameLst>
                                          </p:cBhvr>
                                          <p:tavLst>
                                            <p:tav tm="0">
                                              <p:val>
                                                <p:strVal val="#ppt_y"/>
                                              </p:val>
                                            </p:tav>
                                            <p:tav tm="100000">
                                              <p:val>
                                                <p:strVal val="#ppt_y"/>
                                              </p:val>
                                            </p:tav>
                                          </p:tavLst>
                                        </p:anim>
                                      </p:childTnLst>
                                    </p:cTn>
                                  </p:par>
                                  <p:par>
                                    <p:cTn id="25" presetID="32" presetClass="emph" presetSubtype="0" fill="hold" grpId="1" nodeType="withEffect">
                                      <p:stCondLst>
                                        <p:cond delay="0"/>
                                      </p:stCondLst>
                                      <p:childTnLst>
                                        <p:animRot by="120000">
                                          <p:cBhvr>
                                            <p:cTn id="26" dur="80" fill="hold">
                                              <p:stCondLst>
                                                <p:cond delay="0"/>
                                              </p:stCondLst>
                                            </p:cTn>
                                            <p:tgtEl>
                                              <p:spTgt spid="3"/>
                                            </p:tgtEl>
                                            <p:attrNameLst>
                                              <p:attrName>r</p:attrName>
                                            </p:attrNameLst>
                                          </p:cBhvr>
                                        </p:animRot>
                                        <p:animRot by="-240000">
                                          <p:cBhvr>
                                            <p:cTn id="27" dur="160" fill="hold">
                                              <p:stCondLst>
                                                <p:cond delay="160"/>
                                              </p:stCondLst>
                                            </p:cTn>
                                            <p:tgtEl>
                                              <p:spTgt spid="3"/>
                                            </p:tgtEl>
                                            <p:attrNameLst>
                                              <p:attrName>r</p:attrName>
                                            </p:attrNameLst>
                                          </p:cBhvr>
                                        </p:animRot>
                                        <p:animRot by="240000">
                                          <p:cBhvr>
                                            <p:cTn id="28" dur="160" fill="hold">
                                              <p:stCondLst>
                                                <p:cond delay="320"/>
                                              </p:stCondLst>
                                            </p:cTn>
                                            <p:tgtEl>
                                              <p:spTgt spid="3"/>
                                            </p:tgtEl>
                                            <p:attrNameLst>
                                              <p:attrName>r</p:attrName>
                                            </p:attrNameLst>
                                          </p:cBhvr>
                                        </p:animRot>
                                        <p:animRot by="-240000">
                                          <p:cBhvr>
                                            <p:cTn id="29" dur="160" fill="hold">
                                              <p:stCondLst>
                                                <p:cond delay="480"/>
                                              </p:stCondLst>
                                            </p:cTn>
                                            <p:tgtEl>
                                              <p:spTgt spid="3"/>
                                            </p:tgtEl>
                                            <p:attrNameLst>
                                              <p:attrName>r</p:attrName>
                                            </p:attrNameLst>
                                          </p:cBhvr>
                                        </p:animRot>
                                        <p:animRot by="120000">
                                          <p:cBhvr>
                                            <p:cTn id="30" dur="160" fill="hold">
                                              <p:stCondLst>
                                                <p:cond delay="640"/>
                                              </p:stCondLst>
                                            </p:cTn>
                                            <p:tgtEl>
                                              <p:spTgt spid="3"/>
                                            </p:tgtEl>
                                            <p:attrNameLst>
                                              <p:attrName>r</p:attrName>
                                            </p:attrNameLst>
                                          </p:cBhvr>
                                        </p:animRot>
                                      </p:childTnLst>
                                    </p:cTn>
                                  </p:par>
                                </p:childTnLst>
                              </p:cTn>
                            </p:par>
                            <p:par>
                              <p:cTn id="31" fill="hold">
                                <p:stCondLst>
                                  <p:cond delay="2200"/>
                                </p:stCondLst>
                                <p:childTnLst>
                                  <p:par>
                                    <p:cTn id="32" presetID="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300" fill="hold"/>
                                            <p:tgtEl>
                                              <p:spTgt spid="8"/>
                                            </p:tgtEl>
                                            <p:attrNameLst>
                                              <p:attrName>ppt_x</p:attrName>
                                            </p:attrNameLst>
                                          </p:cBhvr>
                                          <p:tavLst>
                                            <p:tav tm="0">
                                              <p:val>
                                                <p:strVal val="0-#ppt_w/2"/>
                                              </p:val>
                                            </p:tav>
                                            <p:tav tm="100000">
                                              <p:val>
                                                <p:strVal val="#ppt_x"/>
                                              </p:val>
                                            </p:tav>
                                          </p:tavLst>
                                        </p:anim>
                                        <p:anim calcmode="lin" valueType="num">
                                          <p:cBhvr additive="base">
                                            <p:cTn id="35" dur="300" fill="hold"/>
                                            <p:tgtEl>
                                              <p:spTgt spid="8"/>
                                            </p:tgtEl>
                                            <p:attrNameLst>
                                              <p:attrName>ppt_y</p:attrName>
                                            </p:attrNameLst>
                                          </p:cBhvr>
                                          <p:tavLst>
                                            <p:tav tm="0">
                                              <p:val>
                                                <p:strVal val="#ppt_y"/>
                                              </p:val>
                                            </p:tav>
                                            <p:tav tm="100000">
                                              <p:val>
                                                <p:strVal val="#ppt_y"/>
                                              </p:val>
                                            </p:tav>
                                          </p:tavLst>
                                        </p:anim>
                                      </p:childTnLst>
                                    </p:cTn>
                                  </p:par>
                                  <p:par>
                                    <p:cTn id="36" presetID="32" presetClass="emph" presetSubtype="0" fill="hold" grpId="1" nodeType="withEffect">
                                      <p:stCondLst>
                                        <p:cond delay="0"/>
                                      </p:stCondLst>
                                      <p:childTnLst>
                                        <p:animRot by="120000">
                                          <p:cBhvr>
                                            <p:cTn id="37" dur="80" fill="hold">
                                              <p:stCondLst>
                                                <p:cond delay="0"/>
                                              </p:stCondLst>
                                            </p:cTn>
                                            <p:tgtEl>
                                              <p:spTgt spid="8"/>
                                            </p:tgtEl>
                                            <p:attrNameLst>
                                              <p:attrName>r</p:attrName>
                                            </p:attrNameLst>
                                          </p:cBhvr>
                                        </p:animRot>
                                        <p:animRot by="-240000">
                                          <p:cBhvr>
                                            <p:cTn id="38" dur="160" fill="hold">
                                              <p:stCondLst>
                                                <p:cond delay="160"/>
                                              </p:stCondLst>
                                            </p:cTn>
                                            <p:tgtEl>
                                              <p:spTgt spid="8"/>
                                            </p:tgtEl>
                                            <p:attrNameLst>
                                              <p:attrName>r</p:attrName>
                                            </p:attrNameLst>
                                          </p:cBhvr>
                                        </p:animRot>
                                        <p:animRot by="240000">
                                          <p:cBhvr>
                                            <p:cTn id="39" dur="160" fill="hold">
                                              <p:stCondLst>
                                                <p:cond delay="320"/>
                                              </p:stCondLst>
                                            </p:cTn>
                                            <p:tgtEl>
                                              <p:spTgt spid="8"/>
                                            </p:tgtEl>
                                            <p:attrNameLst>
                                              <p:attrName>r</p:attrName>
                                            </p:attrNameLst>
                                          </p:cBhvr>
                                        </p:animRot>
                                        <p:animRot by="-240000">
                                          <p:cBhvr>
                                            <p:cTn id="40" dur="160" fill="hold">
                                              <p:stCondLst>
                                                <p:cond delay="480"/>
                                              </p:stCondLst>
                                            </p:cTn>
                                            <p:tgtEl>
                                              <p:spTgt spid="8"/>
                                            </p:tgtEl>
                                            <p:attrNameLst>
                                              <p:attrName>r</p:attrName>
                                            </p:attrNameLst>
                                          </p:cBhvr>
                                        </p:animRot>
                                        <p:animRot by="120000">
                                          <p:cBhvr>
                                            <p:cTn id="41" dur="160" fill="hold">
                                              <p:stCondLst>
                                                <p:cond delay="640"/>
                                              </p:stCondLst>
                                            </p:cTn>
                                            <p:tgtEl>
                                              <p:spTgt spid="8"/>
                                            </p:tgtEl>
                                            <p:attrNameLst>
                                              <p:attrName>r</p:attrName>
                                            </p:attrNameLst>
                                          </p:cBhvr>
                                        </p:animRot>
                                      </p:childTnLst>
                                    </p:cTn>
                                  </p:par>
                                </p:childTnLst>
                              </p:cTn>
                            </p:par>
                            <p:par>
                              <p:cTn id="42" fill="hold">
                                <p:stCondLst>
                                  <p:cond delay="3000"/>
                                </p:stCondLst>
                                <p:childTnLst>
                                  <p:par>
                                    <p:cTn id="43" presetID="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300" fill="hold"/>
                                            <p:tgtEl>
                                              <p:spTgt spid="10"/>
                                            </p:tgtEl>
                                            <p:attrNameLst>
                                              <p:attrName>ppt_x</p:attrName>
                                            </p:attrNameLst>
                                          </p:cBhvr>
                                          <p:tavLst>
                                            <p:tav tm="0">
                                              <p:val>
                                                <p:strVal val="0-#ppt_w/2"/>
                                              </p:val>
                                            </p:tav>
                                            <p:tav tm="100000">
                                              <p:val>
                                                <p:strVal val="#ppt_x"/>
                                              </p:val>
                                            </p:tav>
                                          </p:tavLst>
                                        </p:anim>
                                        <p:anim calcmode="lin" valueType="num">
                                          <p:cBhvr additive="base">
                                            <p:cTn id="46" dur="300" fill="hold"/>
                                            <p:tgtEl>
                                              <p:spTgt spid="10"/>
                                            </p:tgtEl>
                                            <p:attrNameLst>
                                              <p:attrName>ppt_y</p:attrName>
                                            </p:attrNameLst>
                                          </p:cBhvr>
                                          <p:tavLst>
                                            <p:tav tm="0">
                                              <p:val>
                                                <p:strVal val="#ppt_y"/>
                                              </p:val>
                                            </p:tav>
                                            <p:tav tm="100000">
                                              <p:val>
                                                <p:strVal val="#ppt_y"/>
                                              </p:val>
                                            </p:tav>
                                          </p:tavLst>
                                        </p:anim>
                                      </p:childTnLst>
                                    </p:cTn>
                                  </p:par>
                                  <p:par>
                                    <p:cTn id="47" presetID="32" presetClass="emph" presetSubtype="0" fill="hold" grpId="1" nodeType="withEffect">
                                      <p:stCondLst>
                                        <p:cond delay="0"/>
                                      </p:stCondLst>
                                      <p:childTnLst>
                                        <p:animRot by="120000">
                                          <p:cBhvr>
                                            <p:cTn id="48" dur="80" fill="hold">
                                              <p:stCondLst>
                                                <p:cond delay="0"/>
                                              </p:stCondLst>
                                            </p:cTn>
                                            <p:tgtEl>
                                              <p:spTgt spid="10"/>
                                            </p:tgtEl>
                                            <p:attrNameLst>
                                              <p:attrName>r</p:attrName>
                                            </p:attrNameLst>
                                          </p:cBhvr>
                                        </p:animRot>
                                        <p:animRot by="-240000">
                                          <p:cBhvr>
                                            <p:cTn id="49" dur="160" fill="hold">
                                              <p:stCondLst>
                                                <p:cond delay="160"/>
                                              </p:stCondLst>
                                            </p:cTn>
                                            <p:tgtEl>
                                              <p:spTgt spid="10"/>
                                            </p:tgtEl>
                                            <p:attrNameLst>
                                              <p:attrName>r</p:attrName>
                                            </p:attrNameLst>
                                          </p:cBhvr>
                                        </p:animRot>
                                        <p:animRot by="240000">
                                          <p:cBhvr>
                                            <p:cTn id="50" dur="160" fill="hold">
                                              <p:stCondLst>
                                                <p:cond delay="320"/>
                                              </p:stCondLst>
                                            </p:cTn>
                                            <p:tgtEl>
                                              <p:spTgt spid="10"/>
                                            </p:tgtEl>
                                            <p:attrNameLst>
                                              <p:attrName>r</p:attrName>
                                            </p:attrNameLst>
                                          </p:cBhvr>
                                        </p:animRot>
                                        <p:animRot by="-240000">
                                          <p:cBhvr>
                                            <p:cTn id="51" dur="160" fill="hold">
                                              <p:stCondLst>
                                                <p:cond delay="480"/>
                                              </p:stCondLst>
                                            </p:cTn>
                                            <p:tgtEl>
                                              <p:spTgt spid="10"/>
                                            </p:tgtEl>
                                            <p:attrNameLst>
                                              <p:attrName>r</p:attrName>
                                            </p:attrNameLst>
                                          </p:cBhvr>
                                        </p:animRot>
                                        <p:animRot by="120000">
                                          <p:cBhvr>
                                            <p:cTn id="52" dur="160" fill="hold">
                                              <p:stCondLst>
                                                <p:cond delay="640"/>
                                              </p:stCondLst>
                                            </p:cTn>
                                            <p:tgtEl>
                                              <p:spTgt spid="10"/>
                                            </p:tgtEl>
                                            <p:attrNameLst>
                                              <p:attrName>r</p:attrName>
                                            </p:attrNameLst>
                                          </p:cBhvr>
                                        </p:animRot>
                                      </p:childTnLst>
                                    </p:cTn>
                                  </p:par>
                                </p:childTnLst>
                              </p:cTn>
                            </p:par>
                            <p:par>
                              <p:cTn id="53" fill="hold">
                                <p:stCondLst>
                                  <p:cond delay="3800"/>
                                </p:stCondLst>
                                <p:childTnLst>
                                  <p:par>
                                    <p:cTn id="54" presetID="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300" fill="hold"/>
                                            <p:tgtEl>
                                              <p:spTgt spid="4"/>
                                            </p:tgtEl>
                                            <p:attrNameLst>
                                              <p:attrName>ppt_x</p:attrName>
                                            </p:attrNameLst>
                                          </p:cBhvr>
                                          <p:tavLst>
                                            <p:tav tm="0">
                                              <p:val>
                                                <p:strVal val="1+#ppt_w/2"/>
                                              </p:val>
                                            </p:tav>
                                            <p:tav tm="100000">
                                              <p:val>
                                                <p:strVal val="#ppt_x"/>
                                              </p:val>
                                            </p:tav>
                                          </p:tavLst>
                                        </p:anim>
                                        <p:anim calcmode="lin" valueType="num">
                                          <p:cBhvr additive="base">
                                            <p:cTn id="57" dur="300" fill="hold"/>
                                            <p:tgtEl>
                                              <p:spTgt spid="4"/>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300" fill="hold"/>
                                            <p:tgtEl>
                                              <p:spTgt spid="9"/>
                                            </p:tgtEl>
                                            <p:attrNameLst>
                                              <p:attrName>ppt_x</p:attrName>
                                            </p:attrNameLst>
                                          </p:cBhvr>
                                          <p:tavLst>
                                            <p:tav tm="0">
                                              <p:val>
                                                <p:strVal val="1+#ppt_w/2"/>
                                              </p:val>
                                            </p:tav>
                                            <p:tav tm="100000">
                                              <p:val>
                                                <p:strVal val="#ppt_x"/>
                                              </p:val>
                                            </p:tav>
                                          </p:tavLst>
                                        </p:anim>
                                        <p:anim calcmode="lin" valueType="num">
                                          <p:cBhvr additive="base">
                                            <p:cTn id="61" dur="300" fill="hold"/>
                                            <p:tgtEl>
                                              <p:spTgt spid="9"/>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additive="base">
                                            <p:cTn id="64" dur="300" fill="hold"/>
                                            <p:tgtEl>
                                              <p:spTgt spid="11"/>
                                            </p:tgtEl>
                                            <p:attrNameLst>
                                              <p:attrName>ppt_x</p:attrName>
                                            </p:attrNameLst>
                                          </p:cBhvr>
                                          <p:tavLst>
                                            <p:tav tm="0">
                                              <p:val>
                                                <p:strVal val="1+#ppt_w/2"/>
                                              </p:val>
                                            </p:tav>
                                            <p:tav tm="100000">
                                              <p:val>
                                                <p:strVal val="#ppt_x"/>
                                              </p:val>
                                            </p:tav>
                                          </p:tavLst>
                                        </p:anim>
                                        <p:anim calcmode="lin" valueType="num">
                                          <p:cBhvr additive="base">
                                            <p:cTn id="65" dur="300" fill="hold"/>
                                            <p:tgtEl>
                                              <p:spTgt spid="11"/>
                                            </p:tgtEl>
                                            <p:attrNameLst>
                                              <p:attrName>ppt_y</p:attrName>
                                            </p:attrNameLst>
                                          </p:cBhvr>
                                          <p:tavLst>
                                            <p:tav tm="0">
                                              <p:val>
                                                <p:strVal val="#ppt_y"/>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1000"/>
                                            <p:tgtEl>
                                              <p:spTgt spid="12"/>
                                            </p:tgtEl>
                                          </p:cBhvr>
                                        </p:animEffect>
                                        <p:anim calcmode="lin" valueType="num">
                                          <p:cBhvr>
                                            <p:cTn id="69" dur="1000" fill="hold"/>
                                            <p:tgtEl>
                                              <p:spTgt spid="12"/>
                                            </p:tgtEl>
                                            <p:attrNameLst>
                                              <p:attrName>ppt_x</p:attrName>
                                            </p:attrNameLst>
                                          </p:cBhvr>
                                          <p:tavLst>
                                            <p:tav tm="0">
                                              <p:val>
                                                <p:strVal val="#ppt_x"/>
                                              </p:val>
                                            </p:tav>
                                            <p:tav tm="100000">
                                              <p:val>
                                                <p:strVal val="#ppt_x"/>
                                              </p:val>
                                            </p:tav>
                                          </p:tavLst>
                                        </p:anim>
                                        <p:anim calcmode="lin" valueType="num">
                                          <p:cBhvr>
                                            <p:cTn id="70" dur="1000" fill="hold"/>
                                            <p:tgtEl>
                                              <p:spTgt spid="12"/>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fade">
                                          <p:cBhvr>
                                            <p:cTn id="73" dur="1000"/>
                                            <p:tgtEl>
                                              <p:spTgt spid="13"/>
                                            </p:tgtEl>
                                          </p:cBhvr>
                                        </p:animEffect>
                                        <p:anim calcmode="lin" valueType="num">
                                          <p:cBhvr>
                                            <p:cTn id="74" dur="1000" fill="hold"/>
                                            <p:tgtEl>
                                              <p:spTgt spid="13"/>
                                            </p:tgtEl>
                                            <p:attrNameLst>
                                              <p:attrName>ppt_x</p:attrName>
                                            </p:attrNameLst>
                                          </p:cBhvr>
                                          <p:tavLst>
                                            <p:tav tm="0">
                                              <p:val>
                                                <p:strVal val="#ppt_x"/>
                                              </p:val>
                                            </p:tav>
                                            <p:tav tm="100000">
                                              <p:val>
                                                <p:strVal val="#ppt_x"/>
                                              </p:val>
                                            </p:tav>
                                          </p:tavLst>
                                        </p:anim>
                                        <p:anim calcmode="lin" valueType="num">
                                          <p:cBhvr>
                                            <p:cTn id="75" dur="1000" fill="hold"/>
                                            <p:tgtEl>
                                              <p:spTgt spid="13"/>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fade">
                                          <p:cBhvr>
                                            <p:cTn id="78" dur="1000"/>
                                            <p:tgtEl>
                                              <p:spTgt spid="14"/>
                                            </p:tgtEl>
                                          </p:cBhvr>
                                        </p:animEffect>
                                        <p:anim calcmode="lin" valueType="num">
                                          <p:cBhvr>
                                            <p:cTn id="79" dur="1000" fill="hold"/>
                                            <p:tgtEl>
                                              <p:spTgt spid="14"/>
                                            </p:tgtEl>
                                            <p:attrNameLst>
                                              <p:attrName>ppt_x</p:attrName>
                                            </p:attrNameLst>
                                          </p:cBhvr>
                                          <p:tavLst>
                                            <p:tav tm="0">
                                              <p:val>
                                                <p:strVal val="#ppt_x"/>
                                              </p:val>
                                            </p:tav>
                                            <p:tav tm="100000">
                                              <p:val>
                                                <p:strVal val="#ppt_x"/>
                                              </p:val>
                                            </p:tav>
                                          </p:tavLst>
                                        </p:anim>
                                        <p:anim calcmode="lin" valueType="num">
                                          <p:cBhvr>
                                            <p:cTn id="8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 grpId="0" animBg="1"/>
          <p:bldP spid="3" grpId="1" animBg="1"/>
          <p:bldP spid="4" grpId="0"/>
          <p:bldP spid="5" grpId="0" animBg="1"/>
          <p:bldP spid="6" grpId="0" animBg="1"/>
          <p:bldP spid="7" grpId="0"/>
          <p:bldP spid="8" grpId="0" animBg="1"/>
          <p:bldP spid="8" grpId="1" animBg="1"/>
          <p:bldP spid="9" grpId="0"/>
          <p:bldP spid="10" grpId="0" animBg="1"/>
          <p:bldP spid="10" grpId="1" animBg="1"/>
          <p:bldP spid="11" grpId="0"/>
          <p:bldP spid="12" grpId="0"/>
          <p:bldP spid="13" grpId="0"/>
          <p:bldP spid="14"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575415" y="10135"/>
            <a:ext cx="1620957" cy="523220"/>
          </a:xfrm>
          <a:prstGeom prst="rect">
            <a:avLst/>
          </a:prstGeom>
        </p:spPr>
        <p:txBody>
          <a:bodyPr wrap="none">
            <a:spAutoFit/>
          </a:bodyPr>
          <a:lstStyle/>
          <a:p>
            <a:r>
              <a:rPr lang="zh-CN" altLang="en-US" sz="2800" dirty="0">
                <a:solidFill>
                  <a:schemeClr val="bg1"/>
                </a:solidFill>
                <a:latin typeface="微软雅黑"/>
                <a:ea typeface="微软雅黑"/>
              </a:rPr>
              <a:t>研究过程</a:t>
            </a:r>
          </a:p>
        </p:txBody>
      </p:sp>
      <p:cxnSp>
        <p:nvCxnSpPr>
          <p:cNvPr id="3" name="直接连接符 2"/>
          <p:cNvCxnSpPr/>
          <p:nvPr/>
        </p:nvCxnSpPr>
        <p:spPr>
          <a:xfrm>
            <a:off x="1143220" y="2835380"/>
            <a:ext cx="8000780" cy="0"/>
          </a:xfrm>
          <a:prstGeom prst="line">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835696" y="2759180"/>
            <a:ext cx="170770" cy="170770"/>
          </a:xfrm>
          <a:prstGeom prst="ellipse">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a:xfrm>
            <a:off x="1629975" y="2449572"/>
            <a:ext cx="649537" cy="307777"/>
          </a:xfrm>
          <a:prstGeom prst="rect">
            <a:avLst/>
          </a:prstGeom>
        </p:spPr>
        <p:txBody>
          <a:bodyPr wrap="none">
            <a:spAutoFit/>
          </a:bodyPr>
          <a:lstStyle/>
          <a:p>
            <a:r>
              <a:rPr lang="zh-CN" altLang="en-US" sz="1400" dirty="0" smtClean="0">
                <a:solidFill>
                  <a:srgbClr val="002060"/>
                </a:solidFill>
                <a:latin typeface="微软雅黑" panose="020B0503020204020204" pitchFamily="34" charset="-122"/>
                <a:ea typeface="微软雅黑" panose="020B0503020204020204" pitchFamily="34" charset="-122"/>
                <a:cs typeface="Arial" pitchFamily="34" charset="0"/>
              </a:rPr>
              <a:t>过程</a:t>
            </a:r>
            <a:r>
              <a:rPr lang="en-US" altLang="zh-CN" sz="1400" dirty="0" smtClean="0">
                <a:solidFill>
                  <a:srgbClr val="002060"/>
                </a:solidFill>
                <a:latin typeface="微软雅黑" panose="020B0503020204020204" pitchFamily="34" charset="-122"/>
                <a:ea typeface="微软雅黑" panose="020B0503020204020204" pitchFamily="34" charset="-122"/>
                <a:cs typeface="Arial" pitchFamily="34" charset="0"/>
              </a:rPr>
              <a:t>1</a:t>
            </a:r>
            <a:endParaRPr lang="zh-CN" altLang="en-US" sz="1400" dirty="0">
              <a:solidFill>
                <a:srgbClr val="002060"/>
              </a:solidFill>
              <a:latin typeface="微软雅黑" panose="020B0503020204020204" pitchFamily="34" charset="-122"/>
              <a:ea typeface="微软雅黑" panose="020B0503020204020204" pitchFamily="34" charset="-122"/>
              <a:cs typeface="Arial" pitchFamily="34" charset="0"/>
            </a:endParaRPr>
          </a:p>
        </p:txBody>
      </p:sp>
      <p:grpSp>
        <p:nvGrpSpPr>
          <p:cNvPr id="6" name="组合 5"/>
          <p:cNvGrpSpPr/>
          <p:nvPr/>
        </p:nvGrpSpPr>
        <p:grpSpPr>
          <a:xfrm>
            <a:off x="552420" y="2605030"/>
            <a:ext cx="402516" cy="477876"/>
            <a:chOff x="641350" y="2287588"/>
            <a:chExt cx="720725" cy="855662"/>
          </a:xfrm>
          <a:solidFill>
            <a:srgbClr val="0070C0"/>
          </a:solidFill>
        </p:grpSpPr>
        <p:sp>
          <p:nvSpPr>
            <p:cNvPr id="7" name="Rectangle 6"/>
            <p:cNvSpPr>
              <a:spLocks noChangeArrowheads="1"/>
            </p:cNvSpPr>
            <p:nvPr/>
          </p:nvSpPr>
          <p:spPr bwMode="auto">
            <a:xfrm>
              <a:off x="820738" y="2663825"/>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Rectangle 7"/>
            <p:cNvSpPr>
              <a:spLocks noChangeArrowheads="1"/>
            </p:cNvSpPr>
            <p:nvPr/>
          </p:nvSpPr>
          <p:spPr bwMode="auto">
            <a:xfrm>
              <a:off x="820738" y="2782888"/>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Rectangle 8"/>
            <p:cNvSpPr>
              <a:spLocks noChangeArrowheads="1"/>
            </p:cNvSpPr>
            <p:nvPr/>
          </p:nvSpPr>
          <p:spPr bwMode="auto">
            <a:xfrm>
              <a:off x="820738" y="2903538"/>
              <a:ext cx="24130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9"/>
            <p:cNvSpPr>
              <a:spLocks noEditPoints="1"/>
            </p:cNvSpPr>
            <p:nvPr/>
          </p:nvSpPr>
          <p:spPr bwMode="auto">
            <a:xfrm>
              <a:off x="641350" y="2287588"/>
              <a:ext cx="720725" cy="855662"/>
            </a:xfrm>
            <a:custGeom>
              <a:avLst/>
              <a:gdLst>
                <a:gd name="T0" fmla="*/ 120 w 192"/>
                <a:gd name="T1" fmla="*/ 20 h 228"/>
                <a:gd name="T2" fmla="*/ 96 w 192"/>
                <a:gd name="T3" fmla="*/ 0 h 228"/>
                <a:gd name="T4" fmla="*/ 73 w 192"/>
                <a:gd name="T5" fmla="*/ 20 h 228"/>
                <a:gd name="T6" fmla="*/ 0 w 192"/>
                <a:gd name="T7" fmla="*/ 20 h 228"/>
                <a:gd name="T8" fmla="*/ 0 w 192"/>
                <a:gd name="T9" fmla="*/ 228 h 228"/>
                <a:gd name="T10" fmla="*/ 192 w 192"/>
                <a:gd name="T11" fmla="*/ 228 h 228"/>
                <a:gd name="T12" fmla="*/ 192 w 192"/>
                <a:gd name="T13" fmla="*/ 20 h 228"/>
                <a:gd name="T14" fmla="*/ 120 w 192"/>
                <a:gd name="T15" fmla="*/ 20 h 228"/>
                <a:gd name="T16" fmla="*/ 80 w 192"/>
                <a:gd name="T17" fmla="*/ 39 h 228"/>
                <a:gd name="T18" fmla="*/ 80 w 192"/>
                <a:gd name="T19" fmla="*/ 34 h 228"/>
                <a:gd name="T20" fmla="*/ 80 w 192"/>
                <a:gd name="T21" fmla="*/ 24 h 228"/>
                <a:gd name="T22" fmla="*/ 96 w 192"/>
                <a:gd name="T23" fmla="*/ 8 h 228"/>
                <a:gd name="T24" fmla="*/ 112 w 192"/>
                <a:gd name="T25" fmla="*/ 24 h 228"/>
                <a:gd name="T26" fmla="*/ 112 w 192"/>
                <a:gd name="T27" fmla="*/ 34 h 228"/>
                <a:gd name="T28" fmla="*/ 112 w 192"/>
                <a:gd name="T29" fmla="*/ 39 h 228"/>
                <a:gd name="T30" fmla="*/ 116 w 192"/>
                <a:gd name="T31" fmla="*/ 41 h 228"/>
                <a:gd name="T32" fmla="*/ 134 w 192"/>
                <a:gd name="T33" fmla="*/ 60 h 228"/>
                <a:gd name="T34" fmla="*/ 59 w 192"/>
                <a:gd name="T35" fmla="*/ 60 h 228"/>
                <a:gd name="T36" fmla="*/ 76 w 192"/>
                <a:gd name="T37" fmla="*/ 41 h 228"/>
                <a:gd name="T38" fmla="*/ 80 w 192"/>
                <a:gd name="T39" fmla="*/ 39 h 228"/>
                <a:gd name="T40" fmla="*/ 184 w 192"/>
                <a:gd name="T41" fmla="*/ 220 h 228"/>
                <a:gd name="T42" fmla="*/ 8 w 192"/>
                <a:gd name="T43" fmla="*/ 220 h 228"/>
                <a:gd name="T44" fmla="*/ 8 w 192"/>
                <a:gd name="T45" fmla="*/ 28 h 228"/>
                <a:gd name="T46" fmla="*/ 72 w 192"/>
                <a:gd name="T47" fmla="*/ 28 h 228"/>
                <a:gd name="T48" fmla="*/ 72 w 192"/>
                <a:gd name="T49" fmla="*/ 34 h 228"/>
                <a:gd name="T50" fmla="*/ 48 w 192"/>
                <a:gd name="T51" fmla="*/ 68 h 228"/>
                <a:gd name="T52" fmla="*/ 144 w 192"/>
                <a:gd name="T53" fmla="*/ 68 h 228"/>
                <a:gd name="T54" fmla="*/ 120 w 192"/>
                <a:gd name="T55" fmla="*/ 34 h 228"/>
                <a:gd name="T56" fmla="*/ 120 w 192"/>
                <a:gd name="T57" fmla="*/ 28 h 228"/>
                <a:gd name="T58" fmla="*/ 184 w 192"/>
                <a:gd name="T59" fmla="*/ 28 h 228"/>
                <a:gd name="T60" fmla="*/ 184 w 192"/>
                <a:gd name="T61" fmla="*/ 2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228">
                  <a:moveTo>
                    <a:pt x="120" y="20"/>
                  </a:moveTo>
                  <a:cubicBezTo>
                    <a:pt x="118" y="9"/>
                    <a:pt x="108" y="0"/>
                    <a:pt x="96" y="0"/>
                  </a:cubicBezTo>
                  <a:cubicBezTo>
                    <a:pt x="84" y="0"/>
                    <a:pt x="75" y="9"/>
                    <a:pt x="73" y="20"/>
                  </a:cubicBezTo>
                  <a:cubicBezTo>
                    <a:pt x="0" y="20"/>
                    <a:pt x="0" y="20"/>
                    <a:pt x="0" y="20"/>
                  </a:cubicBezTo>
                  <a:cubicBezTo>
                    <a:pt x="0" y="228"/>
                    <a:pt x="0" y="228"/>
                    <a:pt x="0" y="228"/>
                  </a:cubicBezTo>
                  <a:cubicBezTo>
                    <a:pt x="192" y="228"/>
                    <a:pt x="192" y="228"/>
                    <a:pt x="192" y="228"/>
                  </a:cubicBezTo>
                  <a:cubicBezTo>
                    <a:pt x="192" y="20"/>
                    <a:pt x="192" y="20"/>
                    <a:pt x="192" y="20"/>
                  </a:cubicBezTo>
                  <a:lnTo>
                    <a:pt x="120" y="20"/>
                  </a:lnTo>
                  <a:close/>
                  <a:moveTo>
                    <a:pt x="80" y="39"/>
                  </a:moveTo>
                  <a:cubicBezTo>
                    <a:pt x="80" y="34"/>
                    <a:pt x="80" y="34"/>
                    <a:pt x="80" y="34"/>
                  </a:cubicBezTo>
                  <a:cubicBezTo>
                    <a:pt x="80" y="24"/>
                    <a:pt x="80" y="24"/>
                    <a:pt x="80" y="24"/>
                  </a:cubicBezTo>
                  <a:cubicBezTo>
                    <a:pt x="80" y="15"/>
                    <a:pt x="87" y="8"/>
                    <a:pt x="96" y="8"/>
                  </a:cubicBezTo>
                  <a:cubicBezTo>
                    <a:pt x="105" y="8"/>
                    <a:pt x="112" y="15"/>
                    <a:pt x="112" y="24"/>
                  </a:cubicBezTo>
                  <a:cubicBezTo>
                    <a:pt x="112" y="34"/>
                    <a:pt x="112" y="34"/>
                    <a:pt x="112" y="34"/>
                  </a:cubicBezTo>
                  <a:cubicBezTo>
                    <a:pt x="112" y="39"/>
                    <a:pt x="112" y="39"/>
                    <a:pt x="112" y="39"/>
                  </a:cubicBezTo>
                  <a:cubicBezTo>
                    <a:pt x="116" y="41"/>
                    <a:pt x="116" y="41"/>
                    <a:pt x="116" y="41"/>
                  </a:cubicBezTo>
                  <a:cubicBezTo>
                    <a:pt x="124" y="45"/>
                    <a:pt x="130" y="52"/>
                    <a:pt x="134" y="60"/>
                  </a:cubicBezTo>
                  <a:cubicBezTo>
                    <a:pt x="59" y="60"/>
                    <a:pt x="59" y="60"/>
                    <a:pt x="59" y="60"/>
                  </a:cubicBezTo>
                  <a:cubicBezTo>
                    <a:pt x="62" y="52"/>
                    <a:pt x="68" y="45"/>
                    <a:pt x="76" y="41"/>
                  </a:cubicBezTo>
                  <a:lnTo>
                    <a:pt x="80" y="39"/>
                  </a:lnTo>
                  <a:close/>
                  <a:moveTo>
                    <a:pt x="184" y="220"/>
                  </a:moveTo>
                  <a:cubicBezTo>
                    <a:pt x="8" y="220"/>
                    <a:pt x="8" y="220"/>
                    <a:pt x="8" y="220"/>
                  </a:cubicBezTo>
                  <a:cubicBezTo>
                    <a:pt x="8" y="28"/>
                    <a:pt x="8" y="28"/>
                    <a:pt x="8" y="28"/>
                  </a:cubicBezTo>
                  <a:cubicBezTo>
                    <a:pt x="72" y="28"/>
                    <a:pt x="72" y="28"/>
                    <a:pt x="72" y="28"/>
                  </a:cubicBezTo>
                  <a:cubicBezTo>
                    <a:pt x="72" y="34"/>
                    <a:pt x="72" y="34"/>
                    <a:pt x="72" y="34"/>
                  </a:cubicBezTo>
                  <a:cubicBezTo>
                    <a:pt x="60" y="41"/>
                    <a:pt x="51" y="54"/>
                    <a:pt x="48" y="68"/>
                  </a:cubicBezTo>
                  <a:cubicBezTo>
                    <a:pt x="144" y="68"/>
                    <a:pt x="144" y="68"/>
                    <a:pt x="144" y="68"/>
                  </a:cubicBezTo>
                  <a:cubicBezTo>
                    <a:pt x="142" y="54"/>
                    <a:pt x="133" y="41"/>
                    <a:pt x="120" y="34"/>
                  </a:cubicBezTo>
                  <a:cubicBezTo>
                    <a:pt x="120" y="28"/>
                    <a:pt x="120" y="28"/>
                    <a:pt x="120" y="28"/>
                  </a:cubicBezTo>
                  <a:cubicBezTo>
                    <a:pt x="184" y="28"/>
                    <a:pt x="184" y="28"/>
                    <a:pt x="184" y="28"/>
                  </a:cubicBezTo>
                  <a:lnTo>
                    <a:pt x="184"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1744275" y="3326735"/>
            <a:ext cx="2149937" cy="1038771"/>
            <a:chOff x="1629975" y="3177529"/>
            <a:chExt cx="2149937" cy="1038771"/>
          </a:xfrm>
        </p:grpSpPr>
        <p:grpSp>
          <p:nvGrpSpPr>
            <p:cNvPr id="12" name="组合 11"/>
            <p:cNvGrpSpPr/>
            <p:nvPr/>
          </p:nvGrpSpPr>
          <p:grpSpPr>
            <a:xfrm>
              <a:off x="1629975" y="3177529"/>
              <a:ext cx="2149937" cy="1038771"/>
              <a:chOff x="1629975" y="3215629"/>
              <a:chExt cx="2149937" cy="1038771"/>
            </a:xfrm>
          </p:grpSpPr>
          <p:sp>
            <p:nvSpPr>
              <p:cNvPr id="14" name="矩形标注 13"/>
              <p:cNvSpPr/>
              <p:nvPr/>
            </p:nvSpPr>
            <p:spPr>
              <a:xfrm>
                <a:off x="1629975" y="3215629"/>
                <a:ext cx="2149937" cy="1038771"/>
              </a:xfrm>
              <a:prstGeom prst="wedgeRectCallout">
                <a:avLst>
                  <a:gd name="adj1" fmla="val -40918"/>
                  <a:gd name="adj2" fmla="val -96215"/>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1820475" y="3314158"/>
                <a:ext cx="1819735"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请在这里添加标题</a:t>
                </a:r>
                <a:endParaRPr lang="zh-CN" altLang="en-US" sz="1600" dirty="0">
                  <a:solidFill>
                    <a:schemeClr val="bg1"/>
                  </a:solidFill>
                  <a:latin typeface="微软雅黑" pitchFamily="34" charset="-122"/>
                  <a:ea typeface="微软雅黑" pitchFamily="34" charset="-122"/>
                </a:endParaRPr>
              </a:p>
            </p:txBody>
          </p:sp>
        </p:grpSp>
        <p:sp>
          <p:nvSpPr>
            <p:cNvPr id="13" name="矩形 12"/>
            <p:cNvSpPr>
              <a:spLocks noChangeArrowheads="1"/>
            </p:cNvSpPr>
            <p:nvPr/>
          </p:nvSpPr>
          <p:spPr bwMode="auto">
            <a:xfrm>
              <a:off x="1855267" y="3599299"/>
              <a:ext cx="1815033" cy="481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p:txBody>
        </p:sp>
      </p:grpSp>
      <p:sp>
        <p:nvSpPr>
          <p:cNvPr id="16" name="椭圆 15"/>
          <p:cNvSpPr/>
          <p:nvPr/>
        </p:nvSpPr>
        <p:spPr>
          <a:xfrm>
            <a:off x="3423196" y="2759180"/>
            <a:ext cx="170770" cy="170770"/>
          </a:xfrm>
          <a:prstGeom prst="ellipse">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矩形 16"/>
          <p:cNvSpPr/>
          <p:nvPr/>
        </p:nvSpPr>
        <p:spPr>
          <a:xfrm>
            <a:off x="3217475" y="2906772"/>
            <a:ext cx="649537" cy="307777"/>
          </a:xfrm>
          <a:prstGeom prst="rect">
            <a:avLst/>
          </a:prstGeom>
        </p:spPr>
        <p:txBody>
          <a:bodyPr wrap="none">
            <a:spAutoFit/>
          </a:bodyPr>
          <a:lstStyle/>
          <a:p>
            <a:r>
              <a:rPr lang="zh-CN" altLang="en-US" sz="1400" dirty="0" smtClean="0">
                <a:solidFill>
                  <a:srgbClr val="002060"/>
                </a:solidFill>
                <a:latin typeface="微软雅黑" panose="020B0503020204020204" pitchFamily="34" charset="-122"/>
                <a:ea typeface="微软雅黑" panose="020B0503020204020204" pitchFamily="34" charset="-122"/>
                <a:cs typeface="Arial" pitchFamily="34" charset="0"/>
              </a:rPr>
              <a:t>过程</a:t>
            </a:r>
            <a:r>
              <a:rPr lang="en-US" altLang="zh-CN" sz="1400" dirty="0" smtClean="0">
                <a:solidFill>
                  <a:srgbClr val="002060"/>
                </a:solidFill>
                <a:latin typeface="微软雅黑" panose="020B0503020204020204" pitchFamily="34" charset="-122"/>
                <a:ea typeface="微软雅黑" panose="020B0503020204020204" pitchFamily="34" charset="-122"/>
                <a:cs typeface="Arial" pitchFamily="34" charset="0"/>
              </a:rPr>
              <a:t>2</a:t>
            </a:r>
            <a:endParaRPr lang="zh-CN" altLang="en-US" sz="1400" dirty="0">
              <a:solidFill>
                <a:srgbClr val="002060"/>
              </a:solidFill>
              <a:latin typeface="微软雅黑" panose="020B0503020204020204" pitchFamily="34" charset="-122"/>
              <a:ea typeface="微软雅黑" panose="020B0503020204020204" pitchFamily="34" charset="-122"/>
              <a:cs typeface="Arial" pitchFamily="34" charset="0"/>
            </a:endParaRPr>
          </a:p>
        </p:txBody>
      </p:sp>
      <p:grpSp>
        <p:nvGrpSpPr>
          <p:cNvPr id="18" name="组合 17"/>
          <p:cNvGrpSpPr/>
          <p:nvPr/>
        </p:nvGrpSpPr>
        <p:grpSpPr>
          <a:xfrm>
            <a:off x="3377828" y="1399589"/>
            <a:ext cx="2149937" cy="1038771"/>
            <a:chOff x="1629975" y="3177529"/>
            <a:chExt cx="2149937" cy="1038771"/>
          </a:xfrm>
        </p:grpSpPr>
        <p:grpSp>
          <p:nvGrpSpPr>
            <p:cNvPr id="19" name="组合 18"/>
            <p:cNvGrpSpPr/>
            <p:nvPr/>
          </p:nvGrpSpPr>
          <p:grpSpPr>
            <a:xfrm>
              <a:off x="1629975" y="3177529"/>
              <a:ext cx="2149937" cy="1038771"/>
              <a:chOff x="1629975" y="3215629"/>
              <a:chExt cx="2149937" cy="1038771"/>
            </a:xfrm>
          </p:grpSpPr>
          <p:sp>
            <p:nvSpPr>
              <p:cNvPr id="21" name="矩形标注 20"/>
              <p:cNvSpPr/>
              <p:nvPr/>
            </p:nvSpPr>
            <p:spPr>
              <a:xfrm>
                <a:off x="1629975" y="3215629"/>
                <a:ext cx="2149937" cy="1038771"/>
              </a:xfrm>
              <a:prstGeom prst="wedgeRectCallout">
                <a:avLst>
                  <a:gd name="adj1" fmla="val -43871"/>
                  <a:gd name="adj2" fmla="val 90843"/>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1820475" y="3314158"/>
                <a:ext cx="1819735"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请在这里添加标题</a:t>
                </a:r>
                <a:endParaRPr lang="zh-CN" altLang="en-US" sz="1600" dirty="0">
                  <a:solidFill>
                    <a:schemeClr val="bg1"/>
                  </a:solidFill>
                  <a:latin typeface="微软雅黑" pitchFamily="34" charset="-122"/>
                  <a:ea typeface="微软雅黑" pitchFamily="34" charset="-122"/>
                </a:endParaRPr>
              </a:p>
            </p:txBody>
          </p:sp>
        </p:grpSp>
        <p:sp>
          <p:nvSpPr>
            <p:cNvPr id="20" name="矩形 19"/>
            <p:cNvSpPr>
              <a:spLocks noChangeArrowheads="1"/>
            </p:cNvSpPr>
            <p:nvPr/>
          </p:nvSpPr>
          <p:spPr bwMode="auto">
            <a:xfrm>
              <a:off x="1855267" y="3599299"/>
              <a:ext cx="1815033"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smtClean="0">
                  <a:solidFill>
                    <a:schemeClr val="bg1"/>
                  </a:solidFill>
                  <a:latin typeface="微软雅黑" pitchFamily="34" charset="-122"/>
                  <a:ea typeface="微软雅黑" pitchFamily="34" charset="-122"/>
                </a:rPr>
                <a:t>点击</a:t>
              </a:r>
              <a:r>
                <a:rPr lang="zh-CN" altLang="en-US" sz="1000" dirty="0">
                  <a:solidFill>
                    <a:schemeClr val="bg1"/>
                  </a:solidFill>
                  <a:latin typeface="微软雅黑" pitchFamily="34" charset="-122"/>
                  <a:ea typeface="微软雅黑" pitchFamily="34" charset="-122"/>
                </a:rPr>
                <a:t>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a:t>
              </a:r>
              <a:r>
                <a:rPr lang="zh-CN" altLang="en-US" sz="1000" dirty="0" smtClean="0">
                  <a:solidFill>
                    <a:schemeClr val="bg1"/>
                  </a:solidFill>
                  <a:latin typeface="微软雅黑" pitchFamily="34" charset="-122"/>
                  <a:ea typeface="微软雅黑" pitchFamily="34" charset="-122"/>
                </a:rPr>
                <a:t>文字点击</a:t>
              </a:r>
              <a:r>
                <a:rPr lang="zh-CN" altLang="en-US" sz="1000" dirty="0">
                  <a:solidFill>
                    <a:schemeClr val="bg1"/>
                  </a:solidFill>
                  <a:latin typeface="微软雅黑" pitchFamily="34" charset="-122"/>
                  <a:ea typeface="微软雅黑" pitchFamily="34" charset="-122"/>
                </a:rPr>
                <a:t>添加</a:t>
              </a:r>
              <a:r>
                <a:rPr lang="zh-CN" altLang="en-US" sz="1000" dirty="0" smtClean="0">
                  <a:solidFill>
                    <a:schemeClr val="bg1"/>
                  </a:solidFill>
                  <a:latin typeface="微软雅黑" pitchFamily="34" charset="-122"/>
                  <a:ea typeface="微软雅黑" pitchFamily="34" charset="-122"/>
                </a:rPr>
                <a:t>文字</a:t>
              </a:r>
              <a:endParaRPr lang="zh-CN" altLang="en-US" sz="1000" dirty="0">
                <a:solidFill>
                  <a:schemeClr val="bg1"/>
                </a:solidFill>
                <a:latin typeface="微软雅黑" pitchFamily="34" charset="-122"/>
                <a:ea typeface="微软雅黑" pitchFamily="34" charset="-122"/>
              </a:endParaRPr>
            </a:p>
          </p:txBody>
        </p:sp>
      </p:grpSp>
      <p:sp>
        <p:nvSpPr>
          <p:cNvPr id="23" name="椭圆 22"/>
          <p:cNvSpPr/>
          <p:nvPr/>
        </p:nvSpPr>
        <p:spPr>
          <a:xfrm>
            <a:off x="5112296" y="2759180"/>
            <a:ext cx="170770" cy="170770"/>
          </a:xfrm>
          <a:prstGeom prst="ellipse">
            <a:avLst/>
          </a:pr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4" name="矩形 23"/>
          <p:cNvSpPr/>
          <p:nvPr/>
        </p:nvSpPr>
        <p:spPr>
          <a:xfrm>
            <a:off x="4906575" y="2449572"/>
            <a:ext cx="649537" cy="307777"/>
          </a:xfrm>
          <a:prstGeom prst="rect">
            <a:avLst/>
          </a:prstGeom>
        </p:spPr>
        <p:txBody>
          <a:bodyPr wrap="none">
            <a:spAutoFit/>
          </a:bodyPr>
          <a:lstStyle/>
          <a:p>
            <a:r>
              <a:rPr lang="zh-CN" altLang="en-US" sz="1400" dirty="0" smtClean="0">
                <a:solidFill>
                  <a:srgbClr val="002060"/>
                </a:solidFill>
                <a:latin typeface="微软雅黑" panose="020B0503020204020204" pitchFamily="34" charset="-122"/>
                <a:ea typeface="微软雅黑" panose="020B0503020204020204" pitchFamily="34" charset="-122"/>
                <a:cs typeface="Arial" pitchFamily="34" charset="0"/>
              </a:rPr>
              <a:t>过程</a:t>
            </a:r>
            <a:r>
              <a:rPr lang="en-US" altLang="zh-CN" sz="1400" dirty="0" smtClean="0">
                <a:solidFill>
                  <a:srgbClr val="002060"/>
                </a:solidFill>
                <a:latin typeface="微软雅黑" panose="020B0503020204020204" pitchFamily="34" charset="-122"/>
                <a:ea typeface="微软雅黑" panose="020B0503020204020204" pitchFamily="34" charset="-122"/>
                <a:cs typeface="Arial" pitchFamily="34" charset="0"/>
              </a:rPr>
              <a:t>3</a:t>
            </a:r>
            <a:endParaRPr lang="zh-CN" altLang="en-US" sz="1400" dirty="0">
              <a:solidFill>
                <a:srgbClr val="002060"/>
              </a:solidFill>
              <a:latin typeface="微软雅黑" panose="020B0503020204020204" pitchFamily="34" charset="-122"/>
              <a:ea typeface="微软雅黑" panose="020B0503020204020204" pitchFamily="34" charset="-122"/>
              <a:cs typeface="Arial" pitchFamily="34" charset="0"/>
            </a:endParaRPr>
          </a:p>
        </p:txBody>
      </p:sp>
      <p:grpSp>
        <p:nvGrpSpPr>
          <p:cNvPr id="25" name="组合 24"/>
          <p:cNvGrpSpPr/>
          <p:nvPr/>
        </p:nvGrpSpPr>
        <p:grpSpPr>
          <a:xfrm>
            <a:off x="5020875" y="3326735"/>
            <a:ext cx="2149937" cy="1038771"/>
            <a:chOff x="1629975" y="3177529"/>
            <a:chExt cx="2149937" cy="1038771"/>
          </a:xfrm>
        </p:grpSpPr>
        <p:grpSp>
          <p:nvGrpSpPr>
            <p:cNvPr id="26" name="组合 25"/>
            <p:cNvGrpSpPr/>
            <p:nvPr/>
          </p:nvGrpSpPr>
          <p:grpSpPr>
            <a:xfrm>
              <a:off x="1629975" y="3177529"/>
              <a:ext cx="2149937" cy="1038771"/>
              <a:chOff x="1629975" y="3215629"/>
              <a:chExt cx="2149937" cy="1038771"/>
            </a:xfrm>
          </p:grpSpPr>
          <p:sp>
            <p:nvSpPr>
              <p:cNvPr id="28" name="矩形标注 27"/>
              <p:cNvSpPr/>
              <p:nvPr/>
            </p:nvSpPr>
            <p:spPr>
              <a:xfrm>
                <a:off x="1629975" y="3215629"/>
                <a:ext cx="2149937" cy="1038771"/>
              </a:xfrm>
              <a:prstGeom prst="wedgeRectCallout">
                <a:avLst>
                  <a:gd name="adj1" fmla="val -40918"/>
                  <a:gd name="adj2" fmla="val -96215"/>
                </a:avLst>
              </a:pr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29" name="TextBox 28"/>
              <p:cNvSpPr txBox="1"/>
              <p:nvPr/>
            </p:nvSpPr>
            <p:spPr>
              <a:xfrm>
                <a:off x="1820475" y="3314158"/>
                <a:ext cx="1819735"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请在这里添加标题</a:t>
                </a:r>
                <a:endParaRPr lang="zh-CN" altLang="en-US" sz="1600" dirty="0">
                  <a:solidFill>
                    <a:schemeClr val="bg1"/>
                  </a:solidFill>
                  <a:latin typeface="微软雅黑" pitchFamily="34" charset="-122"/>
                  <a:ea typeface="微软雅黑" pitchFamily="34" charset="-122"/>
                </a:endParaRPr>
              </a:p>
            </p:txBody>
          </p:sp>
        </p:grpSp>
        <p:sp>
          <p:nvSpPr>
            <p:cNvPr id="27" name="矩形 26"/>
            <p:cNvSpPr>
              <a:spLocks noChangeArrowheads="1"/>
            </p:cNvSpPr>
            <p:nvPr/>
          </p:nvSpPr>
          <p:spPr bwMode="auto">
            <a:xfrm>
              <a:off x="1855267" y="3599299"/>
              <a:ext cx="1815033" cy="481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p:txBody>
        </p:sp>
      </p:grpSp>
      <p:grpSp>
        <p:nvGrpSpPr>
          <p:cNvPr id="30" name="组合 29"/>
          <p:cNvGrpSpPr/>
          <p:nvPr/>
        </p:nvGrpSpPr>
        <p:grpSpPr>
          <a:xfrm>
            <a:off x="8087959" y="2157394"/>
            <a:ext cx="525816" cy="675481"/>
            <a:chOff x="7959725" y="1997075"/>
            <a:chExt cx="630238" cy="809625"/>
          </a:xfrm>
          <a:solidFill>
            <a:schemeClr val="tx1">
              <a:lumMod val="50000"/>
              <a:lumOff val="50000"/>
            </a:schemeClr>
          </a:solidFill>
        </p:grpSpPr>
        <p:sp>
          <p:nvSpPr>
            <p:cNvPr id="31" name="Freeform 19"/>
            <p:cNvSpPr>
              <a:spLocks noEditPoints="1"/>
            </p:cNvSpPr>
            <p:nvPr/>
          </p:nvSpPr>
          <p:spPr bwMode="auto">
            <a:xfrm>
              <a:off x="7959725" y="1997075"/>
              <a:ext cx="630238" cy="809625"/>
            </a:xfrm>
            <a:custGeom>
              <a:avLst/>
              <a:gdLst>
                <a:gd name="T0" fmla="*/ 208 w 397"/>
                <a:gd name="T1" fmla="*/ 170 h 510"/>
                <a:gd name="T2" fmla="*/ 341 w 397"/>
                <a:gd name="T3" fmla="*/ 170 h 510"/>
                <a:gd name="T4" fmla="*/ 397 w 397"/>
                <a:gd name="T5" fmla="*/ 104 h 510"/>
                <a:gd name="T6" fmla="*/ 341 w 397"/>
                <a:gd name="T7" fmla="*/ 38 h 510"/>
                <a:gd name="T8" fmla="*/ 208 w 397"/>
                <a:gd name="T9" fmla="*/ 38 h 510"/>
                <a:gd name="T10" fmla="*/ 208 w 397"/>
                <a:gd name="T11" fmla="*/ 0 h 510"/>
                <a:gd name="T12" fmla="*/ 189 w 397"/>
                <a:gd name="T13" fmla="*/ 0 h 510"/>
                <a:gd name="T14" fmla="*/ 189 w 397"/>
                <a:gd name="T15" fmla="*/ 38 h 510"/>
                <a:gd name="T16" fmla="*/ 19 w 397"/>
                <a:gd name="T17" fmla="*/ 38 h 510"/>
                <a:gd name="T18" fmla="*/ 19 w 397"/>
                <a:gd name="T19" fmla="*/ 170 h 510"/>
                <a:gd name="T20" fmla="*/ 189 w 397"/>
                <a:gd name="T21" fmla="*/ 170 h 510"/>
                <a:gd name="T22" fmla="*/ 189 w 397"/>
                <a:gd name="T23" fmla="*/ 189 h 510"/>
                <a:gd name="T24" fmla="*/ 57 w 397"/>
                <a:gd name="T25" fmla="*/ 189 h 510"/>
                <a:gd name="T26" fmla="*/ 0 w 397"/>
                <a:gd name="T27" fmla="*/ 255 h 510"/>
                <a:gd name="T28" fmla="*/ 57 w 397"/>
                <a:gd name="T29" fmla="*/ 321 h 510"/>
                <a:gd name="T30" fmla="*/ 189 w 397"/>
                <a:gd name="T31" fmla="*/ 321 h 510"/>
                <a:gd name="T32" fmla="*/ 189 w 397"/>
                <a:gd name="T33" fmla="*/ 510 h 510"/>
                <a:gd name="T34" fmla="*/ 208 w 397"/>
                <a:gd name="T35" fmla="*/ 510 h 510"/>
                <a:gd name="T36" fmla="*/ 208 w 397"/>
                <a:gd name="T37" fmla="*/ 321 h 510"/>
                <a:gd name="T38" fmla="*/ 378 w 397"/>
                <a:gd name="T39" fmla="*/ 321 h 510"/>
                <a:gd name="T40" fmla="*/ 378 w 397"/>
                <a:gd name="T41" fmla="*/ 189 h 510"/>
                <a:gd name="T42" fmla="*/ 208 w 397"/>
                <a:gd name="T43" fmla="*/ 189 h 510"/>
                <a:gd name="T44" fmla="*/ 208 w 397"/>
                <a:gd name="T45" fmla="*/ 170 h 510"/>
                <a:gd name="T46" fmla="*/ 38 w 397"/>
                <a:gd name="T47" fmla="*/ 151 h 510"/>
                <a:gd name="T48" fmla="*/ 38 w 397"/>
                <a:gd name="T49" fmla="*/ 57 h 510"/>
                <a:gd name="T50" fmla="*/ 331 w 397"/>
                <a:gd name="T51" fmla="*/ 57 h 510"/>
                <a:gd name="T52" fmla="*/ 371 w 397"/>
                <a:gd name="T53" fmla="*/ 104 h 510"/>
                <a:gd name="T54" fmla="*/ 331 w 397"/>
                <a:gd name="T55" fmla="*/ 151 h 510"/>
                <a:gd name="T56" fmla="*/ 38 w 397"/>
                <a:gd name="T57" fmla="*/ 151 h 510"/>
                <a:gd name="T58" fmla="*/ 360 w 397"/>
                <a:gd name="T59" fmla="*/ 208 h 510"/>
                <a:gd name="T60" fmla="*/ 360 w 397"/>
                <a:gd name="T61" fmla="*/ 302 h 510"/>
                <a:gd name="T62" fmla="*/ 67 w 397"/>
                <a:gd name="T63" fmla="*/ 302 h 510"/>
                <a:gd name="T64" fmla="*/ 24 w 397"/>
                <a:gd name="T65" fmla="*/ 255 h 510"/>
                <a:gd name="T66" fmla="*/ 67 w 397"/>
                <a:gd name="T67" fmla="*/ 208 h 510"/>
                <a:gd name="T68" fmla="*/ 360 w 397"/>
                <a:gd name="T69" fmla="*/ 20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7" h="510">
                  <a:moveTo>
                    <a:pt x="208" y="170"/>
                  </a:moveTo>
                  <a:lnTo>
                    <a:pt x="341" y="170"/>
                  </a:lnTo>
                  <a:lnTo>
                    <a:pt x="397" y="104"/>
                  </a:lnTo>
                  <a:lnTo>
                    <a:pt x="341" y="38"/>
                  </a:lnTo>
                  <a:lnTo>
                    <a:pt x="208" y="38"/>
                  </a:lnTo>
                  <a:lnTo>
                    <a:pt x="208" y="0"/>
                  </a:lnTo>
                  <a:lnTo>
                    <a:pt x="189" y="0"/>
                  </a:lnTo>
                  <a:lnTo>
                    <a:pt x="189" y="38"/>
                  </a:lnTo>
                  <a:lnTo>
                    <a:pt x="19" y="38"/>
                  </a:lnTo>
                  <a:lnTo>
                    <a:pt x="19" y="170"/>
                  </a:lnTo>
                  <a:lnTo>
                    <a:pt x="189" y="170"/>
                  </a:lnTo>
                  <a:lnTo>
                    <a:pt x="189" y="189"/>
                  </a:lnTo>
                  <a:lnTo>
                    <a:pt x="57" y="189"/>
                  </a:lnTo>
                  <a:lnTo>
                    <a:pt x="0" y="255"/>
                  </a:lnTo>
                  <a:lnTo>
                    <a:pt x="57" y="321"/>
                  </a:lnTo>
                  <a:lnTo>
                    <a:pt x="189" y="321"/>
                  </a:lnTo>
                  <a:lnTo>
                    <a:pt x="189" y="510"/>
                  </a:lnTo>
                  <a:lnTo>
                    <a:pt x="208" y="510"/>
                  </a:lnTo>
                  <a:lnTo>
                    <a:pt x="208" y="321"/>
                  </a:lnTo>
                  <a:lnTo>
                    <a:pt x="378" y="321"/>
                  </a:lnTo>
                  <a:lnTo>
                    <a:pt x="378" y="189"/>
                  </a:lnTo>
                  <a:lnTo>
                    <a:pt x="208" y="189"/>
                  </a:lnTo>
                  <a:lnTo>
                    <a:pt x="208" y="170"/>
                  </a:lnTo>
                  <a:close/>
                  <a:moveTo>
                    <a:pt x="38" y="151"/>
                  </a:moveTo>
                  <a:lnTo>
                    <a:pt x="38" y="57"/>
                  </a:lnTo>
                  <a:lnTo>
                    <a:pt x="331" y="57"/>
                  </a:lnTo>
                  <a:lnTo>
                    <a:pt x="371" y="104"/>
                  </a:lnTo>
                  <a:lnTo>
                    <a:pt x="331" y="151"/>
                  </a:lnTo>
                  <a:lnTo>
                    <a:pt x="38" y="151"/>
                  </a:lnTo>
                  <a:close/>
                  <a:moveTo>
                    <a:pt x="360" y="208"/>
                  </a:moveTo>
                  <a:lnTo>
                    <a:pt x="360" y="302"/>
                  </a:lnTo>
                  <a:lnTo>
                    <a:pt x="67" y="302"/>
                  </a:lnTo>
                  <a:lnTo>
                    <a:pt x="24" y="255"/>
                  </a:lnTo>
                  <a:lnTo>
                    <a:pt x="67" y="208"/>
                  </a:lnTo>
                  <a:lnTo>
                    <a:pt x="36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Rectangle 20"/>
            <p:cNvSpPr>
              <a:spLocks noChangeArrowheads="1"/>
            </p:cNvSpPr>
            <p:nvPr/>
          </p:nvSpPr>
          <p:spPr bwMode="auto">
            <a:xfrm>
              <a:off x="8050213" y="2116138"/>
              <a:ext cx="1508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21"/>
            <p:cNvSpPr>
              <a:spLocks noChangeArrowheads="1"/>
            </p:cNvSpPr>
            <p:nvPr/>
          </p:nvSpPr>
          <p:spPr bwMode="auto">
            <a:xfrm>
              <a:off x="8350250" y="2357438"/>
              <a:ext cx="150813"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矩形 33"/>
          <p:cNvSpPr/>
          <p:nvPr/>
        </p:nvSpPr>
        <p:spPr>
          <a:xfrm>
            <a:off x="8065181" y="2869522"/>
            <a:ext cx="579005" cy="276999"/>
          </a:xfrm>
          <a:prstGeom prst="rect">
            <a:avLst/>
          </a:prstGeom>
        </p:spPr>
        <p:txBody>
          <a:bodyPr wrap="none">
            <a:spAutoFit/>
          </a:bodyPr>
          <a:lstStyle/>
          <a:p>
            <a:r>
              <a:rPr lang="en-US" altLang="zh-CN" sz="1200" b="1" dirty="0">
                <a:solidFill>
                  <a:schemeClr val="tx1">
                    <a:lumMod val="50000"/>
                    <a:lumOff val="50000"/>
                  </a:schemeClr>
                </a:solidFill>
                <a:latin typeface="Arial" pitchFamily="34" charset="0"/>
                <a:ea typeface="方正大黑简体" pitchFamily="2" charset="-122"/>
                <a:cs typeface="Arial" pitchFamily="34" charset="0"/>
              </a:rPr>
              <a:t>TEXT</a:t>
            </a:r>
            <a:endParaRPr lang="zh-CN" altLang="en-US" sz="1200" dirty="0">
              <a:solidFill>
                <a:schemeClr val="tx1">
                  <a:lumMod val="50000"/>
                  <a:lumOff val="50000"/>
                </a:schemeClr>
              </a:solidFill>
            </a:endParaRPr>
          </a:p>
        </p:txBody>
      </p:sp>
    </p:spTree>
    <p:extLst>
      <p:ext uri="{BB962C8B-B14F-4D97-AF65-F5344CB8AC3E}">
        <p14:creationId xmlns:p14="http://schemas.microsoft.com/office/powerpoint/2010/main" val="408044938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par>
                                <p:cTn id="8" presetID="42" presetClass="entr" presetSubtype="0" fill="hold" nodeType="withEffect">
                                  <p:stCondLst>
                                    <p:cond delay="8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anim calcmode="lin" valueType="num">
                                      <p:cBhvr>
                                        <p:cTn id="11" dur="500" fill="hold"/>
                                        <p:tgtEl>
                                          <p:spTgt spid="6"/>
                                        </p:tgtEl>
                                        <p:attrNameLst>
                                          <p:attrName>ppt_x</p:attrName>
                                        </p:attrNameLst>
                                      </p:cBhvr>
                                      <p:tavLst>
                                        <p:tav tm="0">
                                          <p:val>
                                            <p:strVal val="#ppt_x"/>
                                          </p:val>
                                        </p:tav>
                                        <p:tav tm="100000">
                                          <p:val>
                                            <p:strVal val="#ppt_x"/>
                                          </p:val>
                                        </p:tav>
                                      </p:tavLst>
                                    </p:anim>
                                    <p:anim calcmode="lin" valueType="num">
                                      <p:cBhvr>
                                        <p:cTn id="12" dur="500" fill="hold"/>
                                        <p:tgtEl>
                                          <p:spTgt spid="6"/>
                                        </p:tgtEl>
                                        <p:attrNameLst>
                                          <p:attrName>ppt_y</p:attrName>
                                        </p:attrNameLst>
                                      </p:cBhvr>
                                      <p:tavLst>
                                        <p:tav tm="0">
                                          <p:val>
                                            <p:strVal val="#ppt_y+.1"/>
                                          </p:val>
                                        </p:tav>
                                        <p:tav tm="100000">
                                          <p:val>
                                            <p:strVal val="#ppt_y"/>
                                          </p:val>
                                        </p:tav>
                                      </p:tavLst>
                                    </p:anim>
                                  </p:childTnLst>
                                </p:cTn>
                              </p:par>
                              <p:par>
                                <p:cTn id="13" presetID="22" presetClass="entr" presetSubtype="8" fill="hold" nodeType="withEffect">
                                  <p:stCondLst>
                                    <p:cond delay="120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2000"/>
                                        <p:tgtEl>
                                          <p:spTgt spid="3"/>
                                        </p:tgtEl>
                                      </p:cBhvr>
                                    </p:animEffect>
                                  </p:childTnLst>
                                </p:cTn>
                              </p:par>
                              <p:par>
                                <p:cTn id="16" presetID="53" presetClass="entr" presetSubtype="16" fill="hold" grpId="0" nodeType="withEffect">
                                  <p:stCondLst>
                                    <p:cond delay="140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42" presetClass="entr" presetSubtype="0" fill="hold" grpId="0" nodeType="withEffect">
                                  <p:stCondLst>
                                    <p:cond delay="180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750"/>
                                        <p:tgtEl>
                                          <p:spTgt spid="5"/>
                                        </p:tgtEl>
                                      </p:cBhvr>
                                    </p:animEffect>
                                    <p:anim calcmode="lin" valueType="num">
                                      <p:cBhvr>
                                        <p:cTn id="24" dur="750" fill="hold"/>
                                        <p:tgtEl>
                                          <p:spTgt spid="5"/>
                                        </p:tgtEl>
                                        <p:attrNameLst>
                                          <p:attrName>ppt_x</p:attrName>
                                        </p:attrNameLst>
                                      </p:cBhvr>
                                      <p:tavLst>
                                        <p:tav tm="0">
                                          <p:val>
                                            <p:strVal val="#ppt_x"/>
                                          </p:val>
                                        </p:tav>
                                        <p:tav tm="100000">
                                          <p:val>
                                            <p:strVal val="#ppt_x"/>
                                          </p:val>
                                        </p:tav>
                                      </p:tavLst>
                                    </p:anim>
                                    <p:anim calcmode="lin" valueType="num">
                                      <p:cBhvr>
                                        <p:cTn id="25" dur="750" fill="hold"/>
                                        <p:tgtEl>
                                          <p:spTgt spid="5"/>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180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750"/>
                                        <p:tgtEl>
                                          <p:spTgt spid="11"/>
                                        </p:tgtEl>
                                      </p:cBhvr>
                                    </p:animEffect>
                                    <p:anim calcmode="lin" valueType="num">
                                      <p:cBhvr>
                                        <p:cTn id="29" dur="750" fill="hold"/>
                                        <p:tgtEl>
                                          <p:spTgt spid="11"/>
                                        </p:tgtEl>
                                        <p:attrNameLst>
                                          <p:attrName>ppt_x</p:attrName>
                                        </p:attrNameLst>
                                      </p:cBhvr>
                                      <p:tavLst>
                                        <p:tav tm="0">
                                          <p:val>
                                            <p:strVal val="#ppt_x"/>
                                          </p:val>
                                        </p:tav>
                                        <p:tav tm="100000">
                                          <p:val>
                                            <p:strVal val="#ppt_x"/>
                                          </p:val>
                                        </p:tav>
                                      </p:tavLst>
                                    </p:anim>
                                    <p:anim calcmode="lin" valueType="num">
                                      <p:cBhvr>
                                        <p:cTn id="30" dur="750" fill="hold"/>
                                        <p:tgtEl>
                                          <p:spTgt spid="11"/>
                                        </p:tgtEl>
                                        <p:attrNameLst>
                                          <p:attrName>ppt_y</p:attrName>
                                        </p:attrNameLst>
                                      </p:cBhvr>
                                      <p:tavLst>
                                        <p:tav tm="0">
                                          <p:val>
                                            <p:strVal val="#ppt_y-.1"/>
                                          </p:val>
                                        </p:tav>
                                        <p:tav tm="100000">
                                          <p:val>
                                            <p:strVal val="#ppt_y"/>
                                          </p:val>
                                        </p:tav>
                                      </p:tavLst>
                                    </p:anim>
                                  </p:childTnLst>
                                </p:cTn>
                              </p:par>
                              <p:par>
                                <p:cTn id="31" presetID="53" presetClass="entr" presetSubtype="16" fill="hold" grpId="0" nodeType="withEffect">
                                  <p:stCondLst>
                                    <p:cond delay="190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47" presetClass="entr" presetSubtype="0" fill="hold" grpId="0" nodeType="withEffect">
                                  <p:stCondLst>
                                    <p:cond delay="23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750"/>
                                        <p:tgtEl>
                                          <p:spTgt spid="17"/>
                                        </p:tgtEl>
                                      </p:cBhvr>
                                    </p:animEffect>
                                    <p:anim calcmode="lin" valueType="num">
                                      <p:cBhvr>
                                        <p:cTn id="39" dur="750" fill="hold"/>
                                        <p:tgtEl>
                                          <p:spTgt spid="17"/>
                                        </p:tgtEl>
                                        <p:attrNameLst>
                                          <p:attrName>ppt_x</p:attrName>
                                        </p:attrNameLst>
                                      </p:cBhvr>
                                      <p:tavLst>
                                        <p:tav tm="0">
                                          <p:val>
                                            <p:strVal val="#ppt_x"/>
                                          </p:val>
                                        </p:tav>
                                        <p:tav tm="100000">
                                          <p:val>
                                            <p:strVal val="#ppt_x"/>
                                          </p:val>
                                        </p:tav>
                                      </p:tavLst>
                                    </p:anim>
                                    <p:anim calcmode="lin" valueType="num">
                                      <p:cBhvr>
                                        <p:cTn id="40" dur="750" fill="hold"/>
                                        <p:tgtEl>
                                          <p:spTgt spid="17"/>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230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750"/>
                                        <p:tgtEl>
                                          <p:spTgt spid="18"/>
                                        </p:tgtEl>
                                      </p:cBhvr>
                                    </p:animEffect>
                                    <p:anim calcmode="lin" valueType="num">
                                      <p:cBhvr>
                                        <p:cTn id="44" dur="750" fill="hold"/>
                                        <p:tgtEl>
                                          <p:spTgt spid="18"/>
                                        </p:tgtEl>
                                        <p:attrNameLst>
                                          <p:attrName>ppt_x</p:attrName>
                                        </p:attrNameLst>
                                      </p:cBhvr>
                                      <p:tavLst>
                                        <p:tav tm="0">
                                          <p:val>
                                            <p:strVal val="#ppt_x"/>
                                          </p:val>
                                        </p:tav>
                                        <p:tav tm="100000">
                                          <p:val>
                                            <p:strVal val="#ppt_x"/>
                                          </p:val>
                                        </p:tav>
                                      </p:tavLst>
                                    </p:anim>
                                    <p:anim calcmode="lin" valueType="num">
                                      <p:cBhvr>
                                        <p:cTn id="45" dur="750" fill="hold"/>
                                        <p:tgtEl>
                                          <p:spTgt spid="18"/>
                                        </p:tgtEl>
                                        <p:attrNameLst>
                                          <p:attrName>ppt_y</p:attrName>
                                        </p:attrNameLst>
                                      </p:cBhvr>
                                      <p:tavLst>
                                        <p:tav tm="0">
                                          <p:val>
                                            <p:strVal val="#ppt_y+.1"/>
                                          </p:val>
                                        </p:tav>
                                        <p:tav tm="100000">
                                          <p:val>
                                            <p:strVal val="#ppt_y"/>
                                          </p:val>
                                        </p:tav>
                                      </p:tavLst>
                                    </p:anim>
                                  </p:childTnLst>
                                </p:cTn>
                              </p:par>
                              <p:par>
                                <p:cTn id="46" presetID="53" presetClass="entr" presetSubtype="16" fill="hold" grpId="0" nodeType="withEffect">
                                  <p:stCondLst>
                                    <p:cond delay="250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Effect transition="in" filter="fade">
                                      <p:cBhvr>
                                        <p:cTn id="50" dur="500"/>
                                        <p:tgtEl>
                                          <p:spTgt spid="23"/>
                                        </p:tgtEl>
                                      </p:cBhvr>
                                    </p:animEffect>
                                  </p:childTnLst>
                                </p:cTn>
                              </p:par>
                              <p:par>
                                <p:cTn id="51" presetID="42" presetClass="entr" presetSubtype="0" fill="hold" nodeType="withEffect">
                                  <p:stCondLst>
                                    <p:cond delay="300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750"/>
                                        <p:tgtEl>
                                          <p:spTgt spid="25"/>
                                        </p:tgtEl>
                                      </p:cBhvr>
                                    </p:animEffect>
                                    <p:anim calcmode="lin" valueType="num">
                                      <p:cBhvr>
                                        <p:cTn id="54" dur="750" fill="hold"/>
                                        <p:tgtEl>
                                          <p:spTgt spid="25"/>
                                        </p:tgtEl>
                                        <p:attrNameLst>
                                          <p:attrName>ppt_x</p:attrName>
                                        </p:attrNameLst>
                                      </p:cBhvr>
                                      <p:tavLst>
                                        <p:tav tm="0">
                                          <p:val>
                                            <p:strVal val="#ppt_x"/>
                                          </p:val>
                                        </p:tav>
                                        <p:tav tm="100000">
                                          <p:val>
                                            <p:strVal val="#ppt_x"/>
                                          </p:val>
                                        </p:tav>
                                      </p:tavLst>
                                    </p:anim>
                                    <p:anim calcmode="lin" valueType="num">
                                      <p:cBhvr>
                                        <p:cTn id="55" dur="750" fill="hold"/>
                                        <p:tgtEl>
                                          <p:spTgt spid="25"/>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300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750"/>
                                        <p:tgtEl>
                                          <p:spTgt spid="24"/>
                                        </p:tgtEl>
                                      </p:cBhvr>
                                    </p:animEffect>
                                    <p:anim calcmode="lin" valueType="num">
                                      <p:cBhvr>
                                        <p:cTn id="59" dur="750" fill="hold"/>
                                        <p:tgtEl>
                                          <p:spTgt spid="24"/>
                                        </p:tgtEl>
                                        <p:attrNameLst>
                                          <p:attrName>ppt_x</p:attrName>
                                        </p:attrNameLst>
                                      </p:cBhvr>
                                      <p:tavLst>
                                        <p:tav tm="0">
                                          <p:val>
                                            <p:strVal val="#ppt_x"/>
                                          </p:val>
                                        </p:tav>
                                        <p:tav tm="100000">
                                          <p:val>
                                            <p:strVal val="#ppt_x"/>
                                          </p:val>
                                        </p:tav>
                                      </p:tavLst>
                                    </p:anim>
                                    <p:anim calcmode="lin" valueType="num">
                                      <p:cBhvr>
                                        <p:cTn id="60" dur="750" fill="hold"/>
                                        <p:tgtEl>
                                          <p:spTgt spid="24"/>
                                        </p:tgtEl>
                                        <p:attrNameLst>
                                          <p:attrName>ppt_y</p:attrName>
                                        </p:attrNameLst>
                                      </p:cBhvr>
                                      <p:tavLst>
                                        <p:tav tm="0">
                                          <p:val>
                                            <p:strVal val="#ppt_y-.1"/>
                                          </p:val>
                                        </p:tav>
                                        <p:tav tm="100000">
                                          <p:val>
                                            <p:strVal val="#ppt_y"/>
                                          </p:val>
                                        </p:tav>
                                      </p:tavLst>
                                    </p:anim>
                                  </p:childTnLst>
                                </p:cTn>
                              </p:par>
                              <p:par>
                                <p:cTn id="61" presetID="22" presetClass="entr" presetSubtype="4" fill="hold" nodeType="withEffect">
                                  <p:stCondLst>
                                    <p:cond delay="340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12" presetClass="entr" presetSubtype="1" fill="hold" grpId="0" nodeType="withEffect">
                                  <p:stCondLst>
                                    <p:cond delay="3600"/>
                                  </p:stCondLst>
                                  <p:childTnLst>
                                    <p:set>
                                      <p:cBhvr>
                                        <p:cTn id="65" dur="1" fill="hold">
                                          <p:stCondLst>
                                            <p:cond delay="0"/>
                                          </p:stCondLst>
                                        </p:cTn>
                                        <p:tgtEl>
                                          <p:spTgt spid="34"/>
                                        </p:tgtEl>
                                        <p:attrNameLst>
                                          <p:attrName>style.visibility</p:attrName>
                                        </p:attrNameLst>
                                      </p:cBhvr>
                                      <p:to>
                                        <p:strVal val="visible"/>
                                      </p:to>
                                    </p:set>
                                    <p:anim calcmode="lin" valueType="num">
                                      <p:cBhvr additive="base">
                                        <p:cTn id="66" dur="500"/>
                                        <p:tgtEl>
                                          <p:spTgt spid="34"/>
                                        </p:tgtEl>
                                        <p:attrNameLst>
                                          <p:attrName>ppt_y</p:attrName>
                                        </p:attrNameLst>
                                      </p:cBhvr>
                                      <p:tavLst>
                                        <p:tav tm="0">
                                          <p:val>
                                            <p:strVal val="#ppt_y-#ppt_h*1.125000"/>
                                          </p:val>
                                        </p:tav>
                                        <p:tav tm="100000">
                                          <p:val>
                                            <p:strVal val="#ppt_y"/>
                                          </p:val>
                                        </p:tav>
                                      </p:tavLst>
                                    </p:anim>
                                    <p:animEffect transition="in" filter="wipe(down)">
                                      <p:cBhvr>
                                        <p:cTn id="6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 grpId="0" animBg="1"/>
      <p:bldP spid="5" grpId="0"/>
      <p:bldP spid="16" grpId="0" animBg="1"/>
      <p:bldP spid="17" grpId="0"/>
      <p:bldP spid="23" grpId="0" animBg="1"/>
      <p:bldP spid="24"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a:stretch>
            <a:fillRect/>
          </a:stretch>
        </p:blipFill>
        <p:spPr>
          <a:xfrm rot="1604106" flipH="1">
            <a:off x="6644727" y="593047"/>
            <a:ext cx="2399862" cy="3062402"/>
          </a:xfrm>
          <a:prstGeom prst="rect">
            <a:avLst/>
          </a:prstGeom>
        </p:spPr>
      </p:pic>
      <p:sp>
        <p:nvSpPr>
          <p:cNvPr id="23" name="TextBox 25"/>
          <p:cNvSpPr txBox="1">
            <a:spLocks noChangeArrowheads="1"/>
          </p:cNvSpPr>
          <p:nvPr/>
        </p:nvSpPr>
        <p:spPr bwMode="auto">
          <a:xfrm>
            <a:off x="4324434" y="2211710"/>
            <a:ext cx="4784069" cy="648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3600" b="1" dirty="0">
                <a:solidFill>
                  <a:srgbClr val="002060"/>
                </a:solidFill>
                <a:latin typeface="微软雅黑"/>
                <a:ea typeface="微软雅黑"/>
              </a:rPr>
              <a:t>关键技术与实践难点</a:t>
            </a:r>
          </a:p>
        </p:txBody>
      </p:sp>
      <p:cxnSp>
        <p:nvCxnSpPr>
          <p:cNvPr id="24" name="直接连接符 7"/>
          <p:cNvCxnSpPr>
            <a:cxnSpLocks noChangeShapeType="1"/>
          </p:cNvCxnSpPr>
          <p:nvPr/>
        </p:nvCxnSpPr>
        <p:spPr bwMode="auto">
          <a:xfrm>
            <a:off x="2868699" y="2028006"/>
            <a:ext cx="5663741" cy="0"/>
          </a:xfrm>
          <a:prstGeom prst="line">
            <a:avLst/>
          </a:prstGeom>
          <a:noFill/>
          <a:ln w="9525" algn="ctr">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25" name="直接连接符 8"/>
          <p:cNvCxnSpPr>
            <a:cxnSpLocks noChangeShapeType="1"/>
          </p:cNvCxnSpPr>
          <p:nvPr/>
        </p:nvCxnSpPr>
        <p:spPr bwMode="auto">
          <a:xfrm>
            <a:off x="2868699" y="3217441"/>
            <a:ext cx="5663741" cy="0"/>
          </a:xfrm>
          <a:prstGeom prst="line">
            <a:avLst/>
          </a:prstGeom>
          <a:noFill/>
          <a:ln w="9525" algn="ctr">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26" name="文本框 9"/>
          <p:cNvSpPr txBox="1">
            <a:spLocks noChangeArrowheads="1"/>
          </p:cNvSpPr>
          <p:nvPr/>
        </p:nvSpPr>
        <p:spPr bwMode="auto">
          <a:xfrm>
            <a:off x="4324434" y="2823344"/>
            <a:ext cx="4819565" cy="289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en-US" altLang="zh-CN" sz="1800" dirty="0">
                <a:solidFill>
                  <a:srgbClr val="979797"/>
                </a:solidFill>
                <a:latin typeface="微软雅黑" pitchFamily="34" charset="-122"/>
              </a:rPr>
              <a:t>Key techniques and practical difficulties</a:t>
            </a:r>
          </a:p>
        </p:txBody>
      </p:sp>
      <p:sp>
        <p:nvSpPr>
          <p:cNvPr id="27" name="任意多边形 15"/>
          <p:cNvSpPr>
            <a:spLocks/>
          </p:cNvSpPr>
          <p:nvPr/>
        </p:nvSpPr>
        <p:spPr bwMode="auto">
          <a:xfrm>
            <a:off x="2868699" y="2108968"/>
            <a:ext cx="1199245" cy="104298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002060"/>
          </a:solidFill>
          <a:ln>
            <a:noFill/>
          </a:ln>
          <a:extLst/>
        </p:spPr>
        <p:txBody>
          <a:bodyPr tIns="396000" bIns="0" anchor="ctr"/>
          <a:lstStyle/>
          <a:p>
            <a:pPr algn="ctr" eaLnBrk="1" hangingPunct="1"/>
            <a:r>
              <a:rPr lang="en-US" altLang="zh-CN" sz="7200" dirty="0" smtClean="0">
                <a:solidFill>
                  <a:schemeClr val="bg1"/>
                </a:solidFill>
                <a:latin typeface="Impact" pitchFamily="34" charset="0"/>
              </a:rPr>
              <a:t>03</a:t>
            </a:r>
            <a:endParaRPr lang="zh-CN" altLang="en-US" sz="7200" dirty="0">
              <a:solidFill>
                <a:schemeClr val="bg1"/>
              </a:solidFill>
              <a:latin typeface="Impact" pitchFamily="34" charset="0"/>
            </a:endParaRPr>
          </a:p>
        </p:txBody>
      </p:sp>
      <p:sp>
        <p:nvSpPr>
          <p:cNvPr id="28" name="Freeform 8"/>
          <p:cNvSpPr>
            <a:spLocks/>
          </p:cNvSpPr>
          <p:nvPr/>
        </p:nvSpPr>
        <p:spPr bwMode="auto">
          <a:xfrm>
            <a:off x="1492945" y="1297161"/>
            <a:ext cx="885825" cy="382587"/>
          </a:xfrm>
          <a:custGeom>
            <a:avLst/>
            <a:gdLst>
              <a:gd name="T0" fmla="*/ 0 w 1644"/>
              <a:gd name="T1" fmla="*/ 0 h 704"/>
              <a:gd name="T2" fmla="*/ 1644 w 1644"/>
              <a:gd name="T3" fmla="*/ 704 h 704"/>
            </a:gdLst>
            <a:ahLst/>
            <a:cxnLst>
              <a:cxn ang="0">
                <a:pos x="T0" y="T1"/>
              </a:cxn>
              <a:cxn ang="0">
                <a:pos x="T2" y="T3"/>
              </a:cxn>
            </a:cxnLst>
            <a:rect l="0" t="0" r="r" b="b"/>
            <a:pathLst>
              <a:path w="1644" h="704">
                <a:moveTo>
                  <a:pt x="0" y="0"/>
                </a:moveTo>
                <a:cubicBezTo>
                  <a:pt x="644" y="0"/>
                  <a:pt x="1226" y="270"/>
                  <a:pt x="1644" y="704"/>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29" name="Freeform 9"/>
          <p:cNvSpPr>
            <a:spLocks/>
          </p:cNvSpPr>
          <p:nvPr/>
        </p:nvSpPr>
        <p:spPr bwMode="auto">
          <a:xfrm>
            <a:off x="607120" y="1297161"/>
            <a:ext cx="885825" cy="381000"/>
          </a:xfrm>
          <a:custGeom>
            <a:avLst/>
            <a:gdLst>
              <a:gd name="T0" fmla="*/ 0 w 1642"/>
              <a:gd name="T1" fmla="*/ 702 h 702"/>
              <a:gd name="T2" fmla="*/ 1642 w 1642"/>
              <a:gd name="T3" fmla="*/ 0 h 702"/>
            </a:gdLst>
            <a:ahLst/>
            <a:cxnLst>
              <a:cxn ang="0">
                <a:pos x="T0" y="T1"/>
              </a:cxn>
              <a:cxn ang="0">
                <a:pos x="T2" y="T3"/>
              </a:cxn>
            </a:cxnLst>
            <a:rect l="0" t="0" r="r" b="b"/>
            <a:pathLst>
              <a:path w="1642" h="702">
                <a:moveTo>
                  <a:pt x="0" y="702"/>
                </a:moveTo>
                <a:cubicBezTo>
                  <a:pt x="418" y="269"/>
                  <a:pt x="999" y="0"/>
                  <a:pt x="1642"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0" name="Freeform 10"/>
          <p:cNvSpPr>
            <a:spLocks/>
          </p:cNvSpPr>
          <p:nvPr/>
        </p:nvSpPr>
        <p:spPr bwMode="auto">
          <a:xfrm>
            <a:off x="251520" y="1678161"/>
            <a:ext cx="355600" cy="892175"/>
          </a:xfrm>
          <a:custGeom>
            <a:avLst/>
            <a:gdLst>
              <a:gd name="T0" fmla="*/ 0 w 660"/>
              <a:gd name="T1" fmla="*/ 1643 h 1643"/>
              <a:gd name="T2" fmla="*/ 660 w 660"/>
              <a:gd name="T3" fmla="*/ 0 h 1643"/>
            </a:gdLst>
            <a:ahLst/>
            <a:cxnLst>
              <a:cxn ang="0">
                <a:pos x="T0" y="T1"/>
              </a:cxn>
              <a:cxn ang="0">
                <a:pos x="T2" y="T3"/>
              </a:cxn>
            </a:cxnLst>
            <a:rect l="0" t="0" r="r" b="b"/>
            <a:pathLst>
              <a:path w="660" h="1643">
                <a:moveTo>
                  <a:pt x="0" y="1643"/>
                </a:moveTo>
                <a:cubicBezTo>
                  <a:pt x="0" y="1003"/>
                  <a:pt x="252" y="423"/>
                  <a:pt x="66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1" name="Freeform 11"/>
          <p:cNvSpPr>
            <a:spLocks/>
          </p:cNvSpPr>
          <p:nvPr/>
        </p:nvSpPr>
        <p:spPr bwMode="auto">
          <a:xfrm>
            <a:off x="251520" y="2570336"/>
            <a:ext cx="355600" cy="890587"/>
          </a:xfrm>
          <a:custGeom>
            <a:avLst/>
            <a:gdLst>
              <a:gd name="T0" fmla="*/ 660 w 660"/>
              <a:gd name="T1" fmla="*/ 1644 h 1644"/>
              <a:gd name="T2" fmla="*/ 0 w 660"/>
              <a:gd name="T3" fmla="*/ 0 h 1644"/>
            </a:gdLst>
            <a:ahLst/>
            <a:cxnLst>
              <a:cxn ang="0">
                <a:pos x="T0" y="T1"/>
              </a:cxn>
              <a:cxn ang="0">
                <a:pos x="T2" y="T3"/>
              </a:cxn>
            </a:cxnLst>
            <a:rect l="0" t="0" r="r" b="b"/>
            <a:pathLst>
              <a:path w="660" h="1644">
                <a:moveTo>
                  <a:pt x="660" y="1644"/>
                </a:moveTo>
                <a:cubicBezTo>
                  <a:pt x="252" y="1220"/>
                  <a:pt x="0" y="640"/>
                  <a:pt x="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2" name="Freeform 12"/>
          <p:cNvSpPr>
            <a:spLocks/>
          </p:cNvSpPr>
          <p:nvPr/>
        </p:nvSpPr>
        <p:spPr bwMode="auto">
          <a:xfrm>
            <a:off x="607120" y="3460924"/>
            <a:ext cx="885825" cy="381000"/>
          </a:xfrm>
          <a:custGeom>
            <a:avLst/>
            <a:gdLst>
              <a:gd name="T0" fmla="*/ 1642 w 1642"/>
              <a:gd name="T1" fmla="*/ 701 h 701"/>
              <a:gd name="T2" fmla="*/ 0 w 1642"/>
              <a:gd name="T3" fmla="*/ 0 h 701"/>
            </a:gdLst>
            <a:ahLst/>
            <a:cxnLst>
              <a:cxn ang="0">
                <a:pos x="T0" y="T1"/>
              </a:cxn>
              <a:cxn ang="0">
                <a:pos x="T2" y="T3"/>
              </a:cxn>
            </a:cxnLst>
            <a:rect l="0" t="0" r="r" b="b"/>
            <a:pathLst>
              <a:path w="1642" h="701">
                <a:moveTo>
                  <a:pt x="1642" y="701"/>
                </a:moveTo>
                <a:cubicBezTo>
                  <a:pt x="999" y="701"/>
                  <a:pt x="418" y="433"/>
                  <a:pt x="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3" name="Freeform 13"/>
          <p:cNvSpPr>
            <a:spLocks/>
          </p:cNvSpPr>
          <p:nvPr/>
        </p:nvSpPr>
        <p:spPr bwMode="auto">
          <a:xfrm>
            <a:off x="1492945" y="3460924"/>
            <a:ext cx="885825" cy="381000"/>
          </a:xfrm>
          <a:custGeom>
            <a:avLst/>
            <a:gdLst>
              <a:gd name="T0" fmla="*/ 1643 w 1643"/>
              <a:gd name="T1" fmla="*/ 0 h 703"/>
              <a:gd name="T2" fmla="*/ 0 w 1643"/>
              <a:gd name="T3" fmla="*/ 703 h 703"/>
            </a:gdLst>
            <a:ahLst/>
            <a:cxnLst>
              <a:cxn ang="0">
                <a:pos x="T0" y="T1"/>
              </a:cxn>
              <a:cxn ang="0">
                <a:pos x="T2" y="T3"/>
              </a:cxn>
            </a:cxnLst>
            <a:rect l="0" t="0" r="r" b="b"/>
            <a:pathLst>
              <a:path w="1643" h="703">
                <a:moveTo>
                  <a:pt x="1643" y="0"/>
                </a:moveTo>
                <a:cubicBezTo>
                  <a:pt x="1226" y="434"/>
                  <a:pt x="644" y="703"/>
                  <a:pt x="0" y="703"/>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4" name="Freeform 14"/>
          <p:cNvSpPr>
            <a:spLocks/>
          </p:cNvSpPr>
          <p:nvPr/>
        </p:nvSpPr>
        <p:spPr bwMode="auto">
          <a:xfrm>
            <a:off x="2378770" y="2570336"/>
            <a:ext cx="354012" cy="890587"/>
          </a:xfrm>
          <a:custGeom>
            <a:avLst/>
            <a:gdLst>
              <a:gd name="T0" fmla="*/ 659 w 659"/>
              <a:gd name="T1" fmla="*/ 0 h 1642"/>
              <a:gd name="T2" fmla="*/ 0 w 659"/>
              <a:gd name="T3" fmla="*/ 1642 h 1642"/>
            </a:gdLst>
            <a:ahLst/>
            <a:cxnLst>
              <a:cxn ang="0">
                <a:pos x="T0" y="T1"/>
              </a:cxn>
              <a:cxn ang="0">
                <a:pos x="T2" y="T3"/>
              </a:cxn>
            </a:cxnLst>
            <a:rect l="0" t="0" r="r" b="b"/>
            <a:pathLst>
              <a:path w="659" h="1642">
                <a:moveTo>
                  <a:pt x="659" y="0"/>
                </a:moveTo>
                <a:cubicBezTo>
                  <a:pt x="659" y="639"/>
                  <a:pt x="408" y="1219"/>
                  <a:pt x="0" y="1642"/>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5" name="Freeform 15"/>
          <p:cNvSpPr>
            <a:spLocks/>
          </p:cNvSpPr>
          <p:nvPr/>
        </p:nvSpPr>
        <p:spPr bwMode="auto">
          <a:xfrm>
            <a:off x="2378770" y="1679749"/>
            <a:ext cx="354012" cy="890587"/>
          </a:xfrm>
          <a:custGeom>
            <a:avLst/>
            <a:gdLst>
              <a:gd name="T0" fmla="*/ 0 w 658"/>
              <a:gd name="T1" fmla="*/ 0 h 1641"/>
              <a:gd name="T2" fmla="*/ 658 w 658"/>
              <a:gd name="T3" fmla="*/ 1641 h 1641"/>
            </a:gdLst>
            <a:ahLst/>
            <a:cxnLst>
              <a:cxn ang="0">
                <a:pos x="T0" y="T1"/>
              </a:cxn>
              <a:cxn ang="0">
                <a:pos x="T2" y="T3"/>
              </a:cxn>
            </a:cxnLst>
            <a:rect l="0" t="0" r="r" b="b"/>
            <a:pathLst>
              <a:path w="658" h="1641">
                <a:moveTo>
                  <a:pt x="0" y="0"/>
                </a:moveTo>
                <a:cubicBezTo>
                  <a:pt x="407" y="423"/>
                  <a:pt x="658" y="1002"/>
                  <a:pt x="658" y="1641"/>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6" name="Oval 6"/>
          <p:cNvSpPr>
            <a:spLocks noChangeArrowheads="1"/>
          </p:cNvSpPr>
          <p:nvPr/>
        </p:nvSpPr>
        <p:spPr bwMode="auto">
          <a:xfrm>
            <a:off x="310258" y="1357486"/>
            <a:ext cx="2365375" cy="2425700"/>
          </a:xfrm>
          <a:prstGeom prst="ellipse">
            <a:avLst/>
          </a:pr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8" name="Freeform 10"/>
          <p:cNvSpPr>
            <a:spLocks noEditPoints="1"/>
          </p:cNvSpPr>
          <p:nvPr/>
        </p:nvSpPr>
        <p:spPr bwMode="auto">
          <a:xfrm>
            <a:off x="419730" y="1510727"/>
            <a:ext cx="2136046" cy="2132178"/>
          </a:xfrm>
          <a:custGeom>
            <a:avLst/>
            <a:gdLst>
              <a:gd name="T0" fmla="*/ 439327 w 1145"/>
              <a:gd name="T1" fmla="*/ 326030 h 1145"/>
              <a:gd name="T2" fmla="*/ 326620 w 1145"/>
              <a:gd name="T3" fmla="*/ 438533 h 1145"/>
              <a:gd name="T4" fmla="*/ 439327 w 1145"/>
              <a:gd name="T5" fmla="*/ 551036 h 1145"/>
              <a:gd name="T6" fmla="*/ 552034 w 1145"/>
              <a:gd name="T7" fmla="*/ 438533 h 1145"/>
              <a:gd name="T8" fmla="*/ 439327 w 1145"/>
              <a:gd name="T9" fmla="*/ 326030 h 1145"/>
              <a:gd name="T10" fmla="*/ 485330 w 1145"/>
              <a:gd name="T11" fmla="*/ 652824 h 1145"/>
              <a:gd name="T12" fmla="*/ 485330 w 1145"/>
              <a:gd name="T13" fmla="*/ 601547 h 1145"/>
              <a:gd name="T14" fmla="*/ 393324 w 1145"/>
              <a:gd name="T15" fmla="*/ 601547 h 1145"/>
              <a:gd name="T16" fmla="*/ 393324 w 1145"/>
              <a:gd name="T17" fmla="*/ 652824 h 1145"/>
              <a:gd name="T18" fmla="*/ 224647 w 1145"/>
              <a:gd name="T19" fmla="*/ 484452 h 1145"/>
              <a:gd name="T20" fmla="*/ 275250 w 1145"/>
              <a:gd name="T21" fmla="*/ 484452 h 1145"/>
              <a:gd name="T22" fmla="*/ 275250 w 1145"/>
              <a:gd name="T23" fmla="*/ 392613 h 1145"/>
              <a:gd name="T24" fmla="*/ 224647 w 1145"/>
              <a:gd name="T25" fmla="*/ 392613 h 1145"/>
              <a:gd name="T26" fmla="*/ 393324 w 1145"/>
              <a:gd name="T27" fmla="*/ 224241 h 1145"/>
              <a:gd name="T28" fmla="*/ 393324 w 1145"/>
              <a:gd name="T29" fmla="*/ 274753 h 1145"/>
              <a:gd name="T30" fmla="*/ 485330 w 1145"/>
              <a:gd name="T31" fmla="*/ 274753 h 1145"/>
              <a:gd name="T32" fmla="*/ 485330 w 1145"/>
              <a:gd name="T33" fmla="*/ 224241 h 1145"/>
              <a:gd name="T34" fmla="*/ 654007 w 1145"/>
              <a:gd name="T35" fmla="*/ 392613 h 1145"/>
              <a:gd name="T36" fmla="*/ 603404 w 1145"/>
              <a:gd name="T37" fmla="*/ 392613 h 1145"/>
              <a:gd name="T38" fmla="*/ 603404 w 1145"/>
              <a:gd name="T39" fmla="*/ 484452 h 1145"/>
              <a:gd name="T40" fmla="*/ 654007 w 1145"/>
              <a:gd name="T41" fmla="*/ 484452 h 1145"/>
              <a:gd name="T42" fmla="*/ 485330 w 1145"/>
              <a:gd name="T43" fmla="*/ 652824 h 1145"/>
              <a:gd name="T44" fmla="*/ 747546 w 1145"/>
              <a:gd name="T45" fmla="*/ 392613 h 1145"/>
              <a:gd name="T46" fmla="*/ 485330 w 1145"/>
              <a:gd name="T47" fmla="*/ 130871 h 1145"/>
              <a:gd name="T48" fmla="*/ 485330 w 1145"/>
              <a:gd name="T49" fmla="*/ 0 h 1145"/>
              <a:gd name="T50" fmla="*/ 393324 w 1145"/>
              <a:gd name="T51" fmla="*/ 0 h 1145"/>
              <a:gd name="T52" fmla="*/ 393324 w 1145"/>
              <a:gd name="T53" fmla="*/ 130871 h 1145"/>
              <a:gd name="T54" fmla="*/ 131108 w 1145"/>
              <a:gd name="T55" fmla="*/ 392613 h 1145"/>
              <a:gd name="T56" fmla="*/ 0 w 1145"/>
              <a:gd name="T57" fmla="*/ 392613 h 1145"/>
              <a:gd name="T58" fmla="*/ 0 w 1145"/>
              <a:gd name="T59" fmla="*/ 484452 h 1145"/>
              <a:gd name="T60" fmla="*/ 131108 w 1145"/>
              <a:gd name="T61" fmla="*/ 484452 h 1145"/>
              <a:gd name="T62" fmla="*/ 393324 w 1145"/>
              <a:gd name="T63" fmla="*/ 746194 h 1145"/>
              <a:gd name="T64" fmla="*/ 393324 w 1145"/>
              <a:gd name="T65" fmla="*/ 876300 h 1145"/>
              <a:gd name="T66" fmla="*/ 485330 w 1145"/>
              <a:gd name="T67" fmla="*/ 876300 h 1145"/>
              <a:gd name="T68" fmla="*/ 485330 w 1145"/>
              <a:gd name="T69" fmla="*/ 746194 h 1145"/>
              <a:gd name="T70" fmla="*/ 747546 w 1145"/>
              <a:gd name="T71" fmla="*/ 484452 h 1145"/>
              <a:gd name="T72" fmla="*/ 877887 w 1145"/>
              <a:gd name="T73" fmla="*/ 484452 h 1145"/>
              <a:gd name="T74" fmla="*/ 877887 w 1145"/>
              <a:gd name="T75" fmla="*/ 392613 h 1145"/>
              <a:gd name="T76" fmla="*/ 747546 w 1145"/>
              <a:gd name="T77" fmla="*/ 392613 h 114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45" h="1145">
                <a:moveTo>
                  <a:pt x="573" y="426"/>
                </a:moveTo>
                <a:cubicBezTo>
                  <a:pt x="492" y="426"/>
                  <a:pt x="426" y="492"/>
                  <a:pt x="426" y="573"/>
                </a:cubicBezTo>
                <a:cubicBezTo>
                  <a:pt x="426" y="654"/>
                  <a:pt x="492" y="720"/>
                  <a:pt x="573" y="720"/>
                </a:cubicBezTo>
                <a:cubicBezTo>
                  <a:pt x="654" y="720"/>
                  <a:pt x="720" y="654"/>
                  <a:pt x="720" y="573"/>
                </a:cubicBezTo>
                <a:cubicBezTo>
                  <a:pt x="720" y="492"/>
                  <a:pt x="654" y="426"/>
                  <a:pt x="573" y="426"/>
                </a:cubicBezTo>
                <a:close/>
                <a:moveTo>
                  <a:pt x="633" y="853"/>
                </a:moveTo>
                <a:lnTo>
                  <a:pt x="633" y="786"/>
                </a:lnTo>
                <a:lnTo>
                  <a:pt x="513" y="786"/>
                </a:lnTo>
                <a:lnTo>
                  <a:pt x="513" y="853"/>
                </a:lnTo>
                <a:cubicBezTo>
                  <a:pt x="403" y="829"/>
                  <a:pt x="316" y="743"/>
                  <a:pt x="293" y="633"/>
                </a:cubicBezTo>
                <a:lnTo>
                  <a:pt x="359" y="633"/>
                </a:lnTo>
                <a:lnTo>
                  <a:pt x="359" y="513"/>
                </a:lnTo>
                <a:lnTo>
                  <a:pt x="293" y="513"/>
                </a:lnTo>
                <a:cubicBezTo>
                  <a:pt x="316" y="403"/>
                  <a:pt x="403" y="316"/>
                  <a:pt x="513" y="293"/>
                </a:cubicBezTo>
                <a:lnTo>
                  <a:pt x="513" y="359"/>
                </a:lnTo>
                <a:lnTo>
                  <a:pt x="633" y="359"/>
                </a:lnTo>
                <a:lnTo>
                  <a:pt x="633" y="293"/>
                </a:lnTo>
                <a:cubicBezTo>
                  <a:pt x="743" y="316"/>
                  <a:pt x="830" y="403"/>
                  <a:pt x="853" y="513"/>
                </a:cubicBezTo>
                <a:lnTo>
                  <a:pt x="787" y="513"/>
                </a:lnTo>
                <a:lnTo>
                  <a:pt x="787" y="633"/>
                </a:lnTo>
                <a:lnTo>
                  <a:pt x="853" y="633"/>
                </a:lnTo>
                <a:cubicBezTo>
                  <a:pt x="830" y="743"/>
                  <a:pt x="743" y="829"/>
                  <a:pt x="633" y="853"/>
                </a:cubicBezTo>
                <a:close/>
                <a:moveTo>
                  <a:pt x="975" y="513"/>
                </a:moveTo>
                <a:cubicBezTo>
                  <a:pt x="949" y="337"/>
                  <a:pt x="809" y="197"/>
                  <a:pt x="633" y="171"/>
                </a:cubicBezTo>
                <a:lnTo>
                  <a:pt x="633" y="0"/>
                </a:lnTo>
                <a:lnTo>
                  <a:pt x="513" y="0"/>
                </a:lnTo>
                <a:lnTo>
                  <a:pt x="513" y="171"/>
                </a:lnTo>
                <a:cubicBezTo>
                  <a:pt x="337" y="197"/>
                  <a:pt x="197" y="337"/>
                  <a:pt x="171" y="513"/>
                </a:cubicBezTo>
                <a:lnTo>
                  <a:pt x="0" y="513"/>
                </a:lnTo>
                <a:lnTo>
                  <a:pt x="0" y="633"/>
                </a:lnTo>
                <a:lnTo>
                  <a:pt x="171" y="633"/>
                </a:lnTo>
                <a:cubicBezTo>
                  <a:pt x="197" y="809"/>
                  <a:pt x="337" y="949"/>
                  <a:pt x="513" y="975"/>
                </a:cubicBezTo>
                <a:lnTo>
                  <a:pt x="513" y="1145"/>
                </a:lnTo>
                <a:lnTo>
                  <a:pt x="633" y="1145"/>
                </a:lnTo>
                <a:lnTo>
                  <a:pt x="633" y="975"/>
                </a:lnTo>
                <a:cubicBezTo>
                  <a:pt x="809" y="949"/>
                  <a:pt x="949" y="809"/>
                  <a:pt x="975" y="633"/>
                </a:cubicBezTo>
                <a:lnTo>
                  <a:pt x="1145" y="633"/>
                </a:lnTo>
                <a:lnTo>
                  <a:pt x="1145" y="513"/>
                </a:lnTo>
                <a:lnTo>
                  <a:pt x="975" y="513"/>
                </a:lnTo>
                <a:close/>
              </a:path>
            </a:pathLst>
          </a:custGeom>
          <a:solidFill>
            <a:schemeClr val="bg1"/>
          </a:solidFill>
          <a:ln>
            <a:noFill/>
          </a:ln>
        </p:spPr>
        <p:txBody>
          <a:bodyPr/>
          <a:lstStyle/>
          <a:p>
            <a:endParaRPr lang="zh-CN" altLang="en-US"/>
          </a:p>
        </p:txBody>
      </p:sp>
    </p:spTree>
    <p:extLst>
      <p:ext uri="{BB962C8B-B14F-4D97-AF65-F5344CB8AC3E}">
        <p14:creationId xmlns:p14="http://schemas.microsoft.com/office/powerpoint/2010/main" val="105137781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
                                        <p:tgtEl>
                                          <p:spTgt spid="28"/>
                                        </p:tgtEl>
                                      </p:cBhvr>
                                    </p:animEffect>
                                  </p:childTnLst>
                                </p:cTn>
                              </p:par>
                            </p:childTnLst>
                          </p:cTn>
                        </p:par>
                        <p:par>
                          <p:cTn id="8" fill="hold">
                            <p:stCondLst>
                              <p:cond delay="100"/>
                            </p:stCondLst>
                            <p:childTnLst>
                              <p:par>
                                <p:cTn id="9" presetID="22" presetClass="entr" presetSubtype="1"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up)">
                                      <p:cBhvr>
                                        <p:cTn id="11" dur="100"/>
                                        <p:tgtEl>
                                          <p:spTgt spid="35"/>
                                        </p:tgtEl>
                                      </p:cBhvr>
                                    </p:animEffect>
                                  </p:childTnLst>
                                </p:cTn>
                              </p:par>
                              <p:par>
                                <p:cTn id="12" presetID="22" presetClass="exit" presetSubtype="8" fill="hold" grpId="1" nodeType="withEffect">
                                  <p:stCondLst>
                                    <p:cond delay="0"/>
                                  </p:stCondLst>
                                  <p:childTnLst>
                                    <p:animEffect transition="out" filter="wipe(left)">
                                      <p:cBhvr>
                                        <p:cTn id="13" dur="100"/>
                                        <p:tgtEl>
                                          <p:spTgt spid="28"/>
                                        </p:tgtEl>
                                      </p:cBhvr>
                                    </p:animEffect>
                                    <p:set>
                                      <p:cBhvr>
                                        <p:cTn id="14" dur="1" fill="hold">
                                          <p:stCondLst>
                                            <p:cond delay="99"/>
                                          </p:stCondLst>
                                        </p:cTn>
                                        <p:tgtEl>
                                          <p:spTgt spid="28"/>
                                        </p:tgtEl>
                                        <p:attrNameLst>
                                          <p:attrName>style.visibility</p:attrName>
                                        </p:attrNameLst>
                                      </p:cBhvr>
                                      <p:to>
                                        <p:strVal val="hidden"/>
                                      </p:to>
                                    </p:set>
                                  </p:childTnLst>
                                </p:cTn>
                              </p:par>
                            </p:childTnLst>
                          </p:cTn>
                        </p:par>
                        <p:par>
                          <p:cTn id="15" fill="hold">
                            <p:stCondLst>
                              <p:cond delay="200"/>
                            </p:stCondLst>
                            <p:childTnLst>
                              <p:par>
                                <p:cTn id="16" presetID="22" presetClass="entr" presetSubtype="1"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up)">
                                      <p:cBhvr>
                                        <p:cTn id="18" dur="100"/>
                                        <p:tgtEl>
                                          <p:spTgt spid="34"/>
                                        </p:tgtEl>
                                      </p:cBhvr>
                                    </p:animEffect>
                                  </p:childTnLst>
                                </p:cTn>
                              </p:par>
                              <p:par>
                                <p:cTn id="19" presetID="22" presetClass="exit" presetSubtype="1" fill="hold" grpId="1" nodeType="withEffect">
                                  <p:stCondLst>
                                    <p:cond delay="0"/>
                                  </p:stCondLst>
                                  <p:childTnLst>
                                    <p:animEffect transition="out" filter="wipe(up)">
                                      <p:cBhvr>
                                        <p:cTn id="20" dur="100"/>
                                        <p:tgtEl>
                                          <p:spTgt spid="35"/>
                                        </p:tgtEl>
                                      </p:cBhvr>
                                    </p:animEffect>
                                    <p:set>
                                      <p:cBhvr>
                                        <p:cTn id="21" dur="1" fill="hold">
                                          <p:stCondLst>
                                            <p:cond delay="99"/>
                                          </p:stCondLst>
                                        </p:cTn>
                                        <p:tgtEl>
                                          <p:spTgt spid="35"/>
                                        </p:tgtEl>
                                        <p:attrNameLst>
                                          <p:attrName>style.visibility</p:attrName>
                                        </p:attrNameLst>
                                      </p:cBhvr>
                                      <p:to>
                                        <p:strVal val="hidden"/>
                                      </p:to>
                                    </p:set>
                                  </p:childTnLst>
                                </p:cTn>
                              </p:par>
                            </p:childTnLst>
                          </p:cTn>
                        </p:par>
                        <p:par>
                          <p:cTn id="22" fill="hold">
                            <p:stCondLst>
                              <p:cond delay="300"/>
                            </p:stCondLst>
                            <p:childTnLst>
                              <p:par>
                                <p:cTn id="23" presetID="22" presetClass="entr" presetSubtype="2"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right)">
                                      <p:cBhvr>
                                        <p:cTn id="25" dur="100"/>
                                        <p:tgtEl>
                                          <p:spTgt spid="33"/>
                                        </p:tgtEl>
                                      </p:cBhvr>
                                    </p:animEffect>
                                  </p:childTnLst>
                                </p:cTn>
                              </p:par>
                              <p:par>
                                <p:cTn id="26" presetID="22" presetClass="exit" presetSubtype="1" fill="hold" grpId="1" nodeType="withEffect">
                                  <p:stCondLst>
                                    <p:cond delay="0"/>
                                  </p:stCondLst>
                                  <p:childTnLst>
                                    <p:animEffect transition="out" filter="wipe(up)">
                                      <p:cBhvr>
                                        <p:cTn id="27" dur="100"/>
                                        <p:tgtEl>
                                          <p:spTgt spid="34"/>
                                        </p:tgtEl>
                                      </p:cBhvr>
                                    </p:animEffect>
                                    <p:set>
                                      <p:cBhvr>
                                        <p:cTn id="28" dur="1" fill="hold">
                                          <p:stCondLst>
                                            <p:cond delay="99"/>
                                          </p:stCondLst>
                                        </p:cTn>
                                        <p:tgtEl>
                                          <p:spTgt spid="34"/>
                                        </p:tgtEl>
                                        <p:attrNameLst>
                                          <p:attrName>style.visibility</p:attrName>
                                        </p:attrNameLst>
                                      </p:cBhvr>
                                      <p:to>
                                        <p:strVal val="hidden"/>
                                      </p:to>
                                    </p:set>
                                  </p:childTnLst>
                                </p:cTn>
                              </p:par>
                            </p:childTnLst>
                          </p:cTn>
                        </p:par>
                        <p:par>
                          <p:cTn id="29" fill="hold">
                            <p:stCondLst>
                              <p:cond delay="400"/>
                            </p:stCondLst>
                            <p:childTnLst>
                              <p:par>
                                <p:cTn id="30" presetID="22" presetClass="entr" presetSubtype="2"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right)">
                                      <p:cBhvr>
                                        <p:cTn id="32" dur="100"/>
                                        <p:tgtEl>
                                          <p:spTgt spid="32"/>
                                        </p:tgtEl>
                                      </p:cBhvr>
                                    </p:animEffect>
                                  </p:childTnLst>
                                </p:cTn>
                              </p:par>
                              <p:par>
                                <p:cTn id="33" presetID="22" presetClass="exit" presetSubtype="2" fill="hold" grpId="1" nodeType="withEffect">
                                  <p:stCondLst>
                                    <p:cond delay="0"/>
                                  </p:stCondLst>
                                  <p:childTnLst>
                                    <p:animEffect transition="out" filter="wipe(right)">
                                      <p:cBhvr>
                                        <p:cTn id="34" dur="100"/>
                                        <p:tgtEl>
                                          <p:spTgt spid="33"/>
                                        </p:tgtEl>
                                      </p:cBhvr>
                                    </p:animEffect>
                                    <p:set>
                                      <p:cBhvr>
                                        <p:cTn id="35" dur="1" fill="hold">
                                          <p:stCondLst>
                                            <p:cond delay="99"/>
                                          </p:stCondLst>
                                        </p:cTn>
                                        <p:tgtEl>
                                          <p:spTgt spid="33"/>
                                        </p:tgtEl>
                                        <p:attrNameLst>
                                          <p:attrName>style.visibility</p:attrName>
                                        </p:attrNameLst>
                                      </p:cBhvr>
                                      <p:to>
                                        <p:strVal val="hidden"/>
                                      </p:to>
                                    </p:set>
                                  </p:childTnLst>
                                </p:cTn>
                              </p:par>
                            </p:childTnLst>
                          </p:cTn>
                        </p:par>
                        <p:par>
                          <p:cTn id="36" fill="hold">
                            <p:stCondLst>
                              <p:cond delay="500"/>
                            </p:stCondLst>
                            <p:childTnLst>
                              <p:par>
                                <p:cTn id="37" presetID="22" presetClass="entr" presetSubtype="4"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down)">
                                      <p:cBhvr>
                                        <p:cTn id="39" dur="100"/>
                                        <p:tgtEl>
                                          <p:spTgt spid="31"/>
                                        </p:tgtEl>
                                      </p:cBhvr>
                                    </p:animEffect>
                                  </p:childTnLst>
                                </p:cTn>
                              </p:par>
                              <p:par>
                                <p:cTn id="40" presetID="22" presetClass="exit" presetSubtype="2" fill="hold" grpId="1" nodeType="withEffect">
                                  <p:stCondLst>
                                    <p:cond delay="0"/>
                                  </p:stCondLst>
                                  <p:childTnLst>
                                    <p:animEffect transition="out" filter="wipe(right)">
                                      <p:cBhvr>
                                        <p:cTn id="41" dur="100"/>
                                        <p:tgtEl>
                                          <p:spTgt spid="32"/>
                                        </p:tgtEl>
                                      </p:cBhvr>
                                    </p:animEffect>
                                    <p:set>
                                      <p:cBhvr>
                                        <p:cTn id="42" dur="1" fill="hold">
                                          <p:stCondLst>
                                            <p:cond delay="99"/>
                                          </p:stCondLst>
                                        </p:cTn>
                                        <p:tgtEl>
                                          <p:spTgt spid="32"/>
                                        </p:tgtEl>
                                        <p:attrNameLst>
                                          <p:attrName>style.visibility</p:attrName>
                                        </p:attrNameLst>
                                      </p:cBhvr>
                                      <p:to>
                                        <p:strVal val="hidden"/>
                                      </p:to>
                                    </p:set>
                                  </p:childTnLst>
                                </p:cTn>
                              </p:par>
                            </p:childTnLst>
                          </p:cTn>
                        </p:par>
                        <p:par>
                          <p:cTn id="43" fill="hold">
                            <p:stCondLst>
                              <p:cond delay="600"/>
                            </p:stCondLst>
                            <p:childTnLst>
                              <p:par>
                                <p:cTn id="44" presetID="22" presetClass="entr" presetSubtype="4"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down)">
                                      <p:cBhvr>
                                        <p:cTn id="46" dur="100"/>
                                        <p:tgtEl>
                                          <p:spTgt spid="30"/>
                                        </p:tgtEl>
                                      </p:cBhvr>
                                    </p:animEffect>
                                  </p:childTnLst>
                                </p:cTn>
                              </p:par>
                              <p:par>
                                <p:cTn id="47" presetID="22" presetClass="exit" presetSubtype="4" fill="hold" grpId="1" nodeType="withEffect">
                                  <p:stCondLst>
                                    <p:cond delay="0"/>
                                  </p:stCondLst>
                                  <p:childTnLst>
                                    <p:animEffect transition="out" filter="wipe(down)">
                                      <p:cBhvr>
                                        <p:cTn id="48" dur="100"/>
                                        <p:tgtEl>
                                          <p:spTgt spid="31"/>
                                        </p:tgtEl>
                                      </p:cBhvr>
                                    </p:animEffect>
                                    <p:set>
                                      <p:cBhvr>
                                        <p:cTn id="49" dur="1" fill="hold">
                                          <p:stCondLst>
                                            <p:cond delay="99"/>
                                          </p:stCondLst>
                                        </p:cTn>
                                        <p:tgtEl>
                                          <p:spTgt spid="31"/>
                                        </p:tgtEl>
                                        <p:attrNameLst>
                                          <p:attrName>style.visibility</p:attrName>
                                        </p:attrNameLst>
                                      </p:cBhvr>
                                      <p:to>
                                        <p:strVal val="hidden"/>
                                      </p:to>
                                    </p:set>
                                  </p:childTnLst>
                                </p:cTn>
                              </p:par>
                            </p:childTnLst>
                          </p:cTn>
                        </p:par>
                        <p:par>
                          <p:cTn id="50" fill="hold">
                            <p:stCondLst>
                              <p:cond delay="7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100"/>
                                        <p:tgtEl>
                                          <p:spTgt spid="29"/>
                                        </p:tgtEl>
                                      </p:cBhvr>
                                    </p:animEffect>
                                  </p:childTnLst>
                                </p:cTn>
                              </p:par>
                              <p:par>
                                <p:cTn id="54" presetID="22" presetClass="exit" presetSubtype="4" fill="hold" grpId="1" nodeType="withEffect">
                                  <p:stCondLst>
                                    <p:cond delay="0"/>
                                  </p:stCondLst>
                                  <p:childTnLst>
                                    <p:animEffect transition="out" filter="wipe(down)">
                                      <p:cBhvr>
                                        <p:cTn id="55" dur="100"/>
                                        <p:tgtEl>
                                          <p:spTgt spid="30"/>
                                        </p:tgtEl>
                                      </p:cBhvr>
                                    </p:animEffect>
                                    <p:set>
                                      <p:cBhvr>
                                        <p:cTn id="56" dur="1" fill="hold">
                                          <p:stCondLst>
                                            <p:cond delay="99"/>
                                          </p:stCondLst>
                                        </p:cTn>
                                        <p:tgtEl>
                                          <p:spTgt spid="30"/>
                                        </p:tgtEl>
                                        <p:attrNameLst>
                                          <p:attrName>style.visibility</p:attrName>
                                        </p:attrNameLst>
                                      </p:cBhvr>
                                      <p:to>
                                        <p:strVal val="hidden"/>
                                      </p:to>
                                    </p:set>
                                  </p:childTnLst>
                                </p:cTn>
                              </p:par>
                            </p:childTnLst>
                          </p:cTn>
                        </p:par>
                        <p:par>
                          <p:cTn id="57" fill="hold">
                            <p:stCondLst>
                              <p:cond delay="800"/>
                            </p:stCondLst>
                            <p:childTnLst>
                              <p:par>
                                <p:cTn id="58" presetID="22" presetClass="exit" presetSubtype="8" fill="hold" grpId="1" nodeType="afterEffect">
                                  <p:stCondLst>
                                    <p:cond delay="0"/>
                                  </p:stCondLst>
                                  <p:childTnLst>
                                    <p:animEffect transition="out" filter="wipe(left)">
                                      <p:cBhvr>
                                        <p:cTn id="59" dur="100"/>
                                        <p:tgtEl>
                                          <p:spTgt spid="29"/>
                                        </p:tgtEl>
                                      </p:cBhvr>
                                    </p:animEffect>
                                    <p:set>
                                      <p:cBhvr>
                                        <p:cTn id="60" dur="1" fill="hold">
                                          <p:stCondLst>
                                            <p:cond delay="99"/>
                                          </p:stCondLst>
                                        </p:cTn>
                                        <p:tgtEl>
                                          <p:spTgt spid="29"/>
                                        </p:tgtEl>
                                        <p:attrNameLst>
                                          <p:attrName>style.visibility</p:attrName>
                                        </p:attrNameLst>
                                      </p:cBhvr>
                                      <p:to>
                                        <p:strVal val="hidden"/>
                                      </p:to>
                                    </p:set>
                                  </p:childTnLst>
                                </p:cTn>
                              </p:par>
                            </p:childTnLst>
                          </p:cTn>
                        </p:par>
                        <p:par>
                          <p:cTn id="61" fill="hold">
                            <p:stCondLst>
                              <p:cond delay="900"/>
                            </p:stCondLst>
                            <p:childTnLst>
                              <p:par>
                                <p:cTn id="62" presetID="53" presetClass="entr" presetSubtype="16" fill="hold" grpId="0" nodeType="after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p:cTn id="64" dur="1000" fill="hold"/>
                                        <p:tgtEl>
                                          <p:spTgt spid="36"/>
                                        </p:tgtEl>
                                        <p:attrNameLst>
                                          <p:attrName>ppt_w</p:attrName>
                                        </p:attrNameLst>
                                      </p:cBhvr>
                                      <p:tavLst>
                                        <p:tav tm="0">
                                          <p:val>
                                            <p:fltVal val="0"/>
                                          </p:val>
                                        </p:tav>
                                        <p:tav tm="100000">
                                          <p:val>
                                            <p:strVal val="#ppt_w"/>
                                          </p:val>
                                        </p:tav>
                                      </p:tavLst>
                                    </p:anim>
                                    <p:anim calcmode="lin" valueType="num">
                                      <p:cBhvr>
                                        <p:cTn id="65" dur="1000" fill="hold"/>
                                        <p:tgtEl>
                                          <p:spTgt spid="36"/>
                                        </p:tgtEl>
                                        <p:attrNameLst>
                                          <p:attrName>ppt_h</p:attrName>
                                        </p:attrNameLst>
                                      </p:cBhvr>
                                      <p:tavLst>
                                        <p:tav tm="0">
                                          <p:val>
                                            <p:fltVal val="0"/>
                                          </p:val>
                                        </p:tav>
                                        <p:tav tm="100000">
                                          <p:val>
                                            <p:strVal val="#ppt_h"/>
                                          </p:val>
                                        </p:tav>
                                      </p:tavLst>
                                    </p:anim>
                                    <p:animEffect transition="in" filter="fade">
                                      <p:cBhvr>
                                        <p:cTn id="66" dur="1000"/>
                                        <p:tgtEl>
                                          <p:spTgt spid="36"/>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1000" fill="hold"/>
                                        <p:tgtEl>
                                          <p:spTgt spid="38"/>
                                        </p:tgtEl>
                                        <p:attrNameLst>
                                          <p:attrName>ppt_w</p:attrName>
                                        </p:attrNameLst>
                                      </p:cBhvr>
                                      <p:tavLst>
                                        <p:tav tm="0">
                                          <p:val>
                                            <p:fltVal val="0"/>
                                          </p:val>
                                        </p:tav>
                                        <p:tav tm="100000">
                                          <p:val>
                                            <p:strVal val="#ppt_w"/>
                                          </p:val>
                                        </p:tav>
                                      </p:tavLst>
                                    </p:anim>
                                    <p:anim calcmode="lin" valueType="num">
                                      <p:cBhvr>
                                        <p:cTn id="70" dur="1000" fill="hold"/>
                                        <p:tgtEl>
                                          <p:spTgt spid="38"/>
                                        </p:tgtEl>
                                        <p:attrNameLst>
                                          <p:attrName>ppt_h</p:attrName>
                                        </p:attrNameLst>
                                      </p:cBhvr>
                                      <p:tavLst>
                                        <p:tav tm="0">
                                          <p:val>
                                            <p:fltVal val="0"/>
                                          </p:val>
                                        </p:tav>
                                        <p:tav tm="100000">
                                          <p:val>
                                            <p:strVal val="#ppt_h"/>
                                          </p:val>
                                        </p:tav>
                                      </p:tavLst>
                                    </p:anim>
                                    <p:animEffect transition="in" filter="fade">
                                      <p:cBhvr>
                                        <p:cTn id="71" dur="1000"/>
                                        <p:tgtEl>
                                          <p:spTgt spid="38"/>
                                        </p:tgtEl>
                                      </p:cBhvr>
                                    </p:animEffect>
                                  </p:childTnLst>
                                </p:cTn>
                              </p:par>
                            </p:childTnLst>
                          </p:cTn>
                        </p:par>
                        <p:par>
                          <p:cTn id="72" fill="hold">
                            <p:stCondLst>
                              <p:cond delay="1900"/>
                            </p:stCondLst>
                            <p:childTnLst>
                              <p:par>
                                <p:cTn id="73" presetID="49" presetClass="entr" presetSubtype="0" decel="10000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1000" fill="hold"/>
                                        <p:tgtEl>
                                          <p:spTgt spid="27"/>
                                        </p:tgtEl>
                                        <p:attrNameLst>
                                          <p:attrName>ppt_w</p:attrName>
                                        </p:attrNameLst>
                                      </p:cBhvr>
                                      <p:tavLst>
                                        <p:tav tm="0">
                                          <p:val>
                                            <p:fltVal val="0"/>
                                          </p:val>
                                        </p:tav>
                                        <p:tav tm="100000">
                                          <p:val>
                                            <p:strVal val="#ppt_w"/>
                                          </p:val>
                                        </p:tav>
                                      </p:tavLst>
                                    </p:anim>
                                    <p:anim calcmode="lin" valueType="num">
                                      <p:cBhvr>
                                        <p:cTn id="76" dur="1000" fill="hold"/>
                                        <p:tgtEl>
                                          <p:spTgt spid="27"/>
                                        </p:tgtEl>
                                        <p:attrNameLst>
                                          <p:attrName>ppt_h</p:attrName>
                                        </p:attrNameLst>
                                      </p:cBhvr>
                                      <p:tavLst>
                                        <p:tav tm="0">
                                          <p:val>
                                            <p:fltVal val="0"/>
                                          </p:val>
                                        </p:tav>
                                        <p:tav tm="100000">
                                          <p:val>
                                            <p:strVal val="#ppt_h"/>
                                          </p:val>
                                        </p:tav>
                                      </p:tavLst>
                                    </p:anim>
                                    <p:anim calcmode="lin" valueType="num">
                                      <p:cBhvr>
                                        <p:cTn id="77" dur="1000" fill="hold"/>
                                        <p:tgtEl>
                                          <p:spTgt spid="27"/>
                                        </p:tgtEl>
                                        <p:attrNameLst>
                                          <p:attrName>style.rotation</p:attrName>
                                        </p:attrNameLst>
                                      </p:cBhvr>
                                      <p:tavLst>
                                        <p:tav tm="0">
                                          <p:val>
                                            <p:fltVal val="360"/>
                                          </p:val>
                                        </p:tav>
                                        <p:tav tm="100000">
                                          <p:val>
                                            <p:fltVal val="0"/>
                                          </p:val>
                                        </p:tav>
                                      </p:tavLst>
                                    </p:anim>
                                    <p:animEffect transition="in" filter="fade">
                                      <p:cBhvr>
                                        <p:cTn id="78" dur="1000"/>
                                        <p:tgtEl>
                                          <p:spTgt spid="27"/>
                                        </p:tgtEl>
                                      </p:cBhvr>
                                    </p:animEffect>
                                  </p:childTnLst>
                                </p:cTn>
                              </p:par>
                              <p:par>
                                <p:cTn id="79" presetID="2" presetClass="entr" presetSubtype="8" fill="hold" nodeType="withEffect">
                                  <p:stCondLst>
                                    <p:cond delay="75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500" fill="hold"/>
                                        <p:tgtEl>
                                          <p:spTgt spid="24"/>
                                        </p:tgtEl>
                                        <p:attrNameLst>
                                          <p:attrName>ppt_x</p:attrName>
                                        </p:attrNameLst>
                                      </p:cBhvr>
                                      <p:tavLst>
                                        <p:tav tm="0">
                                          <p:val>
                                            <p:strVal val="0-#ppt_w/2"/>
                                          </p:val>
                                        </p:tav>
                                        <p:tav tm="100000">
                                          <p:val>
                                            <p:strVal val="#ppt_x"/>
                                          </p:val>
                                        </p:tav>
                                      </p:tavLst>
                                    </p:anim>
                                    <p:anim calcmode="lin" valueType="num">
                                      <p:cBhvr additive="base">
                                        <p:cTn id="82" dur="500" fill="hold"/>
                                        <p:tgtEl>
                                          <p:spTgt spid="24"/>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750"/>
                                  </p:stCondLst>
                                  <p:childTnLst>
                                    <p:set>
                                      <p:cBhvr>
                                        <p:cTn id="84" dur="1" fill="hold">
                                          <p:stCondLst>
                                            <p:cond delay="0"/>
                                          </p:stCondLst>
                                        </p:cTn>
                                        <p:tgtEl>
                                          <p:spTgt spid="25"/>
                                        </p:tgtEl>
                                        <p:attrNameLst>
                                          <p:attrName>style.visibility</p:attrName>
                                        </p:attrNameLst>
                                      </p:cBhvr>
                                      <p:to>
                                        <p:strVal val="visible"/>
                                      </p:to>
                                    </p:set>
                                    <p:anim calcmode="lin" valueType="num">
                                      <p:cBhvr additive="base">
                                        <p:cTn id="85" dur="500" fill="hold"/>
                                        <p:tgtEl>
                                          <p:spTgt spid="25"/>
                                        </p:tgtEl>
                                        <p:attrNameLst>
                                          <p:attrName>ppt_x</p:attrName>
                                        </p:attrNameLst>
                                      </p:cBhvr>
                                      <p:tavLst>
                                        <p:tav tm="0">
                                          <p:val>
                                            <p:strVal val="1+#ppt_w/2"/>
                                          </p:val>
                                        </p:tav>
                                        <p:tav tm="100000">
                                          <p:val>
                                            <p:strVal val="#ppt_x"/>
                                          </p:val>
                                        </p:tav>
                                      </p:tavLst>
                                    </p:anim>
                                    <p:anim calcmode="lin" valueType="num">
                                      <p:cBhvr additive="base">
                                        <p:cTn id="86" dur="500" fill="hold"/>
                                        <p:tgtEl>
                                          <p:spTgt spid="25"/>
                                        </p:tgtEl>
                                        <p:attrNameLst>
                                          <p:attrName>ppt_y</p:attrName>
                                        </p:attrNameLst>
                                      </p:cBhvr>
                                      <p:tavLst>
                                        <p:tav tm="0">
                                          <p:val>
                                            <p:strVal val="#ppt_y"/>
                                          </p:val>
                                        </p:tav>
                                        <p:tav tm="100000">
                                          <p:val>
                                            <p:strVal val="#ppt_y"/>
                                          </p:val>
                                        </p:tav>
                                      </p:tavLst>
                                    </p:anim>
                                  </p:childTnLst>
                                </p:cTn>
                              </p:par>
                            </p:childTnLst>
                          </p:cTn>
                        </p:par>
                        <p:par>
                          <p:cTn id="87" fill="hold">
                            <p:stCondLst>
                              <p:cond delay="315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3650"/>
                            </p:stCondLst>
                            <p:childTnLst>
                              <p:par>
                                <p:cTn id="92" presetID="22" presetClass="entr" presetSubtype="8" fill="hold" grpId="0" nodeType="afterEffect">
                                  <p:stCondLst>
                                    <p:cond delay="0"/>
                                  </p:stCondLst>
                                  <p:childTnLst>
                                    <p:set>
                                      <p:cBhvr>
                                        <p:cTn id="93" dur="1" fill="hold">
                                          <p:stCondLst>
                                            <p:cond delay="0"/>
                                          </p:stCondLst>
                                        </p:cTn>
                                        <p:tgtEl>
                                          <p:spTgt spid="26"/>
                                        </p:tgtEl>
                                        <p:attrNameLst>
                                          <p:attrName>style.visibility</p:attrName>
                                        </p:attrNameLst>
                                      </p:cBhvr>
                                      <p:to>
                                        <p:strVal val="visible"/>
                                      </p:to>
                                    </p:set>
                                    <p:animEffect transition="in" filter="wipe(left)">
                                      <p:cBhvr>
                                        <p:cTn id="94" dur="500"/>
                                        <p:tgtEl>
                                          <p:spTgt spid="26"/>
                                        </p:tgtEl>
                                      </p:cBhvr>
                                    </p:animEffect>
                                  </p:childTnLst>
                                </p:cTn>
                              </p:par>
                              <p:par>
                                <p:cTn id="95" presetID="2" presetClass="entr" presetSubtype="2" fill="hold" nodeType="with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additive="base">
                                        <p:cTn id="97" dur="500" fill="hold"/>
                                        <p:tgtEl>
                                          <p:spTgt spid="17"/>
                                        </p:tgtEl>
                                        <p:attrNameLst>
                                          <p:attrName>ppt_x</p:attrName>
                                        </p:attrNameLst>
                                      </p:cBhvr>
                                      <p:tavLst>
                                        <p:tav tm="0">
                                          <p:val>
                                            <p:strVal val="1+#ppt_w/2"/>
                                          </p:val>
                                        </p:tav>
                                        <p:tav tm="100000">
                                          <p:val>
                                            <p:strVal val="#ppt_x"/>
                                          </p:val>
                                        </p:tav>
                                      </p:tavLst>
                                    </p:anim>
                                    <p:anim calcmode="lin" valueType="num">
                                      <p:cBhvr additive="base">
                                        <p:cTn id="9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p:bldP spid="27" grpId="0"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575415" y="10135"/>
            <a:ext cx="1620957" cy="523220"/>
          </a:xfrm>
          <a:prstGeom prst="rect">
            <a:avLst/>
          </a:prstGeom>
        </p:spPr>
        <p:txBody>
          <a:bodyPr wrap="none">
            <a:spAutoFit/>
          </a:bodyPr>
          <a:lstStyle/>
          <a:p>
            <a:r>
              <a:rPr lang="zh-CN" altLang="en-US" sz="2800" dirty="0">
                <a:solidFill>
                  <a:schemeClr val="bg1"/>
                </a:solidFill>
                <a:latin typeface="微软雅黑"/>
                <a:ea typeface="微软雅黑"/>
              </a:rPr>
              <a:t>关键技术</a:t>
            </a:r>
          </a:p>
        </p:txBody>
      </p:sp>
      <p:sp>
        <p:nvSpPr>
          <p:cNvPr id="16" name="Freeform 25"/>
          <p:cNvSpPr/>
          <p:nvPr/>
        </p:nvSpPr>
        <p:spPr>
          <a:xfrm>
            <a:off x="1" y="1548633"/>
            <a:ext cx="4572002" cy="220339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1"/>
            <a:endParaRPr 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33"/>
          <p:cNvSpPr/>
          <p:nvPr/>
        </p:nvSpPr>
        <p:spPr>
          <a:xfrm flipH="1">
            <a:off x="4572000" y="1548633"/>
            <a:ext cx="4572000" cy="220339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9" name="组合 28"/>
          <p:cNvGrpSpPr/>
          <p:nvPr/>
        </p:nvGrpSpPr>
        <p:grpSpPr>
          <a:xfrm>
            <a:off x="1104764" y="2267875"/>
            <a:ext cx="2120744" cy="671976"/>
            <a:chOff x="964765" y="2318482"/>
            <a:chExt cx="2519723" cy="895967"/>
          </a:xfrm>
        </p:grpSpPr>
        <p:sp>
          <p:nvSpPr>
            <p:cNvPr id="30" name="TextBox 13"/>
            <p:cNvSpPr txBox="1"/>
            <p:nvPr/>
          </p:nvSpPr>
          <p:spPr>
            <a:xfrm>
              <a:off x="964765" y="2318482"/>
              <a:ext cx="2519723" cy="376441"/>
            </a:xfrm>
            <a:prstGeom prst="rect">
              <a:avLst/>
            </a:prstGeom>
            <a:noFill/>
          </p:spPr>
          <p:txBody>
            <a:bodyPr wrap="square" lIns="0" tIns="0" rIns="0" bIns="0" rtlCol="0" anchor="t" anchorCtr="0">
              <a:spAutoFit/>
            </a:bodyPr>
            <a:lstStyle/>
            <a:p>
              <a:pPr defTabSz="912613">
                <a:spcBef>
                  <a:spcPct val="20000"/>
                </a:spcBef>
                <a:defRPr/>
              </a:pPr>
              <a:r>
                <a:rPr lang="zh-CN" altLang="en-US" b="1" dirty="0">
                  <a:solidFill>
                    <a:prstClr val="white"/>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3"/>
            <p:cNvSpPr txBox="1"/>
            <p:nvPr/>
          </p:nvSpPr>
          <p:spPr>
            <a:xfrm>
              <a:off x="964765" y="2763044"/>
              <a:ext cx="2333999" cy="451405"/>
            </a:xfrm>
            <a:prstGeom prst="rect">
              <a:avLst/>
            </a:prstGeom>
            <a:noFill/>
          </p:spPr>
          <p:txBody>
            <a:bodyPr wrap="square" lIns="0" tIns="0" rIns="0" bIns="0" rtlCol="0" anchor="t" anchorCtr="0">
              <a:spAutoFit/>
            </a:bodyPr>
            <a:lstStyle/>
            <a:p>
              <a:pPr defTabSz="912613">
                <a:spcBef>
                  <a:spcPct val="20000"/>
                </a:spcBef>
                <a:defRPr/>
              </a:pPr>
              <a:r>
                <a:rPr lang="zh-CN" altLang="en-US" sz="1100" dirty="0">
                  <a:solidFill>
                    <a:prstClr val="white"/>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1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组合 31"/>
          <p:cNvGrpSpPr/>
          <p:nvPr/>
        </p:nvGrpSpPr>
        <p:grpSpPr>
          <a:xfrm>
            <a:off x="6078251" y="2283717"/>
            <a:ext cx="2076208" cy="664337"/>
            <a:chOff x="8055993" y="2155174"/>
            <a:chExt cx="2334000" cy="885782"/>
          </a:xfrm>
        </p:grpSpPr>
        <p:sp>
          <p:nvSpPr>
            <p:cNvPr id="33" name="TextBox 13"/>
            <p:cNvSpPr txBox="1"/>
            <p:nvPr/>
          </p:nvSpPr>
          <p:spPr>
            <a:xfrm>
              <a:off x="8355539" y="2155174"/>
              <a:ext cx="2034454" cy="379073"/>
            </a:xfrm>
            <a:prstGeom prst="rect">
              <a:avLst/>
            </a:prstGeom>
            <a:noFill/>
          </p:spPr>
          <p:txBody>
            <a:bodyPr wrap="square" lIns="0" tIns="0" rIns="0" bIns="0" rtlCol="0" anchor="t" anchorCtr="0">
              <a:spAutoFit/>
            </a:bodyPr>
            <a:lstStyle/>
            <a:p>
              <a:pPr algn="r" defTabSz="912613">
                <a:spcBef>
                  <a:spcPct val="20000"/>
                </a:spcBef>
                <a:defRPr/>
              </a:pPr>
              <a:r>
                <a:rPr lang="zh-CN" altLang="en-US" b="1" dirty="0">
                  <a:solidFill>
                    <a:prstClr val="white"/>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3"/>
            <p:cNvSpPr txBox="1"/>
            <p:nvPr/>
          </p:nvSpPr>
          <p:spPr>
            <a:xfrm>
              <a:off x="8055993" y="2589551"/>
              <a:ext cx="2333999" cy="451405"/>
            </a:xfrm>
            <a:prstGeom prst="rect">
              <a:avLst/>
            </a:prstGeom>
            <a:noFill/>
          </p:spPr>
          <p:txBody>
            <a:bodyPr wrap="square" lIns="0" tIns="0" rIns="0" bIns="0" rtlCol="0" anchor="t" anchorCtr="0">
              <a:spAutoFit/>
            </a:bodyPr>
            <a:lstStyle/>
            <a:p>
              <a:pPr algn="r" defTabSz="912613">
                <a:spcBef>
                  <a:spcPct val="20000"/>
                </a:spcBef>
                <a:defRPr/>
              </a:pPr>
              <a:r>
                <a:rPr lang="zh-CN" altLang="en-US" sz="1100" dirty="0">
                  <a:solidFill>
                    <a:prstClr val="white"/>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1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 name="组合 1"/>
          <p:cNvGrpSpPr/>
          <p:nvPr/>
        </p:nvGrpSpPr>
        <p:grpSpPr>
          <a:xfrm>
            <a:off x="3829053" y="1907382"/>
            <a:ext cx="1485899" cy="1485899"/>
            <a:chOff x="3829053" y="1907382"/>
            <a:chExt cx="1485899" cy="1485899"/>
          </a:xfrm>
        </p:grpSpPr>
        <p:sp>
          <p:nvSpPr>
            <p:cNvPr id="18" name="Oval 34"/>
            <p:cNvSpPr/>
            <p:nvPr/>
          </p:nvSpPr>
          <p:spPr>
            <a:xfrm>
              <a:off x="3829053" y="1907382"/>
              <a:ext cx="1485899" cy="14858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Chord 2"/>
            <p:cNvSpPr/>
            <p:nvPr/>
          </p:nvSpPr>
          <p:spPr>
            <a:xfrm flipH="1">
              <a:off x="3894992" y="1975296"/>
              <a:ext cx="1354016" cy="1354016"/>
            </a:xfrm>
            <a:prstGeom prst="chord">
              <a:avLst>
                <a:gd name="adj1" fmla="val 5382770"/>
                <a:gd name="adj2" fmla="val 16200000"/>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Chord 17"/>
            <p:cNvSpPr/>
            <p:nvPr/>
          </p:nvSpPr>
          <p:spPr>
            <a:xfrm>
              <a:off x="3894992" y="1975296"/>
              <a:ext cx="1354016" cy="1354016"/>
            </a:xfrm>
            <a:prstGeom prst="chord">
              <a:avLst>
                <a:gd name="adj1" fmla="val 5382770"/>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矩形 34"/>
            <p:cNvSpPr/>
            <p:nvPr/>
          </p:nvSpPr>
          <p:spPr>
            <a:xfrm>
              <a:off x="4211960" y="2295912"/>
              <a:ext cx="697627" cy="707886"/>
            </a:xfrm>
            <a:prstGeom prst="rect">
              <a:avLst/>
            </a:prstGeom>
          </p:spPr>
          <p:txBody>
            <a:bodyPr wrap="none">
              <a:spAutoFit/>
            </a:bodyPr>
            <a:lstStyle/>
            <a:p>
              <a:r>
                <a:rPr lang="zh-CN" altLang="en-US" sz="2000" b="1" dirty="0" smtClean="0">
                  <a:solidFill>
                    <a:schemeClr val="bg1"/>
                  </a:solidFill>
                  <a:latin typeface="微软雅黑"/>
                  <a:ea typeface="微软雅黑"/>
                </a:rPr>
                <a:t>关键</a:t>
              </a:r>
              <a:endParaRPr lang="en-US" altLang="zh-CN" sz="2000" b="1" dirty="0" smtClean="0">
                <a:solidFill>
                  <a:schemeClr val="bg1"/>
                </a:solidFill>
                <a:latin typeface="微软雅黑"/>
                <a:ea typeface="微软雅黑"/>
              </a:endParaRPr>
            </a:p>
            <a:p>
              <a:r>
                <a:rPr lang="zh-CN" altLang="en-US" sz="2000" b="1" dirty="0" smtClean="0">
                  <a:solidFill>
                    <a:schemeClr val="bg1"/>
                  </a:solidFill>
                  <a:latin typeface="微软雅黑"/>
                  <a:ea typeface="微软雅黑"/>
                </a:rPr>
                <a:t>技术</a:t>
              </a:r>
              <a:endParaRPr lang="zh-CN" altLang="en-US" sz="2000" b="1" dirty="0">
                <a:solidFill>
                  <a:schemeClr val="bg1"/>
                </a:solidFill>
                <a:latin typeface="微软雅黑"/>
                <a:ea typeface="微软雅黑"/>
              </a:endParaRPr>
            </a:p>
          </p:txBody>
        </p:sp>
      </p:grpSp>
      <p:grpSp>
        <p:nvGrpSpPr>
          <p:cNvPr id="21" name="组合 20"/>
          <p:cNvGrpSpPr/>
          <p:nvPr/>
        </p:nvGrpSpPr>
        <p:grpSpPr>
          <a:xfrm>
            <a:off x="2835582" y="3518623"/>
            <a:ext cx="3112797" cy="1624877"/>
            <a:chOff x="5940152" y="4941168"/>
            <a:chExt cx="2935963" cy="1545834"/>
          </a:xfrm>
        </p:grpSpPr>
        <p:sp>
          <p:nvSpPr>
            <p:cNvPr id="22" name="椭圆 21"/>
            <p:cNvSpPr/>
            <p:nvPr/>
          </p:nvSpPr>
          <p:spPr>
            <a:xfrm>
              <a:off x="5940152" y="5517232"/>
              <a:ext cx="2935963" cy="936104"/>
            </a:xfrm>
            <a:prstGeom prst="ellipse">
              <a:avLst/>
            </a:prstGeom>
            <a:gradFill flip="none" rotWithShape="1">
              <a:gsLst>
                <a:gs pos="0">
                  <a:schemeClr val="tx1">
                    <a:alpha val="68000"/>
                  </a:schemeClr>
                </a:gs>
                <a:gs pos="100000">
                  <a:schemeClr val="tx1">
                    <a:lumMod val="65000"/>
                    <a:lumOff val="3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pic>
          <p:nvPicPr>
            <p:cNvPr id="23" name="Picture 5" descr="C:\Users\ABC\Desktop\Nipic_11005352_20140416191438596132.png"/>
            <p:cNvPicPr>
              <a:picLocks noChangeAspect="1" noChangeArrowheads="1"/>
            </p:cNvPicPr>
            <p:nvPr/>
          </p:nvPicPr>
          <p:blipFill>
            <a:blip r:embed="rId3" cstate="screen">
              <a:grayscl/>
              <a:extLst>
                <a:ext uri="{28A0092B-C50C-407E-A947-70E740481C1C}">
                  <a14:useLocalDpi xmlns:a14="http://schemas.microsoft.com/office/drawing/2010/main"/>
                </a:ext>
              </a:extLst>
            </a:blip>
            <a:srcRect/>
            <a:stretch>
              <a:fillRect/>
            </a:stretch>
          </p:blipFill>
          <p:spPr bwMode="auto">
            <a:xfrm>
              <a:off x="6336172" y="4941168"/>
              <a:ext cx="2274444" cy="154583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25156722"/>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right)">
                                      <p:cBhvr>
                                        <p:cTn id="11" dur="500"/>
                                        <p:tgtEl>
                                          <p:spTgt spid="17"/>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1000"/>
                                        <p:tgtEl>
                                          <p:spTgt spid="32"/>
                                        </p:tgtEl>
                                      </p:cBhvr>
                                    </p:animEffect>
                                    <p:anim calcmode="lin" valueType="num">
                                      <p:cBhvr>
                                        <p:cTn id="31" dur="1000" fill="hold"/>
                                        <p:tgtEl>
                                          <p:spTgt spid="32"/>
                                        </p:tgtEl>
                                        <p:attrNameLst>
                                          <p:attrName>ppt_x</p:attrName>
                                        </p:attrNameLst>
                                      </p:cBhvr>
                                      <p:tavLst>
                                        <p:tav tm="0">
                                          <p:val>
                                            <p:strVal val="#ppt_x"/>
                                          </p:val>
                                        </p:tav>
                                        <p:tav tm="100000">
                                          <p:val>
                                            <p:strVal val="#ppt_x"/>
                                          </p:val>
                                        </p:tav>
                                      </p:tavLst>
                                    </p:anim>
                                    <p:anim calcmode="lin" valueType="num">
                                      <p:cBhvr>
                                        <p:cTn id="32" dur="1000" fill="hold"/>
                                        <p:tgtEl>
                                          <p:spTgt spid="32"/>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75415" y="10135"/>
            <a:ext cx="1620957" cy="523220"/>
          </a:xfrm>
          <a:prstGeom prst="rect">
            <a:avLst/>
          </a:prstGeom>
        </p:spPr>
        <p:txBody>
          <a:bodyPr wrap="none">
            <a:spAutoFit/>
          </a:bodyPr>
          <a:lstStyle/>
          <a:p>
            <a:r>
              <a:rPr lang="zh-CN" altLang="en-US" sz="2800" dirty="0">
                <a:solidFill>
                  <a:schemeClr val="bg1"/>
                </a:solidFill>
                <a:latin typeface="微软雅黑"/>
                <a:ea typeface="微软雅黑"/>
              </a:rPr>
              <a:t>实践难点</a:t>
            </a:r>
          </a:p>
        </p:txBody>
      </p:sp>
      <p:sp>
        <p:nvSpPr>
          <p:cNvPr id="3" name="Oval 11"/>
          <p:cNvSpPr>
            <a:spLocks noChangeArrowheads="1"/>
          </p:cNvSpPr>
          <p:nvPr/>
        </p:nvSpPr>
        <p:spPr bwMode="auto">
          <a:xfrm>
            <a:off x="1496219" y="1675892"/>
            <a:ext cx="2459038" cy="2459038"/>
          </a:xfrm>
          <a:prstGeom prst="ellipse">
            <a:avLst/>
          </a:prstGeom>
          <a:noFill/>
          <a:ln w="4">
            <a:solidFill>
              <a:sysClr val="window" lastClr="FFFFFF">
                <a:lumMod val="50000"/>
              </a:sysClr>
            </a:solidFill>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 name="Freeform 22"/>
          <p:cNvSpPr>
            <a:spLocks/>
          </p:cNvSpPr>
          <p:nvPr/>
        </p:nvSpPr>
        <p:spPr bwMode="auto">
          <a:xfrm>
            <a:off x="3145632" y="1712405"/>
            <a:ext cx="1079500" cy="384175"/>
          </a:xfrm>
          <a:custGeom>
            <a:avLst/>
            <a:gdLst>
              <a:gd name="T0" fmla="*/ 0 w 312"/>
              <a:gd name="T1" fmla="*/ 2147483647 h 111"/>
              <a:gd name="T2" fmla="*/ 0 w 312"/>
              <a:gd name="T3" fmla="*/ 2147483647 h 111"/>
              <a:gd name="T4" fmla="*/ 2147483647 w 312"/>
              <a:gd name="T5" fmla="*/ 0 h 111"/>
              <a:gd name="T6" fmla="*/ 2147483647 w 312"/>
              <a:gd name="T7" fmla="*/ 0 h 111"/>
              <a:gd name="T8" fmla="*/ 2147483647 w 312"/>
              <a:gd name="T9" fmla="*/ 2147483647 h 111"/>
              <a:gd name="T10" fmla="*/ 2147483647 w 312"/>
              <a:gd name="T11" fmla="*/ 2147483647 h 111"/>
              <a:gd name="T12" fmla="*/ 0 w 312"/>
              <a:gd name="T13" fmla="*/ 2147483647 h 1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2" h="111">
                <a:moveTo>
                  <a:pt x="0" y="111"/>
                </a:moveTo>
                <a:lnTo>
                  <a:pt x="0" y="109"/>
                </a:lnTo>
                <a:lnTo>
                  <a:pt x="234" y="0"/>
                </a:lnTo>
                <a:lnTo>
                  <a:pt x="312" y="0"/>
                </a:lnTo>
                <a:lnTo>
                  <a:pt x="312" y="5"/>
                </a:lnTo>
                <a:lnTo>
                  <a:pt x="236" y="5"/>
                </a:lnTo>
                <a:lnTo>
                  <a:pt x="0" y="111"/>
                </a:lnTo>
                <a:close/>
              </a:path>
            </a:pathLst>
          </a:custGeom>
          <a:solidFill>
            <a:srgbClr val="002060"/>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 name="Freeform 23"/>
          <p:cNvSpPr>
            <a:spLocks/>
          </p:cNvSpPr>
          <p:nvPr/>
        </p:nvSpPr>
        <p:spPr bwMode="auto">
          <a:xfrm>
            <a:off x="3482182" y="3276092"/>
            <a:ext cx="977900" cy="498475"/>
          </a:xfrm>
          <a:custGeom>
            <a:avLst/>
            <a:gdLst>
              <a:gd name="T0" fmla="*/ 2147483647 w 283"/>
              <a:gd name="T1" fmla="*/ 2147483647 h 144"/>
              <a:gd name="T2" fmla="*/ 2147483647 w 283"/>
              <a:gd name="T3" fmla="*/ 2147483647 h 144"/>
              <a:gd name="T4" fmla="*/ 2147483647 w 283"/>
              <a:gd name="T5" fmla="*/ 2147483647 h 144"/>
              <a:gd name="T6" fmla="*/ 0 w 283"/>
              <a:gd name="T7" fmla="*/ 2147483647 h 144"/>
              <a:gd name="T8" fmla="*/ 2147483647 w 283"/>
              <a:gd name="T9" fmla="*/ 0 h 144"/>
              <a:gd name="T10" fmla="*/ 2147483647 w 283"/>
              <a:gd name="T11" fmla="*/ 2147483647 h 144"/>
              <a:gd name="T12" fmla="*/ 2147483647 w 283"/>
              <a:gd name="T13" fmla="*/ 2147483647 h 144"/>
              <a:gd name="T14" fmla="*/ 2147483647 w 283"/>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3" h="144">
                <a:moveTo>
                  <a:pt x="283" y="144"/>
                </a:moveTo>
                <a:lnTo>
                  <a:pt x="217" y="144"/>
                </a:lnTo>
                <a:lnTo>
                  <a:pt x="0" y="4"/>
                </a:lnTo>
                <a:lnTo>
                  <a:pt x="2" y="0"/>
                </a:lnTo>
                <a:lnTo>
                  <a:pt x="217" y="139"/>
                </a:lnTo>
                <a:lnTo>
                  <a:pt x="283" y="139"/>
                </a:lnTo>
                <a:lnTo>
                  <a:pt x="283" y="144"/>
                </a:lnTo>
                <a:close/>
              </a:path>
            </a:pathLst>
          </a:custGeom>
          <a:solidFill>
            <a:srgbClr val="002060"/>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6" name="Freeform 24"/>
          <p:cNvSpPr>
            <a:spLocks/>
          </p:cNvSpPr>
          <p:nvPr/>
        </p:nvSpPr>
        <p:spPr bwMode="auto">
          <a:xfrm>
            <a:off x="935596" y="1958467"/>
            <a:ext cx="1009886" cy="496888"/>
          </a:xfrm>
          <a:custGeom>
            <a:avLst/>
            <a:gdLst>
              <a:gd name="T0" fmla="*/ 2147483647 w 272"/>
              <a:gd name="T1" fmla="*/ 2147483647 h 144"/>
              <a:gd name="T2" fmla="*/ 2147483647 w 272"/>
              <a:gd name="T3" fmla="*/ 2147483647 h 144"/>
              <a:gd name="T4" fmla="*/ 0 w 272"/>
              <a:gd name="T5" fmla="*/ 2147483647 h 144"/>
              <a:gd name="T6" fmla="*/ 0 w 272"/>
              <a:gd name="T7" fmla="*/ 0 h 144"/>
              <a:gd name="T8" fmla="*/ 2147483647 w 272"/>
              <a:gd name="T9" fmla="*/ 0 h 144"/>
              <a:gd name="T10" fmla="*/ 2147483647 w 272"/>
              <a:gd name="T11" fmla="*/ 0 h 144"/>
              <a:gd name="T12" fmla="*/ 2147483647 w 272"/>
              <a:gd name="T13" fmla="*/ 2147483647 h 144"/>
              <a:gd name="T14" fmla="*/ 2147483647 w 272"/>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2" h="144">
                <a:moveTo>
                  <a:pt x="270" y="144"/>
                </a:moveTo>
                <a:lnTo>
                  <a:pt x="55" y="5"/>
                </a:lnTo>
                <a:lnTo>
                  <a:pt x="0" y="5"/>
                </a:lnTo>
                <a:lnTo>
                  <a:pt x="0" y="0"/>
                </a:lnTo>
                <a:lnTo>
                  <a:pt x="55" y="0"/>
                </a:lnTo>
                <a:lnTo>
                  <a:pt x="57" y="0"/>
                </a:lnTo>
                <a:lnTo>
                  <a:pt x="272" y="142"/>
                </a:lnTo>
                <a:lnTo>
                  <a:pt x="270" y="144"/>
                </a:lnTo>
                <a:close/>
              </a:path>
            </a:pathLst>
          </a:custGeom>
          <a:solidFill>
            <a:srgbClr val="002060"/>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8" name="TextBox 682"/>
          <p:cNvSpPr txBox="1"/>
          <p:nvPr/>
        </p:nvSpPr>
        <p:spPr>
          <a:xfrm>
            <a:off x="827584" y="2002624"/>
            <a:ext cx="572593" cy="307777"/>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fontAlgn="base">
              <a:spcBef>
                <a:spcPct val="0"/>
              </a:spcBef>
              <a:spcAft>
                <a:spcPct val="0"/>
              </a:spcAft>
            </a:pPr>
            <a:r>
              <a:rPr lang="en-US" altLang="zh-CN" sz="1400" dirty="0">
                <a:solidFill>
                  <a:schemeClr val="tx1"/>
                </a:solidFill>
                <a:latin typeface="微软雅黑" pitchFamily="34" charset="-122"/>
                <a:ea typeface="微软雅黑" pitchFamily="34" charset="-122"/>
              </a:rPr>
              <a:t>58%</a:t>
            </a:r>
            <a:endParaRPr lang="zh-CN" altLang="en-US" sz="1400" dirty="0">
              <a:solidFill>
                <a:schemeClr val="tx1"/>
              </a:solidFill>
              <a:latin typeface="微软雅黑" pitchFamily="34" charset="-122"/>
              <a:ea typeface="微软雅黑" pitchFamily="34" charset="-122"/>
            </a:endParaRPr>
          </a:p>
        </p:txBody>
      </p:sp>
      <p:sp>
        <p:nvSpPr>
          <p:cNvPr id="9" name="TextBox 682"/>
          <p:cNvSpPr txBox="1"/>
          <p:nvPr/>
        </p:nvSpPr>
        <p:spPr>
          <a:xfrm>
            <a:off x="3764312" y="1750603"/>
            <a:ext cx="572593" cy="307777"/>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altLang="zh-CN" sz="1400" dirty="0">
                <a:solidFill>
                  <a:schemeClr val="tx1"/>
                </a:solidFill>
                <a:latin typeface="微软雅黑" pitchFamily="34" charset="-122"/>
                <a:ea typeface="微软雅黑" pitchFamily="34" charset="-122"/>
              </a:rPr>
              <a:t>19%</a:t>
            </a:r>
            <a:endParaRPr lang="zh-CN" altLang="en-US" sz="1400" dirty="0">
              <a:solidFill>
                <a:schemeClr val="tx1"/>
              </a:solidFill>
              <a:latin typeface="微软雅黑" pitchFamily="34" charset="-122"/>
              <a:ea typeface="微软雅黑" pitchFamily="34" charset="-122"/>
            </a:endParaRPr>
          </a:p>
        </p:txBody>
      </p:sp>
      <p:sp>
        <p:nvSpPr>
          <p:cNvPr id="10" name="TextBox 682"/>
          <p:cNvSpPr txBox="1"/>
          <p:nvPr/>
        </p:nvSpPr>
        <p:spPr>
          <a:xfrm>
            <a:off x="3996000" y="3756785"/>
            <a:ext cx="572593" cy="307777"/>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fontAlgn="base">
              <a:spcBef>
                <a:spcPct val="0"/>
              </a:spcBef>
              <a:spcAft>
                <a:spcPct val="0"/>
              </a:spcAft>
            </a:pPr>
            <a:r>
              <a:rPr lang="en-US" altLang="zh-CN" sz="1400" dirty="0">
                <a:solidFill>
                  <a:schemeClr val="tx1"/>
                </a:solidFill>
                <a:latin typeface="微软雅黑" pitchFamily="34" charset="-122"/>
                <a:ea typeface="微软雅黑" pitchFamily="34" charset="-122"/>
              </a:rPr>
              <a:t>23%</a:t>
            </a:r>
            <a:endParaRPr lang="zh-CN" altLang="en-US" sz="1400" dirty="0">
              <a:solidFill>
                <a:schemeClr val="tx1"/>
              </a:solidFill>
              <a:latin typeface="微软雅黑" pitchFamily="34" charset="-122"/>
              <a:ea typeface="微软雅黑" pitchFamily="34" charset="-122"/>
            </a:endParaRPr>
          </a:p>
        </p:txBody>
      </p:sp>
      <p:sp>
        <p:nvSpPr>
          <p:cNvPr id="11" name="椭圆 9"/>
          <p:cNvSpPr/>
          <p:nvPr/>
        </p:nvSpPr>
        <p:spPr>
          <a:xfrm rot="16200000">
            <a:off x="5003182" y="3770192"/>
            <a:ext cx="263525" cy="263525"/>
          </a:xfrm>
          <a:custGeom>
            <a:avLst/>
            <a:gdLst/>
            <a:ahLst/>
            <a:cxnLst/>
            <a:rect l="l" t="t" r="r" b="b"/>
            <a:pathLst>
              <a:path w="1152128" h="1152128">
                <a:moveTo>
                  <a:pt x="450050" y="216024"/>
                </a:moveTo>
                <a:lnTo>
                  <a:pt x="450050" y="684076"/>
                </a:lnTo>
                <a:lnTo>
                  <a:pt x="324036" y="684076"/>
                </a:lnTo>
                <a:lnTo>
                  <a:pt x="576064" y="936104"/>
                </a:lnTo>
                <a:lnTo>
                  <a:pt x="828092" y="684076"/>
                </a:lnTo>
                <a:lnTo>
                  <a:pt x="702078" y="684076"/>
                </a:lnTo>
                <a:lnTo>
                  <a:pt x="702078" y="216024"/>
                </a:lnTo>
                <a:close/>
                <a:moveTo>
                  <a:pt x="576064" y="0"/>
                </a:moveTo>
                <a:cubicBezTo>
                  <a:pt x="894215" y="0"/>
                  <a:pt x="1152128" y="257913"/>
                  <a:pt x="1152128" y="576064"/>
                </a:cubicBezTo>
                <a:cubicBezTo>
                  <a:pt x="1152128" y="894215"/>
                  <a:pt x="894215" y="1152128"/>
                  <a:pt x="576064" y="1152128"/>
                </a:cubicBezTo>
                <a:cubicBezTo>
                  <a:pt x="257913" y="1152128"/>
                  <a:pt x="0" y="894215"/>
                  <a:pt x="0" y="576064"/>
                </a:cubicBezTo>
                <a:cubicBezTo>
                  <a:pt x="0" y="257913"/>
                  <a:pt x="257913" y="0"/>
                  <a:pt x="576064" y="0"/>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9"/>
          <p:cNvSpPr/>
          <p:nvPr/>
        </p:nvSpPr>
        <p:spPr>
          <a:xfrm rot="16200000">
            <a:off x="5003182" y="2894344"/>
            <a:ext cx="263525" cy="263525"/>
          </a:xfrm>
          <a:custGeom>
            <a:avLst/>
            <a:gdLst/>
            <a:ahLst/>
            <a:cxnLst/>
            <a:rect l="l" t="t" r="r" b="b"/>
            <a:pathLst>
              <a:path w="1152128" h="1152128">
                <a:moveTo>
                  <a:pt x="450050" y="216024"/>
                </a:moveTo>
                <a:lnTo>
                  <a:pt x="450050" y="684076"/>
                </a:lnTo>
                <a:lnTo>
                  <a:pt x="324036" y="684076"/>
                </a:lnTo>
                <a:lnTo>
                  <a:pt x="576064" y="936104"/>
                </a:lnTo>
                <a:lnTo>
                  <a:pt x="828092" y="684076"/>
                </a:lnTo>
                <a:lnTo>
                  <a:pt x="702078" y="684076"/>
                </a:lnTo>
                <a:lnTo>
                  <a:pt x="702078" y="216024"/>
                </a:lnTo>
                <a:close/>
                <a:moveTo>
                  <a:pt x="576064" y="0"/>
                </a:moveTo>
                <a:cubicBezTo>
                  <a:pt x="894215" y="0"/>
                  <a:pt x="1152128" y="257913"/>
                  <a:pt x="1152128" y="576064"/>
                </a:cubicBezTo>
                <a:cubicBezTo>
                  <a:pt x="1152128" y="894215"/>
                  <a:pt x="894215" y="1152128"/>
                  <a:pt x="576064" y="1152128"/>
                </a:cubicBezTo>
                <a:cubicBezTo>
                  <a:pt x="257913" y="1152128"/>
                  <a:pt x="0" y="894215"/>
                  <a:pt x="0" y="576064"/>
                </a:cubicBezTo>
                <a:cubicBezTo>
                  <a:pt x="0" y="257913"/>
                  <a:pt x="257913" y="0"/>
                  <a:pt x="576064" y="0"/>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9"/>
          <p:cNvSpPr/>
          <p:nvPr/>
        </p:nvSpPr>
        <p:spPr>
          <a:xfrm rot="16200000">
            <a:off x="5003182" y="2002549"/>
            <a:ext cx="263525" cy="263525"/>
          </a:xfrm>
          <a:custGeom>
            <a:avLst/>
            <a:gdLst/>
            <a:ahLst/>
            <a:cxnLst/>
            <a:rect l="l" t="t" r="r" b="b"/>
            <a:pathLst>
              <a:path w="1152128" h="1152128">
                <a:moveTo>
                  <a:pt x="450050" y="216024"/>
                </a:moveTo>
                <a:lnTo>
                  <a:pt x="450050" y="684076"/>
                </a:lnTo>
                <a:lnTo>
                  <a:pt x="324036" y="684076"/>
                </a:lnTo>
                <a:lnTo>
                  <a:pt x="576064" y="936104"/>
                </a:lnTo>
                <a:lnTo>
                  <a:pt x="828092" y="684076"/>
                </a:lnTo>
                <a:lnTo>
                  <a:pt x="702078" y="684076"/>
                </a:lnTo>
                <a:lnTo>
                  <a:pt x="702078" y="216024"/>
                </a:lnTo>
                <a:close/>
                <a:moveTo>
                  <a:pt x="576064" y="0"/>
                </a:moveTo>
                <a:cubicBezTo>
                  <a:pt x="894215" y="0"/>
                  <a:pt x="1152128" y="257913"/>
                  <a:pt x="1152128" y="576064"/>
                </a:cubicBezTo>
                <a:cubicBezTo>
                  <a:pt x="1152128" y="894215"/>
                  <a:pt x="894215" y="1152128"/>
                  <a:pt x="576064" y="1152128"/>
                </a:cubicBezTo>
                <a:cubicBezTo>
                  <a:pt x="257913" y="1152128"/>
                  <a:pt x="0" y="894215"/>
                  <a:pt x="0" y="576064"/>
                </a:cubicBezTo>
                <a:cubicBezTo>
                  <a:pt x="0" y="257913"/>
                  <a:pt x="257913" y="0"/>
                  <a:pt x="576064" y="0"/>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flipH="1">
            <a:off x="4932920" y="1730681"/>
            <a:ext cx="29523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5624253" y="1284387"/>
            <a:ext cx="1569661" cy="369332"/>
          </a:xfrm>
          <a:prstGeom prst="rect">
            <a:avLst/>
          </a:prstGeom>
        </p:spPr>
        <p:txBody>
          <a:bodyPr wrap="none">
            <a:spAutoFit/>
          </a:bodyPr>
          <a:lstStyle/>
          <a:p>
            <a:pPr lvl="0" algn="ctr">
              <a:defRPr/>
            </a:pPr>
            <a:r>
              <a:rPr lang="zh-CN" altLang="en-US" b="1" kern="0" dirty="0" smtClean="0">
                <a:latin typeface="微软雅黑" pitchFamily="34" charset="-122"/>
                <a:ea typeface="微软雅黑" pitchFamily="34" charset="-122"/>
              </a:rPr>
              <a:t>实践难点比例</a:t>
            </a:r>
            <a:endParaRPr lang="en-US" altLang="zh-CN" b="1" kern="0" dirty="0">
              <a:latin typeface="微软雅黑" pitchFamily="34" charset="-122"/>
              <a:ea typeface="微软雅黑" pitchFamily="34" charset="-122"/>
            </a:endParaRPr>
          </a:p>
        </p:txBody>
      </p:sp>
      <p:sp>
        <p:nvSpPr>
          <p:cNvPr id="16" name="矩形 15"/>
          <p:cNvSpPr/>
          <p:nvPr/>
        </p:nvSpPr>
        <p:spPr>
          <a:xfrm>
            <a:off x="5436976" y="1880816"/>
            <a:ext cx="2808312" cy="630942"/>
          </a:xfrm>
          <a:prstGeom prst="rect">
            <a:avLst/>
          </a:prstGeom>
        </p:spPr>
        <p:txBody>
          <a:bodyPr wrap="square">
            <a:spAutoFit/>
          </a:bodyPr>
          <a:lstStyle/>
          <a:p>
            <a:pPr algn="just">
              <a:lnSpc>
                <a:spcPts val="1400"/>
              </a:lnSpc>
            </a:pPr>
            <a:r>
              <a:rPr lang="zh-CN" altLang="en-US" sz="1200" dirty="0" smtClean="0">
                <a:latin typeface="微软雅黑" pitchFamily="34" charset="-122"/>
                <a:ea typeface="微软雅黑" pitchFamily="34" charset="-122"/>
              </a:rPr>
              <a:t>点击添加</a:t>
            </a:r>
            <a:r>
              <a:rPr lang="zh-CN" altLang="en-US" sz="1200" dirty="0">
                <a:latin typeface="微软雅黑" pitchFamily="34" charset="-122"/>
                <a:ea typeface="微软雅黑" pitchFamily="34" charset="-122"/>
              </a:rPr>
              <a:t>文字内容点击添加文字</a:t>
            </a:r>
            <a:r>
              <a:rPr lang="zh-CN" altLang="en-US" sz="1200" dirty="0" smtClean="0">
                <a:latin typeface="微软雅黑" pitchFamily="34" charset="-122"/>
                <a:ea typeface="微软雅黑" pitchFamily="34" charset="-122"/>
              </a:rPr>
              <a:t>内容</a:t>
            </a:r>
            <a:endParaRPr lang="en-US" altLang="zh-CN" sz="1200" dirty="0" smtClean="0">
              <a:latin typeface="微软雅黑" pitchFamily="34" charset="-122"/>
              <a:ea typeface="微软雅黑" pitchFamily="34" charset="-122"/>
            </a:endParaRPr>
          </a:p>
          <a:p>
            <a:pPr algn="just">
              <a:lnSpc>
                <a:spcPts val="1400"/>
              </a:lnSpc>
            </a:pPr>
            <a:r>
              <a:rPr lang="zh-CN" altLang="en-US" sz="1200" dirty="0">
                <a:latin typeface="微软雅黑" pitchFamily="34" charset="-122"/>
                <a:ea typeface="微软雅黑" pitchFamily="34" charset="-122"/>
              </a:rPr>
              <a:t>点击添加文字内容点击添加文字</a:t>
            </a:r>
            <a:r>
              <a:rPr lang="zh-CN" altLang="en-US" sz="1200" dirty="0" smtClean="0">
                <a:latin typeface="微软雅黑" pitchFamily="34" charset="-122"/>
                <a:ea typeface="微软雅黑" pitchFamily="34" charset="-122"/>
              </a:rPr>
              <a:t>内容</a:t>
            </a:r>
            <a:endParaRPr lang="en-US" altLang="zh-CN" sz="1200" dirty="0" smtClean="0">
              <a:latin typeface="微软雅黑" pitchFamily="34" charset="-122"/>
              <a:ea typeface="微软雅黑" pitchFamily="34" charset="-122"/>
            </a:endParaRPr>
          </a:p>
          <a:p>
            <a:pPr algn="just">
              <a:lnSpc>
                <a:spcPts val="1400"/>
              </a:lnSpc>
            </a:pPr>
            <a:r>
              <a:rPr lang="zh-CN" altLang="en-US" sz="1200" dirty="0">
                <a:latin typeface="微软雅黑" pitchFamily="34" charset="-122"/>
                <a:ea typeface="微软雅黑" pitchFamily="34" charset="-122"/>
              </a:rPr>
              <a:t>点击添加文字内容点击添加文字内容</a:t>
            </a:r>
            <a:r>
              <a:rPr lang="zh-CN" altLang="en-US" sz="1200" dirty="0" smtClean="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17" name="矩形 16"/>
          <p:cNvSpPr/>
          <p:nvPr/>
        </p:nvSpPr>
        <p:spPr>
          <a:xfrm>
            <a:off x="5436976" y="2760859"/>
            <a:ext cx="2880320" cy="630942"/>
          </a:xfrm>
          <a:prstGeom prst="rect">
            <a:avLst/>
          </a:prstGeom>
        </p:spPr>
        <p:txBody>
          <a:bodyPr wrap="square">
            <a:spAutoFit/>
          </a:bodyPr>
          <a:lstStyle/>
          <a:p>
            <a:pPr algn="just">
              <a:lnSpc>
                <a:spcPts val="1400"/>
              </a:lnSpc>
            </a:pPr>
            <a:r>
              <a:rPr lang="zh-CN" altLang="en-US" sz="1200" dirty="0">
                <a:latin typeface="微软雅黑" pitchFamily="34" charset="-122"/>
                <a:ea typeface="微软雅黑" pitchFamily="34" charset="-122"/>
              </a:rPr>
              <a:t>点击添加文字内容点击添加文字内容</a:t>
            </a:r>
            <a:endParaRPr lang="en-US" altLang="zh-CN" sz="1200" dirty="0">
              <a:latin typeface="微软雅黑" pitchFamily="34" charset="-122"/>
              <a:ea typeface="微软雅黑" pitchFamily="34" charset="-122"/>
            </a:endParaRPr>
          </a:p>
          <a:p>
            <a:pPr algn="just">
              <a:lnSpc>
                <a:spcPts val="1400"/>
              </a:lnSpc>
            </a:pPr>
            <a:r>
              <a:rPr lang="zh-CN" altLang="en-US" sz="1200" dirty="0">
                <a:latin typeface="微软雅黑" pitchFamily="34" charset="-122"/>
                <a:ea typeface="微软雅黑" pitchFamily="34" charset="-122"/>
              </a:rPr>
              <a:t>点击添加文字内容点击添加文字内容</a:t>
            </a:r>
            <a:endParaRPr lang="en-US" altLang="zh-CN" sz="1200" dirty="0">
              <a:latin typeface="微软雅黑" pitchFamily="34" charset="-122"/>
              <a:ea typeface="微软雅黑" pitchFamily="34" charset="-122"/>
            </a:endParaRPr>
          </a:p>
          <a:p>
            <a:pPr algn="just">
              <a:lnSpc>
                <a:spcPts val="1400"/>
              </a:lnSpc>
            </a:pPr>
            <a:r>
              <a:rPr lang="zh-CN" altLang="en-US" sz="1200" dirty="0">
                <a:latin typeface="微软雅黑" pitchFamily="34" charset="-122"/>
                <a:ea typeface="微软雅黑" pitchFamily="34" charset="-122"/>
              </a:rPr>
              <a:t>点击添加文字内容点击添加文字内容</a:t>
            </a:r>
            <a:r>
              <a:rPr lang="zh-CN" altLang="en-US" sz="1200" dirty="0" smtClean="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18" name="矩形 17"/>
          <p:cNvSpPr/>
          <p:nvPr/>
        </p:nvSpPr>
        <p:spPr>
          <a:xfrm>
            <a:off x="5436976" y="3624955"/>
            <a:ext cx="2808312" cy="630942"/>
          </a:xfrm>
          <a:prstGeom prst="rect">
            <a:avLst/>
          </a:prstGeom>
        </p:spPr>
        <p:txBody>
          <a:bodyPr wrap="square">
            <a:spAutoFit/>
          </a:bodyPr>
          <a:lstStyle/>
          <a:p>
            <a:pPr algn="just">
              <a:lnSpc>
                <a:spcPts val="1400"/>
              </a:lnSpc>
            </a:pPr>
            <a:r>
              <a:rPr lang="zh-CN" altLang="en-US" sz="1200" dirty="0">
                <a:latin typeface="微软雅黑" pitchFamily="34" charset="-122"/>
                <a:ea typeface="微软雅黑" pitchFamily="34" charset="-122"/>
              </a:rPr>
              <a:t>点击添加文字内容点击添加文字内容</a:t>
            </a:r>
            <a:endParaRPr lang="en-US" altLang="zh-CN" sz="1200" dirty="0">
              <a:latin typeface="微软雅黑" pitchFamily="34" charset="-122"/>
              <a:ea typeface="微软雅黑" pitchFamily="34" charset="-122"/>
            </a:endParaRPr>
          </a:p>
          <a:p>
            <a:pPr algn="just">
              <a:lnSpc>
                <a:spcPts val="1400"/>
              </a:lnSpc>
            </a:pPr>
            <a:r>
              <a:rPr lang="zh-CN" altLang="en-US" sz="1200" dirty="0">
                <a:latin typeface="微软雅黑" pitchFamily="34" charset="-122"/>
                <a:ea typeface="微软雅黑" pitchFamily="34" charset="-122"/>
              </a:rPr>
              <a:t>点击添加文字内容点击添加文字内容</a:t>
            </a:r>
            <a:endParaRPr lang="en-US" altLang="zh-CN" sz="1200" dirty="0">
              <a:latin typeface="微软雅黑" pitchFamily="34" charset="-122"/>
              <a:ea typeface="微软雅黑" pitchFamily="34" charset="-122"/>
            </a:endParaRPr>
          </a:p>
          <a:p>
            <a:pPr algn="just">
              <a:lnSpc>
                <a:spcPts val="1400"/>
              </a:lnSpc>
            </a:pPr>
            <a:r>
              <a:rPr lang="zh-CN" altLang="en-US" sz="1200" dirty="0">
                <a:latin typeface="微软雅黑" pitchFamily="34" charset="-122"/>
                <a:ea typeface="微软雅黑" pitchFamily="34" charset="-122"/>
              </a:rPr>
              <a:t>点击添加文字内容点击添加文字内容</a:t>
            </a:r>
            <a:r>
              <a:rPr lang="zh-CN" altLang="en-US" sz="1200" dirty="0" smtClean="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grpSp>
        <p:nvGrpSpPr>
          <p:cNvPr id="19" name="组合 18"/>
          <p:cNvGrpSpPr/>
          <p:nvPr/>
        </p:nvGrpSpPr>
        <p:grpSpPr>
          <a:xfrm>
            <a:off x="1703931" y="1883604"/>
            <a:ext cx="2043613" cy="2043613"/>
            <a:chOff x="1847067" y="1883604"/>
            <a:chExt cx="2043613" cy="2043613"/>
          </a:xfrm>
        </p:grpSpPr>
        <p:sp>
          <p:nvSpPr>
            <p:cNvPr id="20" name="空心弧 19"/>
            <p:cNvSpPr/>
            <p:nvPr/>
          </p:nvSpPr>
          <p:spPr>
            <a:xfrm>
              <a:off x="1847067" y="1924050"/>
              <a:ext cx="1984117" cy="1984117"/>
            </a:xfrm>
            <a:prstGeom prst="blockArc">
              <a:avLst>
                <a:gd name="adj1" fmla="val 19170766"/>
                <a:gd name="adj2" fmla="val 2917418"/>
                <a:gd name="adj3" fmla="val 6149"/>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空心弧 20"/>
            <p:cNvSpPr/>
            <p:nvPr/>
          </p:nvSpPr>
          <p:spPr>
            <a:xfrm>
              <a:off x="1847067" y="1924050"/>
              <a:ext cx="1984117" cy="1984117"/>
            </a:xfrm>
            <a:prstGeom prst="blockArc">
              <a:avLst>
                <a:gd name="adj1" fmla="val 16066726"/>
                <a:gd name="adj2" fmla="val 19540813"/>
                <a:gd name="adj3" fmla="val 6186"/>
              </a:avLst>
            </a:prstGeom>
            <a:solidFill>
              <a:srgbClr val="0053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矩形 1"/>
            <p:cNvSpPr>
              <a:spLocks noChangeArrowheads="1"/>
            </p:cNvSpPr>
            <p:nvPr/>
          </p:nvSpPr>
          <p:spPr bwMode="auto">
            <a:xfrm>
              <a:off x="2477802" y="2648674"/>
              <a:ext cx="10346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just"/>
              <a:r>
                <a:rPr lang="zh-CN" altLang="en-US" sz="1200" kern="0" dirty="0" smtClean="0">
                  <a:solidFill>
                    <a:sysClr val="windowText" lastClr="000000">
                      <a:lumMod val="65000"/>
                      <a:lumOff val="35000"/>
                    </a:sysClr>
                  </a:solidFill>
                  <a:latin typeface="微软雅黑" pitchFamily="34" charset="-122"/>
                  <a:ea typeface="微软雅黑" pitchFamily="34" charset="-122"/>
                </a:rPr>
                <a:t>在这里填</a:t>
              </a:r>
              <a:endParaRPr lang="en-US" altLang="zh-CN" sz="1200" kern="0" dirty="0" smtClean="0">
                <a:solidFill>
                  <a:sysClr val="windowText" lastClr="000000">
                    <a:lumMod val="65000"/>
                    <a:lumOff val="35000"/>
                  </a:sysClr>
                </a:solidFill>
                <a:latin typeface="微软雅黑" pitchFamily="34" charset="-122"/>
                <a:ea typeface="微软雅黑" pitchFamily="34" charset="-122"/>
              </a:endParaRPr>
            </a:p>
            <a:p>
              <a:pPr lvl="0" algn="just"/>
              <a:r>
                <a:rPr lang="zh-CN" altLang="en-US" sz="1200" kern="0" dirty="0" smtClean="0">
                  <a:solidFill>
                    <a:sysClr val="windowText" lastClr="000000">
                      <a:lumMod val="65000"/>
                      <a:lumOff val="35000"/>
                    </a:sysClr>
                  </a:solidFill>
                  <a:latin typeface="微软雅黑" pitchFamily="34" charset="-122"/>
                  <a:ea typeface="微软雅黑" pitchFamily="34" charset="-122"/>
                </a:rPr>
                <a:t>写小标题</a:t>
              </a:r>
              <a:endParaRPr lang="zh-CN" altLang="en-US" sz="1200" kern="0" dirty="0">
                <a:solidFill>
                  <a:sysClr val="windowText" lastClr="000000">
                    <a:lumMod val="65000"/>
                    <a:lumOff val="35000"/>
                  </a:sysClr>
                </a:solidFill>
                <a:latin typeface="微软雅黑" pitchFamily="34" charset="-122"/>
                <a:ea typeface="微软雅黑" pitchFamily="34" charset="-122"/>
              </a:endParaRPr>
            </a:p>
          </p:txBody>
        </p:sp>
        <p:sp>
          <p:nvSpPr>
            <p:cNvPr id="23" name="空心弧 22"/>
            <p:cNvSpPr/>
            <p:nvPr/>
          </p:nvSpPr>
          <p:spPr>
            <a:xfrm>
              <a:off x="1847067" y="1883604"/>
              <a:ext cx="2043613" cy="2043613"/>
            </a:xfrm>
            <a:prstGeom prst="blockArc">
              <a:avLst>
                <a:gd name="adj1" fmla="val 2858197"/>
                <a:gd name="adj2" fmla="val 16100994"/>
                <a:gd name="adj3" fmla="val 11765"/>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425585542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1000" fill="hold"/>
                                            <p:tgtEl>
                                              <p:spTgt spid="19"/>
                                            </p:tgtEl>
                                            <p:attrNameLst>
                                              <p:attrName>ppt_w</p:attrName>
                                            </p:attrNameLst>
                                          </p:cBhvr>
                                          <p:tavLst>
                                            <p:tav tm="0">
                                              <p:val>
                                                <p:fltVal val="0"/>
                                              </p:val>
                                            </p:tav>
                                            <p:tav tm="100000">
                                              <p:val>
                                                <p:strVal val="#ppt_w"/>
                                              </p:val>
                                            </p:tav>
                                          </p:tavLst>
                                        </p:anim>
                                        <p:anim calcmode="lin" valueType="num">
                                          <p:cBhvr>
                                            <p:cTn id="12" dur="1000" fill="hold"/>
                                            <p:tgtEl>
                                              <p:spTgt spid="19"/>
                                            </p:tgtEl>
                                            <p:attrNameLst>
                                              <p:attrName>ppt_h</p:attrName>
                                            </p:attrNameLst>
                                          </p:cBhvr>
                                          <p:tavLst>
                                            <p:tav tm="0">
                                              <p:val>
                                                <p:fltVal val="0"/>
                                              </p:val>
                                            </p:tav>
                                            <p:tav tm="100000">
                                              <p:val>
                                                <p:strVal val="#ppt_h"/>
                                              </p:val>
                                            </p:tav>
                                          </p:tavLst>
                                        </p:anim>
                                        <p:animEffect transition="in" filter="fade">
                                          <p:cBhvr>
                                            <p:cTn id="13" dur="1000"/>
                                            <p:tgtEl>
                                              <p:spTgt spid="19"/>
                                            </p:tgtEl>
                                          </p:cBhvr>
                                        </p:animEffect>
                                      </p:childTnLst>
                                    </p:cTn>
                                  </p:par>
                                  <p:par>
                                    <p:cTn id="14" presetID="8" presetClass="emph" presetSubtype="0" fill="hold" nodeType="withEffect">
                                      <p:stCondLst>
                                        <p:cond delay="0"/>
                                      </p:stCondLst>
                                      <p:childTnLst>
                                        <p:animRot by="21600000">
                                          <p:cBhvr>
                                            <p:cTn id="15" dur="1000" fill="hold"/>
                                            <p:tgtEl>
                                              <p:spTgt spid="19"/>
                                            </p:tgtEl>
                                            <p:attrNameLst>
                                              <p:attrName>r</p:attrName>
                                            </p:attrNameLst>
                                          </p:cBhvr>
                                        </p:animRot>
                                      </p:childTnLst>
                                    </p:cTn>
                                  </p:par>
                                  <p:par>
                                    <p:cTn id="16" presetID="23" presetClass="entr" presetSubtype="16" fill="hold" grpId="0" nodeType="withEffect">
                                      <p:stCondLst>
                                        <p:cond delay="50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300"/>
                                            <p:tgtEl>
                                              <p:spTgt spid="6"/>
                                            </p:tgtEl>
                                          </p:cBhvr>
                                        </p:animEffect>
                                      </p:childTnLst>
                                    </p:cTn>
                                  </p:par>
                                </p:childTnLst>
                              </p:cTn>
                            </p:par>
                            <p:par>
                              <p:cTn id="24" fill="hold">
                                <p:stCondLst>
                                  <p:cond delay="18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300"/>
                                            <p:tgtEl>
                                              <p:spTgt spid="8"/>
                                            </p:tgtEl>
                                          </p:cBhvr>
                                        </p:animEffect>
                                      </p:childTnLst>
                                    </p:cTn>
                                  </p:par>
                                </p:childTnLst>
                              </p:cTn>
                            </p:par>
                            <p:par>
                              <p:cTn id="28" fill="hold">
                                <p:stCondLst>
                                  <p:cond delay="2100"/>
                                </p:stCondLst>
                                <p:childTnLst>
                                  <p:par>
                                    <p:cTn id="29" presetID="22" presetClass="entr" presetSubtype="8"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300"/>
                                            <p:tgtEl>
                                              <p:spTgt spid="4"/>
                                            </p:tgtEl>
                                          </p:cBhvr>
                                        </p:animEffect>
                                      </p:childTnLst>
                                    </p:cTn>
                                  </p:par>
                                </p:childTnLst>
                              </p:cTn>
                            </p:par>
                            <p:par>
                              <p:cTn id="32" fill="hold">
                                <p:stCondLst>
                                  <p:cond delay="24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300"/>
                                            <p:tgtEl>
                                              <p:spTgt spid="9"/>
                                            </p:tgtEl>
                                          </p:cBhvr>
                                        </p:animEffect>
                                      </p:childTnLst>
                                    </p:cTn>
                                  </p:par>
                                </p:childTnLst>
                              </p:cTn>
                            </p:par>
                            <p:par>
                              <p:cTn id="36" fill="hold">
                                <p:stCondLst>
                                  <p:cond delay="2700"/>
                                </p:stCondLst>
                                <p:childTnLst>
                                  <p:par>
                                    <p:cTn id="37" presetID="22" presetClass="entr" presetSubtype="8"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300"/>
                                            <p:tgtEl>
                                              <p:spTgt spid="5"/>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300"/>
                                            <p:tgtEl>
                                              <p:spTgt spid="10"/>
                                            </p:tgtEl>
                                          </p:cBhvr>
                                        </p:animEffect>
                                      </p:childTnLst>
                                    </p:cTn>
                                  </p:par>
                                </p:childTnLst>
                              </p:cTn>
                            </p:par>
                            <p:par>
                              <p:cTn id="44" fill="hold">
                                <p:stCondLst>
                                  <p:cond delay="3300"/>
                                </p:stCondLst>
                                <p:childTnLst>
                                  <p:par>
                                    <p:cTn id="45" presetID="53" presetClass="entr" presetSubtype="16"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200" fill="hold"/>
                                            <p:tgtEl>
                                              <p:spTgt spid="15"/>
                                            </p:tgtEl>
                                            <p:attrNameLst>
                                              <p:attrName>ppt_w</p:attrName>
                                            </p:attrNameLst>
                                          </p:cBhvr>
                                          <p:tavLst>
                                            <p:tav tm="0">
                                              <p:val>
                                                <p:fltVal val="0"/>
                                              </p:val>
                                            </p:tav>
                                            <p:tav tm="100000">
                                              <p:val>
                                                <p:strVal val="#ppt_w"/>
                                              </p:val>
                                            </p:tav>
                                          </p:tavLst>
                                        </p:anim>
                                        <p:anim calcmode="lin" valueType="num">
                                          <p:cBhvr>
                                            <p:cTn id="48" dur="200" fill="hold"/>
                                            <p:tgtEl>
                                              <p:spTgt spid="15"/>
                                            </p:tgtEl>
                                            <p:attrNameLst>
                                              <p:attrName>ppt_h</p:attrName>
                                            </p:attrNameLst>
                                          </p:cBhvr>
                                          <p:tavLst>
                                            <p:tav tm="0">
                                              <p:val>
                                                <p:fltVal val="0"/>
                                              </p:val>
                                            </p:tav>
                                            <p:tav tm="100000">
                                              <p:val>
                                                <p:strVal val="#ppt_h"/>
                                              </p:val>
                                            </p:tav>
                                          </p:tavLst>
                                        </p:anim>
                                        <p:animEffect transition="in" filter="fade">
                                          <p:cBhvr>
                                            <p:cTn id="49" dur="200"/>
                                            <p:tgtEl>
                                              <p:spTgt spid="15"/>
                                            </p:tgtEl>
                                          </p:cBhvr>
                                        </p:animEffect>
                                      </p:childTnLst>
                                    </p:cTn>
                                  </p:par>
                                </p:childTnLst>
                              </p:cTn>
                            </p:par>
                            <p:par>
                              <p:cTn id="50" fill="hold">
                                <p:stCondLst>
                                  <p:cond delay="3500"/>
                                </p:stCondLst>
                                <p:childTnLst>
                                  <p:par>
                                    <p:cTn id="51" presetID="22" presetClass="entr" presetSubtype="8"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200"/>
                                            <p:tgtEl>
                                              <p:spTgt spid="14"/>
                                            </p:tgtEl>
                                          </p:cBhvr>
                                        </p:animEffect>
                                      </p:childTnLst>
                                    </p:cTn>
                                  </p:par>
                                </p:childTnLst>
                              </p:cTn>
                            </p:par>
                            <p:par>
                              <p:cTn id="54" fill="hold">
                                <p:stCondLst>
                                  <p:cond delay="3700"/>
                                </p:stCondLst>
                                <p:childTnLst>
                                  <p:par>
                                    <p:cTn id="55" presetID="2" presetClass="entr" presetSubtype="8"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0-#ppt_w/2"/>
                                              </p:val>
                                            </p:tav>
                                            <p:tav tm="100000">
                                              <p:val>
                                                <p:strVal val="#ppt_x"/>
                                              </p:val>
                                            </p:tav>
                                          </p:tavLst>
                                        </p:anim>
                                        <p:anim calcmode="lin" valueType="num">
                                          <p:cBhvr additive="base">
                                            <p:cTn id="58" dur="500" fill="hold"/>
                                            <p:tgtEl>
                                              <p:spTgt spid="13"/>
                                            </p:tgtEl>
                                            <p:attrNameLst>
                                              <p:attrName>ppt_y</p:attrName>
                                            </p:attrNameLst>
                                          </p:cBhvr>
                                          <p:tavLst>
                                            <p:tav tm="0">
                                              <p:val>
                                                <p:strVal val="#ppt_y"/>
                                              </p:val>
                                            </p:tav>
                                            <p:tav tm="100000">
                                              <p:val>
                                                <p:strVal val="#ppt_y"/>
                                              </p:val>
                                            </p:tav>
                                          </p:tavLst>
                                        </p:anim>
                                      </p:childTnLst>
                                    </p:cTn>
                                  </p:par>
                                </p:childTnLst>
                              </p:cTn>
                            </p:par>
                            <p:par>
                              <p:cTn id="59" fill="hold">
                                <p:stCondLst>
                                  <p:cond delay="4200"/>
                                </p:stCondLst>
                                <p:childTnLst>
                                  <p:par>
                                    <p:cTn id="60" presetID="2" presetClass="entr" presetSubtype="2" fill="hold" grpId="0" nodeType="afterEffect" p14:presetBounceEnd="56667">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14:bounceEnd="56667">
                                          <p:cBhvr additive="base">
                                            <p:cTn id="62" dur="300" fill="hold"/>
                                            <p:tgtEl>
                                              <p:spTgt spid="16"/>
                                            </p:tgtEl>
                                            <p:attrNameLst>
                                              <p:attrName>ppt_x</p:attrName>
                                            </p:attrNameLst>
                                          </p:cBhvr>
                                          <p:tavLst>
                                            <p:tav tm="0">
                                              <p:val>
                                                <p:strVal val="1+#ppt_w/2"/>
                                              </p:val>
                                            </p:tav>
                                            <p:tav tm="100000">
                                              <p:val>
                                                <p:strVal val="#ppt_x"/>
                                              </p:val>
                                            </p:tav>
                                          </p:tavLst>
                                        </p:anim>
                                        <p:anim calcmode="lin" valueType="num" p14:bounceEnd="56667">
                                          <p:cBhvr additive="base">
                                            <p:cTn id="63" dur="300" fill="hold"/>
                                            <p:tgtEl>
                                              <p:spTgt spid="16"/>
                                            </p:tgtEl>
                                            <p:attrNameLst>
                                              <p:attrName>ppt_y</p:attrName>
                                            </p:attrNameLst>
                                          </p:cBhvr>
                                          <p:tavLst>
                                            <p:tav tm="0">
                                              <p:val>
                                                <p:strVal val="#ppt_y"/>
                                              </p:val>
                                            </p:tav>
                                            <p:tav tm="100000">
                                              <p:val>
                                                <p:strVal val="#ppt_y"/>
                                              </p:val>
                                            </p:tav>
                                          </p:tavLst>
                                        </p:anim>
                                      </p:childTnLst>
                                    </p:cTn>
                                  </p:par>
                                </p:childTnLst>
                              </p:cTn>
                            </p:par>
                            <p:par>
                              <p:cTn id="64" fill="hold">
                                <p:stCondLst>
                                  <p:cond delay="4500"/>
                                </p:stCondLst>
                                <p:childTnLst>
                                  <p:par>
                                    <p:cTn id="65" presetID="2" presetClass="entr" presetSubtype="8"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0-#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childTnLst>
                              </p:cTn>
                            </p:par>
                            <p:par>
                              <p:cTn id="69" fill="hold">
                                <p:stCondLst>
                                  <p:cond delay="5000"/>
                                </p:stCondLst>
                                <p:childTnLst>
                                  <p:par>
                                    <p:cTn id="70" presetID="2" presetClass="entr" presetSubtype="2" fill="hold" grpId="0" nodeType="afterEffect" p14:presetBounceEnd="56667">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14:bounceEnd="56667">
                                          <p:cBhvr additive="base">
                                            <p:cTn id="72" dur="300" fill="hold"/>
                                            <p:tgtEl>
                                              <p:spTgt spid="17"/>
                                            </p:tgtEl>
                                            <p:attrNameLst>
                                              <p:attrName>ppt_x</p:attrName>
                                            </p:attrNameLst>
                                          </p:cBhvr>
                                          <p:tavLst>
                                            <p:tav tm="0">
                                              <p:val>
                                                <p:strVal val="1+#ppt_w/2"/>
                                              </p:val>
                                            </p:tav>
                                            <p:tav tm="100000">
                                              <p:val>
                                                <p:strVal val="#ppt_x"/>
                                              </p:val>
                                            </p:tav>
                                          </p:tavLst>
                                        </p:anim>
                                        <p:anim calcmode="lin" valueType="num" p14:bounceEnd="56667">
                                          <p:cBhvr additive="base">
                                            <p:cTn id="73" dur="300" fill="hold"/>
                                            <p:tgtEl>
                                              <p:spTgt spid="17"/>
                                            </p:tgtEl>
                                            <p:attrNameLst>
                                              <p:attrName>ppt_y</p:attrName>
                                            </p:attrNameLst>
                                          </p:cBhvr>
                                          <p:tavLst>
                                            <p:tav tm="0">
                                              <p:val>
                                                <p:strVal val="#ppt_y"/>
                                              </p:val>
                                            </p:tav>
                                            <p:tav tm="100000">
                                              <p:val>
                                                <p:strVal val="#ppt_y"/>
                                              </p:val>
                                            </p:tav>
                                          </p:tavLst>
                                        </p:anim>
                                      </p:childTnLst>
                                    </p:cTn>
                                  </p:par>
                                </p:childTnLst>
                              </p:cTn>
                            </p:par>
                            <p:par>
                              <p:cTn id="74" fill="hold">
                                <p:stCondLst>
                                  <p:cond delay="5300"/>
                                </p:stCondLst>
                                <p:childTnLst>
                                  <p:par>
                                    <p:cTn id="75" presetID="2" presetClass="entr" presetSubtype="8"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additive="base">
                                            <p:cTn id="77" dur="500" fill="hold"/>
                                            <p:tgtEl>
                                              <p:spTgt spid="11"/>
                                            </p:tgtEl>
                                            <p:attrNameLst>
                                              <p:attrName>ppt_x</p:attrName>
                                            </p:attrNameLst>
                                          </p:cBhvr>
                                          <p:tavLst>
                                            <p:tav tm="0">
                                              <p:val>
                                                <p:strVal val="0-#ppt_w/2"/>
                                              </p:val>
                                            </p:tav>
                                            <p:tav tm="100000">
                                              <p:val>
                                                <p:strVal val="#ppt_x"/>
                                              </p:val>
                                            </p:tav>
                                          </p:tavLst>
                                        </p:anim>
                                        <p:anim calcmode="lin" valueType="num">
                                          <p:cBhvr additive="base">
                                            <p:cTn id="78" dur="500" fill="hold"/>
                                            <p:tgtEl>
                                              <p:spTgt spid="11"/>
                                            </p:tgtEl>
                                            <p:attrNameLst>
                                              <p:attrName>ppt_y</p:attrName>
                                            </p:attrNameLst>
                                          </p:cBhvr>
                                          <p:tavLst>
                                            <p:tav tm="0">
                                              <p:val>
                                                <p:strVal val="#ppt_y"/>
                                              </p:val>
                                            </p:tav>
                                            <p:tav tm="100000">
                                              <p:val>
                                                <p:strVal val="#ppt_y"/>
                                              </p:val>
                                            </p:tav>
                                          </p:tavLst>
                                        </p:anim>
                                      </p:childTnLst>
                                    </p:cTn>
                                  </p:par>
                                </p:childTnLst>
                              </p:cTn>
                            </p:par>
                            <p:par>
                              <p:cTn id="79" fill="hold">
                                <p:stCondLst>
                                  <p:cond delay="5800"/>
                                </p:stCondLst>
                                <p:childTnLst>
                                  <p:par>
                                    <p:cTn id="80" presetID="2" presetClass="entr" presetSubtype="2" fill="hold" grpId="0" nodeType="afterEffect" p14:presetBounceEnd="56667">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14:bounceEnd="56667">
                                          <p:cBhvr additive="base">
                                            <p:cTn id="82" dur="300" fill="hold"/>
                                            <p:tgtEl>
                                              <p:spTgt spid="18"/>
                                            </p:tgtEl>
                                            <p:attrNameLst>
                                              <p:attrName>ppt_x</p:attrName>
                                            </p:attrNameLst>
                                          </p:cBhvr>
                                          <p:tavLst>
                                            <p:tav tm="0">
                                              <p:val>
                                                <p:strVal val="1+#ppt_w/2"/>
                                              </p:val>
                                            </p:tav>
                                            <p:tav tm="100000">
                                              <p:val>
                                                <p:strVal val="#ppt_x"/>
                                              </p:val>
                                            </p:tav>
                                          </p:tavLst>
                                        </p:anim>
                                        <p:anim calcmode="lin" valueType="num" p14:bounceEnd="56667">
                                          <p:cBhvr additive="base">
                                            <p:cTn id="83" dur="3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animBg="1"/>
          <p:bldP spid="4" grpId="0" animBg="1"/>
          <p:bldP spid="5" grpId="0" animBg="1"/>
          <p:bldP spid="6" grpId="0" animBg="1"/>
          <p:bldP spid="8" grpId="0"/>
          <p:bldP spid="9" grpId="0"/>
          <p:bldP spid="10" grpId="0"/>
          <p:bldP spid="11" grpId="0" animBg="1"/>
          <p:bldP spid="12" grpId="0" animBg="1"/>
          <p:bldP spid="13" grpId="0" animBg="1"/>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1000" fill="hold"/>
                                            <p:tgtEl>
                                              <p:spTgt spid="19"/>
                                            </p:tgtEl>
                                            <p:attrNameLst>
                                              <p:attrName>ppt_w</p:attrName>
                                            </p:attrNameLst>
                                          </p:cBhvr>
                                          <p:tavLst>
                                            <p:tav tm="0">
                                              <p:val>
                                                <p:fltVal val="0"/>
                                              </p:val>
                                            </p:tav>
                                            <p:tav tm="100000">
                                              <p:val>
                                                <p:strVal val="#ppt_w"/>
                                              </p:val>
                                            </p:tav>
                                          </p:tavLst>
                                        </p:anim>
                                        <p:anim calcmode="lin" valueType="num">
                                          <p:cBhvr>
                                            <p:cTn id="12" dur="1000" fill="hold"/>
                                            <p:tgtEl>
                                              <p:spTgt spid="19"/>
                                            </p:tgtEl>
                                            <p:attrNameLst>
                                              <p:attrName>ppt_h</p:attrName>
                                            </p:attrNameLst>
                                          </p:cBhvr>
                                          <p:tavLst>
                                            <p:tav tm="0">
                                              <p:val>
                                                <p:fltVal val="0"/>
                                              </p:val>
                                            </p:tav>
                                            <p:tav tm="100000">
                                              <p:val>
                                                <p:strVal val="#ppt_h"/>
                                              </p:val>
                                            </p:tav>
                                          </p:tavLst>
                                        </p:anim>
                                        <p:animEffect transition="in" filter="fade">
                                          <p:cBhvr>
                                            <p:cTn id="13" dur="1000"/>
                                            <p:tgtEl>
                                              <p:spTgt spid="19"/>
                                            </p:tgtEl>
                                          </p:cBhvr>
                                        </p:animEffect>
                                      </p:childTnLst>
                                    </p:cTn>
                                  </p:par>
                                  <p:par>
                                    <p:cTn id="14" presetID="8" presetClass="emph" presetSubtype="0" fill="hold" nodeType="withEffect">
                                      <p:stCondLst>
                                        <p:cond delay="0"/>
                                      </p:stCondLst>
                                      <p:childTnLst>
                                        <p:animRot by="21600000">
                                          <p:cBhvr>
                                            <p:cTn id="15" dur="1000" fill="hold"/>
                                            <p:tgtEl>
                                              <p:spTgt spid="19"/>
                                            </p:tgtEl>
                                            <p:attrNameLst>
                                              <p:attrName>r</p:attrName>
                                            </p:attrNameLst>
                                          </p:cBhvr>
                                        </p:animRot>
                                      </p:childTnLst>
                                    </p:cTn>
                                  </p:par>
                                  <p:par>
                                    <p:cTn id="16" presetID="23" presetClass="entr" presetSubtype="16" fill="hold" grpId="0" nodeType="withEffect">
                                      <p:stCondLst>
                                        <p:cond delay="50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300"/>
                                            <p:tgtEl>
                                              <p:spTgt spid="6"/>
                                            </p:tgtEl>
                                          </p:cBhvr>
                                        </p:animEffect>
                                      </p:childTnLst>
                                    </p:cTn>
                                  </p:par>
                                </p:childTnLst>
                              </p:cTn>
                            </p:par>
                            <p:par>
                              <p:cTn id="24" fill="hold">
                                <p:stCondLst>
                                  <p:cond delay="18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300"/>
                                            <p:tgtEl>
                                              <p:spTgt spid="8"/>
                                            </p:tgtEl>
                                          </p:cBhvr>
                                        </p:animEffect>
                                      </p:childTnLst>
                                    </p:cTn>
                                  </p:par>
                                </p:childTnLst>
                              </p:cTn>
                            </p:par>
                            <p:par>
                              <p:cTn id="28" fill="hold">
                                <p:stCondLst>
                                  <p:cond delay="2100"/>
                                </p:stCondLst>
                                <p:childTnLst>
                                  <p:par>
                                    <p:cTn id="29" presetID="22" presetClass="entr" presetSubtype="8"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300"/>
                                            <p:tgtEl>
                                              <p:spTgt spid="4"/>
                                            </p:tgtEl>
                                          </p:cBhvr>
                                        </p:animEffect>
                                      </p:childTnLst>
                                    </p:cTn>
                                  </p:par>
                                </p:childTnLst>
                              </p:cTn>
                            </p:par>
                            <p:par>
                              <p:cTn id="32" fill="hold">
                                <p:stCondLst>
                                  <p:cond delay="24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300"/>
                                            <p:tgtEl>
                                              <p:spTgt spid="9"/>
                                            </p:tgtEl>
                                          </p:cBhvr>
                                        </p:animEffect>
                                      </p:childTnLst>
                                    </p:cTn>
                                  </p:par>
                                </p:childTnLst>
                              </p:cTn>
                            </p:par>
                            <p:par>
                              <p:cTn id="36" fill="hold">
                                <p:stCondLst>
                                  <p:cond delay="2700"/>
                                </p:stCondLst>
                                <p:childTnLst>
                                  <p:par>
                                    <p:cTn id="37" presetID="22" presetClass="entr" presetSubtype="8"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300"/>
                                            <p:tgtEl>
                                              <p:spTgt spid="5"/>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300"/>
                                            <p:tgtEl>
                                              <p:spTgt spid="10"/>
                                            </p:tgtEl>
                                          </p:cBhvr>
                                        </p:animEffect>
                                      </p:childTnLst>
                                    </p:cTn>
                                  </p:par>
                                </p:childTnLst>
                              </p:cTn>
                            </p:par>
                            <p:par>
                              <p:cTn id="44" fill="hold">
                                <p:stCondLst>
                                  <p:cond delay="3300"/>
                                </p:stCondLst>
                                <p:childTnLst>
                                  <p:par>
                                    <p:cTn id="45" presetID="53" presetClass="entr" presetSubtype="16"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200" fill="hold"/>
                                            <p:tgtEl>
                                              <p:spTgt spid="15"/>
                                            </p:tgtEl>
                                            <p:attrNameLst>
                                              <p:attrName>ppt_w</p:attrName>
                                            </p:attrNameLst>
                                          </p:cBhvr>
                                          <p:tavLst>
                                            <p:tav tm="0">
                                              <p:val>
                                                <p:fltVal val="0"/>
                                              </p:val>
                                            </p:tav>
                                            <p:tav tm="100000">
                                              <p:val>
                                                <p:strVal val="#ppt_w"/>
                                              </p:val>
                                            </p:tav>
                                          </p:tavLst>
                                        </p:anim>
                                        <p:anim calcmode="lin" valueType="num">
                                          <p:cBhvr>
                                            <p:cTn id="48" dur="200" fill="hold"/>
                                            <p:tgtEl>
                                              <p:spTgt spid="15"/>
                                            </p:tgtEl>
                                            <p:attrNameLst>
                                              <p:attrName>ppt_h</p:attrName>
                                            </p:attrNameLst>
                                          </p:cBhvr>
                                          <p:tavLst>
                                            <p:tav tm="0">
                                              <p:val>
                                                <p:fltVal val="0"/>
                                              </p:val>
                                            </p:tav>
                                            <p:tav tm="100000">
                                              <p:val>
                                                <p:strVal val="#ppt_h"/>
                                              </p:val>
                                            </p:tav>
                                          </p:tavLst>
                                        </p:anim>
                                        <p:animEffect transition="in" filter="fade">
                                          <p:cBhvr>
                                            <p:cTn id="49" dur="200"/>
                                            <p:tgtEl>
                                              <p:spTgt spid="15"/>
                                            </p:tgtEl>
                                          </p:cBhvr>
                                        </p:animEffect>
                                      </p:childTnLst>
                                    </p:cTn>
                                  </p:par>
                                </p:childTnLst>
                              </p:cTn>
                            </p:par>
                            <p:par>
                              <p:cTn id="50" fill="hold">
                                <p:stCondLst>
                                  <p:cond delay="3500"/>
                                </p:stCondLst>
                                <p:childTnLst>
                                  <p:par>
                                    <p:cTn id="51" presetID="22" presetClass="entr" presetSubtype="8"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200"/>
                                            <p:tgtEl>
                                              <p:spTgt spid="14"/>
                                            </p:tgtEl>
                                          </p:cBhvr>
                                        </p:animEffect>
                                      </p:childTnLst>
                                    </p:cTn>
                                  </p:par>
                                </p:childTnLst>
                              </p:cTn>
                            </p:par>
                            <p:par>
                              <p:cTn id="54" fill="hold">
                                <p:stCondLst>
                                  <p:cond delay="3700"/>
                                </p:stCondLst>
                                <p:childTnLst>
                                  <p:par>
                                    <p:cTn id="55" presetID="2" presetClass="entr" presetSubtype="8"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0-#ppt_w/2"/>
                                              </p:val>
                                            </p:tav>
                                            <p:tav tm="100000">
                                              <p:val>
                                                <p:strVal val="#ppt_x"/>
                                              </p:val>
                                            </p:tav>
                                          </p:tavLst>
                                        </p:anim>
                                        <p:anim calcmode="lin" valueType="num">
                                          <p:cBhvr additive="base">
                                            <p:cTn id="58" dur="500" fill="hold"/>
                                            <p:tgtEl>
                                              <p:spTgt spid="13"/>
                                            </p:tgtEl>
                                            <p:attrNameLst>
                                              <p:attrName>ppt_y</p:attrName>
                                            </p:attrNameLst>
                                          </p:cBhvr>
                                          <p:tavLst>
                                            <p:tav tm="0">
                                              <p:val>
                                                <p:strVal val="#ppt_y"/>
                                              </p:val>
                                            </p:tav>
                                            <p:tav tm="100000">
                                              <p:val>
                                                <p:strVal val="#ppt_y"/>
                                              </p:val>
                                            </p:tav>
                                          </p:tavLst>
                                        </p:anim>
                                      </p:childTnLst>
                                    </p:cTn>
                                  </p:par>
                                </p:childTnLst>
                              </p:cTn>
                            </p:par>
                            <p:par>
                              <p:cTn id="59" fill="hold">
                                <p:stCondLst>
                                  <p:cond delay="4200"/>
                                </p:stCondLst>
                                <p:childTnLst>
                                  <p:par>
                                    <p:cTn id="60" presetID="2" presetClass="entr" presetSubtype="2"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300" fill="hold"/>
                                            <p:tgtEl>
                                              <p:spTgt spid="16"/>
                                            </p:tgtEl>
                                            <p:attrNameLst>
                                              <p:attrName>ppt_x</p:attrName>
                                            </p:attrNameLst>
                                          </p:cBhvr>
                                          <p:tavLst>
                                            <p:tav tm="0">
                                              <p:val>
                                                <p:strVal val="1+#ppt_w/2"/>
                                              </p:val>
                                            </p:tav>
                                            <p:tav tm="100000">
                                              <p:val>
                                                <p:strVal val="#ppt_x"/>
                                              </p:val>
                                            </p:tav>
                                          </p:tavLst>
                                        </p:anim>
                                        <p:anim calcmode="lin" valueType="num">
                                          <p:cBhvr additive="base">
                                            <p:cTn id="63" dur="300" fill="hold"/>
                                            <p:tgtEl>
                                              <p:spTgt spid="16"/>
                                            </p:tgtEl>
                                            <p:attrNameLst>
                                              <p:attrName>ppt_y</p:attrName>
                                            </p:attrNameLst>
                                          </p:cBhvr>
                                          <p:tavLst>
                                            <p:tav tm="0">
                                              <p:val>
                                                <p:strVal val="#ppt_y"/>
                                              </p:val>
                                            </p:tav>
                                            <p:tav tm="100000">
                                              <p:val>
                                                <p:strVal val="#ppt_y"/>
                                              </p:val>
                                            </p:tav>
                                          </p:tavLst>
                                        </p:anim>
                                      </p:childTnLst>
                                    </p:cTn>
                                  </p:par>
                                </p:childTnLst>
                              </p:cTn>
                            </p:par>
                            <p:par>
                              <p:cTn id="64" fill="hold">
                                <p:stCondLst>
                                  <p:cond delay="4500"/>
                                </p:stCondLst>
                                <p:childTnLst>
                                  <p:par>
                                    <p:cTn id="65" presetID="2" presetClass="entr" presetSubtype="8"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0-#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childTnLst>
                              </p:cTn>
                            </p:par>
                            <p:par>
                              <p:cTn id="69" fill="hold">
                                <p:stCondLst>
                                  <p:cond delay="5000"/>
                                </p:stCondLst>
                                <p:childTnLst>
                                  <p:par>
                                    <p:cTn id="70" presetID="2" presetClass="entr" presetSubtype="2"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300" fill="hold"/>
                                            <p:tgtEl>
                                              <p:spTgt spid="17"/>
                                            </p:tgtEl>
                                            <p:attrNameLst>
                                              <p:attrName>ppt_x</p:attrName>
                                            </p:attrNameLst>
                                          </p:cBhvr>
                                          <p:tavLst>
                                            <p:tav tm="0">
                                              <p:val>
                                                <p:strVal val="1+#ppt_w/2"/>
                                              </p:val>
                                            </p:tav>
                                            <p:tav tm="100000">
                                              <p:val>
                                                <p:strVal val="#ppt_x"/>
                                              </p:val>
                                            </p:tav>
                                          </p:tavLst>
                                        </p:anim>
                                        <p:anim calcmode="lin" valueType="num">
                                          <p:cBhvr additive="base">
                                            <p:cTn id="73" dur="300" fill="hold"/>
                                            <p:tgtEl>
                                              <p:spTgt spid="17"/>
                                            </p:tgtEl>
                                            <p:attrNameLst>
                                              <p:attrName>ppt_y</p:attrName>
                                            </p:attrNameLst>
                                          </p:cBhvr>
                                          <p:tavLst>
                                            <p:tav tm="0">
                                              <p:val>
                                                <p:strVal val="#ppt_y"/>
                                              </p:val>
                                            </p:tav>
                                            <p:tav tm="100000">
                                              <p:val>
                                                <p:strVal val="#ppt_y"/>
                                              </p:val>
                                            </p:tav>
                                          </p:tavLst>
                                        </p:anim>
                                      </p:childTnLst>
                                    </p:cTn>
                                  </p:par>
                                </p:childTnLst>
                              </p:cTn>
                            </p:par>
                            <p:par>
                              <p:cTn id="74" fill="hold">
                                <p:stCondLst>
                                  <p:cond delay="5300"/>
                                </p:stCondLst>
                                <p:childTnLst>
                                  <p:par>
                                    <p:cTn id="75" presetID="2" presetClass="entr" presetSubtype="8"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additive="base">
                                            <p:cTn id="77" dur="500" fill="hold"/>
                                            <p:tgtEl>
                                              <p:spTgt spid="11"/>
                                            </p:tgtEl>
                                            <p:attrNameLst>
                                              <p:attrName>ppt_x</p:attrName>
                                            </p:attrNameLst>
                                          </p:cBhvr>
                                          <p:tavLst>
                                            <p:tav tm="0">
                                              <p:val>
                                                <p:strVal val="0-#ppt_w/2"/>
                                              </p:val>
                                            </p:tav>
                                            <p:tav tm="100000">
                                              <p:val>
                                                <p:strVal val="#ppt_x"/>
                                              </p:val>
                                            </p:tav>
                                          </p:tavLst>
                                        </p:anim>
                                        <p:anim calcmode="lin" valueType="num">
                                          <p:cBhvr additive="base">
                                            <p:cTn id="78" dur="500" fill="hold"/>
                                            <p:tgtEl>
                                              <p:spTgt spid="11"/>
                                            </p:tgtEl>
                                            <p:attrNameLst>
                                              <p:attrName>ppt_y</p:attrName>
                                            </p:attrNameLst>
                                          </p:cBhvr>
                                          <p:tavLst>
                                            <p:tav tm="0">
                                              <p:val>
                                                <p:strVal val="#ppt_y"/>
                                              </p:val>
                                            </p:tav>
                                            <p:tav tm="100000">
                                              <p:val>
                                                <p:strVal val="#ppt_y"/>
                                              </p:val>
                                            </p:tav>
                                          </p:tavLst>
                                        </p:anim>
                                      </p:childTnLst>
                                    </p:cTn>
                                  </p:par>
                                </p:childTnLst>
                              </p:cTn>
                            </p:par>
                            <p:par>
                              <p:cTn id="79" fill="hold">
                                <p:stCondLst>
                                  <p:cond delay="5800"/>
                                </p:stCondLst>
                                <p:childTnLst>
                                  <p:par>
                                    <p:cTn id="80" presetID="2" presetClass="entr" presetSubtype="2"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300" fill="hold"/>
                                            <p:tgtEl>
                                              <p:spTgt spid="18"/>
                                            </p:tgtEl>
                                            <p:attrNameLst>
                                              <p:attrName>ppt_x</p:attrName>
                                            </p:attrNameLst>
                                          </p:cBhvr>
                                          <p:tavLst>
                                            <p:tav tm="0">
                                              <p:val>
                                                <p:strVal val="1+#ppt_w/2"/>
                                              </p:val>
                                            </p:tav>
                                            <p:tav tm="100000">
                                              <p:val>
                                                <p:strVal val="#ppt_x"/>
                                              </p:val>
                                            </p:tav>
                                          </p:tavLst>
                                        </p:anim>
                                        <p:anim calcmode="lin" valueType="num">
                                          <p:cBhvr additive="base">
                                            <p:cTn id="83" dur="3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animBg="1"/>
          <p:bldP spid="4" grpId="0" animBg="1"/>
          <p:bldP spid="5" grpId="0" animBg="1"/>
          <p:bldP spid="6" grpId="0" animBg="1"/>
          <p:bldP spid="8" grpId="0"/>
          <p:bldP spid="9" grpId="0"/>
          <p:bldP spid="10" grpId="0"/>
          <p:bldP spid="11" grpId="0" animBg="1"/>
          <p:bldP spid="12" grpId="0" animBg="1"/>
          <p:bldP spid="13" grpId="0" animBg="1"/>
          <p:bldP spid="15" grpId="0"/>
          <p:bldP spid="16" grpId="0"/>
          <p:bldP spid="17" grpId="0"/>
          <p:bldP spid="18"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575415" y="10135"/>
            <a:ext cx="2339102" cy="523220"/>
          </a:xfrm>
          <a:prstGeom prst="rect">
            <a:avLst/>
          </a:prstGeom>
        </p:spPr>
        <p:txBody>
          <a:bodyPr wrap="none">
            <a:spAutoFit/>
          </a:bodyPr>
          <a:lstStyle/>
          <a:p>
            <a:r>
              <a:rPr lang="zh-CN" altLang="en-US" sz="2800" dirty="0">
                <a:solidFill>
                  <a:schemeClr val="bg1"/>
                </a:solidFill>
                <a:latin typeface="微软雅黑"/>
                <a:ea typeface="微软雅黑"/>
              </a:rPr>
              <a:t>案例对比分析</a:t>
            </a:r>
          </a:p>
        </p:txBody>
      </p:sp>
      <p:sp>
        <p:nvSpPr>
          <p:cNvPr id="3" name="Oval 2"/>
          <p:cNvSpPr>
            <a:spLocks noChangeArrowheads="1"/>
          </p:cNvSpPr>
          <p:nvPr/>
        </p:nvSpPr>
        <p:spPr bwMode="auto">
          <a:xfrm>
            <a:off x="3598968" y="1801837"/>
            <a:ext cx="2025650" cy="2025650"/>
          </a:xfrm>
          <a:prstGeom prst="ellipse">
            <a:avLst/>
          </a:prstGeom>
          <a:solidFill>
            <a:srgbClr val="FFFFFF">
              <a:alpha val="10196"/>
            </a:srgbClr>
          </a:solidFill>
          <a:ln w="19050" cap="rnd" algn="ctr">
            <a:solidFill>
              <a:schemeClr val="accent1"/>
            </a:solidFill>
            <a:prstDash val="sysDot"/>
            <a:round/>
            <a:headEnd/>
            <a:tailEnd/>
          </a:ln>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微软雅黑" pitchFamily="34" charset="-122"/>
            </a:endParaRPr>
          </a:p>
        </p:txBody>
      </p:sp>
      <p:sp>
        <p:nvSpPr>
          <p:cNvPr id="4" name="Freeform 6"/>
          <p:cNvSpPr>
            <a:spLocks/>
          </p:cNvSpPr>
          <p:nvPr/>
        </p:nvSpPr>
        <p:spPr bwMode="auto">
          <a:xfrm rot="5400000">
            <a:off x="2088356" y="1462907"/>
            <a:ext cx="3743325" cy="2360612"/>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8" y="987"/>
                </a:lnTo>
                <a:lnTo>
                  <a:pt x="2721" y="994"/>
                </a:lnTo>
                <a:lnTo>
                  <a:pt x="2711" y="999"/>
                </a:lnTo>
                <a:lnTo>
                  <a:pt x="2702" y="1002"/>
                </a:lnTo>
                <a:lnTo>
                  <a:pt x="2691" y="1003"/>
                </a:lnTo>
                <a:lnTo>
                  <a:pt x="2691" y="1003"/>
                </a:lnTo>
                <a:lnTo>
                  <a:pt x="2681" y="1002"/>
                </a:lnTo>
                <a:lnTo>
                  <a:pt x="2671" y="999"/>
                </a:lnTo>
                <a:lnTo>
                  <a:pt x="2662" y="994"/>
                </a:lnTo>
                <a:lnTo>
                  <a:pt x="2653" y="987"/>
                </a:lnTo>
                <a:lnTo>
                  <a:pt x="2415" y="749"/>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solidFill>
            <a:srgbClr val="002060"/>
          </a:solidFill>
          <a:ln>
            <a:noFill/>
          </a:ln>
          <a:effectLst/>
          <a:extLst/>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5" name="Freeform 7"/>
          <p:cNvSpPr>
            <a:spLocks/>
          </p:cNvSpPr>
          <p:nvPr/>
        </p:nvSpPr>
        <p:spPr bwMode="auto">
          <a:xfrm rot="5400000">
            <a:off x="3332268" y="1846287"/>
            <a:ext cx="3743325" cy="2359025"/>
          </a:xfrm>
          <a:custGeom>
            <a:avLst/>
            <a:gdLst>
              <a:gd name="T0" fmla="*/ 2147483647 w 2849"/>
              <a:gd name="T1" fmla="*/ 2147483647 h 1794"/>
              <a:gd name="T2" fmla="*/ 2147483647 w 2849"/>
              <a:gd name="T3" fmla="*/ 2088860183 h 1794"/>
              <a:gd name="T4" fmla="*/ 2147483647 w 2849"/>
              <a:gd name="T5" fmla="*/ 1912483007 h 1794"/>
              <a:gd name="T6" fmla="*/ 2147483647 w 2849"/>
              <a:gd name="T7" fmla="*/ 1743022479 h 1794"/>
              <a:gd name="T8" fmla="*/ 2147483647 w 2849"/>
              <a:gd name="T9" fmla="*/ 1580478600 h 1794"/>
              <a:gd name="T10" fmla="*/ 2147483647 w 2849"/>
              <a:gd name="T11" fmla="*/ 1421394360 h 1794"/>
              <a:gd name="T12" fmla="*/ 2147483647 w 2849"/>
              <a:gd name="T13" fmla="*/ 1265766801 h 1794"/>
              <a:gd name="T14" fmla="*/ 2147483647 w 2849"/>
              <a:gd name="T15" fmla="*/ 1118785382 h 1794"/>
              <a:gd name="T16" fmla="*/ 2147483647 w 2849"/>
              <a:gd name="T17" fmla="*/ 980449774 h 1794"/>
              <a:gd name="T18" fmla="*/ 2147483647 w 2849"/>
              <a:gd name="T19" fmla="*/ 845573806 h 1794"/>
              <a:gd name="T20" fmla="*/ 2147483647 w 2849"/>
              <a:gd name="T21" fmla="*/ 721071496 h 1794"/>
              <a:gd name="T22" fmla="*/ 2147483647 w 2849"/>
              <a:gd name="T23" fmla="*/ 605216148 h 1794"/>
              <a:gd name="T24" fmla="*/ 2147483647 w 2849"/>
              <a:gd name="T25" fmla="*/ 496277613 h 1794"/>
              <a:gd name="T26" fmla="*/ 2147483647 w 2849"/>
              <a:gd name="T27" fmla="*/ 395984889 h 1794"/>
              <a:gd name="T28" fmla="*/ 2147483647 w 2849"/>
              <a:gd name="T29" fmla="*/ 307796218 h 1794"/>
              <a:gd name="T30" fmla="*/ 2147483647 w 2849"/>
              <a:gd name="T31" fmla="*/ 228253441 h 1794"/>
              <a:gd name="T32" fmla="*/ 2147483647 w 2849"/>
              <a:gd name="T33" fmla="*/ 160814758 h 1794"/>
              <a:gd name="T34" fmla="*/ 2147483647 w 2849"/>
              <a:gd name="T35" fmla="*/ 103751090 h 1794"/>
              <a:gd name="T36" fmla="*/ 2147483647 w 2849"/>
              <a:gd name="T37" fmla="*/ 58792851 h 1794"/>
              <a:gd name="T38" fmla="*/ 2147483647 w 2849"/>
              <a:gd name="T39" fmla="*/ 25937444 h 1794"/>
              <a:gd name="T40" fmla="*/ 2147483647 w 2849"/>
              <a:gd name="T41" fmla="*/ 6916651 h 1794"/>
              <a:gd name="T42" fmla="*/ 2147483647 w 2849"/>
              <a:gd name="T43" fmla="*/ 0 h 1794"/>
              <a:gd name="T44" fmla="*/ 2015256886 w 2849"/>
              <a:gd name="T45" fmla="*/ 6916651 h 1794"/>
              <a:gd name="T46" fmla="*/ 1738956500 w 2849"/>
              <a:gd name="T47" fmla="*/ 46688716 h 1794"/>
              <a:gd name="T48" fmla="*/ 1471292430 w 2849"/>
              <a:gd name="T49" fmla="*/ 117584387 h 1794"/>
              <a:gd name="T50" fmla="*/ 1215715985 w 2849"/>
              <a:gd name="T51" fmla="*/ 221336792 h 1794"/>
              <a:gd name="T52" fmla="*/ 980861511 w 2849"/>
              <a:gd name="T53" fmla="*/ 351025356 h 1794"/>
              <a:gd name="T54" fmla="*/ 759822778 w 2849"/>
              <a:gd name="T55" fmla="*/ 506652586 h 1794"/>
              <a:gd name="T56" fmla="*/ 559505523 w 2849"/>
              <a:gd name="T57" fmla="*/ 686488087 h 1794"/>
              <a:gd name="T58" fmla="*/ 383364339 w 2849"/>
              <a:gd name="T59" fmla="*/ 888802862 h 1794"/>
              <a:gd name="T60" fmla="*/ 227947343 w 2849"/>
              <a:gd name="T61" fmla="*/ 1108410409 h 1794"/>
              <a:gd name="T62" fmla="*/ 98431454 w 2849"/>
              <a:gd name="T63" fmla="*/ 1347038741 h 1794"/>
              <a:gd name="T64" fmla="*/ 0 w 2849"/>
              <a:gd name="T65" fmla="*/ 1602959024 h 1794"/>
              <a:gd name="T66" fmla="*/ 221038815 w 2849"/>
              <a:gd name="T67" fmla="*/ 1385080639 h 1794"/>
              <a:gd name="T68" fmla="*/ 272844891 w 2849"/>
              <a:gd name="T69" fmla="*/ 1367788688 h 1794"/>
              <a:gd name="T70" fmla="*/ 307382275 w 2849"/>
              <a:gd name="T71" fmla="*/ 1374705336 h 1794"/>
              <a:gd name="T72" fmla="*/ 747734825 w 2849"/>
              <a:gd name="T73" fmla="*/ 1807002796 h 1794"/>
              <a:gd name="T74" fmla="*/ 792632373 w 2849"/>
              <a:gd name="T75" fmla="*/ 1696335099 h 1794"/>
              <a:gd name="T76" fmla="*/ 873795094 w 2849"/>
              <a:gd name="T77" fmla="*/ 1538978706 h 1794"/>
              <a:gd name="T78" fmla="*/ 972227822 w 2849"/>
              <a:gd name="T79" fmla="*/ 1391997287 h 1794"/>
              <a:gd name="T80" fmla="*/ 1084473663 w 2849"/>
              <a:gd name="T81" fmla="*/ 1257120990 h 1794"/>
              <a:gd name="T82" fmla="*/ 1212261721 w 2849"/>
              <a:gd name="T83" fmla="*/ 1137806167 h 1794"/>
              <a:gd name="T84" fmla="*/ 1353865521 w 2849"/>
              <a:gd name="T85" fmla="*/ 1030596794 h 1794"/>
              <a:gd name="T86" fmla="*/ 1505829814 w 2849"/>
              <a:gd name="T87" fmla="*/ 944137368 h 1794"/>
              <a:gd name="T88" fmla="*/ 1669881732 w 2849"/>
              <a:gd name="T89" fmla="*/ 871511239 h 1794"/>
              <a:gd name="T90" fmla="*/ 1840842177 w 2849"/>
              <a:gd name="T91" fmla="*/ 817905895 h 1794"/>
              <a:gd name="T92" fmla="*/ 2022164100 w 2849"/>
              <a:gd name="T93" fmla="*/ 786780975 h 1794"/>
              <a:gd name="T94" fmla="*/ 2147483647 w 2849"/>
              <a:gd name="T95" fmla="*/ 774676840 h 1794"/>
              <a:gd name="T96" fmla="*/ 2147483647 w 2849"/>
              <a:gd name="T97" fmla="*/ 781593489 h 1794"/>
              <a:gd name="T98" fmla="*/ 2147483647 w 2849"/>
              <a:gd name="T99" fmla="*/ 823094697 h 1794"/>
              <a:gd name="T100" fmla="*/ 2147483647 w 2849"/>
              <a:gd name="T101" fmla="*/ 895720825 h 1794"/>
              <a:gd name="T102" fmla="*/ 2147483647 w 2849"/>
              <a:gd name="T103" fmla="*/ 997742712 h 1794"/>
              <a:gd name="T104" fmla="*/ 2147483647 w 2849"/>
              <a:gd name="T105" fmla="*/ 1129160356 h 1794"/>
              <a:gd name="T106" fmla="*/ 2147483647 w 2849"/>
              <a:gd name="T107" fmla="*/ 1283058424 h 1794"/>
              <a:gd name="T108" fmla="*/ 2147483647 w 2849"/>
              <a:gd name="T109" fmla="*/ 1457706767 h 1794"/>
              <a:gd name="T110" fmla="*/ 2147483647 w 2849"/>
              <a:gd name="T111" fmla="*/ 1653104728 h 1794"/>
              <a:gd name="T112" fmla="*/ 2147483647 w 2849"/>
              <a:gd name="T113" fmla="*/ 1864066464 h 1794"/>
              <a:gd name="T114" fmla="*/ 2147483647 w 2849"/>
              <a:gd name="T115" fmla="*/ 2088860183 h 1794"/>
              <a:gd name="T116" fmla="*/ 2147483647 w 2849"/>
              <a:gd name="T117" fmla="*/ 2147483647 h 1794"/>
              <a:gd name="T118" fmla="*/ 2147483647 w 2849"/>
              <a:gd name="T119" fmla="*/ 2147483647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solidFill>
            <a:srgbClr val="002060"/>
          </a:solidFill>
          <a:ln w="9525">
            <a:noFill/>
            <a:round/>
            <a:headEnd/>
            <a:tailEnd/>
          </a:ln>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WordArt 9"/>
          <p:cNvSpPr>
            <a:spLocks noChangeArrowheads="1" noChangeShapeType="1" noTextEdit="1"/>
          </p:cNvSpPr>
          <p:nvPr/>
        </p:nvSpPr>
        <p:spPr bwMode="auto">
          <a:xfrm rot="-5400000">
            <a:off x="3066362" y="1502594"/>
            <a:ext cx="2820987" cy="2628900"/>
          </a:xfrm>
          <a:prstGeom prst="rect">
            <a:avLst/>
          </a:prstGeom>
        </p:spPr>
        <p:txBody>
          <a:bodyPr spcFirstLastPara="1" wrap="none" fromWordArt="1">
            <a:prstTxWarp prst="textArchUp">
              <a:avLst>
                <a:gd name="adj" fmla="val 1227666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 b="0" i="0" u="none" strike="noStrike" kern="10" cap="none" spc="0" normalizeH="0" baseline="0" noProof="0" dirty="0" smtClean="0">
                <a:ln w="9525">
                  <a:noFill/>
                  <a:round/>
                  <a:headEnd/>
                  <a:tailEnd/>
                </a:ln>
                <a:solidFill>
                  <a:srgbClr val="FFFFFF"/>
                </a:solidFill>
                <a:effectLst/>
                <a:uLnTx/>
                <a:uFillTx/>
                <a:latin typeface="微软雅黑"/>
                <a:ea typeface="微软雅黑"/>
              </a:rPr>
              <a:t>添加案例一文字内容</a:t>
            </a:r>
            <a:endParaRPr kumimoji="0" lang="zh-CN" altLang="en-US" sz="200" b="0" i="0" u="none" strike="noStrike" kern="10" cap="none" spc="0" normalizeH="0" baseline="0" noProof="0" dirty="0">
              <a:ln w="9525">
                <a:noFill/>
                <a:round/>
                <a:headEnd/>
                <a:tailEnd/>
              </a:ln>
              <a:solidFill>
                <a:srgbClr val="FFFFFF"/>
              </a:solidFill>
              <a:effectLst/>
              <a:uLnTx/>
              <a:uFillTx/>
              <a:latin typeface="微软雅黑"/>
              <a:ea typeface="微软雅黑"/>
            </a:endParaRPr>
          </a:p>
        </p:txBody>
      </p:sp>
      <p:sp>
        <p:nvSpPr>
          <p:cNvPr id="7" name="WordArt 9"/>
          <p:cNvSpPr>
            <a:spLocks noChangeArrowheads="1" noChangeShapeType="1" noTextEdit="1"/>
          </p:cNvSpPr>
          <p:nvPr/>
        </p:nvSpPr>
        <p:spPr bwMode="auto">
          <a:xfrm rot="5400000">
            <a:off x="3374337" y="1542281"/>
            <a:ext cx="2820988" cy="2628900"/>
          </a:xfrm>
          <a:prstGeom prst="rect">
            <a:avLst/>
          </a:prstGeom>
        </p:spPr>
        <p:txBody>
          <a:bodyPr spcFirstLastPara="1" wrap="none" fromWordArt="1">
            <a:prstTxWarp prst="textArchUp">
              <a:avLst>
                <a:gd name="adj" fmla="val 12276668"/>
              </a:avLst>
            </a:prstTxWarp>
          </a:bodyPr>
          <a:lstStyle/>
          <a:p>
            <a:pPr lvl="0" algn="ctr" defTabSz="914400">
              <a:defRPr/>
            </a:pPr>
            <a:r>
              <a:rPr lang="zh-CN" altLang="en-US" sz="300" kern="10" dirty="0">
                <a:ln w="9525">
                  <a:noFill/>
                  <a:round/>
                  <a:headEnd/>
                  <a:tailEnd/>
                </a:ln>
                <a:solidFill>
                  <a:srgbClr val="FFFFFF"/>
                </a:solidFill>
                <a:latin typeface="微软雅黑"/>
                <a:ea typeface="微软雅黑"/>
              </a:rPr>
              <a:t>添加</a:t>
            </a:r>
            <a:r>
              <a:rPr lang="zh-CN" altLang="en-US" sz="300" kern="10" dirty="0" smtClean="0">
                <a:ln w="9525">
                  <a:noFill/>
                  <a:round/>
                  <a:headEnd/>
                  <a:tailEnd/>
                </a:ln>
                <a:solidFill>
                  <a:srgbClr val="FFFFFF"/>
                </a:solidFill>
                <a:latin typeface="微软雅黑"/>
                <a:ea typeface="微软雅黑"/>
              </a:rPr>
              <a:t>案例二文字</a:t>
            </a:r>
            <a:r>
              <a:rPr lang="zh-CN" altLang="en-US" sz="300" kern="10" dirty="0">
                <a:ln w="9525">
                  <a:noFill/>
                  <a:round/>
                  <a:headEnd/>
                  <a:tailEnd/>
                </a:ln>
                <a:solidFill>
                  <a:srgbClr val="FFFFFF"/>
                </a:solidFill>
                <a:latin typeface="微软雅黑"/>
                <a:ea typeface="微软雅黑"/>
              </a:rPr>
              <a:t>内容</a:t>
            </a:r>
          </a:p>
        </p:txBody>
      </p:sp>
      <p:sp>
        <p:nvSpPr>
          <p:cNvPr id="8" name="Text Box 45"/>
          <p:cNvSpPr txBox="1">
            <a:spLocks noChangeArrowheads="1"/>
          </p:cNvSpPr>
          <p:nvPr/>
        </p:nvSpPr>
        <p:spPr bwMode="auto">
          <a:xfrm>
            <a:off x="533506" y="1684362"/>
            <a:ext cx="2222500" cy="712788"/>
          </a:xfrm>
          <a:prstGeom prst="rect">
            <a:avLst/>
          </a:prstGeom>
          <a:noFill/>
          <a:ln w="9525">
            <a:noFill/>
            <a:miter lim="800000"/>
            <a:headEnd/>
            <a:tailEnd/>
          </a:ln>
        </p:spPr>
        <p:txBody>
          <a:bodyPr lIns="100803" tIns="50402" rIns="100803" bIns="50402">
            <a:spAutoFit/>
          </a:bodyPr>
          <a:lstStyle/>
          <a:p>
            <a:r>
              <a:rPr lang="zh-CN" altLang="en-US" sz="1500" b="1" dirty="0">
                <a:solidFill>
                  <a:srgbClr val="002060"/>
                </a:solidFill>
                <a:latin typeface="微软雅黑" pitchFamily="34" charset="-122"/>
                <a:ea typeface="微软雅黑" pitchFamily="34" charset="-122"/>
              </a:rPr>
              <a:t>单击填加标题</a:t>
            </a:r>
            <a:endParaRPr lang="en-US" altLang="ko-KR" sz="1500" b="1" dirty="0">
              <a:solidFill>
                <a:srgbClr val="002060"/>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p:txBody>
      </p:sp>
      <p:sp>
        <p:nvSpPr>
          <p:cNvPr id="9" name="Text Box 45"/>
          <p:cNvSpPr txBox="1">
            <a:spLocks noChangeArrowheads="1"/>
          </p:cNvSpPr>
          <p:nvPr/>
        </p:nvSpPr>
        <p:spPr bwMode="auto">
          <a:xfrm>
            <a:off x="533506" y="2673375"/>
            <a:ext cx="2222500" cy="712787"/>
          </a:xfrm>
          <a:prstGeom prst="rect">
            <a:avLst/>
          </a:prstGeom>
          <a:noFill/>
          <a:ln w="9525">
            <a:noFill/>
            <a:miter lim="800000"/>
            <a:headEnd/>
            <a:tailEnd/>
          </a:ln>
        </p:spPr>
        <p:txBody>
          <a:bodyPr lIns="100803" tIns="50402" rIns="100803" bIns="50402">
            <a:spAutoFit/>
          </a:bodyPr>
          <a:lstStyle/>
          <a:p>
            <a:r>
              <a:rPr lang="zh-CN" altLang="en-US" sz="1500" b="1" dirty="0">
                <a:solidFill>
                  <a:srgbClr val="002060"/>
                </a:solidFill>
                <a:latin typeface="微软雅黑" pitchFamily="34" charset="-122"/>
                <a:ea typeface="微软雅黑" pitchFamily="34" charset="-122"/>
              </a:rPr>
              <a:t>单击填加标题</a:t>
            </a:r>
            <a:endParaRPr lang="en-US" altLang="ko-KR" sz="1500" b="1" dirty="0">
              <a:solidFill>
                <a:srgbClr val="002060"/>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p:txBody>
      </p:sp>
      <p:sp>
        <p:nvSpPr>
          <p:cNvPr id="10" name="Text Box 45"/>
          <p:cNvSpPr txBox="1">
            <a:spLocks noChangeArrowheads="1"/>
          </p:cNvSpPr>
          <p:nvPr/>
        </p:nvSpPr>
        <p:spPr bwMode="auto">
          <a:xfrm>
            <a:off x="533506" y="3627462"/>
            <a:ext cx="2222500" cy="711200"/>
          </a:xfrm>
          <a:prstGeom prst="rect">
            <a:avLst/>
          </a:prstGeom>
          <a:noFill/>
          <a:ln w="9525">
            <a:noFill/>
            <a:miter lim="800000"/>
            <a:headEnd/>
            <a:tailEnd/>
          </a:ln>
        </p:spPr>
        <p:txBody>
          <a:bodyPr lIns="100803" tIns="50402" rIns="100803" bIns="50402">
            <a:spAutoFit/>
          </a:bodyPr>
          <a:lstStyle/>
          <a:p>
            <a:r>
              <a:rPr lang="zh-CN" altLang="en-US" sz="1500" b="1" dirty="0">
                <a:solidFill>
                  <a:srgbClr val="002060"/>
                </a:solidFill>
                <a:latin typeface="微软雅黑" pitchFamily="34" charset="-122"/>
                <a:ea typeface="微软雅黑" pitchFamily="34" charset="-122"/>
              </a:rPr>
              <a:t>单击填加标题</a:t>
            </a:r>
            <a:endParaRPr lang="en-US" altLang="ko-KR" sz="1500" b="1" dirty="0">
              <a:solidFill>
                <a:srgbClr val="002060"/>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p:txBody>
      </p:sp>
      <p:sp>
        <p:nvSpPr>
          <p:cNvPr id="11" name="Text Box 45"/>
          <p:cNvSpPr txBox="1">
            <a:spLocks noChangeArrowheads="1"/>
          </p:cNvSpPr>
          <p:nvPr/>
        </p:nvSpPr>
        <p:spPr bwMode="auto">
          <a:xfrm>
            <a:off x="6591406" y="1684362"/>
            <a:ext cx="2222500" cy="712788"/>
          </a:xfrm>
          <a:prstGeom prst="rect">
            <a:avLst/>
          </a:prstGeom>
          <a:noFill/>
          <a:ln w="9525">
            <a:noFill/>
            <a:miter lim="800000"/>
            <a:headEnd/>
            <a:tailEnd/>
          </a:ln>
        </p:spPr>
        <p:txBody>
          <a:bodyPr lIns="100803" tIns="50402" rIns="100803" bIns="50402">
            <a:spAutoFit/>
          </a:bodyPr>
          <a:lstStyle/>
          <a:p>
            <a:r>
              <a:rPr lang="zh-CN" altLang="en-US" sz="1500" b="1" dirty="0">
                <a:solidFill>
                  <a:srgbClr val="002060"/>
                </a:solidFill>
                <a:latin typeface="微软雅黑" pitchFamily="34" charset="-122"/>
                <a:ea typeface="微软雅黑" pitchFamily="34" charset="-122"/>
              </a:rPr>
              <a:t>单击填加标题</a:t>
            </a:r>
            <a:endParaRPr lang="en-US" altLang="ko-KR" sz="1500" b="1" dirty="0">
              <a:solidFill>
                <a:srgbClr val="002060"/>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p:txBody>
      </p:sp>
      <p:sp>
        <p:nvSpPr>
          <p:cNvPr id="12" name="Text Box 45"/>
          <p:cNvSpPr txBox="1">
            <a:spLocks noChangeArrowheads="1"/>
          </p:cNvSpPr>
          <p:nvPr/>
        </p:nvSpPr>
        <p:spPr bwMode="auto">
          <a:xfrm>
            <a:off x="6591406" y="2673375"/>
            <a:ext cx="2222500" cy="712787"/>
          </a:xfrm>
          <a:prstGeom prst="rect">
            <a:avLst/>
          </a:prstGeom>
          <a:noFill/>
          <a:ln w="9525">
            <a:noFill/>
            <a:miter lim="800000"/>
            <a:headEnd/>
            <a:tailEnd/>
          </a:ln>
        </p:spPr>
        <p:txBody>
          <a:bodyPr lIns="100803" tIns="50402" rIns="100803" bIns="50402">
            <a:spAutoFit/>
          </a:bodyPr>
          <a:lstStyle/>
          <a:p>
            <a:r>
              <a:rPr lang="zh-CN" altLang="en-US" sz="1500" b="1" dirty="0">
                <a:solidFill>
                  <a:srgbClr val="002060"/>
                </a:solidFill>
                <a:latin typeface="微软雅黑" pitchFamily="34" charset="-122"/>
                <a:ea typeface="微软雅黑" pitchFamily="34" charset="-122"/>
              </a:rPr>
              <a:t>单击填加标题</a:t>
            </a:r>
            <a:endParaRPr lang="en-US" altLang="ko-KR" sz="1500" b="1" dirty="0">
              <a:solidFill>
                <a:srgbClr val="002060"/>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p:txBody>
      </p:sp>
      <p:sp>
        <p:nvSpPr>
          <p:cNvPr id="13" name="Text Box 45"/>
          <p:cNvSpPr txBox="1">
            <a:spLocks noChangeArrowheads="1"/>
          </p:cNvSpPr>
          <p:nvPr/>
        </p:nvSpPr>
        <p:spPr bwMode="auto">
          <a:xfrm>
            <a:off x="6591406" y="3627462"/>
            <a:ext cx="2222500" cy="711200"/>
          </a:xfrm>
          <a:prstGeom prst="rect">
            <a:avLst/>
          </a:prstGeom>
          <a:noFill/>
          <a:ln w="9525">
            <a:noFill/>
            <a:miter lim="800000"/>
            <a:headEnd/>
            <a:tailEnd/>
          </a:ln>
        </p:spPr>
        <p:txBody>
          <a:bodyPr lIns="100803" tIns="50402" rIns="100803" bIns="50402">
            <a:spAutoFit/>
          </a:bodyPr>
          <a:lstStyle/>
          <a:p>
            <a:r>
              <a:rPr lang="zh-CN" altLang="en-US" sz="1500" b="1" dirty="0">
                <a:solidFill>
                  <a:srgbClr val="002060"/>
                </a:solidFill>
                <a:latin typeface="微软雅黑" pitchFamily="34" charset="-122"/>
                <a:ea typeface="微软雅黑" pitchFamily="34" charset="-122"/>
              </a:rPr>
              <a:t>单击填加标题</a:t>
            </a:r>
            <a:endParaRPr lang="en-US" altLang="ko-KR" sz="1500" b="1" dirty="0">
              <a:solidFill>
                <a:srgbClr val="002060"/>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a:p>
            <a:pPr marL="0" lvl="2" eaLnBrk="0" hangingPunct="0">
              <a:buClr>
                <a:srgbClr val="0070C0"/>
              </a:buClr>
              <a:buSzPct val="80000"/>
            </a:pPr>
            <a:r>
              <a:rPr lang="zh-CN" altLang="en-US" sz="1200" dirty="0">
                <a:solidFill>
                  <a:srgbClr val="363636"/>
                </a:solidFill>
                <a:latin typeface="微软雅黑" pitchFamily="34" charset="-122"/>
                <a:ea typeface="微软雅黑" pitchFamily="34" charset="-122"/>
              </a:rPr>
              <a:t>点击添加文本点击添加文本</a:t>
            </a:r>
            <a:endParaRPr lang="en-US" altLang="zh-CN" sz="1200" dirty="0">
              <a:solidFill>
                <a:srgbClr val="363636"/>
              </a:solidFill>
              <a:latin typeface="微软雅黑" pitchFamily="34" charset="-122"/>
              <a:ea typeface="微软雅黑" pitchFamily="34" charset="-122"/>
            </a:endParaRPr>
          </a:p>
        </p:txBody>
      </p:sp>
      <p:sp>
        <p:nvSpPr>
          <p:cNvPr id="14" name="Text Box 16"/>
          <p:cNvSpPr txBox="1">
            <a:spLocks noChangeArrowheads="1"/>
          </p:cNvSpPr>
          <p:nvPr/>
        </p:nvSpPr>
        <p:spPr bwMode="auto">
          <a:xfrm>
            <a:off x="3995936" y="2319362"/>
            <a:ext cx="1207632" cy="1025118"/>
          </a:xfrm>
          <a:prstGeom prst="rect">
            <a:avLst/>
          </a:prstGeom>
          <a:noFill/>
          <a:ln w="9525">
            <a:noFill/>
            <a:miter lim="800000"/>
            <a:headEnd/>
            <a:tailEnd/>
          </a:ln>
        </p:spPr>
        <p:txBody>
          <a:bodyPr wrap="none" lIns="100803" tIns="50402" rIns="100803" bIns="50402">
            <a:spAutoFit/>
          </a:bodyPr>
          <a:lstStyle/>
          <a:p>
            <a:pPr algn="r"/>
            <a:r>
              <a:rPr lang="en-US" altLang="zh-CN" sz="6000" b="1" dirty="0" smtClean="0">
                <a:solidFill>
                  <a:srgbClr val="002060"/>
                </a:solidFill>
                <a:latin typeface="微软雅黑" pitchFamily="34" charset="-122"/>
                <a:ea typeface="微软雅黑" pitchFamily="34" charset="-122"/>
              </a:rPr>
              <a:t>VS</a:t>
            </a:r>
            <a:endParaRPr lang="en-US" altLang="ko-KR" sz="6000" b="1" dirty="0">
              <a:solidFill>
                <a:srgbClr val="002060"/>
              </a:solidFill>
              <a:latin typeface="微软雅黑" pitchFamily="34" charset="-122"/>
              <a:ea typeface="微软雅黑" pitchFamily="34" charset="-122"/>
            </a:endParaRPr>
          </a:p>
        </p:txBody>
      </p:sp>
    </p:spTree>
    <p:extLst>
      <p:ext uri="{BB962C8B-B14F-4D97-AF65-F5344CB8AC3E}">
        <p14:creationId xmlns:p14="http://schemas.microsoft.com/office/powerpoint/2010/main" val="61857172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750"/>
                                        <p:tgtEl>
                                          <p:spTgt spid="4"/>
                                        </p:tgtEl>
                                      </p:cBhvr>
                                    </p:animEffect>
                                  </p:childTnLst>
                                </p:cTn>
                              </p:par>
                            </p:childTnLst>
                          </p:cTn>
                        </p:par>
                        <p:par>
                          <p:cTn id="12" fill="hold">
                            <p:stCondLst>
                              <p:cond delay="125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750"/>
                                        <p:tgtEl>
                                          <p:spTgt spid="5"/>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750" fill="hold"/>
                                        <p:tgtEl>
                                          <p:spTgt spid="3"/>
                                        </p:tgtEl>
                                        <p:attrNameLst>
                                          <p:attrName>ppt_w</p:attrName>
                                        </p:attrNameLst>
                                      </p:cBhvr>
                                      <p:tavLst>
                                        <p:tav tm="0">
                                          <p:val>
                                            <p:fltVal val="0"/>
                                          </p:val>
                                        </p:tav>
                                        <p:tav tm="100000">
                                          <p:val>
                                            <p:strVal val="#ppt_w"/>
                                          </p:val>
                                        </p:tav>
                                      </p:tavLst>
                                    </p:anim>
                                    <p:anim calcmode="lin" valueType="num">
                                      <p:cBhvr>
                                        <p:cTn id="20" dur="750" fill="hold"/>
                                        <p:tgtEl>
                                          <p:spTgt spid="3"/>
                                        </p:tgtEl>
                                        <p:attrNameLst>
                                          <p:attrName>ppt_h</p:attrName>
                                        </p:attrNameLst>
                                      </p:cBhvr>
                                      <p:tavLst>
                                        <p:tav tm="0">
                                          <p:val>
                                            <p:fltVal val="0"/>
                                          </p:val>
                                        </p:tav>
                                        <p:tav tm="100000">
                                          <p:val>
                                            <p:strVal val="#ppt_h"/>
                                          </p:val>
                                        </p:tav>
                                      </p:tavLst>
                                    </p:anim>
                                    <p:animEffect transition="in" filter="fade">
                                      <p:cBhvr>
                                        <p:cTn id="21" dur="750"/>
                                        <p:tgtEl>
                                          <p:spTgt spid="3"/>
                                        </p:tgtEl>
                                      </p:cBhvr>
                                    </p:animEffect>
                                  </p:childTnLst>
                                </p:cTn>
                              </p:par>
                            </p:childTnLst>
                          </p:cTn>
                        </p:par>
                        <p:par>
                          <p:cTn id="22" fill="hold">
                            <p:stCondLst>
                              <p:cond delay="2750"/>
                            </p:stCondLst>
                            <p:childTnLst>
                              <p:par>
                                <p:cTn id="23" presetID="49" presetClass="entr" presetSubtype="0" decel="10000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750" fill="hold"/>
                                        <p:tgtEl>
                                          <p:spTgt spid="14"/>
                                        </p:tgtEl>
                                        <p:attrNameLst>
                                          <p:attrName>ppt_w</p:attrName>
                                        </p:attrNameLst>
                                      </p:cBhvr>
                                      <p:tavLst>
                                        <p:tav tm="0">
                                          <p:val>
                                            <p:fltVal val="0"/>
                                          </p:val>
                                        </p:tav>
                                        <p:tav tm="100000">
                                          <p:val>
                                            <p:strVal val="#ppt_w"/>
                                          </p:val>
                                        </p:tav>
                                      </p:tavLst>
                                    </p:anim>
                                    <p:anim calcmode="lin" valueType="num">
                                      <p:cBhvr>
                                        <p:cTn id="26" dur="750" fill="hold"/>
                                        <p:tgtEl>
                                          <p:spTgt spid="14"/>
                                        </p:tgtEl>
                                        <p:attrNameLst>
                                          <p:attrName>ppt_h</p:attrName>
                                        </p:attrNameLst>
                                      </p:cBhvr>
                                      <p:tavLst>
                                        <p:tav tm="0">
                                          <p:val>
                                            <p:fltVal val="0"/>
                                          </p:val>
                                        </p:tav>
                                        <p:tav tm="100000">
                                          <p:val>
                                            <p:strVal val="#ppt_h"/>
                                          </p:val>
                                        </p:tav>
                                      </p:tavLst>
                                    </p:anim>
                                    <p:anim calcmode="lin" valueType="num">
                                      <p:cBhvr>
                                        <p:cTn id="27" dur="750" fill="hold"/>
                                        <p:tgtEl>
                                          <p:spTgt spid="14"/>
                                        </p:tgtEl>
                                        <p:attrNameLst>
                                          <p:attrName>style.rotation</p:attrName>
                                        </p:attrNameLst>
                                      </p:cBhvr>
                                      <p:tavLst>
                                        <p:tav tm="0">
                                          <p:val>
                                            <p:fltVal val="360"/>
                                          </p:val>
                                        </p:tav>
                                        <p:tav tm="100000">
                                          <p:val>
                                            <p:fltVal val="0"/>
                                          </p:val>
                                        </p:tav>
                                      </p:tavLst>
                                    </p:anim>
                                    <p:animEffect transition="in" filter="fade">
                                      <p:cBhvr>
                                        <p:cTn id="28" dur="750"/>
                                        <p:tgtEl>
                                          <p:spTgt spid="14"/>
                                        </p:tgtEl>
                                      </p:cBhvr>
                                    </p:animEffect>
                                  </p:childTnLst>
                                </p:cTn>
                              </p:par>
                            </p:childTnLst>
                          </p:cTn>
                        </p:par>
                        <p:par>
                          <p:cTn id="29" fill="hold">
                            <p:stCondLst>
                              <p:cond delay="3500"/>
                            </p:stCondLst>
                            <p:childTnLst>
                              <p:par>
                                <p:cTn id="30" presetID="21" presetClass="entr" presetSubtype="1"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heel(1)">
                                      <p:cBhvr>
                                        <p:cTn id="32" dur="1750"/>
                                        <p:tgtEl>
                                          <p:spTgt spid="7"/>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heel(1)">
                                      <p:cBhvr>
                                        <p:cTn id="35" dur="1750"/>
                                        <p:tgtEl>
                                          <p:spTgt spid="6"/>
                                        </p:tgtEl>
                                      </p:cBhvr>
                                    </p:animEffect>
                                  </p:childTnLst>
                                </p:cTn>
                              </p:par>
                            </p:childTnLst>
                          </p:cTn>
                        </p:par>
                        <p:par>
                          <p:cTn id="36" fill="hold">
                            <p:stCondLst>
                              <p:cond delay="5250"/>
                            </p:stCondLst>
                            <p:childTnLst>
                              <p:par>
                                <p:cTn id="37" presetID="42"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anim calcmode="lin" valueType="num">
                                      <p:cBhvr>
                                        <p:cTn id="40" dur="500" fill="hold"/>
                                        <p:tgtEl>
                                          <p:spTgt spid="8"/>
                                        </p:tgtEl>
                                        <p:attrNameLst>
                                          <p:attrName>ppt_x</p:attrName>
                                        </p:attrNameLst>
                                      </p:cBhvr>
                                      <p:tavLst>
                                        <p:tav tm="0">
                                          <p:val>
                                            <p:strVal val="#ppt_x"/>
                                          </p:val>
                                        </p:tav>
                                        <p:tav tm="100000">
                                          <p:val>
                                            <p:strVal val="#ppt_x"/>
                                          </p:val>
                                        </p:tav>
                                      </p:tavLst>
                                    </p:anim>
                                    <p:anim calcmode="lin" valueType="num">
                                      <p:cBhvr>
                                        <p:cTn id="41" dur="500" fill="hold"/>
                                        <p:tgtEl>
                                          <p:spTgt spid="8"/>
                                        </p:tgtEl>
                                        <p:attrNameLst>
                                          <p:attrName>ppt_y</p:attrName>
                                        </p:attrNameLst>
                                      </p:cBhvr>
                                      <p:tavLst>
                                        <p:tav tm="0">
                                          <p:val>
                                            <p:strVal val="#ppt_y+.1"/>
                                          </p:val>
                                        </p:tav>
                                        <p:tav tm="100000">
                                          <p:val>
                                            <p:strVal val="#ppt_y"/>
                                          </p:val>
                                        </p:tav>
                                      </p:tavLst>
                                    </p:anim>
                                  </p:childTnLst>
                                </p:cTn>
                              </p:par>
                            </p:childTnLst>
                          </p:cTn>
                        </p:par>
                        <p:par>
                          <p:cTn id="42" fill="hold">
                            <p:stCondLst>
                              <p:cond delay="5750"/>
                            </p:stCondLst>
                            <p:childTnLst>
                              <p:par>
                                <p:cTn id="43" presetID="42"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anim calcmode="lin" valueType="num">
                                      <p:cBhvr>
                                        <p:cTn id="46" dur="500" fill="hold"/>
                                        <p:tgtEl>
                                          <p:spTgt spid="9"/>
                                        </p:tgtEl>
                                        <p:attrNameLst>
                                          <p:attrName>ppt_x</p:attrName>
                                        </p:attrNameLst>
                                      </p:cBhvr>
                                      <p:tavLst>
                                        <p:tav tm="0">
                                          <p:val>
                                            <p:strVal val="#ppt_x"/>
                                          </p:val>
                                        </p:tav>
                                        <p:tav tm="100000">
                                          <p:val>
                                            <p:strVal val="#ppt_x"/>
                                          </p:val>
                                        </p:tav>
                                      </p:tavLst>
                                    </p:anim>
                                    <p:anim calcmode="lin" valueType="num">
                                      <p:cBhvr>
                                        <p:cTn id="47" dur="500" fill="hold"/>
                                        <p:tgtEl>
                                          <p:spTgt spid="9"/>
                                        </p:tgtEl>
                                        <p:attrNameLst>
                                          <p:attrName>ppt_y</p:attrName>
                                        </p:attrNameLst>
                                      </p:cBhvr>
                                      <p:tavLst>
                                        <p:tav tm="0">
                                          <p:val>
                                            <p:strVal val="#ppt_y+.1"/>
                                          </p:val>
                                        </p:tav>
                                        <p:tav tm="100000">
                                          <p:val>
                                            <p:strVal val="#ppt_y"/>
                                          </p:val>
                                        </p:tav>
                                      </p:tavLst>
                                    </p:anim>
                                  </p:childTnLst>
                                </p:cTn>
                              </p:par>
                            </p:childTnLst>
                          </p:cTn>
                        </p:par>
                        <p:par>
                          <p:cTn id="48" fill="hold">
                            <p:stCondLst>
                              <p:cond delay="6250"/>
                            </p:stCondLst>
                            <p:childTnLst>
                              <p:par>
                                <p:cTn id="49" presetID="42"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anim calcmode="lin" valueType="num">
                                      <p:cBhvr>
                                        <p:cTn id="52" dur="500" fill="hold"/>
                                        <p:tgtEl>
                                          <p:spTgt spid="10"/>
                                        </p:tgtEl>
                                        <p:attrNameLst>
                                          <p:attrName>ppt_x</p:attrName>
                                        </p:attrNameLst>
                                      </p:cBhvr>
                                      <p:tavLst>
                                        <p:tav tm="0">
                                          <p:val>
                                            <p:strVal val="#ppt_x"/>
                                          </p:val>
                                        </p:tav>
                                        <p:tav tm="100000">
                                          <p:val>
                                            <p:strVal val="#ppt_x"/>
                                          </p:val>
                                        </p:tav>
                                      </p:tavLst>
                                    </p:anim>
                                    <p:anim calcmode="lin" valueType="num">
                                      <p:cBhvr>
                                        <p:cTn id="53" dur="500" fill="hold"/>
                                        <p:tgtEl>
                                          <p:spTgt spid="10"/>
                                        </p:tgtEl>
                                        <p:attrNameLst>
                                          <p:attrName>ppt_y</p:attrName>
                                        </p:attrNameLst>
                                      </p:cBhvr>
                                      <p:tavLst>
                                        <p:tav tm="0">
                                          <p:val>
                                            <p:strVal val="#ppt_y+.1"/>
                                          </p:val>
                                        </p:tav>
                                        <p:tav tm="100000">
                                          <p:val>
                                            <p:strVal val="#ppt_y"/>
                                          </p:val>
                                        </p:tav>
                                      </p:tavLst>
                                    </p:anim>
                                  </p:childTnLst>
                                </p:cTn>
                              </p:par>
                            </p:childTnLst>
                          </p:cTn>
                        </p:par>
                        <p:par>
                          <p:cTn id="54" fill="hold">
                            <p:stCondLst>
                              <p:cond delay="6750"/>
                            </p:stCondLst>
                            <p:childTnLst>
                              <p:par>
                                <p:cTn id="55" presetID="42" presetClass="entr" presetSubtype="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anim calcmode="lin" valueType="num">
                                      <p:cBhvr>
                                        <p:cTn id="58" dur="500" fill="hold"/>
                                        <p:tgtEl>
                                          <p:spTgt spid="11"/>
                                        </p:tgtEl>
                                        <p:attrNameLst>
                                          <p:attrName>ppt_x</p:attrName>
                                        </p:attrNameLst>
                                      </p:cBhvr>
                                      <p:tavLst>
                                        <p:tav tm="0">
                                          <p:val>
                                            <p:strVal val="#ppt_x"/>
                                          </p:val>
                                        </p:tav>
                                        <p:tav tm="100000">
                                          <p:val>
                                            <p:strVal val="#ppt_x"/>
                                          </p:val>
                                        </p:tav>
                                      </p:tavLst>
                                    </p:anim>
                                    <p:anim calcmode="lin" valueType="num">
                                      <p:cBhvr>
                                        <p:cTn id="59" dur="500" fill="hold"/>
                                        <p:tgtEl>
                                          <p:spTgt spid="11"/>
                                        </p:tgtEl>
                                        <p:attrNameLst>
                                          <p:attrName>ppt_y</p:attrName>
                                        </p:attrNameLst>
                                      </p:cBhvr>
                                      <p:tavLst>
                                        <p:tav tm="0">
                                          <p:val>
                                            <p:strVal val="#ppt_y+.1"/>
                                          </p:val>
                                        </p:tav>
                                        <p:tav tm="100000">
                                          <p:val>
                                            <p:strVal val="#ppt_y"/>
                                          </p:val>
                                        </p:tav>
                                      </p:tavLst>
                                    </p:anim>
                                  </p:childTnLst>
                                </p:cTn>
                              </p:par>
                            </p:childTnLst>
                          </p:cTn>
                        </p:par>
                        <p:par>
                          <p:cTn id="60" fill="hold">
                            <p:stCondLst>
                              <p:cond delay="7250"/>
                            </p:stCondLst>
                            <p:childTnLst>
                              <p:par>
                                <p:cTn id="61" presetID="42" presetClass="entr" presetSubtype="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anim calcmode="lin" valueType="num">
                                      <p:cBhvr>
                                        <p:cTn id="64" dur="500" fill="hold"/>
                                        <p:tgtEl>
                                          <p:spTgt spid="12"/>
                                        </p:tgtEl>
                                        <p:attrNameLst>
                                          <p:attrName>ppt_x</p:attrName>
                                        </p:attrNameLst>
                                      </p:cBhvr>
                                      <p:tavLst>
                                        <p:tav tm="0">
                                          <p:val>
                                            <p:strVal val="#ppt_x"/>
                                          </p:val>
                                        </p:tav>
                                        <p:tav tm="100000">
                                          <p:val>
                                            <p:strVal val="#ppt_x"/>
                                          </p:val>
                                        </p:tav>
                                      </p:tavLst>
                                    </p:anim>
                                    <p:anim calcmode="lin" valueType="num">
                                      <p:cBhvr>
                                        <p:cTn id="65" dur="500" fill="hold"/>
                                        <p:tgtEl>
                                          <p:spTgt spid="12"/>
                                        </p:tgtEl>
                                        <p:attrNameLst>
                                          <p:attrName>ppt_y</p:attrName>
                                        </p:attrNameLst>
                                      </p:cBhvr>
                                      <p:tavLst>
                                        <p:tav tm="0">
                                          <p:val>
                                            <p:strVal val="#ppt_y+.1"/>
                                          </p:val>
                                        </p:tav>
                                        <p:tav tm="100000">
                                          <p:val>
                                            <p:strVal val="#ppt_y"/>
                                          </p:val>
                                        </p:tav>
                                      </p:tavLst>
                                    </p:anim>
                                  </p:childTnLst>
                                </p:cTn>
                              </p:par>
                            </p:childTnLst>
                          </p:cTn>
                        </p:par>
                        <p:par>
                          <p:cTn id="66" fill="hold">
                            <p:stCondLst>
                              <p:cond delay="7750"/>
                            </p:stCondLst>
                            <p:childTnLst>
                              <p:par>
                                <p:cTn id="67" presetID="42" presetClass="entr" presetSubtype="0"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anim calcmode="lin" valueType="num">
                                      <p:cBhvr>
                                        <p:cTn id="70" dur="500" fill="hold"/>
                                        <p:tgtEl>
                                          <p:spTgt spid="13"/>
                                        </p:tgtEl>
                                        <p:attrNameLst>
                                          <p:attrName>ppt_x</p:attrName>
                                        </p:attrNameLst>
                                      </p:cBhvr>
                                      <p:tavLst>
                                        <p:tav tm="0">
                                          <p:val>
                                            <p:strVal val="#ppt_x"/>
                                          </p:val>
                                        </p:tav>
                                        <p:tav tm="100000">
                                          <p:val>
                                            <p:strVal val="#ppt_x"/>
                                          </p:val>
                                        </p:tav>
                                      </p:tavLst>
                                    </p:anim>
                                    <p:anim calcmode="lin" valueType="num">
                                      <p:cBhvr>
                                        <p:cTn id="71"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 grpId="0" animBg="1"/>
      <p:bldP spid="5" grpId="0" animBg="1"/>
      <p:bldP spid="6" grpId="0" animBg="1"/>
      <p:bldP spid="7" grpId="0" animBg="1"/>
      <p:bldP spid="8" grpId="0"/>
      <p:bldP spid="9" grpId="0"/>
      <p:bldP spid="10" grpId="0"/>
      <p:bldP spid="11" grpId="0"/>
      <p:bldP spid="1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3"/>
          <a:stretch>
            <a:fillRect/>
          </a:stretch>
        </p:blipFill>
        <p:spPr>
          <a:xfrm rot="1604106" flipH="1">
            <a:off x="6902053" y="1033454"/>
            <a:ext cx="1960129" cy="2501270"/>
          </a:xfrm>
          <a:prstGeom prst="rect">
            <a:avLst/>
          </a:prstGeom>
        </p:spPr>
      </p:pic>
      <p:sp>
        <p:nvSpPr>
          <p:cNvPr id="8" name="TextBox 25"/>
          <p:cNvSpPr txBox="1">
            <a:spLocks noChangeArrowheads="1"/>
          </p:cNvSpPr>
          <p:nvPr/>
        </p:nvSpPr>
        <p:spPr bwMode="auto">
          <a:xfrm>
            <a:off x="4792995" y="2211710"/>
            <a:ext cx="4784069" cy="648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3600" b="1" dirty="0">
                <a:solidFill>
                  <a:srgbClr val="002060"/>
                </a:solidFill>
                <a:latin typeface="微软雅黑"/>
                <a:ea typeface="微软雅黑"/>
              </a:rPr>
              <a:t>研究成果与应用</a:t>
            </a:r>
          </a:p>
        </p:txBody>
      </p:sp>
      <p:cxnSp>
        <p:nvCxnSpPr>
          <p:cNvPr id="9" name="直接连接符 7"/>
          <p:cNvCxnSpPr>
            <a:cxnSpLocks noChangeShapeType="1"/>
          </p:cNvCxnSpPr>
          <p:nvPr/>
        </p:nvCxnSpPr>
        <p:spPr bwMode="auto">
          <a:xfrm>
            <a:off x="3337260" y="2028006"/>
            <a:ext cx="5159685" cy="0"/>
          </a:xfrm>
          <a:prstGeom prst="line">
            <a:avLst/>
          </a:prstGeom>
          <a:noFill/>
          <a:ln w="9525" algn="ctr">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10" name="直接连接符 8"/>
          <p:cNvCxnSpPr>
            <a:cxnSpLocks noChangeShapeType="1"/>
          </p:cNvCxnSpPr>
          <p:nvPr/>
        </p:nvCxnSpPr>
        <p:spPr bwMode="auto">
          <a:xfrm>
            <a:off x="3337260" y="3217441"/>
            <a:ext cx="5159685" cy="0"/>
          </a:xfrm>
          <a:prstGeom prst="line">
            <a:avLst/>
          </a:prstGeom>
          <a:noFill/>
          <a:ln w="9525" algn="ctr">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11" name="文本框 9"/>
          <p:cNvSpPr txBox="1">
            <a:spLocks noChangeArrowheads="1"/>
          </p:cNvSpPr>
          <p:nvPr/>
        </p:nvSpPr>
        <p:spPr bwMode="auto">
          <a:xfrm>
            <a:off x="4792995" y="2823344"/>
            <a:ext cx="4819565" cy="289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en-US" altLang="zh-CN" sz="1800" dirty="0">
                <a:solidFill>
                  <a:srgbClr val="979797"/>
                </a:solidFill>
                <a:latin typeface="微软雅黑" pitchFamily="34" charset="-122"/>
              </a:rPr>
              <a:t>Research results and Application</a:t>
            </a:r>
          </a:p>
        </p:txBody>
      </p:sp>
      <p:sp>
        <p:nvSpPr>
          <p:cNvPr id="12" name="任意多边形 15"/>
          <p:cNvSpPr>
            <a:spLocks/>
          </p:cNvSpPr>
          <p:nvPr/>
        </p:nvSpPr>
        <p:spPr bwMode="auto">
          <a:xfrm>
            <a:off x="3337260" y="2108968"/>
            <a:ext cx="1199245" cy="104298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002060"/>
          </a:solidFill>
          <a:ln>
            <a:noFill/>
          </a:ln>
          <a:extLst/>
        </p:spPr>
        <p:txBody>
          <a:bodyPr tIns="396000" bIns="0" anchor="ctr"/>
          <a:lstStyle/>
          <a:p>
            <a:pPr algn="ctr" eaLnBrk="1" hangingPunct="1"/>
            <a:r>
              <a:rPr lang="en-US" altLang="zh-CN" sz="7200" dirty="0" smtClean="0">
                <a:solidFill>
                  <a:schemeClr val="bg1"/>
                </a:solidFill>
                <a:latin typeface="Impact" pitchFamily="34" charset="0"/>
              </a:rPr>
              <a:t>04</a:t>
            </a:r>
            <a:endParaRPr lang="zh-CN" altLang="en-US" sz="7200" dirty="0">
              <a:solidFill>
                <a:schemeClr val="bg1"/>
              </a:solidFill>
              <a:latin typeface="Impact" pitchFamily="34" charset="0"/>
            </a:endParaRPr>
          </a:p>
        </p:txBody>
      </p:sp>
      <p:sp>
        <p:nvSpPr>
          <p:cNvPr id="13" name="Freeform 8"/>
          <p:cNvSpPr>
            <a:spLocks/>
          </p:cNvSpPr>
          <p:nvPr/>
        </p:nvSpPr>
        <p:spPr bwMode="auto">
          <a:xfrm>
            <a:off x="1961506" y="1297161"/>
            <a:ext cx="885825" cy="382587"/>
          </a:xfrm>
          <a:custGeom>
            <a:avLst/>
            <a:gdLst>
              <a:gd name="T0" fmla="*/ 0 w 1644"/>
              <a:gd name="T1" fmla="*/ 0 h 704"/>
              <a:gd name="T2" fmla="*/ 1644 w 1644"/>
              <a:gd name="T3" fmla="*/ 704 h 704"/>
            </a:gdLst>
            <a:ahLst/>
            <a:cxnLst>
              <a:cxn ang="0">
                <a:pos x="T0" y="T1"/>
              </a:cxn>
              <a:cxn ang="0">
                <a:pos x="T2" y="T3"/>
              </a:cxn>
            </a:cxnLst>
            <a:rect l="0" t="0" r="r" b="b"/>
            <a:pathLst>
              <a:path w="1644" h="704">
                <a:moveTo>
                  <a:pt x="0" y="0"/>
                </a:moveTo>
                <a:cubicBezTo>
                  <a:pt x="644" y="0"/>
                  <a:pt x="1226" y="270"/>
                  <a:pt x="1644" y="704"/>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14" name="Freeform 9"/>
          <p:cNvSpPr>
            <a:spLocks/>
          </p:cNvSpPr>
          <p:nvPr/>
        </p:nvSpPr>
        <p:spPr bwMode="auto">
          <a:xfrm>
            <a:off x="1075681" y="1297161"/>
            <a:ext cx="885825" cy="381000"/>
          </a:xfrm>
          <a:custGeom>
            <a:avLst/>
            <a:gdLst>
              <a:gd name="T0" fmla="*/ 0 w 1642"/>
              <a:gd name="T1" fmla="*/ 702 h 702"/>
              <a:gd name="T2" fmla="*/ 1642 w 1642"/>
              <a:gd name="T3" fmla="*/ 0 h 702"/>
            </a:gdLst>
            <a:ahLst/>
            <a:cxnLst>
              <a:cxn ang="0">
                <a:pos x="T0" y="T1"/>
              </a:cxn>
              <a:cxn ang="0">
                <a:pos x="T2" y="T3"/>
              </a:cxn>
            </a:cxnLst>
            <a:rect l="0" t="0" r="r" b="b"/>
            <a:pathLst>
              <a:path w="1642" h="702">
                <a:moveTo>
                  <a:pt x="0" y="702"/>
                </a:moveTo>
                <a:cubicBezTo>
                  <a:pt x="418" y="269"/>
                  <a:pt x="999" y="0"/>
                  <a:pt x="1642"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15" name="Freeform 10"/>
          <p:cNvSpPr>
            <a:spLocks/>
          </p:cNvSpPr>
          <p:nvPr/>
        </p:nvSpPr>
        <p:spPr bwMode="auto">
          <a:xfrm>
            <a:off x="720081" y="1678161"/>
            <a:ext cx="355600" cy="892175"/>
          </a:xfrm>
          <a:custGeom>
            <a:avLst/>
            <a:gdLst>
              <a:gd name="T0" fmla="*/ 0 w 660"/>
              <a:gd name="T1" fmla="*/ 1643 h 1643"/>
              <a:gd name="T2" fmla="*/ 660 w 660"/>
              <a:gd name="T3" fmla="*/ 0 h 1643"/>
            </a:gdLst>
            <a:ahLst/>
            <a:cxnLst>
              <a:cxn ang="0">
                <a:pos x="T0" y="T1"/>
              </a:cxn>
              <a:cxn ang="0">
                <a:pos x="T2" y="T3"/>
              </a:cxn>
            </a:cxnLst>
            <a:rect l="0" t="0" r="r" b="b"/>
            <a:pathLst>
              <a:path w="660" h="1643">
                <a:moveTo>
                  <a:pt x="0" y="1643"/>
                </a:moveTo>
                <a:cubicBezTo>
                  <a:pt x="0" y="1003"/>
                  <a:pt x="252" y="423"/>
                  <a:pt x="66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16" name="Freeform 11"/>
          <p:cNvSpPr>
            <a:spLocks/>
          </p:cNvSpPr>
          <p:nvPr/>
        </p:nvSpPr>
        <p:spPr bwMode="auto">
          <a:xfrm>
            <a:off x="720081" y="2570336"/>
            <a:ext cx="355600" cy="890587"/>
          </a:xfrm>
          <a:custGeom>
            <a:avLst/>
            <a:gdLst>
              <a:gd name="T0" fmla="*/ 660 w 660"/>
              <a:gd name="T1" fmla="*/ 1644 h 1644"/>
              <a:gd name="T2" fmla="*/ 0 w 660"/>
              <a:gd name="T3" fmla="*/ 0 h 1644"/>
            </a:gdLst>
            <a:ahLst/>
            <a:cxnLst>
              <a:cxn ang="0">
                <a:pos x="T0" y="T1"/>
              </a:cxn>
              <a:cxn ang="0">
                <a:pos x="T2" y="T3"/>
              </a:cxn>
            </a:cxnLst>
            <a:rect l="0" t="0" r="r" b="b"/>
            <a:pathLst>
              <a:path w="660" h="1644">
                <a:moveTo>
                  <a:pt x="660" y="1644"/>
                </a:moveTo>
                <a:cubicBezTo>
                  <a:pt x="252" y="1220"/>
                  <a:pt x="0" y="640"/>
                  <a:pt x="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17" name="Freeform 12"/>
          <p:cNvSpPr>
            <a:spLocks/>
          </p:cNvSpPr>
          <p:nvPr/>
        </p:nvSpPr>
        <p:spPr bwMode="auto">
          <a:xfrm>
            <a:off x="1075681" y="3460924"/>
            <a:ext cx="885825" cy="381000"/>
          </a:xfrm>
          <a:custGeom>
            <a:avLst/>
            <a:gdLst>
              <a:gd name="T0" fmla="*/ 1642 w 1642"/>
              <a:gd name="T1" fmla="*/ 701 h 701"/>
              <a:gd name="T2" fmla="*/ 0 w 1642"/>
              <a:gd name="T3" fmla="*/ 0 h 701"/>
            </a:gdLst>
            <a:ahLst/>
            <a:cxnLst>
              <a:cxn ang="0">
                <a:pos x="T0" y="T1"/>
              </a:cxn>
              <a:cxn ang="0">
                <a:pos x="T2" y="T3"/>
              </a:cxn>
            </a:cxnLst>
            <a:rect l="0" t="0" r="r" b="b"/>
            <a:pathLst>
              <a:path w="1642" h="701">
                <a:moveTo>
                  <a:pt x="1642" y="701"/>
                </a:moveTo>
                <a:cubicBezTo>
                  <a:pt x="999" y="701"/>
                  <a:pt x="418" y="433"/>
                  <a:pt x="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18" name="Freeform 13"/>
          <p:cNvSpPr>
            <a:spLocks/>
          </p:cNvSpPr>
          <p:nvPr/>
        </p:nvSpPr>
        <p:spPr bwMode="auto">
          <a:xfrm>
            <a:off x="1961506" y="3460924"/>
            <a:ext cx="885825" cy="381000"/>
          </a:xfrm>
          <a:custGeom>
            <a:avLst/>
            <a:gdLst>
              <a:gd name="T0" fmla="*/ 1643 w 1643"/>
              <a:gd name="T1" fmla="*/ 0 h 703"/>
              <a:gd name="T2" fmla="*/ 0 w 1643"/>
              <a:gd name="T3" fmla="*/ 703 h 703"/>
            </a:gdLst>
            <a:ahLst/>
            <a:cxnLst>
              <a:cxn ang="0">
                <a:pos x="T0" y="T1"/>
              </a:cxn>
              <a:cxn ang="0">
                <a:pos x="T2" y="T3"/>
              </a:cxn>
            </a:cxnLst>
            <a:rect l="0" t="0" r="r" b="b"/>
            <a:pathLst>
              <a:path w="1643" h="703">
                <a:moveTo>
                  <a:pt x="1643" y="0"/>
                </a:moveTo>
                <a:cubicBezTo>
                  <a:pt x="1226" y="434"/>
                  <a:pt x="644" y="703"/>
                  <a:pt x="0" y="703"/>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19" name="Freeform 14"/>
          <p:cNvSpPr>
            <a:spLocks/>
          </p:cNvSpPr>
          <p:nvPr/>
        </p:nvSpPr>
        <p:spPr bwMode="auto">
          <a:xfrm>
            <a:off x="2847331" y="2570336"/>
            <a:ext cx="354012" cy="890587"/>
          </a:xfrm>
          <a:custGeom>
            <a:avLst/>
            <a:gdLst>
              <a:gd name="T0" fmla="*/ 659 w 659"/>
              <a:gd name="T1" fmla="*/ 0 h 1642"/>
              <a:gd name="T2" fmla="*/ 0 w 659"/>
              <a:gd name="T3" fmla="*/ 1642 h 1642"/>
            </a:gdLst>
            <a:ahLst/>
            <a:cxnLst>
              <a:cxn ang="0">
                <a:pos x="T0" y="T1"/>
              </a:cxn>
              <a:cxn ang="0">
                <a:pos x="T2" y="T3"/>
              </a:cxn>
            </a:cxnLst>
            <a:rect l="0" t="0" r="r" b="b"/>
            <a:pathLst>
              <a:path w="659" h="1642">
                <a:moveTo>
                  <a:pt x="659" y="0"/>
                </a:moveTo>
                <a:cubicBezTo>
                  <a:pt x="659" y="639"/>
                  <a:pt x="408" y="1219"/>
                  <a:pt x="0" y="1642"/>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20" name="Freeform 15"/>
          <p:cNvSpPr>
            <a:spLocks/>
          </p:cNvSpPr>
          <p:nvPr/>
        </p:nvSpPr>
        <p:spPr bwMode="auto">
          <a:xfrm>
            <a:off x="2847331" y="1679749"/>
            <a:ext cx="354012" cy="890587"/>
          </a:xfrm>
          <a:custGeom>
            <a:avLst/>
            <a:gdLst>
              <a:gd name="T0" fmla="*/ 0 w 658"/>
              <a:gd name="T1" fmla="*/ 0 h 1641"/>
              <a:gd name="T2" fmla="*/ 658 w 658"/>
              <a:gd name="T3" fmla="*/ 1641 h 1641"/>
            </a:gdLst>
            <a:ahLst/>
            <a:cxnLst>
              <a:cxn ang="0">
                <a:pos x="T0" y="T1"/>
              </a:cxn>
              <a:cxn ang="0">
                <a:pos x="T2" y="T3"/>
              </a:cxn>
            </a:cxnLst>
            <a:rect l="0" t="0" r="r" b="b"/>
            <a:pathLst>
              <a:path w="658" h="1641">
                <a:moveTo>
                  <a:pt x="0" y="0"/>
                </a:moveTo>
                <a:cubicBezTo>
                  <a:pt x="407" y="423"/>
                  <a:pt x="658" y="1002"/>
                  <a:pt x="658" y="1641"/>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21" name="Oval 6"/>
          <p:cNvSpPr>
            <a:spLocks noChangeArrowheads="1"/>
          </p:cNvSpPr>
          <p:nvPr/>
        </p:nvSpPr>
        <p:spPr bwMode="auto">
          <a:xfrm>
            <a:off x="778819" y="1357486"/>
            <a:ext cx="2365375" cy="2425700"/>
          </a:xfrm>
          <a:prstGeom prst="ellipse">
            <a:avLst/>
          </a:pr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grpSp>
        <p:nvGrpSpPr>
          <p:cNvPr id="27" name="组合 26"/>
          <p:cNvGrpSpPr/>
          <p:nvPr/>
        </p:nvGrpSpPr>
        <p:grpSpPr>
          <a:xfrm>
            <a:off x="1152129" y="1749590"/>
            <a:ext cx="1629192" cy="1614248"/>
            <a:chOff x="4699000" y="4643438"/>
            <a:chExt cx="346075" cy="342900"/>
          </a:xfrm>
          <a:solidFill>
            <a:schemeClr val="bg1"/>
          </a:solidFill>
        </p:grpSpPr>
        <p:sp>
          <p:nvSpPr>
            <p:cNvPr id="28" name="Freeform 20"/>
            <p:cNvSpPr>
              <a:spLocks noEditPoints="1"/>
            </p:cNvSpPr>
            <p:nvPr/>
          </p:nvSpPr>
          <p:spPr bwMode="auto">
            <a:xfrm>
              <a:off x="4894263" y="4841875"/>
              <a:ext cx="146050" cy="142875"/>
            </a:xfrm>
            <a:custGeom>
              <a:avLst/>
              <a:gdLst>
                <a:gd name="T0" fmla="*/ 232 w 340"/>
                <a:gd name="T1" fmla="*/ 183 h 333"/>
                <a:gd name="T2" fmla="*/ 274 w 340"/>
                <a:gd name="T3" fmla="*/ 224 h 333"/>
                <a:gd name="T4" fmla="*/ 232 w 340"/>
                <a:gd name="T5" fmla="*/ 266 h 333"/>
                <a:gd name="T6" fmla="*/ 191 w 340"/>
                <a:gd name="T7" fmla="*/ 224 h 333"/>
                <a:gd name="T8" fmla="*/ 232 w 340"/>
                <a:gd name="T9" fmla="*/ 183 h 333"/>
                <a:gd name="T10" fmla="*/ 75 w 340"/>
                <a:gd name="T11" fmla="*/ 3 h 333"/>
                <a:gd name="T12" fmla="*/ 85 w 340"/>
                <a:gd name="T13" fmla="*/ 24 h 333"/>
                <a:gd name="T14" fmla="*/ 63 w 340"/>
                <a:gd name="T15" fmla="*/ 46 h 333"/>
                <a:gd name="T16" fmla="*/ 42 w 340"/>
                <a:gd name="T17" fmla="*/ 67 h 333"/>
                <a:gd name="T18" fmla="*/ 0 w 340"/>
                <a:gd name="T19" fmla="*/ 94 h 333"/>
                <a:gd name="T20" fmla="*/ 140 w 340"/>
                <a:gd name="T21" fmla="*/ 235 h 333"/>
                <a:gd name="T22" fmla="*/ 207 w 340"/>
                <a:gd name="T23" fmla="*/ 324 h 333"/>
                <a:gd name="T24" fmla="*/ 242 w 340"/>
                <a:gd name="T25" fmla="*/ 333 h 333"/>
                <a:gd name="T26" fmla="*/ 340 w 340"/>
                <a:gd name="T27" fmla="*/ 235 h 333"/>
                <a:gd name="T28" fmla="*/ 330 w 340"/>
                <a:gd name="T29" fmla="*/ 199 h 333"/>
                <a:gd name="T30" fmla="*/ 242 w 340"/>
                <a:gd name="T31" fmla="*/ 133 h 333"/>
                <a:gd name="T32" fmla="*/ 109 w 340"/>
                <a:gd name="T33" fmla="*/ 0 h 333"/>
                <a:gd name="T34" fmla="*/ 96 w 340"/>
                <a:gd name="T35" fmla="*/ 13 h 333"/>
                <a:gd name="T36" fmla="*/ 75 w 340"/>
                <a:gd name="T37" fmla="*/ 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0" h="333">
                  <a:moveTo>
                    <a:pt x="232" y="183"/>
                  </a:moveTo>
                  <a:cubicBezTo>
                    <a:pt x="255" y="183"/>
                    <a:pt x="274" y="201"/>
                    <a:pt x="274" y="224"/>
                  </a:cubicBezTo>
                  <a:cubicBezTo>
                    <a:pt x="274" y="247"/>
                    <a:pt x="255" y="266"/>
                    <a:pt x="232" y="266"/>
                  </a:cubicBezTo>
                  <a:cubicBezTo>
                    <a:pt x="210" y="266"/>
                    <a:pt x="191" y="247"/>
                    <a:pt x="191" y="224"/>
                  </a:cubicBezTo>
                  <a:cubicBezTo>
                    <a:pt x="191" y="201"/>
                    <a:pt x="210" y="183"/>
                    <a:pt x="232" y="183"/>
                  </a:cubicBezTo>
                  <a:close/>
                  <a:moveTo>
                    <a:pt x="75" y="3"/>
                  </a:moveTo>
                  <a:lnTo>
                    <a:pt x="85" y="24"/>
                  </a:lnTo>
                  <a:lnTo>
                    <a:pt x="63" y="46"/>
                  </a:lnTo>
                  <a:lnTo>
                    <a:pt x="42" y="67"/>
                  </a:lnTo>
                  <a:cubicBezTo>
                    <a:pt x="30" y="79"/>
                    <a:pt x="15" y="88"/>
                    <a:pt x="0" y="94"/>
                  </a:cubicBezTo>
                  <a:lnTo>
                    <a:pt x="140" y="235"/>
                  </a:lnTo>
                  <a:lnTo>
                    <a:pt x="207" y="324"/>
                  </a:lnTo>
                  <a:lnTo>
                    <a:pt x="242" y="333"/>
                  </a:lnTo>
                  <a:lnTo>
                    <a:pt x="340" y="235"/>
                  </a:lnTo>
                  <a:lnTo>
                    <a:pt x="330" y="199"/>
                  </a:lnTo>
                  <a:lnTo>
                    <a:pt x="242" y="133"/>
                  </a:lnTo>
                  <a:lnTo>
                    <a:pt x="109" y="0"/>
                  </a:lnTo>
                  <a:lnTo>
                    <a:pt x="96" y="13"/>
                  </a:lnTo>
                  <a:lnTo>
                    <a:pt x="75"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21"/>
            <p:cNvSpPr>
              <a:spLocks/>
            </p:cNvSpPr>
            <p:nvPr/>
          </p:nvSpPr>
          <p:spPr bwMode="auto">
            <a:xfrm>
              <a:off x="4699000" y="4643438"/>
              <a:ext cx="153987" cy="153988"/>
            </a:xfrm>
            <a:custGeom>
              <a:avLst/>
              <a:gdLst>
                <a:gd name="T0" fmla="*/ 288 w 354"/>
                <a:gd name="T1" fmla="*/ 281 h 355"/>
                <a:gd name="T2" fmla="*/ 311 w 354"/>
                <a:gd name="T3" fmla="*/ 258 h 355"/>
                <a:gd name="T4" fmla="*/ 332 w 354"/>
                <a:gd name="T5" fmla="*/ 269 h 355"/>
                <a:gd name="T6" fmla="*/ 321 w 354"/>
                <a:gd name="T7" fmla="*/ 248 h 355"/>
                <a:gd name="T8" fmla="*/ 344 w 354"/>
                <a:gd name="T9" fmla="*/ 225 h 355"/>
                <a:gd name="T10" fmla="*/ 346 w 354"/>
                <a:gd name="T11" fmla="*/ 223 h 355"/>
                <a:gd name="T12" fmla="*/ 354 w 354"/>
                <a:gd name="T13" fmla="*/ 185 h 355"/>
                <a:gd name="T14" fmla="*/ 170 w 354"/>
                <a:gd name="T15" fmla="*/ 1 h 355"/>
                <a:gd name="T16" fmla="*/ 153 w 354"/>
                <a:gd name="T17" fmla="*/ 17 h 355"/>
                <a:gd name="T18" fmla="*/ 222 w 354"/>
                <a:gd name="T19" fmla="*/ 127 h 355"/>
                <a:gd name="T20" fmla="*/ 126 w 354"/>
                <a:gd name="T21" fmla="*/ 223 h 355"/>
                <a:gd name="T22" fmla="*/ 16 w 354"/>
                <a:gd name="T23" fmla="*/ 154 h 355"/>
                <a:gd name="T24" fmla="*/ 0 w 354"/>
                <a:gd name="T25" fmla="*/ 171 h 355"/>
                <a:gd name="T26" fmla="*/ 184 w 354"/>
                <a:gd name="T27" fmla="*/ 355 h 355"/>
                <a:gd name="T28" fmla="*/ 237 w 354"/>
                <a:gd name="T29" fmla="*/ 340 h 355"/>
                <a:gd name="T30" fmla="*/ 240 w 354"/>
                <a:gd name="T31" fmla="*/ 344 h 355"/>
                <a:gd name="T32" fmla="*/ 268 w 354"/>
                <a:gd name="T33" fmla="*/ 301 h 355"/>
                <a:gd name="T34" fmla="*/ 288 w 354"/>
                <a:gd name="T35" fmla="*/ 28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4" h="355">
                  <a:moveTo>
                    <a:pt x="288" y="281"/>
                  </a:moveTo>
                  <a:lnTo>
                    <a:pt x="311" y="258"/>
                  </a:lnTo>
                  <a:lnTo>
                    <a:pt x="332" y="269"/>
                  </a:lnTo>
                  <a:lnTo>
                    <a:pt x="321" y="248"/>
                  </a:lnTo>
                  <a:lnTo>
                    <a:pt x="344" y="225"/>
                  </a:lnTo>
                  <a:lnTo>
                    <a:pt x="346" y="223"/>
                  </a:lnTo>
                  <a:cubicBezTo>
                    <a:pt x="351" y="210"/>
                    <a:pt x="354" y="197"/>
                    <a:pt x="354" y="185"/>
                  </a:cubicBezTo>
                  <a:cubicBezTo>
                    <a:pt x="354" y="91"/>
                    <a:pt x="264" y="0"/>
                    <a:pt x="170" y="1"/>
                  </a:cubicBezTo>
                  <a:cubicBezTo>
                    <a:pt x="170" y="1"/>
                    <a:pt x="159" y="11"/>
                    <a:pt x="153" y="17"/>
                  </a:cubicBezTo>
                  <a:cubicBezTo>
                    <a:pt x="229" y="93"/>
                    <a:pt x="222" y="80"/>
                    <a:pt x="222" y="127"/>
                  </a:cubicBezTo>
                  <a:cubicBezTo>
                    <a:pt x="222" y="164"/>
                    <a:pt x="162" y="223"/>
                    <a:pt x="126" y="223"/>
                  </a:cubicBezTo>
                  <a:cubicBezTo>
                    <a:pt x="78" y="223"/>
                    <a:pt x="93" y="231"/>
                    <a:pt x="16" y="154"/>
                  </a:cubicBezTo>
                  <a:cubicBezTo>
                    <a:pt x="10" y="160"/>
                    <a:pt x="0" y="171"/>
                    <a:pt x="0" y="171"/>
                  </a:cubicBezTo>
                  <a:cubicBezTo>
                    <a:pt x="1" y="265"/>
                    <a:pt x="90" y="355"/>
                    <a:pt x="184" y="355"/>
                  </a:cubicBezTo>
                  <a:cubicBezTo>
                    <a:pt x="201" y="355"/>
                    <a:pt x="219" y="349"/>
                    <a:pt x="237" y="340"/>
                  </a:cubicBezTo>
                  <a:lnTo>
                    <a:pt x="240" y="344"/>
                  </a:lnTo>
                  <a:cubicBezTo>
                    <a:pt x="246" y="328"/>
                    <a:pt x="255" y="314"/>
                    <a:pt x="268" y="301"/>
                  </a:cubicBezTo>
                  <a:lnTo>
                    <a:pt x="288" y="2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22"/>
            <p:cNvSpPr>
              <a:spLocks/>
            </p:cNvSpPr>
            <p:nvPr/>
          </p:nvSpPr>
          <p:spPr bwMode="auto">
            <a:xfrm>
              <a:off x="4699000" y="4643438"/>
              <a:ext cx="346075" cy="342900"/>
            </a:xfrm>
            <a:custGeom>
              <a:avLst/>
              <a:gdLst>
                <a:gd name="T0" fmla="*/ 771 w 800"/>
                <a:gd name="T1" fmla="*/ 76 h 791"/>
                <a:gd name="T2" fmla="*/ 716 w 800"/>
                <a:gd name="T3" fmla="*/ 22 h 791"/>
                <a:gd name="T4" fmla="*/ 663 w 800"/>
                <a:gd name="T5" fmla="*/ 0 h 791"/>
                <a:gd name="T6" fmla="*/ 610 w 800"/>
                <a:gd name="T7" fmla="*/ 22 h 791"/>
                <a:gd name="T8" fmla="*/ 376 w 800"/>
                <a:gd name="T9" fmla="*/ 256 h 791"/>
                <a:gd name="T10" fmla="*/ 366 w 800"/>
                <a:gd name="T11" fmla="*/ 302 h 791"/>
                <a:gd name="T12" fmla="*/ 335 w 800"/>
                <a:gd name="T13" fmla="*/ 315 h 791"/>
                <a:gd name="T14" fmla="*/ 320 w 800"/>
                <a:gd name="T15" fmla="*/ 312 h 791"/>
                <a:gd name="T16" fmla="*/ 300 w 800"/>
                <a:gd name="T17" fmla="*/ 332 h 791"/>
                <a:gd name="T18" fmla="*/ 300 w 800"/>
                <a:gd name="T19" fmla="*/ 438 h 791"/>
                <a:gd name="T20" fmla="*/ 303 w 800"/>
                <a:gd name="T21" fmla="*/ 442 h 791"/>
                <a:gd name="T22" fmla="*/ 120 w 800"/>
                <a:gd name="T23" fmla="*/ 625 h 791"/>
                <a:gd name="T24" fmla="*/ 72 w 800"/>
                <a:gd name="T25" fmla="*/ 643 h 791"/>
                <a:gd name="T26" fmla="*/ 0 w 800"/>
                <a:gd name="T27" fmla="*/ 745 h 791"/>
                <a:gd name="T28" fmla="*/ 46 w 800"/>
                <a:gd name="T29" fmla="*/ 791 h 791"/>
                <a:gd name="T30" fmla="*/ 148 w 800"/>
                <a:gd name="T31" fmla="*/ 720 h 791"/>
                <a:gd name="T32" fmla="*/ 166 w 800"/>
                <a:gd name="T33" fmla="*/ 670 h 791"/>
                <a:gd name="T34" fmla="*/ 349 w 800"/>
                <a:gd name="T35" fmla="*/ 487 h 791"/>
                <a:gd name="T36" fmla="*/ 355 w 800"/>
                <a:gd name="T37" fmla="*/ 493 h 791"/>
                <a:gd name="T38" fmla="*/ 407 w 800"/>
                <a:gd name="T39" fmla="*/ 515 h 791"/>
                <a:gd name="T40" fmla="*/ 460 w 800"/>
                <a:gd name="T41" fmla="*/ 493 h 791"/>
                <a:gd name="T42" fmla="*/ 481 w 800"/>
                <a:gd name="T43" fmla="*/ 472 h 791"/>
                <a:gd name="T44" fmla="*/ 490 w 800"/>
                <a:gd name="T45" fmla="*/ 426 h 791"/>
                <a:gd name="T46" fmla="*/ 522 w 800"/>
                <a:gd name="T47" fmla="*/ 414 h 791"/>
                <a:gd name="T48" fmla="*/ 536 w 800"/>
                <a:gd name="T49" fmla="*/ 417 h 791"/>
                <a:gd name="T50" fmla="*/ 771 w 800"/>
                <a:gd name="T51" fmla="*/ 182 h 791"/>
                <a:gd name="T52" fmla="*/ 771 w 800"/>
                <a:gd name="T53" fmla="*/ 76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00" h="791">
                  <a:moveTo>
                    <a:pt x="771" y="76"/>
                  </a:moveTo>
                  <a:lnTo>
                    <a:pt x="716" y="22"/>
                  </a:lnTo>
                  <a:cubicBezTo>
                    <a:pt x="701" y="7"/>
                    <a:pt x="682" y="0"/>
                    <a:pt x="663" y="0"/>
                  </a:cubicBezTo>
                  <a:cubicBezTo>
                    <a:pt x="644" y="0"/>
                    <a:pt x="625" y="7"/>
                    <a:pt x="610" y="22"/>
                  </a:cubicBezTo>
                  <a:lnTo>
                    <a:pt x="376" y="256"/>
                  </a:lnTo>
                  <a:cubicBezTo>
                    <a:pt x="383" y="270"/>
                    <a:pt x="378" y="291"/>
                    <a:pt x="366" y="302"/>
                  </a:cubicBezTo>
                  <a:cubicBezTo>
                    <a:pt x="359" y="310"/>
                    <a:pt x="346" y="315"/>
                    <a:pt x="335" y="315"/>
                  </a:cubicBezTo>
                  <a:cubicBezTo>
                    <a:pt x="330" y="315"/>
                    <a:pt x="325" y="314"/>
                    <a:pt x="320" y="312"/>
                  </a:cubicBezTo>
                  <a:lnTo>
                    <a:pt x="300" y="332"/>
                  </a:lnTo>
                  <a:cubicBezTo>
                    <a:pt x="271" y="361"/>
                    <a:pt x="271" y="409"/>
                    <a:pt x="300" y="438"/>
                  </a:cubicBezTo>
                  <a:lnTo>
                    <a:pt x="303" y="442"/>
                  </a:lnTo>
                  <a:lnTo>
                    <a:pt x="120" y="625"/>
                  </a:lnTo>
                  <a:lnTo>
                    <a:pt x="72" y="643"/>
                  </a:lnTo>
                  <a:lnTo>
                    <a:pt x="0" y="745"/>
                  </a:lnTo>
                  <a:lnTo>
                    <a:pt x="46" y="791"/>
                  </a:lnTo>
                  <a:lnTo>
                    <a:pt x="148" y="720"/>
                  </a:lnTo>
                  <a:lnTo>
                    <a:pt x="166" y="670"/>
                  </a:lnTo>
                  <a:lnTo>
                    <a:pt x="349" y="487"/>
                  </a:lnTo>
                  <a:lnTo>
                    <a:pt x="355" y="493"/>
                  </a:lnTo>
                  <a:cubicBezTo>
                    <a:pt x="369" y="507"/>
                    <a:pt x="388" y="515"/>
                    <a:pt x="407" y="515"/>
                  </a:cubicBezTo>
                  <a:cubicBezTo>
                    <a:pt x="426" y="515"/>
                    <a:pt x="446" y="507"/>
                    <a:pt x="460" y="493"/>
                  </a:cubicBezTo>
                  <a:lnTo>
                    <a:pt x="481" y="472"/>
                  </a:lnTo>
                  <a:cubicBezTo>
                    <a:pt x="474" y="458"/>
                    <a:pt x="479" y="437"/>
                    <a:pt x="490" y="426"/>
                  </a:cubicBezTo>
                  <a:cubicBezTo>
                    <a:pt x="498" y="419"/>
                    <a:pt x="510" y="414"/>
                    <a:pt x="522" y="414"/>
                  </a:cubicBezTo>
                  <a:cubicBezTo>
                    <a:pt x="527" y="414"/>
                    <a:pt x="532" y="415"/>
                    <a:pt x="536" y="417"/>
                  </a:cubicBezTo>
                  <a:lnTo>
                    <a:pt x="771" y="182"/>
                  </a:lnTo>
                  <a:cubicBezTo>
                    <a:pt x="800" y="153"/>
                    <a:pt x="800" y="106"/>
                    <a:pt x="771"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Tree>
    <p:extLst>
      <p:ext uri="{BB962C8B-B14F-4D97-AF65-F5344CB8AC3E}">
        <p14:creationId xmlns:p14="http://schemas.microsoft.com/office/powerpoint/2010/main" val="2814984563"/>
      </p:ext>
    </p:extLst>
  </p:cSld>
  <p:clrMapOvr>
    <a:masterClrMapping/>
  </p:clrMapOvr>
  <p:transition spd="slow" advClick="0" advTm="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
                                        <p:tgtEl>
                                          <p:spTgt spid="13"/>
                                        </p:tgtEl>
                                      </p:cBhvr>
                                    </p:animEffect>
                                  </p:childTnLst>
                                </p:cTn>
                              </p:par>
                            </p:childTnLst>
                          </p:cTn>
                        </p:par>
                        <p:par>
                          <p:cTn id="8" fill="hold">
                            <p:stCondLst>
                              <p:cond delay="100"/>
                            </p:stCondLst>
                            <p:childTnLst>
                              <p:par>
                                <p:cTn id="9" presetID="22"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up)">
                                      <p:cBhvr>
                                        <p:cTn id="11" dur="100"/>
                                        <p:tgtEl>
                                          <p:spTgt spid="20"/>
                                        </p:tgtEl>
                                      </p:cBhvr>
                                    </p:animEffect>
                                  </p:childTnLst>
                                </p:cTn>
                              </p:par>
                              <p:par>
                                <p:cTn id="12" presetID="22" presetClass="exit" presetSubtype="8" fill="hold" grpId="1" nodeType="withEffect">
                                  <p:stCondLst>
                                    <p:cond delay="0"/>
                                  </p:stCondLst>
                                  <p:childTnLst>
                                    <p:animEffect transition="out" filter="wipe(left)">
                                      <p:cBhvr>
                                        <p:cTn id="13" dur="100"/>
                                        <p:tgtEl>
                                          <p:spTgt spid="13"/>
                                        </p:tgtEl>
                                      </p:cBhvr>
                                    </p:animEffect>
                                    <p:set>
                                      <p:cBhvr>
                                        <p:cTn id="14" dur="1" fill="hold">
                                          <p:stCondLst>
                                            <p:cond delay="99"/>
                                          </p:stCondLst>
                                        </p:cTn>
                                        <p:tgtEl>
                                          <p:spTgt spid="13"/>
                                        </p:tgtEl>
                                        <p:attrNameLst>
                                          <p:attrName>style.visibility</p:attrName>
                                        </p:attrNameLst>
                                      </p:cBhvr>
                                      <p:to>
                                        <p:strVal val="hidden"/>
                                      </p:to>
                                    </p:set>
                                  </p:childTnLst>
                                </p:cTn>
                              </p:par>
                            </p:childTnLst>
                          </p:cTn>
                        </p:par>
                        <p:par>
                          <p:cTn id="15" fill="hold">
                            <p:stCondLst>
                              <p:cond delay="200"/>
                            </p:stCondLst>
                            <p:childTnLst>
                              <p:par>
                                <p:cTn id="16" presetID="22" presetClass="entr" presetSubtype="1"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100"/>
                                        <p:tgtEl>
                                          <p:spTgt spid="19"/>
                                        </p:tgtEl>
                                      </p:cBhvr>
                                    </p:animEffect>
                                  </p:childTnLst>
                                </p:cTn>
                              </p:par>
                              <p:par>
                                <p:cTn id="19" presetID="22" presetClass="exit" presetSubtype="1" fill="hold" grpId="1" nodeType="withEffect">
                                  <p:stCondLst>
                                    <p:cond delay="0"/>
                                  </p:stCondLst>
                                  <p:childTnLst>
                                    <p:animEffect transition="out" filter="wipe(up)">
                                      <p:cBhvr>
                                        <p:cTn id="20" dur="100"/>
                                        <p:tgtEl>
                                          <p:spTgt spid="20"/>
                                        </p:tgtEl>
                                      </p:cBhvr>
                                    </p:animEffect>
                                    <p:set>
                                      <p:cBhvr>
                                        <p:cTn id="21" dur="1" fill="hold">
                                          <p:stCondLst>
                                            <p:cond delay="99"/>
                                          </p:stCondLst>
                                        </p:cTn>
                                        <p:tgtEl>
                                          <p:spTgt spid="20"/>
                                        </p:tgtEl>
                                        <p:attrNameLst>
                                          <p:attrName>style.visibility</p:attrName>
                                        </p:attrNameLst>
                                      </p:cBhvr>
                                      <p:to>
                                        <p:strVal val="hidden"/>
                                      </p:to>
                                    </p:set>
                                  </p:childTnLst>
                                </p:cTn>
                              </p:par>
                            </p:childTnLst>
                          </p:cTn>
                        </p:par>
                        <p:par>
                          <p:cTn id="22" fill="hold">
                            <p:stCondLst>
                              <p:cond delay="300"/>
                            </p:stCondLst>
                            <p:childTnLst>
                              <p:par>
                                <p:cTn id="23" presetID="22" presetClass="entr" presetSubtype="2"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100"/>
                                        <p:tgtEl>
                                          <p:spTgt spid="18"/>
                                        </p:tgtEl>
                                      </p:cBhvr>
                                    </p:animEffect>
                                  </p:childTnLst>
                                </p:cTn>
                              </p:par>
                              <p:par>
                                <p:cTn id="26" presetID="22" presetClass="exit" presetSubtype="1" fill="hold" grpId="1" nodeType="withEffect">
                                  <p:stCondLst>
                                    <p:cond delay="0"/>
                                  </p:stCondLst>
                                  <p:childTnLst>
                                    <p:animEffect transition="out" filter="wipe(up)">
                                      <p:cBhvr>
                                        <p:cTn id="27" dur="100"/>
                                        <p:tgtEl>
                                          <p:spTgt spid="19"/>
                                        </p:tgtEl>
                                      </p:cBhvr>
                                    </p:animEffect>
                                    <p:set>
                                      <p:cBhvr>
                                        <p:cTn id="28" dur="1" fill="hold">
                                          <p:stCondLst>
                                            <p:cond delay="99"/>
                                          </p:stCondLst>
                                        </p:cTn>
                                        <p:tgtEl>
                                          <p:spTgt spid="19"/>
                                        </p:tgtEl>
                                        <p:attrNameLst>
                                          <p:attrName>style.visibility</p:attrName>
                                        </p:attrNameLst>
                                      </p:cBhvr>
                                      <p:to>
                                        <p:strVal val="hidden"/>
                                      </p:to>
                                    </p:set>
                                  </p:childTnLst>
                                </p:cTn>
                              </p:par>
                            </p:childTnLst>
                          </p:cTn>
                        </p:par>
                        <p:par>
                          <p:cTn id="29" fill="hold">
                            <p:stCondLst>
                              <p:cond delay="400"/>
                            </p:stCondLst>
                            <p:childTnLst>
                              <p:par>
                                <p:cTn id="30" presetID="22" presetClass="entr" presetSubtype="2"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right)">
                                      <p:cBhvr>
                                        <p:cTn id="32" dur="100"/>
                                        <p:tgtEl>
                                          <p:spTgt spid="17"/>
                                        </p:tgtEl>
                                      </p:cBhvr>
                                    </p:animEffect>
                                  </p:childTnLst>
                                </p:cTn>
                              </p:par>
                              <p:par>
                                <p:cTn id="33" presetID="22" presetClass="exit" presetSubtype="2" fill="hold" grpId="1" nodeType="withEffect">
                                  <p:stCondLst>
                                    <p:cond delay="0"/>
                                  </p:stCondLst>
                                  <p:childTnLst>
                                    <p:animEffect transition="out" filter="wipe(right)">
                                      <p:cBhvr>
                                        <p:cTn id="34" dur="100"/>
                                        <p:tgtEl>
                                          <p:spTgt spid="18"/>
                                        </p:tgtEl>
                                      </p:cBhvr>
                                    </p:animEffect>
                                    <p:set>
                                      <p:cBhvr>
                                        <p:cTn id="35" dur="1" fill="hold">
                                          <p:stCondLst>
                                            <p:cond delay="99"/>
                                          </p:stCondLst>
                                        </p:cTn>
                                        <p:tgtEl>
                                          <p:spTgt spid="18"/>
                                        </p:tgtEl>
                                        <p:attrNameLst>
                                          <p:attrName>style.visibility</p:attrName>
                                        </p:attrNameLst>
                                      </p:cBhvr>
                                      <p:to>
                                        <p:strVal val="hidden"/>
                                      </p:to>
                                    </p:set>
                                  </p:childTnLst>
                                </p:cTn>
                              </p:par>
                            </p:childTnLst>
                          </p:cTn>
                        </p:par>
                        <p:par>
                          <p:cTn id="36" fill="hold">
                            <p:stCondLst>
                              <p:cond delay="500"/>
                            </p:stCondLst>
                            <p:childTnLst>
                              <p:par>
                                <p:cTn id="37" presetID="22" presetClass="entr" presetSubtype="4"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100"/>
                                        <p:tgtEl>
                                          <p:spTgt spid="16"/>
                                        </p:tgtEl>
                                      </p:cBhvr>
                                    </p:animEffect>
                                  </p:childTnLst>
                                </p:cTn>
                              </p:par>
                              <p:par>
                                <p:cTn id="40" presetID="22" presetClass="exit" presetSubtype="2" fill="hold" grpId="1" nodeType="withEffect">
                                  <p:stCondLst>
                                    <p:cond delay="0"/>
                                  </p:stCondLst>
                                  <p:childTnLst>
                                    <p:animEffect transition="out" filter="wipe(right)">
                                      <p:cBhvr>
                                        <p:cTn id="41" dur="100"/>
                                        <p:tgtEl>
                                          <p:spTgt spid="17"/>
                                        </p:tgtEl>
                                      </p:cBhvr>
                                    </p:animEffect>
                                    <p:set>
                                      <p:cBhvr>
                                        <p:cTn id="42" dur="1" fill="hold">
                                          <p:stCondLst>
                                            <p:cond delay="99"/>
                                          </p:stCondLst>
                                        </p:cTn>
                                        <p:tgtEl>
                                          <p:spTgt spid="17"/>
                                        </p:tgtEl>
                                        <p:attrNameLst>
                                          <p:attrName>style.visibility</p:attrName>
                                        </p:attrNameLst>
                                      </p:cBhvr>
                                      <p:to>
                                        <p:strVal val="hidden"/>
                                      </p:to>
                                    </p:set>
                                  </p:childTnLst>
                                </p:cTn>
                              </p:par>
                            </p:childTnLst>
                          </p:cTn>
                        </p:par>
                        <p:par>
                          <p:cTn id="43" fill="hold">
                            <p:stCondLst>
                              <p:cond delay="600"/>
                            </p:stCondLst>
                            <p:childTnLst>
                              <p:par>
                                <p:cTn id="44" presetID="22" presetClass="entr" presetSubtype="4"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down)">
                                      <p:cBhvr>
                                        <p:cTn id="46" dur="100"/>
                                        <p:tgtEl>
                                          <p:spTgt spid="15"/>
                                        </p:tgtEl>
                                      </p:cBhvr>
                                    </p:animEffect>
                                  </p:childTnLst>
                                </p:cTn>
                              </p:par>
                              <p:par>
                                <p:cTn id="47" presetID="22" presetClass="exit" presetSubtype="4" fill="hold" grpId="1" nodeType="withEffect">
                                  <p:stCondLst>
                                    <p:cond delay="0"/>
                                  </p:stCondLst>
                                  <p:childTnLst>
                                    <p:animEffect transition="out" filter="wipe(down)">
                                      <p:cBhvr>
                                        <p:cTn id="48" dur="100"/>
                                        <p:tgtEl>
                                          <p:spTgt spid="16"/>
                                        </p:tgtEl>
                                      </p:cBhvr>
                                    </p:animEffect>
                                    <p:set>
                                      <p:cBhvr>
                                        <p:cTn id="49" dur="1" fill="hold">
                                          <p:stCondLst>
                                            <p:cond delay="99"/>
                                          </p:stCondLst>
                                        </p:cTn>
                                        <p:tgtEl>
                                          <p:spTgt spid="16"/>
                                        </p:tgtEl>
                                        <p:attrNameLst>
                                          <p:attrName>style.visibility</p:attrName>
                                        </p:attrNameLst>
                                      </p:cBhvr>
                                      <p:to>
                                        <p:strVal val="hidden"/>
                                      </p:to>
                                    </p:set>
                                  </p:childTnLst>
                                </p:cTn>
                              </p:par>
                            </p:childTnLst>
                          </p:cTn>
                        </p:par>
                        <p:par>
                          <p:cTn id="50" fill="hold">
                            <p:stCondLst>
                              <p:cond delay="7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100"/>
                                        <p:tgtEl>
                                          <p:spTgt spid="14"/>
                                        </p:tgtEl>
                                      </p:cBhvr>
                                    </p:animEffect>
                                  </p:childTnLst>
                                </p:cTn>
                              </p:par>
                              <p:par>
                                <p:cTn id="54" presetID="22" presetClass="exit" presetSubtype="4" fill="hold" grpId="1" nodeType="withEffect">
                                  <p:stCondLst>
                                    <p:cond delay="0"/>
                                  </p:stCondLst>
                                  <p:childTnLst>
                                    <p:animEffect transition="out" filter="wipe(down)">
                                      <p:cBhvr>
                                        <p:cTn id="55" dur="100"/>
                                        <p:tgtEl>
                                          <p:spTgt spid="15"/>
                                        </p:tgtEl>
                                      </p:cBhvr>
                                    </p:animEffect>
                                    <p:set>
                                      <p:cBhvr>
                                        <p:cTn id="56" dur="1" fill="hold">
                                          <p:stCondLst>
                                            <p:cond delay="99"/>
                                          </p:stCondLst>
                                        </p:cTn>
                                        <p:tgtEl>
                                          <p:spTgt spid="15"/>
                                        </p:tgtEl>
                                        <p:attrNameLst>
                                          <p:attrName>style.visibility</p:attrName>
                                        </p:attrNameLst>
                                      </p:cBhvr>
                                      <p:to>
                                        <p:strVal val="hidden"/>
                                      </p:to>
                                    </p:set>
                                  </p:childTnLst>
                                </p:cTn>
                              </p:par>
                            </p:childTnLst>
                          </p:cTn>
                        </p:par>
                        <p:par>
                          <p:cTn id="57" fill="hold">
                            <p:stCondLst>
                              <p:cond delay="800"/>
                            </p:stCondLst>
                            <p:childTnLst>
                              <p:par>
                                <p:cTn id="58" presetID="22" presetClass="exit" presetSubtype="8" fill="hold" grpId="1" nodeType="afterEffect">
                                  <p:stCondLst>
                                    <p:cond delay="0"/>
                                  </p:stCondLst>
                                  <p:childTnLst>
                                    <p:animEffect transition="out" filter="wipe(left)">
                                      <p:cBhvr>
                                        <p:cTn id="59" dur="100"/>
                                        <p:tgtEl>
                                          <p:spTgt spid="14"/>
                                        </p:tgtEl>
                                      </p:cBhvr>
                                    </p:animEffect>
                                    <p:set>
                                      <p:cBhvr>
                                        <p:cTn id="60" dur="1" fill="hold">
                                          <p:stCondLst>
                                            <p:cond delay="99"/>
                                          </p:stCondLst>
                                        </p:cTn>
                                        <p:tgtEl>
                                          <p:spTgt spid="14"/>
                                        </p:tgtEl>
                                        <p:attrNameLst>
                                          <p:attrName>style.visibility</p:attrName>
                                        </p:attrNameLst>
                                      </p:cBhvr>
                                      <p:to>
                                        <p:strVal val="hidden"/>
                                      </p:to>
                                    </p:set>
                                  </p:childTnLst>
                                </p:cTn>
                              </p:par>
                            </p:childTnLst>
                          </p:cTn>
                        </p:par>
                        <p:par>
                          <p:cTn id="61" fill="hold">
                            <p:stCondLst>
                              <p:cond delay="900"/>
                            </p:stCondLst>
                            <p:childTnLst>
                              <p:par>
                                <p:cTn id="62" presetID="53" presetClass="entr" presetSubtype="16"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p:cTn id="64" dur="1000" fill="hold"/>
                                        <p:tgtEl>
                                          <p:spTgt spid="21"/>
                                        </p:tgtEl>
                                        <p:attrNameLst>
                                          <p:attrName>ppt_w</p:attrName>
                                        </p:attrNameLst>
                                      </p:cBhvr>
                                      <p:tavLst>
                                        <p:tav tm="0">
                                          <p:val>
                                            <p:fltVal val="0"/>
                                          </p:val>
                                        </p:tav>
                                        <p:tav tm="100000">
                                          <p:val>
                                            <p:strVal val="#ppt_w"/>
                                          </p:val>
                                        </p:tav>
                                      </p:tavLst>
                                    </p:anim>
                                    <p:anim calcmode="lin" valueType="num">
                                      <p:cBhvr>
                                        <p:cTn id="65" dur="1000" fill="hold"/>
                                        <p:tgtEl>
                                          <p:spTgt spid="21"/>
                                        </p:tgtEl>
                                        <p:attrNameLst>
                                          <p:attrName>ppt_h</p:attrName>
                                        </p:attrNameLst>
                                      </p:cBhvr>
                                      <p:tavLst>
                                        <p:tav tm="0">
                                          <p:val>
                                            <p:fltVal val="0"/>
                                          </p:val>
                                        </p:tav>
                                        <p:tav tm="100000">
                                          <p:val>
                                            <p:strVal val="#ppt_h"/>
                                          </p:val>
                                        </p:tav>
                                      </p:tavLst>
                                    </p:anim>
                                    <p:animEffect transition="in" filter="fade">
                                      <p:cBhvr>
                                        <p:cTn id="66" dur="1000"/>
                                        <p:tgtEl>
                                          <p:spTgt spid="21"/>
                                        </p:tgtEl>
                                      </p:cBhvr>
                                    </p:animEffect>
                                  </p:childTnLst>
                                </p:cTn>
                              </p:par>
                              <p:par>
                                <p:cTn id="67" presetID="53" presetClass="entr" presetSubtype="16"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p:cTn id="69" dur="1000" fill="hold"/>
                                        <p:tgtEl>
                                          <p:spTgt spid="27"/>
                                        </p:tgtEl>
                                        <p:attrNameLst>
                                          <p:attrName>ppt_w</p:attrName>
                                        </p:attrNameLst>
                                      </p:cBhvr>
                                      <p:tavLst>
                                        <p:tav tm="0">
                                          <p:val>
                                            <p:fltVal val="0"/>
                                          </p:val>
                                        </p:tav>
                                        <p:tav tm="100000">
                                          <p:val>
                                            <p:strVal val="#ppt_w"/>
                                          </p:val>
                                        </p:tav>
                                      </p:tavLst>
                                    </p:anim>
                                    <p:anim calcmode="lin" valueType="num">
                                      <p:cBhvr>
                                        <p:cTn id="70" dur="1000" fill="hold"/>
                                        <p:tgtEl>
                                          <p:spTgt spid="27"/>
                                        </p:tgtEl>
                                        <p:attrNameLst>
                                          <p:attrName>ppt_h</p:attrName>
                                        </p:attrNameLst>
                                      </p:cBhvr>
                                      <p:tavLst>
                                        <p:tav tm="0">
                                          <p:val>
                                            <p:fltVal val="0"/>
                                          </p:val>
                                        </p:tav>
                                        <p:tav tm="100000">
                                          <p:val>
                                            <p:strVal val="#ppt_h"/>
                                          </p:val>
                                        </p:tav>
                                      </p:tavLst>
                                    </p:anim>
                                    <p:animEffect transition="in" filter="fade">
                                      <p:cBhvr>
                                        <p:cTn id="71" dur="1000"/>
                                        <p:tgtEl>
                                          <p:spTgt spid="27"/>
                                        </p:tgtEl>
                                      </p:cBhvr>
                                    </p:animEffect>
                                  </p:childTnLst>
                                </p:cTn>
                              </p:par>
                            </p:childTnLst>
                          </p:cTn>
                        </p:par>
                        <p:par>
                          <p:cTn id="72" fill="hold">
                            <p:stCondLst>
                              <p:cond delay="1900"/>
                            </p:stCondLst>
                            <p:childTnLst>
                              <p:par>
                                <p:cTn id="73" presetID="49" presetClass="entr" presetSubtype="0" decel="10000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p:cTn id="75" dur="1000" fill="hold"/>
                                        <p:tgtEl>
                                          <p:spTgt spid="12"/>
                                        </p:tgtEl>
                                        <p:attrNameLst>
                                          <p:attrName>ppt_w</p:attrName>
                                        </p:attrNameLst>
                                      </p:cBhvr>
                                      <p:tavLst>
                                        <p:tav tm="0">
                                          <p:val>
                                            <p:fltVal val="0"/>
                                          </p:val>
                                        </p:tav>
                                        <p:tav tm="100000">
                                          <p:val>
                                            <p:strVal val="#ppt_w"/>
                                          </p:val>
                                        </p:tav>
                                      </p:tavLst>
                                    </p:anim>
                                    <p:anim calcmode="lin" valueType="num">
                                      <p:cBhvr>
                                        <p:cTn id="76" dur="1000" fill="hold"/>
                                        <p:tgtEl>
                                          <p:spTgt spid="12"/>
                                        </p:tgtEl>
                                        <p:attrNameLst>
                                          <p:attrName>ppt_h</p:attrName>
                                        </p:attrNameLst>
                                      </p:cBhvr>
                                      <p:tavLst>
                                        <p:tav tm="0">
                                          <p:val>
                                            <p:fltVal val="0"/>
                                          </p:val>
                                        </p:tav>
                                        <p:tav tm="100000">
                                          <p:val>
                                            <p:strVal val="#ppt_h"/>
                                          </p:val>
                                        </p:tav>
                                      </p:tavLst>
                                    </p:anim>
                                    <p:anim calcmode="lin" valueType="num">
                                      <p:cBhvr>
                                        <p:cTn id="77" dur="1000" fill="hold"/>
                                        <p:tgtEl>
                                          <p:spTgt spid="12"/>
                                        </p:tgtEl>
                                        <p:attrNameLst>
                                          <p:attrName>style.rotation</p:attrName>
                                        </p:attrNameLst>
                                      </p:cBhvr>
                                      <p:tavLst>
                                        <p:tav tm="0">
                                          <p:val>
                                            <p:fltVal val="360"/>
                                          </p:val>
                                        </p:tav>
                                        <p:tav tm="100000">
                                          <p:val>
                                            <p:fltVal val="0"/>
                                          </p:val>
                                        </p:tav>
                                      </p:tavLst>
                                    </p:anim>
                                    <p:animEffect transition="in" filter="fade">
                                      <p:cBhvr>
                                        <p:cTn id="78" dur="1000"/>
                                        <p:tgtEl>
                                          <p:spTgt spid="12"/>
                                        </p:tgtEl>
                                      </p:cBhvr>
                                    </p:animEffect>
                                  </p:childTnLst>
                                </p:cTn>
                              </p:par>
                              <p:par>
                                <p:cTn id="79" presetID="2" presetClass="entr" presetSubtype="8" fill="hold" nodeType="withEffect">
                                  <p:stCondLst>
                                    <p:cond delay="750"/>
                                  </p:stCondLst>
                                  <p:childTnLst>
                                    <p:set>
                                      <p:cBhvr>
                                        <p:cTn id="80" dur="1" fill="hold">
                                          <p:stCondLst>
                                            <p:cond delay="0"/>
                                          </p:stCondLst>
                                        </p:cTn>
                                        <p:tgtEl>
                                          <p:spTgt spid="9"/>
                                        </p:tgtEl>
                                        <p:attrNameLst>
                                          <p:attrName>style.visibility</p:attrName>
                                        </p:attrNameLst>
                                      </p:cBhvr>
                                      <p:to>
                                        <p:strVal val="visible"/>
                                      </p:to>
                                    </p:set>
                                    <p:anim calcmode="lin" valueType="num">
                                      <p:cBhvr additive="base">
                                        <p:cTn id="81" dur="500" fill="hold"/>
                                        <p:tgtEl>
                                          <p:spTgt spid="9"/>
                                        </p:tgtEl>
                                        <p:attrNameLst>
                                          <p:attrName>ppt_x</p:attrName>
                                        </p:attrNameLst>
                                      </p:cBhvr>
                                      <p:tavLst>
                                        <p:tav tm="0">
                                          <p:val>
                                            <p:strVal val="0-#ppt_w/2"/>
                                          </p:val>
                                        </p:tav>
                                        <p:tav tm="100000">
                                          <p:val>
                                            <p:strVal val="#ppt_x"/>
                                          </p:val>
                                        </p:tav>
                                      </p:tavLst>
                                    </p:anim>
                                    <p:anim calcmode="lin" valueType="num">
                                      <p:cBhvr additive="base">
                                        <p:cTn id="82" dur="500" fill="hold"/>
                                        <p:tgtEl>
                                          <p:spTgt spid="9"/>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750"/>
                                  </p:stCondLst>
                                  <p:childTnLst>
                                    <p:set>
                                      <p:cBhvr>
                                        <p:cTn id="84" dur="1" fill="hold">
                                          <p:stCondLst>
                                            <p:cond delay="0"/>
                                          </p:stCondLst>
                                        </p:cTn>
                                        <p:tgtEl>
                                          <p:spTgt spid="10"/>
                                        </p:tgtEl>
                                        <p:attrNameLst>
                                          <p:attrName>style.visibility</p:attrName>
                                        </p:attrNameLst>
                                      </p:cBhvr>
                                      <p:to>
                                        <p:strVal val="visible"/>
                                      </p:to>
                                    </p:set>
                                    <p:anim calcmode="lin" valueType="num">
                                      <p:cBhvr additive="base">
                                        <p:cTn id="85" dur="500" fill="hold"/>
                                        <p:tgtEl>
                                          <p:spTgt spid="10"/>
                                        </p:tgtEl>
                                        <p:attrNameLst>
                                          <p:attrName>ppt_x</p:attrName>
                                        </p:attrNameLst>
                                      </p:cBhvr>
                                      <p:tavLst>
                                        <p:tav tm="0">
                                          <p:val>
                                            <p:strVal val="1+#ppt_w/2"/>
                                          </p:val>
                                        </p:tav>
                                        <p:tav tm="100000">
                                          <p:val>
                                            <p:strVal val="#ppt_x"/>
                                          </p:val>
                                        </p:tav>
                                      </p:tavLst>
                                    </p:anim>
                                    <p:anim calcmode="lin" valueType="num">
                                      <p:cBhvr additive="base">
                                        <p:cTn id="86" dur="500" fill="hold"/>
                                        <p:tgtEl>
                                          <p:spTgt spid="10"/>
                                        </p:tgtEl>
                                        <p:attrNameLst>
                                          <p:attrName>ppt_y</p:attrName>
                                        </p:attrNameLst>
                                      </p:cBhvr>
                                      <p:tavLst>
                                        <p:tav tm="0">
                                          <p:val>
                                            <p:strVal val="#ppt_y"/>
                                          </p:val>
                                        </p:tav>
                                        <p:tav tm="100000">
                                          <p:val>
                                            <p:strVal val="#ppt_y"/>
                                          </p:val>
                                        </p:tav>
                                      </p:tavLst>
                                    </p:anim>
                                  </p:childTnLst>
                                </p:cTn>
                              </p:par>
                            </p:childTnLst>
                          </p:cTn>
                        </p:par>
                        <p:par>
                          <p:cTn id="87" fill="hold">
                            <p:stCondLst>
                              <p:cond delay="3150"/>
                            </p:stCondLst>
                            <p:childTnLst>
                              <p:par>
                                <p:cTn id="88" presetID="22" presetClass="entr" presetSubtype="8" fill="hold" grpId="0" nodeType="afterEffect">
                                  <p:stCondLst>
                                    <p:cond delay="0"/>
                                  </p:stCondLst>
                                  <p:childTnLst>
                                    <p:set>
                                      <p:cBhvr>
                                        <p:cTn id="89" dur="1" fill="hold">
                                          <p:stCondLst>
                                            <p:cond delay="0"/>
                                          </p:stCondLst>
                                        </p:cTn>
                                        <p:tgtEl>
                                          <p:spTgt spid="8"/>
                                        </p:tgtEl>
                                        <p:attrNameLst>
                                          <p:attrName>style.visibility</p:attrName>
                                        </p:attrNameLst>
                                      </p:cBhvr>
                                      <p:to>
                                        <p:strVal val="visible"/>
                                      </p:to>
                                    </p:set>
                                    <p:animEffect transition="in" filter="wipe(left)">
                                      <p:cBhvr>
                                        <p:cTn id="90" dur="500"/>
                                        <p:tgtEl>
                                          <p:spTgt spid="8"/>
                                        </p:tgtEl>
                                      </p:cBhvr>
                                    </p:animEffect>
                                  </p:childTnLst>
                                </p:cTn>
                              </p:par>
                            </p:childTnLst>
                          </p:cTn>
                        </p:par>
                        <p:par>
                          <p:cTn id="91" fill="hold">
                            <p:stCondLst>
                              <p:cond delay="3650"/>
                            </p:stCondLst>
                            <p:childTnLst>
                              <p:par>
                                <p:cTn id="92" presetID="22" presetClass="entr" presetSubtype="8" fill="hold" grpId="0" nodeType="after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wipe(left)">
                                      <p:cBhvr>
                                        <p:cTn id="94" dur="500"/>
                                        <p:tgtEl>
                                          <p:spTgt spid="11"/>
                                        </p:tgtEl>
                                      </p:cBhvr>
                                    </p:animEffect>
                                  </p:childTnLst>
                                </p:cTn>
                              </p:par>
                              <p:par>
                                <p:cTn id="95" presetID="2" presetClass="entr" presetSubtype="2" fill="hold" nodeType="with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1+#ppt_w/2"/>
                                          </p:val>
                                        </p:tav>
                                        <p:tav tm="100000">
                                          <p:val>
                                            <p:strVal val="#ppt_x"/>
                                          </p:val>
                                        </p:tav>
                                      </p:tavLst>
                                    </p:anim>
                                    <p:anim calcmode="lin" valueType="num">
                                      <p:cBhvr additive="base">
                                        <p:cTn id="9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575415" y="10135"/>
            <a:ext cx="1620957" cy="523220"/>
          </a:xfrm>
          <a:prstGeom prst="rect">
            <a:avLst/>
          </a:prstGeom>
        </p:spPr>
        <p:txBody>
          <a:bodyPr wrap="none">
            <a:spAutoFit/>
          </a:bodyPr>
          <a:lstStyle/>
          <a:p>
            <a:r>
              <a:rPr lang="zh-CN" altLang="en-US" sz="2800" dirty="0">
                <a:solidFill>
                  <a:schemeClr val="bg1"/>
                </a:solidFill>
                <a:latin typeface="微软雅黑"/>
                <a:ea typeface="微软雅黑"/>
              </a:rPr>
              <a:t>研究目标</a:t>
            </a:r>
          </a:p>
        </p:txBody>
      </p:sp>
      <p:sp>
        <p:nvSpPr>
          <p:cNvPr id="19" name="右箭头 18"/>
          <p:cNvSpPr>
            <a:spLocks noChangeArrowheads="1"/>
          </p:cNvSpPr>
          <p:nvPr/>
        </p:nvSpPr>
        <p:spPr bwMode="auto">
          <a:xfrm>
            <a:off x="2898775" y="1741488"/>
            <a:ext cx="3400425" cy="371475"/>
          </a:xfrm>
          <a:prstGeom prst="rightArrow">
            <a:avLst>
              <a:gd name="adj1" fmla="val 50000"/>
              <a:gd name="adj2" fmla="val 50092"/>
            </a:avLst>
          </a:prstGeom>
          <a:solidFill>
            <a:srgbClr val="00206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ysClr val="window" lastClr="FFFFFF"/>
              </a:solidFill>
              <a:latin typeface="微软雅黑" panose="020B0503020204020204" pitchFamily="34" charset="-122"/>
              <a:ea typeface="微软雅黑" panose="020B0503020204020204" pitchFamily="34" charset="-122"/>
            </a:endParaRPr>
          </a:p>
        </p:txBody>
      </p:sp>
      <p:sp>
        <p:nvSpPr>
          <p:cNvPr id="20" name="右箭头 19"/>
          <p:cNvSpPr>
            <a:spLocks noChangeArrowheads="1"/>
          </p:cNvSpPr>
          <p:nvPr/>
        </p:nvSpPr>
        <p:spPr bwMode="auto">
          <a:xfrm flipH="1">
            <a:off x="3024188" y="2298700"/>
            <a:ext cx="3521075" cy="369888"/>
          </a:xfrm>
          <a:prstGeom prst="rightArrow">
            <a:avLst>
              <a:gd name="adj1" fmla="val 50000"/>
              <a:gd name="adj2" fmla="val 50064"/>
            </a:avLst>
          </a:prstGeom>
          <a:solidFill>
            <a:srgbClr val="00206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ysClr val="window" lastClr="FFFFFF"/>
              </a:solidFill>
              <a:latin typeface="微软雅黑" panose="020B0503020204020204" pitchFamily="34" charset="-122"/>
              <a:ea typeface="微软雅黑" panose="020B0503020204020204" pitchFamily="34" charset="-122"/>
            </a:endParaRPr>
          </a:p>
        </p:txBody>
      </p:sp>
      <p:sp>
        <p:nvSpPr>
          <p:cNvPr id="21" name="椭圆 20"/>
          <p:cNvSpPr>
            <a:spLocks noChangeArrowheads="1"/>
          </p:cNvSpPr>
          <p:nvPr/>
        </p:nvSpPr>
        <p:spPr bwMode="auto">
          <a:xfrm>
            <a:off x="1231900" y="1277938"/>
            <a:ext cx="1792288" cy="1792287"/>
          </a:xfrm>
          <a:prstGeom prst="ellipse">
            <a:avLst/>
          </a:prstGeom>
          <a:solidFill>
            <a:srgbClr val="002060"/>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rgbClr val="FFFFFF"/>
                </a:solidFill>
                <a:latin typeface="微软雅黑" panose="020B0503020204020204" pitchFamily="34" charset="-122"/>
                <a:ea typeface="微软雅黑" panose="020B0503020204020204" pitchFamily="34" charset="-122"/>
              </a:rPr>
              <a:t>单击此处添加标题</a:t>
            </a:r>
          </a:p>
        </p:txBody>
      </p:sp>
      <p:sp>
        <p:nvSpPr>
          <p:cNvPr id="22" name="椭圆 21"/>
          <p:cNvSpPr>
            <a:spLocks noChangeArrowheads="1"/>
          </p:cNvSpPr>
          <p:nvPr/>
        </p:nvSpPr>
        <p:spPr bwMode="auto">
          <a:xfrm>
            <a:off x="6359525" y="1277938"/>
            <a:ext cx="1793875" cy="1792287"/>
          </a:xfrm>
          <a:prstGeom prst="ellipse">
            <a:avLst/>
          </a:prstGeom>
          <a:solidFill>
            <a:srgbClr val="002060"/>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rgbClr val="FFFFFF"/>
                </a:solidFill>
                <a:latin typeface="微软雅黑" panose="020B0503020204020204" pitchFamily="34" charset="-122"/>
                <a:ea typeface="微软雅黑" panose="020B0503020204020204" pitchFamily="34" charset="-122"/>
              </a:rPr>
              <a:t>单击此处添加标题</a:t>
            </a:r>
          </a:p>
        </p:txBody>
      </p:sp>
      <p:sp>
        <p:nvSpPr>
          <p:cNvPr id="23" name="矩形 22"/>
          <p:cNvSpPr/>
          <p:nvPr/>
        </p:nvSpPr>
        <p:spPr>
          <a:xfrm>
            <a:off x="3857625" y="161925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eaLnBrk="1" fontAlgn="auto" hangingPunct="1">
              <a:lnSpc>
                <a:spcPct val="120000"/>
              </a:lnSpc>
              <a:spcBef>
                <a:spcPts val="0"/>
              </a:spcBef>
              <a:spcAft>
                <a:spcPts val="0"/>
              </a:spcAft>
              <a:buClrTx/>
              <a:buSzTx/>
              <a:defRPr/>
            </a:pPr>
            <a:r>
              <a:rPr lang="zh-CN" altLang="en-US" sz="2000" b="1" kern="0" dirty="0" smtClean="0">
                <a:solidFill>
                  <a:schemeClr val="bg1">
                    <a:lumMod val="50000"/>
                  </a:schemeClr>
                </a:solidFill>
                <a:latin typeface="微软雅黑" panose="020B0503020204020204" pitchFamily="34" charset="-122"/>
                <a:ea typeface="微软雅黑" panose="020B0503020204020204" pitchFamily="34" charset="-122"/>
              </a:rPr>
              <a:t>研究目的</a:t>
            </a:r>
            <a:endParaRPr lang="zh-CN" altLang="en-US" sz="2000" b="1"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下箭头 23"/>
          <p:cNvSpPr>
            <a:spLocks noChangeArrowheads="1"/>
          </p:cNvSpPr>
          <p:nvPr/>
        </p:nvSpPr>
        <p:spPr bwMode="auto">
          <a:xfrm>
            <a:off x="4191000" y="3106738"/>
            <a:ext cx="804863" cy="555625"/>
          </a:xfrm>
          <a:prstGeom prst="downArrow">
            <a:avLst>
              <a:gd name="adj1" fmla="val 50000"/>
              <a:gd name="adj2" fmla="val 50000"/>
            </a:avLst>
          </a:prstGeom>
          <a:solidFill>
            <a:srgbClr val="00206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ysClr val="window" lastClr="FFFFFF"/>
              </a:solidFill>
              <a:latin typeface="微软雅黑" panose="020B0503020204020204" pitchFamily="34" charset="-122"/>
              <a:ea typeface="微软雅黑" panose="020B0503020204020204" pitchFamily="34" charset="-122"/>
            </a:endParaRPr>
          </a:p>
        </p:txBody>
      </p:sp>
      <p:sp>
        <p:nvSpPr>
          <p:cNvPr id="25" name="TextBox 24"/>
          <p:cNvSpPr txBox="1"/>
          <p:nvPr/>
        </p:nvSpPr>
        <p:spPr bwMode="auto">
          <a:xfrm>
            <a:off x="1293813" y="3259138"/>
            <a:ext cx="1482725"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26" name="TextBox 25"/>
          <p:cNvSpPr txBox="1"/>
          <p:nvPr/>
        </p:nvSpPr>
        <p:spPr bwMode="auto">
          <a:xfrm>
            <a:off x="6477000" y="3319463"/>
            <a:ext cx="1484313"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27" name="TextBox 19"/>
          <p:cNvSpPr txBox="1">
            <a:spLocks noChangeArrowheads="1"/>
          </p:cNvSpPr>
          <p:nvPr/>
        </p:nvSpPr>
        <p:spPr bwMode="auto">
          <a:xfrm>
            <a:off x="4056063" y="3843338"/>
            <a:ext cx="1125537" cy="75713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b="1" kern="0" dirty="0">
                <a:solidFill>
                  <a:schemeClr val="bg1">
                    <a:lumMod val="50000"/>
                  </a:scheme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3303309931"/>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40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1900"/>
                            </p:stCondLst>
                            <p:childTnLst>
                              <p:par>
                                <p:cTn id="9" presetID="49" presetClass="entr" presetSubtype="0" decel="10000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 calcmode="lin" valueType="num">
                                      <p:cBhvr>
                                        <p:cTn id="13" dur="500" fill="hold"/>
                                        <p:tgtEl>
                                          <p:spTgt spid="21"/>
                                        </p:tgtEl>
                                        <p:attrNameLst>
                                          <p:attrName>style.rotation</p:attrName>
                                        </p:attrNameLst>
                                      </p:cBhvr>
                                      <p:tavLst>
                                        <p:tav tm="0">
                                          <p:val>
                                            <p:fltVal val="360"/>
                                          </p:val>
                                        </p:tav>
                                        <p:tav tm="100000">
                                          <p:val>
                                            <p:fltVal val="0"/>
                                          </p:val>
                                        </p:tav>
                                      </p:tavLst>
                                    </p:anim>
                                    <p:animEffect transition="in" filter="fade">
                                      <p:cBhvr>
                                        <p:cTn id="14" dur="500"/>
                                        <p:tgtEl>
                                          <p:spTgt spid="21"/>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 calcmode="lin" valueType="num">
                                      <p:cBhvr>
                                        <p:cTn id="19" dur="500" fill="hold"/>
                                        <p:tgtEl>
                                          <p:spTgt spid="22"/>
                                        </p:tgtEl>
                                        <p:attrNameLst>
                                          <p:attrName>style.rotation</p:attrName>
                                        </p:attrNameLst>
                                      </p:cBhvr>
                                      <p:tavLst>
                                        <p:tav tm="0">
                                          <p:val>
                                            <p:fltVal val="360"/>
                                          </p:val>
                                        </p:tav>
                                        <p:tav tm="100000">
                                          <p:val>
                                            <p:fltVal val="0"/>
                                          </p:val>
                                        </p:tav>
                                      </p:tavLst>
                                    </p:anim>
                                    <p:animEffect transition="in" filter="fade">
                                      <p:cBhvr>
                                        <p:cTn id="20" dur="500"/>
                                        <p:tgtEl>
                                          <p:spTgt spid="22"/>
                                        </p:tgtEl>
                                      </p:cBhvr>
                                    </p:animEffect>
                                  </p:childTnLst>
                                </p:cTn>
                              </p:par>
                            </p:childTnLst>
                          </p:cTn>
                        </p:par>
                        <p:par>
                          <p:cTn id="21" fill="hold">
                            <p:stCondLst>
                              <p:cond delay="2400"/>
                            </p:stCondLst>
                            <p:childTnLst>
                              <p:par>
                                <p:cTn id="22" presetID="12" presetClass="entr" presetSubtype="8"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slide(fromLeft)">
                                      <p:cBhvr>
                                        <p:cTn id="24" dur="500"/>
                                        <p:tgtEl>
                                          <p:spTgt spid="19"/>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slide(fromRight)">
                                      <p:cBhvr>
                                        <p:cTn id="27" dur="500"/>
                                        <p:tgtEl>
                                          <p:spTgt spid="20"/>
                                        </p:tgtEl>
                                      </p:cBhvr>
                                    </p:animEffect>
                                  </p:childTnLst>
                                </p:cTn>
                              </p:par>
                            </p:childTnLst>
                          </p:cTn>
                        </p:par>
                        <p:par>
                          <p:cTn id="28" fill="hold">
                            <p:stCondLst>
                              <p:cond delay="2900"/>
                            </p:stCondLst>
                            <p:childTnLst>
                              <p:par>
                                <p:cTn id="29" presetID="17" presetClass="entr" presetSubtype="1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3400"/>
                            </p:stCondLst>
                            <p:childTnLst>
                              <p:par>
                                <p:cTn id="34" presetID="47" presetClass="entr" presetSubtype="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1000"/>
                                        <p:tgtEl>
                                          <p:spTgt spid="24"/>
                                        </p:tgtEl>
                                      </p:cBhvr>
                                    </p:animEffect>
                                    <p:anim calcmode="lin" valueType="num">
                                      <p:cBhvr>
                                        <p:cTn id="37" dur="1000" fill="hold"/>
                                        <p:tgtEl>
                                          <p:spTgt spid="24"/>
                                        </p:tgtEl>
                                        <p:attrNameLst>
                                          <p:attrName>ppt_x</p:attrName>
                                        </p:attrNameLst>
                                      </p:cBhvr>
                                      <p:tavLst>
                                        <p:tav tm="0">
                                          <p:val>
                                            <p:strVal val="#ppt_x"/>
                                          </p:val>
                                        </p:tav>
                                        <p:tav tm="100000">
                                          <p:val>
                                            <p:strVal val="#ppt_x"/>
                                          </p:val>
                                        </p:tav>
                                      </p:tavLst>
                                    </p:anim>
                                    <p:anim calcmode="lin" valueType="num">
                                      <p:cBhvr>
                                        <p:cTn id="38" dur="1000" fill="hold"/>
                                        <p:tgtEl>
                                          <p:spTgt spid="24"/>
                                        </p:tgtEl>
                                        <p:attrNameLst>
                                          <p:attrName>ppt_y</p:attrName>
                                        </p:attrNameLst>
                                      </p:cBhvr>
                                      <p:tavLst>
                                        <p:tav tm="0">
                                          <p:val>
                                            <p:strVal val="#ppt_y-.1"/>
                                          </p:val>
                                        </p:tav>
                                        <p:tav tm="100000">
                                          <p:val>
                                            <p:strVal val="#ppt_y"/>
                                          </p:val>
                                        </p:tav>
                                      </p:tavLst>
                                    </p:anim>
                                  </p:childTnLst>
                                </p:cTn>
                              </p:par>
                            </p:childTnLst>
                          </p:cTn>
                        </p:par>
                        <p:par>
                          <p:cTn id="39" fill="hold">
                            <p:stCondLst>
                              <p:cond delay="4400"/>
                            </p:stCondLst>
                            <p:childTnLst>
                              <p:par>
                                <p:cTn id="40" presetID="8" presetClass="entr" presetSubtype="16"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diamond(in)">
                                      <p:cBhvr>
                                        <p:cTn id="42" dur="500"/>
                                        <p:tgtEl>
                                          <p:spTgt spid="27"/>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diamond(in)">
                                      <p:cBhvr>
                                        <p:cTn id="45" dur="500"/>
                                        <p:tgtEl>
                                          <p:spTgt spid="25"/>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diamond(in)">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9" grpId="0" animBg="1"/>
      <p:bldP spid="20" grpId="0" animBg="1"/>
      <p:bldP spid="21" grpId="0" animBg="1"/>
      <p:bldP spid="22" grpId="0" animBg="1"/>
      <p:bldP spid="23" grpId="0" animBg="1"/>
      <p:bldP spid="24" grpId="0" animBg="1"/>
      <p:bldP spid="25" grpId="0"/>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5415" y="10135"/>
            <a:ext cx="2698175" cy="523220"/>
          </a:xfrm>
          <a:prstGeom prst="rect">
            <a:avLst/>
          </a:prstGeom>
        </p:spPr>
        <p:txBody>
          <a:bodyPr wrap="none">
            <a:spAutoFit/>
          </a:bodyPr>
          <a:lstStyle/>
          <a:p>
            <a:r>
              <a:rPr lang="zh-CN" altLang="en-US" sz="2800" dirty="0">
                <a:solidFill>
                  <a:schemeClr val="bg1"/>
                </a:solidFill>
                <a:latin typeface="微软雅黑"/>
                <a:ea typeface="微软雅黑"/>
              </a:rPr>
              <a:t>案例比较与分析</a:t>
            </a:r>
          </a:p>
        </p:txBody>
      </p:sp>
      <p:grpSp>
        <p:nvGrpSpPr>
          <p:cNvPr id="3" name="组合 2"/>
          <p:cNvGrpSpPr/>
          <p:nvPr/>
        </p:nvGrpSpPr>
        <p:grpSpPr>
          <a:xfrm>
            <a:off x="416802" y="2631682"/>
            <a:ext cx="8363729" cy="1884284"/>
            <a:chOff x="416802" y="3527919"/>
            <a:chExt cx="8363729" cy="2512378"/>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矩形 4"/>
            <p:cNvSpPr/>
            <p:nvPr/>
          </p:nvSpPr>
          <p:spPr>
            <a:xfrm>
              <a:off x="1475656" y="5629928"/>
              <a:ext cx="633507" cy="410369"/>
            </a:xfrm>
            <a:prstGeom prst="rect">
              <a:avLst/>
            </a:prstGeom>
          </p:spPr>
          <p:txBody>
            <a:bodyPr wrap="none">
              <a:spAutoFit/>
            </a:bodyPr>
            <a:lstStyle/>
            <a:p>
              <a:pPr lvl="0" defTabSz="914400">
                <a:defRPr/>
              </a:pPr>
              <a:r>
                <a:rPr lang="zh-CN" altLang="en-US" sz="1400" kern="0" dirty="0" smtClean="0">
                  <a:solidFill>
                    <a:sysClr val="window" lastClr="FFFFFF">
                      <a:lumMod val="95000"/>
                    </a:sysClr>
                  </a:solidFill>
                  <a:latin typeface="Impact" pitchFamily="34" charset="0"/>
                  <a:ea typeface="微软雅黑" pitchFamily="34" charset="-122"/>
                </a:rPr>
                <a:t>案例</a:t>
              </a:r>
              <a:r>
                <a:rPr lang="en-US" altLang="zh-CN" sz="1400" kern="0" dirty="0" smtClean="0">
                  <a:solidFill>
                    <a:sysClr val="window" lastClr="FFFFFF">
                      <a:lumMod val="95000"/>
                    </a:sysClr>
                  </a:solidFill>
                  <a:latin typeface="Impact" pitchFamily="34" charset="0"/>
                  <a:ea typeface="微软雅黑" pitchFamily="34" charset="-122"/>
                </a:rPr>
                <a:t>2</a:t>
              </a:r>
              <a:endParaRPr lang="zh-CN" altLang="en-US" sz="1400" kern="0" dirty="0">
                <a:solidFill>
                  <a:sysClr val="window" lastClr="FFFFFF">
                    <a:lumMod val="95000"/>
                  </a:sysClr>
                </a:solidFill>
                <a:latin typeface="Impact" pitchFamily="34" charset="0"/>
                <a:ea typeface="微软雅黑" pitchFamily="34" charset="-122"/>
              </a:endParaRPr>
            </a:p>
          </p:txBody>
        </p:sp>
        <p:sp>
          <p:nvSpPr>
            <p:cNvPr id="6" name="矩形 5"/>
            <p:cNvSpPr/>
            <p:nvPr/>
          </p:nvSpPr>
          <p:spPr>
            <a:xfrm>
              <a:off x="7164288" y="5629928"/>
              <a:ext cx="638316" cy="410369"/>
            </a:xfrm>
            <a:prstGeom prst="rect">
              <a:avLst/>
            </a:prstGeom>
          </p:spPr>
          <p:txBody>
            <a:bodyPr wrap="none">
              <a:spAutoFit/>
            </a:bodyPr>
            <a:lstStyle/>
            <a:p>
              <a:pPr lvl="0" defTabSz="914400">
                <a:defRPr/>
              </a:pPr>
              <a:r>
                <a:rPr lang="zh-CN" altLang="en-US" sz="1400" kern="0" dirty="0" smtClean="0">
                  <a:solidFill>
                    <a:sysClr val="window" lastClr="FFFFFF">
                      <a:lumMod val="95000"/>
                    </a:sysClr>
                  </a:solidFill>
                  <a:latin typeface="Impact" pitchFamily="34" charset="0"/>
                  <a:ea typeface="微软雅黑" pitchFamily="34" charset="-122"/>
                </a:rPr>
                <a:t>案例</a:t>
              </a:r>
              <a:r>
                <a:rPr lang="en-US" altLang="zh-CN" sz="1400" kern="0" dirty="0" smtClean="0">
                  <a:solidFill>
                    <a:sysClr val="window" lastClr="FFFFFF">
                      <a:lumMod val="95000"/>
                    </a:sysClr>
                  </a:solidFill>
                  <a:latin typeface="Impact" pitchFamily="34" charset="0"/>
                  <a:ea typeface="微软雅黑" pitchFamily="34" charset="-122"/>
                </a:rPr>
                <a:t>3</a:t>
              </a:r>
              <a:endParaRPr lang="zh-CN" altLang="en-US" sz="1400" kern="0" dirty="0">
                <a:solidFill>
                  <a:sysClr val="window" lastClr="FFFFFF">
                    <a:lumMod val="95000"/>
                  </a:sysClr>
                </a:solidFill>
                <a:latin typeface="Impact" pitchFamily="34" charset="0"/>
                <a:ea typeface="微软雅黑" pitchFamily="34" charset="-122"/>
              </a:endParaRPr>
            </a:p>
          </p:txBody>
        </p:sp>
      </p:grpSp>
      <p:grpSp>
        <p:nvGrpSpPr>
          <p:cNvPr id="7" name="组合 6"/>
          <p:cNvGrpSpPr/>
          <p:nvPr/>
        </p:nvGrpSpPr>
        <p:grpSpPr>
          <a:xfrm>
            <a:off x="3283040" y="2639135"/>
            <a:ext cx="2635846" cy="1876831"/>
            <a:chOff x="3283040" y="3537856"/>
            <a:chExt cx="2635846" cy="2502441"/>
          </a:xfrm>
        </p:grpSpPr>
        <p:sp>
          <p:nvSpPr>
            <p:cNvPr id="8" name="等腰三角形 7"/>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9" name="矩形 8"/>
            <p:cNvSpPr/>
            <p:nvPr/>
          </p:nvSpPr>
          <p:spPr>
            <a:xfrm>
              <a:off x="4283968" y="5629928"/>
              <a:ext cx="612668"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Impact" pitchFamily="34" charset="0"/>
                  <a:ea typeface="微软雅黑" pitchFamily="34" charset="-122"/>
                </a:rPr>
                <a:t>案例</a:t>
              </a:r>
              <a:r>
                <a:rPr kumimoji="0" lang="en-US" altLang="zh-CN" sz="1400" b="0" i="0" u="none" strike="noStrike" kern="0" cap="none" spc="0" normalizeH="0" baseline="0" noProof="0" dirty="0" smtClean="0">
                  <a:ln>
                    <a:noFill/>
                  </a:ln>
                  <a:solidFill>
                    <a:sysClr val="window" lastClr="FFFFFF">
                      <a:lumMod val="95000"/>
                    </a:sysClr>
                  </a:solidFill>
                  <a:effectLst/>
                  <a:uLnTx/>
                  <a:uFillTx/>
                  <a:latin typeface="Impact" pitchFamily="34" charset="0"/>
                  <a:ea typeface="微软雅黑" pitchFamily="34" charset="-122"/>
                </a:rPr>
                <a:t>1</a:t>
              </a:r>
              <a:endParaRPr kumimoji="0" lang="zh-CN" altLang="en-US" sz="14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endParaRPr>
            </a:p>
          </p:txBody>
        </p:sp>
      </p:grpSp>
      <p:grpSp>
        <p:nvGrpSpPr>
          <p:cNvPr id="10" name="组合 20"/>
          <p:cNvGrpSpPr>
            <a:grpSpLocks/>
          </p:cNvGrpSpPr>
          <p:nvPr/>
        </p:nvGrpSpPr>
        <p:grpSpPr bwMode="auto">
          <a:xfrm>
            <a:off x="1849528" y="2891340"/>
            <a:ext cx="1433512" cy="1125861"/>
            <a:chOff x="7242844" y="2761727"/>
            <a:chExt cx="1677511" cy="1374579"/>
          </a:xfrm>
        </p:grpSpPr>
        <p:grpSp>
          <p:nvGrpSpPr>
            <p:cNvPr id="11" name="组合 21"/>
            <p:cNvGrpSpPr>
              <a:grpSpLocks/>
            </p:cNvGrpSpPr>
            <p:nvPr/>
          </p:nvGrpSpPr>
          <p:grpSpPr bwMode="auto">
            <a:xfrm>
              <a:off x="7242844" y="2761727"/>
              <a:ext cx="1677511" cy="1374579"/>
              <a:chOff x="7737176" y="3044094"/>
              <a:chExt cx="1677511" cy="1374579"/>
            </a:xfrm>
          </p:grpSpPr>
          <p:grpSp>
            <p:nvGrpSpPr>
              <p:cNvPr id="23" name="组合 33"/>
              <p:cNvGrpSpPr>
                <a:grpSpLocks/>
              </p:cNvGrpSpPr>
              <p:nvPr/>
            </p:nvGrpSpPr>
            <p:grpSpPr bwMode="auto">
              <a:xfrm>
                <a:off x="7737176" y="3044094"/>
                <a:ext cx="1677511" cy="1374579"/>
                <a:chOff x="7647017" y="2699415"/>
                <a:chExt cx="2617944" cy="2145185"/>
              </a:xfrm>
            </p:grpSpPr>
            <p:sp>
              <p:nvSpPr>
                <p:cNvPr id="25"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Oval 19"/>
                <p:cNvSpPr>
                  <a:spLocks noChangeArrowheads="1"/>
                </p:cNvSpPr>
                <p:nvPr/>
              </p:nvSpPr>
              <p:spPr bwMode="auto">
                <a:xfrm>
                  <a:off x="8012312" y="2699415"/>
                  <a:ext cx="1930843" cy="1930666"/>
                </a:xfrm>
                <a:prstGeom prst="ellipse">
                  <a:avLst/>
                </a:prstGeom>
                <a:solidFill>
                  <a:srgbClr val="00206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24" name="TextBox 34"/>
              <p:cNvSpPr txBox="1">
                <a:spLocks noChangeArrowheads="1"/>
              </p:cNvSpPr>
              <p:nvPr/>
            </p:nvSpPr>
            <p:spPr bwMode="auto">
              <a:xfrm>
                <a:off x="8359908" y="3160739"/>
                <a:ext cx="488097"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2</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12" name="Group 12"/>
            <p:cNvGrpSpPr>
              <a:grpSpLocks/>
            </p:cNvGrpSpPr>
            <p:nvPr/>
          </p:nvGrpSpPr>
          <p:grpSpPr bwMode="auto">
            <a:xfrm rot="-1693754" flipH="1" flipV="1">
              <a:off x="7549762" y="3711857"/>
              <a:ext cx="1227443" cy="293770"/>
              <a:chOff x="2532" y="1051"/>
              <a:chExt cx="893" cy="246"/>
            </a:xfrm>
          </p:grpSpPr>
          <p:grpSp>
            <p:nvGrpSpPr>
              <p:cNvPr id="13" name="Group 13"/>
              <p:cNvGrpSpPr>
                <a:grpSpLocks/>
              </p:cNvGrpSpPr>
              <p:nvPr/>
            </p:nvGrpSpPr>
            <p:grpSpPr bwMode="auto">
              <a:xfrm>
                <a:off x="2532" y="1051"/>
                <a:ext cx="743" cy="185"/>
                <a:chOff x="1565" y="2568"/>
                <a:chExt cx="1118" cy="279"/>
              </a:xfrm>
            </p:grpSpPr>
            <p:sp>
              <p:nvSpPr>
                <p:cNvPr id="19"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0"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1"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2"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14" name="Group 18"/>
              <p:cNvGrpSpPr>
                <a:grpSpLocks/>
              </p:cNvGrpSpPr>
              <p:nvPr/>
            </p:nvGrpSpPr>
            <p:grpSpPr bwMode="auto">
              <a:xfrm rot="1353540">
                <a:off x="2682" y="1111"/>
                <a:ext cx="743" cy="186"/>
                <a:chOff x="1565" y="2568"/>
                <a:chExt cx="1118" cy="279"/>
              </a:xfrm>
            </p:grpSpPr>
            <p:sp>
              <p:nvSpPr>
                <p:cNvPr id="15"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6"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7"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8"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28" name="组合 57"/>
          <p:cNvGrpSpPr>
            <a:grpSpLocks/>
          </p:cNvGrpSpPr>
          <p:nvPr/>
        </p:nvGrpSpPr>
        <p:grpSpPr bwMode="auto">
          <a:xfrm>
            <a:off x="3881910" y="2917533"/>
            <a:ext cx="1433512" cy="1125861"/>
            <a:chOff x="7242844" y="2761727"/>
            <a:chExt cx="1677511" cy="1374579"/>
          </a:xfrm>
        </p:grpSpPr>
        <p:grpSp>
          <p:nvGrpSpPr>
            <p:cNvPr id="29" name="组合 58"/>
            <p:cNvGrpSpPr>
              <a:grpSpLocks/>
            </p:cNvGrpSpPr>
            <p:nvPr/>
          </p:nvGrpSpPr>
          <p:grpSpPr bwMode="auto">
            <a:xfrm>
              <a:off x="7242844" y="2761727"/>
              <a:ext cx="1677511" cy="1374579"/>
              <a:chOff x="7737176" y="3044094"/>
              <a:chExt cx="1677511" cy="1374579"/>
            </a:xfrm>
          </p:grpSpPr>
          <p:grpSp>
            <p:nvGrpSpPr>
              <p:cNvPr id="41" name="组合 70"/>
              <p:cNvGrpSpPr>
                <a:grpSpLocks/>
              </p:cNvGrpSpPr>
              <p:nvPr/>
            </p:nvGrpSpPr>
            <p:grpSpPr bwMode="auto">
              <a:xfrm>
                <a:off x="7737176" y="3044094"/>
                <a:ext cx="1677511" cy="1374579"/>
                <a:chOff x="7647017" y="2699415"/>
                <a:chExt cx="2617944" cy="2145185"/>
              </a:xfrm>
            </p:grpSpPr>
            <p:sp>
              <p:nvSpPr>
                <p:cNvPr id="4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4" name="Oval 19"/>
                <p:cNvSpPr>
                  <a:spLocks noChangeArrowheads="1"/>
                </p:cNvSpPr>
                <p:nvPr/>
              </p:nvSpPr>
              <p:spPr bwMode="auto">
                <a:xfrm>
                  <a:off x="8012312" y="2699415"/>
                  <a:ext cx="1930843" cy="1930666"/>
                </a:xfrm>
                <a:prstGeom prst="ellipse">
                  <a:avLst/>
                </a:prstGeom>
                <a:solidFill>
                  <a:srgbClr val="00206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42" name="TextBox 71"/>
              <p:cNvSpPr txBox="1">
                <a:spLocks noChangeArrowheads="1"/>
              </p:cNvSpPr>
              <p:nvPr/>
            </p:nvSpPr>
            <p:spPr bwMode="auto">
              <a:xfrm>
                <a:off x="8359908" y="3160739"/>
                <a:ext cx="422441"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30" name="Group 12"/>
            <p:cNvGrpSpPr>
              <a:grpSpLocks/>
            </p:cNvGrpSpPr>
            <p:nvPr/>
          </p:nvGrpSpPr>
          <p:grpSpPr bwMode="auto">
            <a:xfrm rot="-1693754" flipH="1" flipV="1">
              <a:off x="7549762" y="3711857"/>
              <a:ext cx="1227443" cy="293770"/>
              <a:chOff x="2532" y="1051"/>
              <a:chExt cx="893" cy="246"/>
            </a:xfrm>
          </p:grpSpPr>
          <p:grpSp>
            <p:nvGrpSpPr>
              <p:cNvPr id="31" name="Group 13"/>
              <p:cNvGrpSpPr>
                <a:grpSpLocks/>
              </p:cNvGrpSpPr>
              <p:nvPr/>
            </p:nvGrpSpPr>
            <p:grpSpPr bwMode="auto">
              <a:xfrm>
                <a:off x="2532" y="1051"/>
                <a:ext cx="743" cy="185"/>
                <a:chOff x="1565" y="2568"/>
                <a:chExt cx="1118" cy="279"/>
              </a:xfrm>
            </p:grpSpPr>
            <p:sp>
              <p:nvSpPr>
                <p:cNvPr id="3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32" name="Group 18"/>
              <p:cNvGrpSpPr>
                <a:grpSpLocks/>
              </p:cNvGrpSpPr>
              <p:nvPr/>
            </p:nvGrpSpPr>
            <p:grpSpPr bwMode="auto">
              <a:xfrm rot="1353540">
                <a:off x="2682" y="1111"/>
                <a:ext cx="743" cy="186"/>
                <a:chOff x="1565" y="2568"/>
                <a:chExt cx="1118" cy="279"/>
              </a:xfrm>
            </p:grpSpPr>
            <p:sp>
              <p:nvSpPr>
                <p:cNvPr id="3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46" name="组合 93"/>
          <p:cNvGrpSpPr>
            <a:grpSpLocks/>
          </p:cNvGrpSpPr>
          <p:nvPr/>
        </p:nvGrpSpPr>
        <p:grpSpPr bwMode="auto">
          <a:xfrm>
            <a:off x="6000751" y="2917533"/>
            <a:ext cx="1433513" cy="1125861"/>
            <a:chOff x="7242844" y="2761727"/>
            <a:chExt cx="1677511" cy="1374579"/>
          </a:xfrm>
        </p:grpSpPr>
        <p:grpSp>
          <p:nvGrpSpPr>
            <p:cNvPr id="47" name="组合 94"/>
            <p:cNvGrpSpPr>
              <a:grpSpLocks/>
            </p:cNvGrpSpPr>
            <p:nvPr/>
          </p:nvGrpSpPr>
          <p:grpSpPr bwMode="auto">
            <a:xfrm>
              <a:off x="7242844" y="2761727"/>
              <a:ext cx="1677511" cy="1374579"/>
              <a:chOff x="7737176" y="3044094"/>
              <a:chExt cx="1677511" cy="1374579"/>
            </a:xfrm>
          </p:grpSpPr>
          <p:grpSp>
            <p:nvGrpSpPr>
              <p:cNvPr id="59" name="组合 106"/>
              <p:cNvGrpSpPr>
                <a:grpSpLocks/>
              </p:cNvGrpSpPr>
              <p:nvPr/>
            </p:nvGrpSpPr>
            <p:grpSpPr bwMode="auto">
              <a:xfrm>
                <a:off x="7737176" y="3044094"/>
                <a:ext cx="1677511" cy="1374579"/>
                <a:chOff x="7647017" y="2699415"/>
                <a:chExt cx="2617944" cy="2145185"/>
              </a:xfrm>
            </p:grpSpPr>
            <p:sp>
              <p:nvSpPr>
                <p:cNvPr id="6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2" name="Oval 19"/>
                <p:cNvSpPr>
                  <a:spLocks noChangeArrowheads="1"/>
                </p:cNvSpPr>
                <p:nvPr/>
              </p:nvSpPr>
              <p:spPr bwMode="auto">
                <a:xfrm>
                  <a:off x="8012311" y="2699415"/>
                  <a:ext cx="1930842" cy="1930666"/>
                </a:xfrm>
                <a:prstGeom prst="ellipse">
                  <a:avLst/>
                </a:prstGeom>
                <a:solidFill>
                  <a:srgbClr val="00206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3"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60" name="TextBox 107"/>
              <p:cNvSpPr txBox="1">
                <a:spLocks noChangeArrowheads="1"/>
              </p:cNvSpPr>
              <p:nvPr/>
            </p:nvSpPr>
            <p:spPr bwMode="auto">
              <a:xfrm>
                <a:off x="8359908" y="3160739"/>
                <a:ext cx="503104"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3</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48" name="Group 12"/>
            <p:cNvGrpSpPr>
              <a:grpSpLocks/>
            </p:cNvGrpSpPr>
            <p:nvPr/>
          </p:nvGrpSpPr>
          <p:grpSpPr bwMode="auto">
            <a:xfrm rot="-1693754" flipH="1" flipV="1">
              <a:off x="7549762" y="3711857"/>
              <a:ext cx="1227443" cy="293770"/>
              <a:chOff x="2532" y="1051"/>
              <a:chExt cx="893" cy="246"/>
            </a:xfrm>
          </p:grpSpPr>
          <p:grpSp>
            <p:nvGrpSpPr>
              <p:cNvPr id="49" name="Group 13"/>
              <p:cNvGrpSpPr>
                <a:grpSpLocks/>
              </p:cNvGrpSpPr>
              <p:nvPr/>
            </p:nvGrpSpPr>
            <p:grpSpPr bwMode="auto">
              <a:xfrm>
                <a:off x="2532" y="1051"/>
                <a:ext cx="743" cy="185"/>
                <a:chOff x="1565" y="2568"/>
                <a:chExt cx="1118" cy="279"/>
              </a:xfrm>
            </p:grpSpPr>
            <p:sp>
              <p:nvSpPr>
                <p:cNvPr id="5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50" name="Group 18"/>
              <p:cNvGrpSpPr>
                <a:grpSpLocks/>
              </p:cNvGrpSpPr>
              <p:nvPr/>
            </p:nvGrpSpPr>
            <p:grpSpPr bwMode="auto">
              <a:xfrm rot="1353540">
                <a:off x="2682" y="1111"/>
                <a:ext cx="743" cy="186"/>
                <a:chOff x="1565" y="2568"/>
                <a:chExt cx="1118" cy="279"/>
              </a:xfrm>
            </p:grpSpPr>
            <p:sp>
              <p:nvSpPr>
                <p:cNvPr id="5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sp>
        <p:nvSpPr>
          <p:cNvPr id="64" name="矩形 63"/>
          <p:cNvSpPr/>
          <p:nvPr/>
        </p:nvSpPr>
        <p:spPr>
          <a:xfrm>
            <a:off x="251520" y="1005576"/>
            <a:ext cx="2062861" cy="270030"/>
          </a:xfrm>
          <a:prstGeom prst="rect">
            <a:avLst/>
          </a:prstGeom>
          <a:solidFill>
            <a:srgbClr val="00206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5" name="矩形 64"/>
          <p:cNvSpPr/>
          <p:nvPr/>
        </p:nvSpPr>
        <p:spPr>
          <a:xfrm>
            <a:off x="6717821" y="1029142"/>
            <a:ext cx="2062861" cy="270030"/>
          </a:xfrm>
          <a:prstGeom prst="rect">
            <a:avLst/>
          </a:prstGeom>
          <a:solidFill>
            <a:srgbClr val="00206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6" name="矩形 65"/>
          <p:cNvSpPr/>
          <p:nvPr/>
        </p:nvSpPr>
        <p:spPr>
          <a:xfrm>
            <a:off x="2483768" y="1029142"/>
            <a:ext cx="4104456" cy="354476"/>
          </a:xfrm>
          <a:prstGeom prst="rect">
            <a:avLst/>
          </a:prstGeom>
          <a:solidFill>
            <a:srgbClr val="00206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7" name="矩形 66"/>
          <p:cNvSpPr/>
          <p:nvPr/>
        </p:nvSpPr>
        <p:spPr>
          <a:xfrm>
            <a:off x="250825" y="1275830"/>
            <a:ext cx="2063750"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8" name="矩形 67"/>
          <p:cNvSpPr/>
          <p:nvPr/>
        </p:nvSpPr>
        <p:spPr>
          <a:xfrm>
            <a:off x="6718301" y="1299642"/>
            <a:ext cx="2062163"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9" name="矩形 68"/>
          <p:cNvSpPr/>
          <p:nvPr/>
        </p:nvSpPr>
        <p:spPr>
          <a:xfrm>
            <a:off x="2484439" y="1384176"/>
            <a:ext cx="4103687" cy="75604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24153235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par>
                                <p:cTn id="12" presetID="22" presetClass="entr" presetSubtype="4"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750"/>
                                        <p:tgtEl>
                                          <p:spTgt spid="7"/>
                                        </p:tgtEl>
                                      </p:cBhvr>
                                    </p:animEffect>
                                  </p:childTnLst>
                                </p:cTn>
                              </p:par>
                            </p:childTnLst>
                          </p:cTn>
                        </p:par>
                        <p:par>
                          <p:cTn id="15" fill="hold">
                            <p:stCondLst>
                              <p:cond delay="1250"/>
                            </p:stCondLst>
                            <p:childTnLst>
                              <p:par>
                                <p:cTn id="16" presetID="53" presetClass="entr" presetSubtype="16"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childTnLst>
                          </p:cTn>
                        </p:par>
                        <p:par>
                          <p:cTn id="21" fill="hold">
                            <p:stCondLst>
                              <p:cond delay="1750"/>
                            </p:stCondLst>
                            <p:childTnLst>
                              <p:par>
                                <p:cTn id="22" presetID="16" presetClass="entr" presetSubtype="21"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barn(inVertical)">
                                      <p:cBhvr>
                                        <p:cTn id="24" dur="500"/>
                                        <p:tgtEl>
                                          <p:spTgt spid="66"/>
                                        </p:tgtEl>
                                      </p:cBhvr>
                                    </p:animEffect>
                                  </p:childTnLst>
                                </p:cTn>
                              </p:par>
                            </p:childTnLst>
                          </p:cTn>
                        </p:par>
                        <p:par>
                          <p:cTn id="25" fill="hold">
                            <p:stCondLst>
                              <p:cond delay="2250"/>
                            </p:stCondLst>
                            <p:childTnLst>
                              <p:par>
                                <p:cTn id="26" presetID="22" presetClass="entr" presetSubtype="1"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wipe(up)">
                                      <p:cBhvr>
                                        <p:cTn id="28" dur="500"/>
                                        <p:tgtEl>
                                          <p:spTgt spid="69"/>
                                        </p:tgtEl>
                                      </p:cBhvr>
                                    </p:animEffect>
                                  </p:childTnLst>
                                </p:cTn>
                              </p:par>
                            </p:childTnLst>
                          </p:cTn>
                        </p:par>
                        <p:par>
                          <p:cTn id="29" fill="hold">
                            <p:stCondLst>
                              <p:cond delay="2750"/>
                            </p:stCondLst>
                            <p:childTnLst>
                              <p:par>
                                <p:cTn id="30" presetID="53" presetClass="entr" presetSubtype="16"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3250"/>
                            </p:stCondLst>
                            <p:childTnLst>
                              <p:par>
                                <p:cTn id="36" presetID="16" presetClass="entr" presetSubtype="21" fill="hold" grpId="0"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barn(inVertical)">
                                      <p:cBhvr>
                                        <p:cTn id="38" dur="500"/>
                                        <p:tgtEl>
                                          <p:spTgt spid="64"/>
                                        </p:tgtEl>
                                      </p:cBhvr>
                                    </p:animEffect>
                                  </p:childTnLst>
                                </p:cTn>
                              </p:par>
                            </p:childTnLst>
                          </p:cTn>
                        </p:par>
                        <p:par>
                          <p:cTn id="39" fill="hold">
                            <p:stCondLst>
                              <p:cond delay="3750"/>
                            </p:stCondLst>
                            <p:childTnLst>
                              <p:par>
                                <p:cTn id="40" presetID="22" presetClass="entr" presetSubtype="1" fill="hold" grpId="0" nodeType="after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wipe(up)">
                                      <p:cBhvr>
                                        <p:cTn id="42" dur="500"/>
                                        <p:tgtEl>
                                          <p:spTgt spid="67"/>
                                        </p:tgtEl>
                                      </p:cBhvr>
                                    </p:animEffect>
                                  </p:childTnLst>
                                </p:cTn>
                              </p:par>
                            </p:childTnLst>
                          </p:cTn>
                        </p:par>
                        <p:par>
                          <p:cTn id="43" fill="hold">
                            <p:stCondLst>
                              <p:cond delay="4250"/>
                            </p:stCondLst>
                            <p:childTnLst>
                              <p:par>
                                <p:cTn id="44" presetID="53" presetClass="entr" presetSubtype="16" fill="hold"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p:cTn id="46" dur="500" fill="hold"/>
                                        <p:tgtEl>
                                          <p:spTgt spid="46"/>
                                        </p:tgtEl>
                                        <p:attrNameLst>
                                          <p:attrName>ppt_w</p:attrName>
                                        </p:attrNameLst>
                                      </p:cBhvr>
                                      <p:tavLst>
                                        <p:tav tm="0">
                                          <p:val>
                                            <p:fltVal val="0"/>
                                          </p:val>
                                        </p:tav>
                                        <p:tav tm="100000">
                                          <p:val>
                                            <p:strVal val="#ppt_w"/>
                                          </p:val>
                                        </p:tav>
                                      </p:tavLst>
                                    </p:anim>
                                    <p:anim calcmode="lin" valueType="num">
                                      <p:cBhvr>
                                        <p:cTn id="47" dur="500" fill="hold"/>
                                        <p:tgtEl>
                                          <p:spTgt spid="46"/>
                                        </p:tgtEl>
                                        <p:attrNameLst>
                                          <p:attrName>ppt_h</p:attrName>
                                        </p:attrNameLst>
                                      </p:cBhvr>
                                      <p:tavLst>
                                        <p:tav tm="0">
                                          <p:val>
                                            <p:fltVal val="0"/>
                                          </p:val>
                                        </p:tav>
                                        <p:tav tm="100000">
                                          <p:val>
                                            <p:strVal val="#ppt_h"/>
                                          </p:val>
                                        </p:tav>
                                      </p:tavLst>
                                    </p:anim>
                                    <p:animEffect transition="in" filter="fade">
                                      <p:cBhvr>
                                        <p:cTn id="48" dur="500"/>
                                        <p:tgtEl>
                                          <p:spTgt spid="46"/>
                                        </p:tgtEl>
                                      </p:cBhvr>
                                    </p:animEffect>
                                  </p:childTnLst>
                                </p:cTn>
                              </p:par>
                            </p:childTnLst>
                          </p:cTn>
                        </p:par>
                        <p:par>
                          <p:cTn id="49" fill="hold">
                            <p:stCondLst>
                              <p:cond delay="4750"/>
                            </p:stCondLst>
                            <p:childTnLst>
                              <p:par>
                                <p:cTn id="50" presetID="16" presetClass="entr" presetSubtype="21" fill="hold" grpId="0" nodeType="after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barn(inVertical)">
                                      <p:cBhvr>
                                        <p:cTn id="52" dur="500"/>
                                        <p:tgtEl>
                                          <p:spTgt spid="65"/>
                                        </p:tgtEl>
                                      </p:cBhvr>
                                    </p:animEffect>
                                  </p:childTnLst>
                                </p:cTn>
                              </p:par>
                            </p:childTnLst>
                          </p:cTn>
                        </p:par>
                        <p:par>
                          <p:cTn id="53" fill="hold">
                            <p:stCondLst>
                              <p:cond delay="5250"/>
                            </p:stCondLst>
                            <p:childTnLst>
                              <p:par>
                                <p:cTn id="54" presetID="22" presetClass="entr" presetSubtype="1" fill="hold" grpId="0"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wipe(up)">
                                      <p:cBhvr>
                                        <p:cTn id="5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4" grpId="0" animBg="1"/>
      <p:bldP spid="65" grpId="0" animBg="1"/>
      <p:bldP spid="66" grpId="0" animBg="1"/>
      <p:bldP spid="67" grpId="0" animBg="1"/>
      <p:bldP spid="68"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6"/>
          <p:cNvGrpSpPr>
            <a:grpSpLocks/>
          </p:cNvGrpSpPr>
          <p:nvPr/>
        </p:nvGrpSpPr>
        <p:grpSpPr bwMode="auto">
          <a:xfrm>
            <a:off x="3253722" y="771550"/>
            <a:ext cx="2902454" cy="1084755"/>
            <a:chOff x="0" y="42395"/>
            <a:chExt cx="2902967" cy="1084850"/>
          </a:xfrm>
        </p:grpSpPr>
        <p:sp>
          <p:nvSpPr>
            <p:cNvPr id="31" name="TextBox 50"/>
            <p:cNvSpPr>
              <a:spLocks noChangeArrowheads="1"/>
            </p:cNvSpPr>
            <p:nvPr/>
          </p:nvSpPr>
          <p:spPr bwMode="auto">
            <a:xfrm>
              <a:off x="0" y="480857"/>
              <a:ext cx="2769517" cy="64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sz="3600" b="1" dirty="0">
                  <a:solidFill>
                    <a:schemeClr val="tx1">
                      <a:lumMod val="85000"/>
                      <a:lumOff val="15000"/>
                    </a:schemeClr>
                  </a:solidFill>
                  <a:latin typeface="微软雅黑" pitchFamily="34" charset="-122"/>
                  <a:ea typeface="微软雅黑" pitchFamily="34" charset="-122"/>
                  <a:sym typeface="Arial Black" pitchFamily="34" charset="0"/>
                </a:rPr>
                <a:t>CONTENTS</a:t>
              </a:r>
              <a:endParaRPr lang="zh-CN" altLang="en-US" sz="3600" b="1" dirty="0">
                <a:solidFill>
                  <a:schemeClr val="tx1">
                    <a:lumMod val="85000"/>
                    <a:lumOff val="15000"/>
                  </a:schemeClr>
                </a:solidFill>
                <a:latin typeface="微软雅黑" pitchFamily="34" charset="-122"/>
                <a:ea typeface="微软雅黑" pitchFamily="34" charset="-122"/>
                <a:sym typeface="Arial Black" pitchFamily="34" charset="0"/>
              </a:endParaRPr>
            </a:p>
          </p:txBody>
        </p:sp>
        <p:sp>
          <p:nvSpPr>
            <p:cNvPr id="32" name="TextBox 29"/>
            <p:cNvSpPr>
              <a:spLocks noChangeArrowheads="1"/>
            </p:cNvSpPr>
            <p:nvPr/>
          </p:nvSpPr>
          <p:spPr bwMode="auto">
            <a:xfrm>
              <a:off x="943924" y="42395"/>
              <a:ext cx="891749" cy="461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a:solidFill>
                    <a:schemeClr val="tx1">
                      <a:lumMod val="85000"/>
                      <a:lumOff val="15000"/>
                    </a:schemeClr>
                  </a:solidFill>
                  <a:latin typeface="微软雅黑" pitchFamily="34" charset="-122"/>
                  <a:ea typeface="微软雅黑" pitchFamily="34" charset="-122"/>
                  <a:sym typeface="微软雅黑" pitchFamily="34" charset="-122"/>
                </a:rPr>
                <a:t>目 录</a:t>
              </a:r>
              <a:endParaRPr lang="zh-CN" altLang="en-US" sz="1600" b="1" dirty="0">
                <a:solidFill>
                  <a:schemeClr val="tx1">
                    <a:lumMod val="85000"/>
                    <a:lumOff val="15000"/>
                  </a:schemeClr>
                </a:solidFill>
                <a:latin typeface="微软雅黑" pitchFamily="34" charset="-122"/>
                <a:ea typeface="微软雅黑" pitchFamily="34" charset="-122"/>
              </a:endParaRPr>
            </a:p>
          </p:txBody>
        </p:sp>
        <p:sp>
          <p:nvSpPr>
            <p:cNvPr id="33" name="直接连接符 30"/>
            <p:cNvSpPr>
              <a:spLocks noChangeShapeType="1"/>
            </p:cNvSpPr>
            <p:nvPr/>
          </p:nvSpPr>
          <p:spPr bwMode="auto">
            <a:xfrm>
              <a:off x="128632" y="554069"/>
              <a:ext cx="2774335" cy="1"/>
            </a:xfrm>
            <a:prstGeom prst="line">
              <a:avLst/>
            </a:prstGeom>
            <a:ln>
              <a:headEnd/>
              <a:tailEnd/>
            </a:ln>
            <a:extLst/>
          </p:spPr>
          <p:style>
            <a:lnRef idx="1">
              <a:schemeClr val="dk1"/>
            </a:lnRef>
            <a:fillRef idx="0">
              <a:schemeClr val="dk1"/>
            </a:fillRef>
            <a:effectRef idx="0">
              <a:schemeClr val="dk1"/>
            </a:effectRef>
            <a:fontRef idx="minor">
              <a:schemeClr val="tx1"/>
            </a:fontRef>
          </p:style>
          <p:txBody>
            <a:bodyPr/>
            <a:lstStyle/>
            <a:p>
              <a:endParaRPr lang="zh-CN" altLang="en-US" sz="1600" b="1">
                <a:latin typeface="微软雅黑" pitchFamily="34" charset="-122"/>
                <a:ea typeface="微软雅黑" pitchFamily="34" charset="-122"/>
              </a:endParaRPr>
            </a:p>
          </p:txBody>
        </p:sp>
      </p:grpSp>
      <p:grpSp>
        <p:nvGrpSpPr>
          <p:cNvPr id="37" name="Group 10"/>
          <p:cNvGrpSpPr>
            <a:grpSpLocks/>
          </p:cNvGrpSpPr>
          <p:nvPr/>
        </p:nvGrpSpPr>
        <p:grpSpPr bwMode="auto">
          <a:xfrm>
            <a:off x="974229" y="1591966"/>
            <a:ext cx="1733550" cy="1494313"/>
            <a:chOff x="0" y="0"/>
            <a:chExt cx="1732328" cy="1493386"/>
          </a:xfrm>
        </p:grpSpPr>
        <p:sp>
          <p:nvSpPr>
            <p:cNvPr id="39" name="六边形 32"/>
            <p:cNvSpPr>
              <a:spLocks noChangeArrowheads="1"/>
            </p:cNvSpPr>
            <p:nvPr/>
          </p:nvSpPr>
          <p:spPr bwMode="auto">
            <a:xfrm>
              <a:off x="0" y="0"/>
              <a:ext cx="1732328" cy="1493386"/>
            </a:xfrm>
            <a:prstGeom prst="hexagon">
              <a:avLst>
                <a:gd name="adj" fmla="val 24999"/>
                <a:gd name="vf" fmla="val 115470"/>
              </a:avLst>
            </a:prstGeom>
            <a:solidFill>
              <a:srgbClr val="002060"/>
            </a:solidFill>
            <a:ln w="6350" cap="flat" cmpd="sng">
              <a:solidFill>
                <a:schemeClr val="bg1"/>
              </a:solidFill>
              <a:bevel/>
              <a:headEnd/>
              <a:tailEnd/>
            </a:ln>
          </p:spPr>
          <p:txBody>
            <a:bodyPr anchor="ctr"/>
            <a:lstStyle/>
            <a:p>
              <a:pPr algn="ctr"/>
              <a:endParaRPr lang="zh-CN" altLang="zh-CN" b="1">
                <a:solidFill>
                  <a:srgbClr val="FFFFFF"/>
                </a:solidFill>
                <a:latin typeface="微软雅黑" pitchFamily="34" charset="-122"/>
                <a:ea typeface="微软雅黑" pitchFamily="34" charset="-122"/>
              </a:endParaRPr>
            </a:p>
          </p:txBody>
        </p:sp>
        <p:sp>
          <p:nvSpPr>
            <p:cNvPr id="40" name="直接连接符 34"/>
            <p:cNvSpPr>
              <a:spLocks noChangeShapeType="1"/>
            </p:cNvSpPr>
            <p:nvPr/>
          </p:nvSpPr>
          <p:spPr bwMode="auto">
            <a:xfrm>
              <a:off x="184020" y="402975"/>
              <a:ext cx="1356355" cy="1"/>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pPr algn="ctr"/>
              <a:endParaRPr lang="zh-CN" altLang="en-US" sz="1600" b="1">
                <a:latin typeface="微软雅黑" pitchFamily="34" charset="-122"/>
                <a:ea typeface="微软雅黑" pitchFamily="34" charset="-122"/>
              </a:endParaRPr>
            </a:p>
          </p:txBody>
        </p:sp>
        <p:sp>
          <p:nvSpPr>
            <p:cNvPr id="41" name="矩形 62"/>
            <p:cNvSpPr>
              <a:spLocks noChangeArrowheads="1"/>
            </p:cNvSpPr>
            <p:nvPr/>
          </p:nvSpPr>
          <p:spPr bwMode="auto">
            <a:xfrm>
              <a:off x="956008" y="76722"/>
              <a:ext cx="501707" cy="3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en-US" sz="2000" b="1" dirty="0">
                  <a:solidFill>
                    <a:srgbClr val="FFFFFF"/>
                  </a:solidFill>
                  <a:latin typeface="微软雅黑" pitchFamily="34" charset="-122"/>
                  <a:ea typeface="微软雅黑" pitchFamily="34" charset="-122"/>
                  <a:sym typeface="方正综艺简体" pitchFamily="65" charset="-122"/>
                </a:rPr>
                <a:t>01</a:t>
              </a:r>
              <a:endParaRPr lang="zh-CN" altLang="en-US" sz="2000" b="1" dirty="0">
                <a:solidFill>
                  <a:srgbClr val="FFFFFF"/>
                </a:solidFill>
                <a:latin typeface="微软雅黑" pitchFamily="34" charset="-122"/>
                <a:ea typeface="微软雅黑" pitchFamily="34" charset="-122"/>
                <a:sym typeface="方正综艺简体" pitchFamily="65" charset="-122"/>
              </a:endParaRPr>
            </a:p>
          </p:txBody>
        </p:sp>
        <p:sp>
          <p:nvSpPr>
            <p:cNvPr id="45" name="矩形 57"/>
            <p:cNvSpPr>
              <a:spLocks noChangeArrowheads="1"/>
            </p:cNvSpPr>
            <p:nvPr/>
          </p:nvSpPr>
          <p:spPr bwMode="auto">
            <a:xfrm>
              <a:off x="161021" y="754000"/>
              <a:ext cx="1382903" cy="369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绪 论</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47" name="Group 18"/>
          <p:cNvGrpSpPr>
            <a:grpSpLocks/>
          </p:cNvGrpSpPr>
          <p:nvPr/>
        </p:nvGrpSpPr>
        <p:grpSpPr bwMode="auto">
          <a:xfrm>
            <a:off x="2371229" y="2361903"/>
            <a:ext cx="1731962" cy="1494474"/>
            <a:chOff x="0" y="0"/>
            <a:chExt cx="1732328" cy="1493386"/>
          </a:xfrm>
        </p:grpSpPr>
        <p:sp>
          <p:nvSpPr>
            <p:cNvPr id="48" name="六边形 40"/>
            <p:cNvSpPr>
              <a:spLocks noChangeArrowheads="1"/>
            </p:cNvSpPr>
            <p:nvPr/>
          </p:nvSpPr>
          <p:spPr bwMode="auto">
            <a:xfrm>
              <a:off x="0" y="0"/>
              <a:ext cx="1732328" cy="1493386"/>
            </a:xfrm>
            <a:prstGeom prst="hexagon">
              <a:avLst>
                <a:gd name="adj" fmla="val 24999"/>
                <a:gd name="vf" fmla="val 115470"/>
              </a:avLst>
            </a:prstGeom>
            <a:solidFill>
              <a:srgbClr val="002060"/>
            </a:solidFill>
            <a:ln w="6350" cap="flat" cmpd="sng">
              <a:solidFill>
                <a:schemeClr val="bg1"/>
              </a:solidFill>
              <a:bevel/>
              <a:headEnd/>
              <a:tailEnd/>
            </a:ln>
          </p:spPr>
          <p:txBody>
            <a:bodyPr anchor="ctr"/>
            <a:lstStyle/>
            <a:p>
              <a:pPr algn="ctr"/>
              <a:endParaRPr lang="zh-CN" altLang="zh-CN" b="1">
                <a:solidFill>
                  <a:srgbClr val="FFFFFF"/>
                </a:solidFill>
                <a:latin typeface="微软雅黑" pitchFamily="34" charset="-122"/>
                <a:ea typeface="微软雅黑" pitchFamily="34" charset="-122"/>
              </a:endParaRPr>
            </a:p>
          </p:txBody>
        </p:sp>
        <p:sp>
          <p:nvSpPr>
            <p:cNvPr id="49" name="矩形 64"/>
            <p:cNvSpPr>
              <a:spLocks noChangeArrowheads="1"/>
            </p:cNvSpPr>
            <p:nvPr/>
          </p:nvSpPr>
          <p:spPr bwMode="auto">
            <a:xfrm>
              <a:off x="1000504" y="33460"/>
              <a:ext cx="502167" cy="399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sz="2000" b="1">
                  <a:solidFill>
                    <a:srgbClr val="FFFFFF"/>
                  </a:solidFill>
                  <a:latin typeface="微软雅黑" pitchFamily="34" charset="-122"/>
                  <a:ea typeface="微软雅黑" pitchFamily="34" charset="-122"/>
                  <a:sym typeface="方正综艺简体" pitchFamily="65" charset="-122"/>
                </a:rPr>
                <a:t>02</a:t>
              </a:r>
              <a:endParaRPr lang="zh-CN" altLang="en-US" sz="2000" b="1">
                <a:solidFill>
                  <a:srgbClr val="FFFFFF"/>
                </a:solidFill>
                <a:latin typeface="微软雅黑" pitchFamily="34" charset="-122"/>
                <a:ea typeface="微软雅黑" pitchFamily="34" charset="-122"/>
                <a:sym typeface="方正综艺简体" pitchFamily="65" charset="-122"/>
              </a:endParaRPr>
            </a:p>
          </p:txBody>
        </p:sp>
        <p:sp>
          <p:nvSpPr>
            <p:cNvPr id="51" name="直接连接符 43"/>
            <p:cNvSpPr>
              <a:spLocks noChangeShapeType="1"/>
            </p:cNvSpPr>
            <p:nvPr/>
          </p:nvSpPr>
          <p:spPr bwMode="auto">
            <a:xfrm>
              <a:off x="211182" y="369619"/>
              <a:ext cx="1319492" cy="1"/>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1600" b="1">
                <a:latin typeface="微软雅黑" pitchFamily="34" charset="-122"/>
                <a:ea typeface="微软雅黑" pitchFamily="34" charset="-122"/>
              </a:endParaRPr>
            </a:p>
          </p:txBody>
        </p:sp>
        <p:sp>
          <p:nvSpPr>
            <p:cNvPr id="53" name="矩形 63"/>
            <p:cNvSpPr>
              <a:spLocks noChangeArrowheads="1"/>
            </p:cNvSpPr>
            <p:nvPr/>
          </p:nvSpPr>
          <p:spPr bwMode="auto">
            <a:xfrm>
              <a:off x="57161" y="477637"/>
              <a:ext cx="1667227" cy="922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研究方法</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与</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研究思路</a:t>
              </a:r>
            </a:p>
          </p:txBody>
        </p:sp>
      </p:grpSp>
      <p:grpSp>
        <p:nvGrpSpPr>
          <p:cNvPr id="55" name="Group 25"/>
          <p:cNvGrpSpPr>
            <a:grpSpLocks/>
          </p:cNvGrpSpPr>
          <p:nvPr/>
        </p:nvGrpSpPr>
        <p:grpSpPr bwMode="auto">
          <a:xfrm>
            <a:off x="3782516" y="3088978"/>
            <a:ext cx="1731963" cy="1520826"/>
            <a:chOff x="0" y="0"/>
            <a:chExt cx="1732328" cy="1520830"/>
          </a:xfrm>
        </p:grpSpPr>
        <p:sp>
          <p:nvSpPr>
            <p:cNvPr id="56" name="六边形 47"/>
            <p:cNvSpPr>
              <a:spLocks noChangeArrowheads="1"/>
            </p:cNvSpPr>
            <p:nvPr/>
          </p:nvSpPr>
          <p:spPr bwMode="auto">
            <a:xfrm>
              <a:off x="0" y="27444"/>
              <a:ext cx="1732328" cy="1493386"/>
            </a:xfrm>
            <a:prstGeom prst="hexagon">
              <a:avLst>
                <a:gd name="adj" fmla="val 24999"/>
                <a:gd name="vf" fmla="val 115470"/>
              </a:avLst>
            </a:prstGeom>
            <a:solidFill>
              <a:srgbClr val="002060"/>
            </a:solidFill>
            <a:ln w="6350" cap="flat" cmpd="sng">
              <a:solidFill>
                <a:schemeClr val="bg1"/>
              </a:solidFill>
              <a:bevel/>
              <a:headEnd/>
              <a:tailEnd/>
            </a:ln>
          </p:spPr>
          <p:txBody>
            <a:bodyPr anchor="ctr"/>
            <a:lstStyle/>
            <a:p>
              <a:pPr algn="ctr"/>
              <a:endParaRPr lang="zh-CN" altLang="zh-CN" b="1">
                <a:solidFill>
                  <a:srgbClr val="FFFFFF"/>
                </a:solidFill>
                <a:latin typeface="微软雅黑" pitchFamily="34" charset="-122"/>
                <a:ea typeface="微软雅黑" pitchFamily="34" charset="-122"/>
              </a:endParaRPr>
            </a:p>
          </p:txBody>
        </p:sp>
        <p:sp>
          <p:nvSpPr>
            <p:cNvPr id="57" name="矩形 70"/>
            <p:cNvSpPr>
              <a:spLocks noChangeArrowheads="1"/>
            </p:cNvSpPr>
            <p:nvPr/>
          </p:nvSpPr>
          <p:spPr bwMode="auto">
            <a:xfrm>
              <a:off x="596911" y="0"/>
              <a:ext cx="502167"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sz="2000" b="1">
                  <a:solidFill>
                    <a:srgbClr val="FFFFFF"/>
                  </a:solidFill>
                  <a:latin typeface="微软雅黑" pitchFamily="34" charset="-122"/>
                  <a:ea typeface="微软雅黑" pitchFamily="34" charset="-122"/>
                  <a:sym typeface="方正综艺简体" pitchFamily="65" charset="-122"/>
                </a:rPr>
                <a:t>03</a:t>
              </a:r>
              <a:endParaRPr lang="zh-CN" altLang="en-US" sz="2000" b="1">
                <a:solidFill>
                  <a:srgbClr val="FFFFFF"/>
                </a:solidFill>
                <a:latin typeface="微软雅黑" pitchFamily="34" charset="-122"/>
                <a:ea typeface="微软雅黑" pitchFamily="34" charset="-122"/>
                <a:sym typeface="方正综艺简体" pitchFamily="65" charset="-122"/>
              </a:endParaRPr>
            </a:p>
          </p:txBody>
        </p:sp>
        <p:sp>
          <p:nvSpPr>
            <p:cNvPr id="58" name="直接连接符 50"/>
            <p:cNvSpPr>
              <a:spLocks noChangeShapeType="1"/>
            </p:cNvSpPr>
            <p:nvPr/>
          </p:nvSpPr>
          <p:spPr bwMode="auto">
            <a:xfrm>
              <a:off x="208007" y="357189"/>
              <a:ext cx="1321078" cy="1"/>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1600" b="1">
                <a:latin typeface="微软雅黑" pitchFamily="34" charset="-122"/>
                <a:ea typeface="微软雅黑" pitchFamily="34" charset="-122"/>
              </a:endParaRPr>
            </a:p>
          </p:txBody>
        </p:sp>
        <p:sp>
          <p:nvSpPr>
            <p:cNvPr id="60" name="矩形 69"/>
            <p:cNvSpPr>
              <a:spLocks noChangeArrowheads="1"/>
            </p:cNvSpPr>
            <p:nvPr/>
          </p:nvSpPr>
          <p:spPr bwMode="auto">
            <a:xfrm>
              <a:off x="72029" y="501388"/>
              <a:ext cx="1605002" cy="923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关键技术</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和</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实践难点</a:t>
              </a:r>
            </a:p>
          </p:txBody>
        </p:sp>
      </p:grpSp>
      <p:grpSp>
        <p:nvGrpSpPr>
          <p:cNvPr id="61" name="Group 32"/>
          <p:cNvGrpSpPr>
            <a:grpSpLocks/>
          </p:cNvGrpSpPr>
          <p:nvPr/>
        </p:nvGrpSpPr>
        <p:grpSpPr bwMode="auto">
          <a:xfrm>
            <a:off x="5190629" y="2361903"/>
            <a:ext cx="1732682" cy="1494484"/>
            <a:chOff x="0" y="0"/>
            <a:chExt cx="1732328" cy="1493386"/>
          </a:xfrm>
        </p:grpSpPr>
        <p:sp>
          <p:nvSpPr>
            <p:cNvPr id="62" name="六边形 54"/>
            <p:cNvSpPr>
              <a:spLocks noChangeArrowheads="1"/>
            </p:cNvSpPr>
            <p:nvPr/>
          </p:nvSpPr>
          <p:spPr bwMode="auto">
            <a:xfrm>
              <a:off x="0" y="0"/>
              <a:ext cx="1732328" cy="1493386"/>
            </a:xfrm>
            <a:prstGeom prst="hexagon">
              <a:avLst>
                <a:gd name="adj" fmla="val 24999"/>
                <a:gd name="vf" fmla="val 115470"/>
              </a:avLst>
            </a:prstGeom>
            <a:solidFill>
              <a:srgbClr val="002060"/>
            </a:solidFill>
            <a:ln w="6350" cap="flat" cmpd="sng">
              <a:solidFill>
                <a:schemeClr val="bg1"/>
              </a:solidFill>
              <a:bevel/>
              <a:headEnd/>
              <a:tailEnd/>
            </a:ln>
          </p:spPr>
          <p:txBody>
            <a:bodyPr anchor="ctr"/>
            <a:lstStyle/>
            <a:p>
              <a:pPr algn="ctr"/>
              <a:endParaRPr lang="zh-CN" altLang="zh-CN" b="1">
                <a:solidFill>
                  <a:srgbClr val="FFFFFF"/>
                </a:solidFill>
                <a:latin typeface="微软雅黑" pitchFamily="34" charset="-122"/>
                <a:ea typeface="微软雅黑" pitchFamily="34" charset="-122"/>
              </a:endParaRPr>
            </a:p>
          </p:txBody>
        </p:sp>
        <p:sp>
          <p:nvSpPr>
            <p:cNvPr id="63" name="矩形 72"/>
            <p:cNvSpPr>
              <a:spLocks noChangeArrowheads="1"/>
            </p:cNvSpPr>
            <p:nvPr/>
          </p:nvSpPr>
          <p:spPr bwMode="auto">
            <a:xfrm>
              <a:off x="288037" y="27136"/>
              <a:ext cx="501958" cy="399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sz="2000" b="1">
                  <a:solidFill>
                    <a:srgbClr val="FFFFFF"/>
                  </a:solidFill>
                  <a:latin typeface="微软雅黑" pitchFamily="34" charset="-122"/>
                  <a:ea typeface="微软雅黑" pitchFamily="34" charset="-122"/>
                  <a:sym typeface="方正综艺简体" pitchFamily="65" charset="-122"/>
                </a:rPr>
                <a:t>04</a:t>
              </a:r>
              <a:endParaRPr lang="zh-CN" altLang="en-US" sz="2000" b="1">
                <a:solidFill>
                  <a:srgbClr val="FFFFFF"/>
                </a:solidFill>
                <a:latin typeface="微软雅黑" pitchFamily="34" charset="-122"/>
                <a:ea typeface="微软雅黑" pitchFamily="34" charset="-122"/>
                <a:sym typeface="方正综艺简体" pitchFamily="65" charset="-122"/>
              </a:endParaRPr>
            </a:p>
          </p:txBody>
        </p:sp>
        <p:sp>
          <p:nvSpPr>
            <p:cNvPr id="64" name="直接连接符 57"/>
            <p:cNvSpPr>
              <a:spLocks noChangeShapeType="1"/>
            </p:cNvSpPr>
            <p:nvPr/>
          </p:nvSpPr>
          <p:spPr bwMode="auto">
            <a:xfrm>
              <a:off x="199984" y="360098"/>
              <a:ext cx="1320530" cy="1"/>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1600" b="1">
                <a:latin typeface="微软雅黑" pitchFamily="34" charset="-122"/>
                <a:ea typeface="微软雅黑" pitchFamily="34" charset="-122"/>
              </a:endParaRPr>
            </a:p>
          </p:txBody>
        </p:sp>
        <p:sp>
          <p:nvSpPr>
            <p:cNvPr id="66" name="矩形 76"/>
            <p:cNvSpPr>
              <a:spLocks noChangeArrowheads="1"/>
            </p:cNvSpPr>
            <p:nvPr/>
          </p:nvSpPr>
          <p:spPr bwMode="auto">
            <a:xfrm>
              <a:off x="82533" y="571208"/>
              <a:ext cx="1611703" cy="645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研究成果</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与运用</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67" name="Group 39"/>
          <p:cNvGrpSpPr>
            <a:grpSpLocks/>
          </p:cNvGrpSpPr>
          <p:nvPr/>
        </p:nvGrpSpPr>
        <p:grpSpPr bwMode="auto">
          <a:xfrm>
            <a:off x="6584454" y="1592711"/>
            <a:ext cx="1731962" cy="1493637"/>
            <a:chOff x="0" y="19792"/>
            <a:chExt cx="1732328" cy="1493386"/>
          </a:xfrm>
        </p:grpSpPr>
        <p:sp>
          <p:nvSpPr>
            <p:cNvPr id="68" name="六边形 61"/>
            <p:cNvSpPr>
              <a:spLocks noChangeArrowheads="1"/>
            </p:cNvSpPr>
            <p:nvPr/>
          </p:nvSpPr>
          <p:spPr bwMode="auto">
            <a:xfrm>
              <a:off x="0" y="19792"/>
              <a:ext cx="1732328" cy="1493386"/>
            </a:xfrm>
            <a:prstGeom prst="hexagon">
              <a:avLst>
                <a:gd name="adj" fmla="val 24999"/>
                <a:gd name="vf" fmla="val 115470"/>
              </a:avLst>
            </a:prstGeom>
            <a:solidFill>
              <a:srgbClr val="002060"/>
            </a:solidFill>
            <a:ln w="6350" cap="flat" cmpd="sng">
              <a:solidFill>
                <a:schemeClr val="bg1"/>
              </a:solidFill>
              <a:bevel/>
              <a:headEnd/>
              <a:tailEnd/>
            </a:ln>
          </p:spPr>
          <p:txBody>
            <a:bodyPr anchor="ctr"/>
            <a:lstStyle/>
            <a:p>
              <a:pPr algn="ctr"/>
              <a:endParaRPr lang="zh-CN" altLang="zh-CN" b="1">
                <a:solidFill>
                  <a:srgbClr val="FFFFFF"/>
                </a:solidFill>
                <a:latin typeface="微软雅黑" pitchFamily="34" charset="-122"/>
                <a:ea typeface="微软雅黑" pitchFamily="34" charset="-122"/>
              </a:endParaRPr>
            </a:p>
          </p:txBody>
        </p:sp>
        <p:sp>
          <p:nvSpPr>
            <p:cNvPr id="69" name="矩形 74"/>
            <p:cNvSpPr>
              <a:spLocks noChangeArrowheads="1"/>
            </p:cNvSpPr>
            <p:nvPr/>
          </p:nvSpPr>
          <p:spPr bwMode="auto">
            <a:xfrm>
              <a:off x="303979" y="33798"/>
              <a:ext cx="502167" cy="400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sz="2000" b="1">
                  <a:solidFill>
                    <a:srgbClr val="FFFFFF"/>
                  </a:solidFill>
                  <a:latin typeface="微软雅黑" pitchFamily="34" charset="-122"/>
                  <a:ea typeface="微软雅黑" pitchFamily="34" charset="-122"/>
                  <a:sym typeface="方正综艺简体" pitchFamily="65" charset="-122"/>
                </a:rPr>
                <a:t>05</a:t>
              </a:r>
              <a:endParaRPr lang="zh-CN" altLang="en-US" sz="2000" b="1">
                <a:solidFill>
                  <a:srgbClr val="FFFFFF"/>
                </a:solidFill>
                <a:latin typeface="微软雅黑" pitchFamily="34" charset="-122"/>
                <a:ea typeface="微软雅黑" pitchFamily="34" charset="-122"/>
                <a:sym typeface="方正综艺简体" pitchFamily="65" charset="-122"/>
              </a:endParaRPr>
            </a:p>
          </p:txBody>
        </p:sp>
        <p:sp>
          <p:nvSpPr>
            <p:cNvPr id="70" name="直接连接符 64"/>
            <p:cNvSpPr>
              <a:spLocks noChangeShapeType="1"/>
            </p:cNvSpPr>
            <p:nvPr/>
          </p:nvSpPr>
          <p:spPr bwMode="auto">
            <a:xfrm>
              <a:off x="206419" y="368238"/>
              <a:ext cx="1321079" cy="1"/>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1600" b="1">
                <a:latin typeface="微软雅黑" pitchFamily="34" charset="-122"/>
                <a:ea typeface="微软雅黑" pitchFamily="34" charset="-122"/>
              </a:endParaRPr>
            </a:p>
          </p:txBody>
        </p:sp>
        <p:sp>
          <p:nvSpPr>
            <p:cNvPr id="72" name="矩形 77"/>
            <p:cNvSpPr>
              <a:spLocks noChangeArrowheads="1"/>
            </p:cNvSpPr>
            <p:nvPr/>
          </p:nvSpPr>
          <p:spPr bwMode="auto">
            <a:xfrm>
              <a:off x="242728" y="568432"/>
              <a:ext cx="1339929" cy="646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论文</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总结</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6198749" y="3506725"/>
            <a:ext cx="3112797" cy="1624877"/>
            <a:chOff x="5940152" y="4941168"/>
            <a:chExt cx="2935963" cy="1545834"/>
          </a:xfrm>
        </p:grpSpPr>
        <p:sp>
          <p:nvSpPr>
            <p:cNvPr id="35" name="椭圆 34"/>
            <p:cNvSpPr/>
            <p:nvPr/>
          </p:nvSpPr>
          <p:spPr>
            <a:xfrm>
              <a:off x="5940152" y="5517232"/>
              <a:ext cx="2935963" cy="936104"/>
            </a:xfrm>
            <a:prstGeom prst="ellipse">
              <a:avLst/>
            </a:prstGeom>
            <a:gradFill flip="none" rotWithShape="1">
              <a:gsLst>
                <a:gs pos="0">
                  <a:schemeClr val="tx1">
                    <a:alpha val="68000"/>
                  </a:schemeClr>
                </a:gs>
                <a:gs pos="100000">
                  <a:schemeClr val="tx1">
                    <a:lumMod val="65000"/>
                    <a:lumOff val="3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pic>
          <p:nvPicPr>
            <p:cNvPr id="36" name="Picture 5" descr="C:\Users\ABC\Desktop\Nipic_11005352_20140416191438596132.png"/>
            <p:cNvPicPr>
              <a:picLocks noChangeAspect="1" noChangeArrowheads="1"/>
            </p:cNvPicPr>
            <p:nvPr/>
          </p:nvPicPr>
          <p:blipFill>
            <a:blip r:embed="rId3" cstate="screen">
              <a:grayscl/>
              <a:extLst>
                <a:ext uri="{28A0092B-C50C-407E-A947-70E740481C1C}">
                  <a14:useLocalDpi xmlns:a14="http://schemas.microsoft.com/office/drawing/2010/main"/>
                </a:ext>
              </a:extLst>
            </a:blip>
            <a:srcRect/>
            <a:stretch>
              <a:fillRect/>
            </a:stretch>
          </p:blipFill>
          <p:spPr bwMode="auto">
            <a:xfrm>
              <a:off x="6336172" y="4941168"/>
              <a:ext cx="2274444" cy="154583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543142680"/>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500"/>
                                  </p:stCondLst>
                                  <p:childTnLst>
                                    <p:set>
                                      <p:cBhvr>
                                        <p:cTn id="10" dur="1" fill="hold">
                                          <p:stCondLst>
                                            <p:cond delay="0"/>
                                          </p:stCondLst>
                                        </p:cTn>
                                        <p:tgtEl>
                                          <p:spTgt spid="37"/>
                                        </p:tgtEl>
                                        <p:attrNameLst>
                                          <p:attrName>style.visibility</p:attrName>
                                        </p:attrNameLst>
                                      </p:cBhvr>
                                      <p:to>
                                        <p:strVal val="visible"/>
                                      </p:to>
                                    </p:set>
                                    <p:anim calcmode="lin" valueType="num">
                                      <p:cBhvr>
                                        <p:cTn id="11" dur="800" fill="hold"/>
                                        <p:tgtEl>
                                          <p:spTgt spid="37"/>
                                        </p:tgtEl>
                                        <p:attrNameLst>
                                          <p:attrName>ppt_w</p:attrName>
                                        </p:attrNameLst>
                                      </p:cBhvr>
                                      <p:tavLst>
                                        <p:tav tm="0">
                                          <p:val>
                                            <p:fltVal val="0"/>
                                          </p:val>
                                        </p:tav>
                                        <p:tav tm="100000">
                                          <p:val>
                                            <p:strVal val="#ppt_w"/>
                                          </p:val>
                                        </p:tav>
                                      </p:tavLst>
                                    </p:anim>
                                    <p:anim calcmode="lin" valueType="num">
                                      <p:cBhvr>
                                        <p:cTn id="12" dur="800" fill="hold"/>
                                        <p:tgtEl>
                                          <p:spTgt spid="37"/>
                                        </p:tgtEl>
                                        <p:attrNameLst>
                                          <p:attrName>ppt_h</p:attrName>
                                        </p:attrNameLst>
                                      </p:cBhvr>
                                      <p:tavLst>
                                        <p:tav tm="0">
                                          <p:val>
                                            <p:fltVal val="0"/>
                                          </p:val>
                                        </p:tav>
                                        <p:tav tm="100000">
                                          <p:val>
                                            <p:strVal val="#ppt_h"/>
                                          </p:val>
                                        </p:tav>
                                      </p:tavLst>
                                    </p:anim>
                                  </p:childTnLst>
                                </p:cTn>
                              </p:par>
                              <p:par>
                                <p:cTn id="13" presetID="42" presetClass="path" presetSubtype="0" accel="50000" decel="50000" fill="hold" nodeType="withEffect">
                                  <p:stCondLst>
                                    <p:cond delay="500"/>
                                  </p:stCondLst>
                                  <p:childTnLst>
                                    <p:animMotion origin="layout" path="M -4.72222E-6 -4.81481E-6 L 0.30903 -0.16041 " pathEditMode="relative" rAng="0" ptsTypes="AA">
                                      <p:cBhvr>
                                        <p:cTn id="14" dur="800" spd="-100000" fill="hold"/>
                                        <p:tgtEl>
                                          <p:spTgt spid="37"/>
                                        </p:tgtEl>
                                        <p:attrNameLst>
                                          <p:attrName>ppt_x,ppt_y</p:attrName>
                                        </p:attrNameLst>
                                      </p:cBhvr>
                                      <p:rCtr x="1545100" y="-803200"/>
                                    </p:animMotion>
                                  </p:childTnLst>
                                </p:cTn>
                              </p:par>
                              <p:par>
                                <p:cTn id="15" presetID="23" presetClass="entr" presetSubtype="16" fill="hold" nodeType="withEffect">
                                  <p:stCondLst>
                                    <p:cond delay="600"/>
                                  </p:stCondLst>
                                  <p:childTnLst>
                                    <p:set>
                                      <p:cBhvr>
                                        <p:cTn id="16" dur="1" fill="hold">
                                          <p:stCondLst>
                                            <p:cond delay="0"/>
                                          </p:stCondLst>
                                        </p:cTn>
                                        <p:tgtEl>
                                          <p:spTgt spid="47"/>
                                        </p:tgtEl>
                                        <p:attrNameLst>
                                          <p:attrName>style.visibility</p:attrName>
                                        </p:attrNameLst>
                                      </p:cBhvr>
                                      <p:to>
                                        <p:strVal val="visible"/>
                                      </p:to>
                                    </p:set>
                                    <p:anim calcmode="lin" valueType="num">
                                      <p:cBhvr>
                                        <p:cTn id="17" dur="800" fill="hold"/>
                                        <p:tgtEl>
                                          <p:spTgt spid="47"/>
                                        </p:tgtEl>
                                        <p:attrNameLst>
                                          <p:attrName>ppt_w</p:attrName>
                                        </p:attrNameLst>
                                      </p:cBhvr>
                                      <p:tavLst>
                                        <p:tav tm="0">
                                          <p:val>
                                            <p:fltVal val="0"/>
                                          </p:val>
                                        </p:tav>
                                        <p:tav tm="100000">
                                          <p:val>
                                            <p:strVal val="#ppt_w"/>
                                          </p:val>
                                        </p:tav>
                                      </p:tavLst>
                                    </p:anim>
                                    <p:anim calcmode="lin" valueType="num">
                                      <p:cBhvr>
                                        <p:cTn id="18" dur="800" fill="hold"/>
                                        <p:tgtEl>
                                          <p:spTgt spid="47"/>
                                        </p:tgtEl>
                                        <p:attrNameLst>
                                          <p:attrName>ppt_h</p:attrName>
                                        </p:attrNameLst>
                                      </p:cBhvr>
                                      <p:tavLst>
                                        <p:tav tm="0">
                                          <p:val>
                                            <p:fltVal val="0"/>
                                          </p:val>
                                        </p:tav>
                                        <p:tav tm="100000">
                                          <p:val>
                                            <p:strVal val="#ppt_h"/>
                                          </p:val>
                                        </p:tav>
                                      </p:tavLst>
                                    </p:anim>
                                  </p:childTnLst>
                                </p:cTn>
                              </p:par>
                              <p:par>
                                <p:cTn id="19" presetID="42" presetClass="path" presetSubtype="0" accel="50000" decel="50000" fill="hold" nodeType="withEffect">
                                  <p:stCondLst>
                                    <p:cond delay="600"/>
                                  </p:stCondLst>
                                  <p:childTnLst>
                                    <p:animMotion origin="layout" path="M 1.11111E-6 2.59259E-6 L 0.15642 -0.27176 " pathEditMode="relative" rAng="0" ptsTypes="AA">
                                      <p:cBhvr>
                                        <p:cTn id="20" dur="800" spd="-100000" fill="hold"/>
                                        <p:tgtEl>
                                          <p:spTgt spid="47"/>
                                        </p:tgtEl>
                                        <p:attrNameLst>
                                          <p:attrName>ppt_x,ppt_y</p:attrName>
                                        </p:attrNameLst>
                                      </p:cBhvr>
                                      <p:rCtr x="781300" y="-1358800"/>
                                    </p:animMotion>
                                  </p:childTnLst>
                                </p:cTn>
                              </p:par>
                              <p:par>
                                <p:cTn id="21" presetID="23" presetClass="entr" presetSubtype="16" fill="hold" nodeType="withEffect">
                                  <p:stCondLst>
                                    <p:cond delay="700"/>
                                  </p:stCondLst>
                                  <p:childTnLst>
                                    <p:set>
                                      <p:cBhvr>
                                        <p:cTn id="22" dur="1" fill="hold">
                                          <p:stCondLst>
                                            <p:cond delay="0"/>
                                          </p:stCondLst>
                                        </p:cTn>
                                        <p:tgtEl>
                                          <p:spTgt spid="55"/>
                                        </p:tgtEl>
                                        <p:attrNameLst>
                                          <p:attrName>style.visibility</p:attrName>
                                        </p:attrNameLst>
                                      </p:cBhvr>
                                      <p:to>
                                        <p:strVal val="visible"/>
                                      </p:to>
                                    </p:set>
                                    <p:anim calcmode="lin" valueType="num">
                                      <p:cBhvr>
                                        <p:cTn id="23" dur="800" fill="hold"/>
                                        <p:tgtEl>
                                          <p:spTgt spid="55"/>
                                        </p:tgtEl>
                                        <p:attrNameLst>
                                          <p:attrName>ppt_w</p:attrName>
                                        </p:attrNameLst>
                                      </p:cBhvr>
                                      <p:tavLst>
                                        <p:tav tm="0">
                                          <p:val>
                                            <p:fltVal val="0"/>
                                          </p:val>
                                        </p:tav>
                                        <p:tav tm="100000">
                                          <p:val>
                                            <p:strVal val="#ppt_w"/>
                                          </p:val>
                                        </p:tav>
                                      </p:tavLst>
                                    </p:anim>
                                    <p:anim calcmode="lin" valueType="num">
                                      <p:cBhvr>
                                        <p:cTn id="24" dur="800" fill="hold"/>
                                        <p:tgtEl>
                                          <p:spTgt spid="55"/>
                                        </p:tgtEl>
                                        <p:attrNameLst>
                                          <p:attrName>ppt_h</p:attrName>
                                        </p:attrNameLst>
                                      </p:cBhvr>
                                      <p:tavLst>
                                        <p:tav tm="0">
                                          <p:val>
                                            <p:fltVal val="0"/>
                                          </p:val>
                                        </p:tav>
                                        <p:tav tm="100000">
                                          <p:val>
                                            <p:strVal val="#ppt_h"/>
                                          </p:val>
                                        </p:tav>
                                      </p:tavLst>
                                    </p:anim>
                                  </p:childTnLst>
                                </p:cTn>
                              </p:par>
                              <p:par>
                                <p:cTn id="25" presetID="42" presetClass="path" presetSubtype="0" accel="50000" decel="50000" fill="hold" nodeType="withEffect">
                                  <p:stCondLst>
                                    <p:cond delay="700"/>
                                  </p:stCondLst>
                                  <p:childTnLst>
                                    <p:animMotion origin="layout" path="M 8.33333E-7 4.10405E-6 L 0.00208 -0.37919 " pathEditMode="relative" rAng="0" ptsTypes="AA">
                                      <p:cBhvr>
                                        <p:cTn id="26" dur="800" spd="-100000" fill="hold"/>
                                        <p:tgtEl>
                                          <p:spTgt spid="55"/>
                                        </p:tgtEl>
                                        <p:attrNameLst>
                                          <p:attrName>ppt_x,ppt_y</p:attrName>
                                        </p:attrNameLst>
                                      </p:cBhvr>
                                      <p:rCtr x="10400" y="-1896000"/>
                                    </p:animMotion>
                                  </p:childTnLst>
                                </p:cTn>
                              </p:par>
                              <p:par>
                                <p:cTn id="27" presetID="23" presetClass="entr" presetSubtype="16" fill="hold" nodeType="withEffect">
                                  <p:stCondLst>
                                    <p:cond delay="800"/>
                                  </p:stCondLst>
                                  <p:childTnLst>
                                    <p:set>
                                      <p:cBhvr>
                                        <p:cTn id="28" dur="1" fill="hold">
                                          <p:stCondLst>
                                            <p:cond delay="0"/>
                                          </p:stCondLst>
                                        </p:cTn>
                                        <p:tgtEl>
                                          <p:spTgt spid="61"/>
                                        </p:tgtEl>
                                        <p:attrNameLst>
                                          <p:attrName>style.visibility</p:attrName>
                                        </p:attrNameLst>
                                      </p:cBhvr>
                                      <p:to>
                                        <p:strVal val="visible"/>
                                      </p:to>
                                    </p:set>
                                    <p:anim calcmode="lin" valueType="num">
                                      <p:cBhvr>
                                        <p:cTn id="29" dur="800" fill="hold"/>
                                        <p:tgtEl>
                                          <p:spTgt spid="61"/>
                                        </p:tgtEl>
                                        <p:attrNameLst>
                                          <p:attrName>ppt_w</p:attrName>
                                        </p:attrNameLst>
                                      </p:cBhvr>
                                      <p:tavLst>
                                        <p:tav tm="0">
                                          <p:val>
                                            <p:fltVal val="0"/>
                                          </p:val>
                                        </p:tav>
                                        <p:tav tm="100000">
                                          <p:val>
                                            <p:strVal val="#ppt_w"/>
                                          </p:val>
                                        </p:tav>
                                      </p:tavLst>
                                    </p:anim>
                                    <p:anim calcmode="lin" valueType="num">
                                      <p:cBhvr>
                                        <p:cTn id="30" dur="800" fill="hold"/>
                                        <p:tgtEl>
                                          <p:spTgt spid="61"/>
                                        </p:tgtEl>
                                        <p:attrNameLst>
                                          <p:attrName>ppt_h</p:attrName>
                                        </p:attrNameLst>
                                      </p:cBhvr>
                                      <p:tavLst>
                                        <p:tav tm="0">
                                          <p:val>
                                            <p:fltVal val="0"/>
                                          </p:val>
                                        </p:tav>
                                        <p:tav tm="100000">
                                          <p:val>
                                            <p:strVal val="#ppt_h"/>
                                          </p:val>
                                        </p:tav>
                                      </p:tavLst>
                                    </p:anim>
                                  </p:childTnLst>
                                </p:cTn>
                              </p:par>
                              <p:par>
                                <p:cTn id="31" presetID="42" presetClass="path" presetSubtype="0" accel="50000" decel="50000" fill="hold" nodeType="withEffect">
                                  <p:stCondLst>
                                    <p:cond delay="800"/>
                                  </p:stCondLst>
                                  <p:childTnLst>
                                    <p:animMotion origin="layout" path="M 4.16667E-6 -2.65896E-6 L -0.15209 -0.2719 " pathEditMode="relative" rAng="0" ptsTypes="AA">
                                      <p:cBhvr>
                                        <p:cTn id="32" dur="800" spd="-100000" fill="hold"/>
                                        <p:tgtEl>
                                          <p:spTgt spid="61"/>
                                        </p:tgtEl>
                                        <p:attrNameLst>
                                          <p:attrName>ppt_x,ppt_y</p:attrName>
                                        </p:attrNameLst>
                                      </p:cBhvr>
                                      <p:rCtr x="-760400" y="-1359500"/>
                                    </p:animMotion>
                                  </p:childTnLst>
                                </p:cTn>
                              </p:par>
                              <p:par>
                                <p:cTn id="33" presetID="23" presetClass="entr" presetSubtype="16" fill="hold" nodeType="withEffect">
                                  <p:stCondLst>
                                    <p:cond delay="900"/>
                                  </p:stCondLst>
                                  <p:childTnLst>
                                    <p:set>
                                      <p:cBhvr>
                                        <p:cTn id="34" dur="1" fill="hold">
                                          <p:stCondLst>
                                            <p:cond delay="0"/>
                                          </p:stCondLst>
                                        </p:cTn>
                                        <p:tgtEl>
                                          <p:spTgt spid="67"/>
                                        </p:tgtEl>
                                        <p:attrNameLst>
                                          <p:attrName>style.visibility</p:attrName>
                                        </p:attrNameLst>
                                      </p:cBhvr>
                                      <p:to>
                                        <p:strVal val="visible"/>
                                      </p:to>
                                    </p:set>
                                    <p:anim calcmode="lin" valueType="num">
                                      <p:cBhvr>
                                        <p:cTn id="35" dur="800" fill="hold"/>
                                        <p:tgtEl>
                                          <p:spTgt spid="67"/>
                                        </p:tgtEl>
                                        <p:attrNameLst>
                                          <p:attrName>ppt_w</p:attrName>
                                        </p:attrNameLst>
                                      </p:cBhvr>
                                      <p:tavLst>
                                        <p:tav tm="0">
                                          <p:val>
                                            <p:fltVal val="0"/>
                                          </p:val>
                                        </p:tav>
                                        <p:tav tm="100000">
                                          <p:val>
                                            <p:strVal val="#ppt_w"/>
                                          </p:val>
                                        </p:tav>
                                      </p:tavLst>
                                    </p:anim>
                                    <p:anim calcmode="lin" valueType="num">
                                      <p:cBhvr>
                                        <p:cTn id="36" dur="800" fill="hold"/>
                                        <p:tgtEl>
                                          <p:spTgt spid="67"/>
                                        </p:tgtEl>
                                        <p:attrNameLst>
                                          <p:attrName>ppt_h</p:attrName>
                                        </p:attrNameLst>
                                      </p:cBhvr>
                                      <p:tavLst>
                                        <p:tav tm="0">
                                          <p:val>
                                            <p:fltVal val="0"/>
                                          </p:val>
                                        </p:tav>
                                        <p:tav tm="100000">
                                          <p:val>
                                            <p:strVal val="#ppt_h"/>
                                          </p:val>
                                        </p:tav>
                                      </p:tavLst>
                                    </p:anim>
                                  </p:childTnLst>
                                </p:cTn>
                              </p:par>
                              <p:par>
                                <p:cTn id="37" presetID="42" presetClass="path" presetSubtype="0" accel="50000" decel="50000" fill="hold" nodeType="withEffect">
                                  <p:stCondLst>
                                    <p:cond delay="900"/>
                                  </p:stCondLst>
                                  <p:childTnLst>
                                    <p:animMotion origin="layout" path="M -2.77778E-6 -4.81481E-6 L -0.30434 -0.16041 " pathEditMode="relative" rAng="0" ptsTypes="AA">
                                      <p:cBhvr>
                                        <p:cTn id="38" dur="800" spd="-100000" fill="hold"/>
                                        <p:tgtEl>
                                          <p:spTgt spid="67"/>
                                        </p:tgtEl>
                                        <p:attrNameLst>
                                          <p:attrName>ppt_x,ppt_y</p:attrName>
                                        </p:attrNameLst>
                                      </p:cBhvr>
                                      <p:rCtr x="-1522600" y="-803200"/>
                                    </p:animMotion>
                                  </p:childTnLst>
                                </p:cTn>
                              </p:par>
                              <p:par>
                                <p:cTn id="39" presetID="26" presetClass="emph" presetSubtype="0" fill="hold" nodeType="withEffect">
                                  <p:stCondLst>
                                    <p:cond delay="1500"/>
                                  </p:stCondLst>
                                  <p:childTnLst>
                                    <p:animEffect>
                                      <p:cBhvr>
                                        <p:cTn id="40" dur="300" tmFilter="0, 0; .2, .5; .8, .5; 1, 0"/>
                                        <p:tgtEl>
                                          <p:spTgt spid="37"/>
                                        </p:tgtEl>
                                      </p:cBhvr>
                                    </p:animEffect>
                                    <p:animScale>
                                      <p:cBhvr>
                                        <p:cTn id="41" dur="150" autoRev="1" fill="hold"/>
                                        <p:tgtEl>
                                          <p:spTgt spid="37"/>
                                        </p:tgtEl>
                                      </p:cBhvr>
                                      <p:by x="105000" y="105000"/>
                                    </p:animScale>
                                  </p:childTnLst>
                                </p:cTn>
                              </p:par>
                              <p:par>
                                <p:cTn id="42" presetID="26" presetClass="emph" presetSubtype="0" fill="hold" nodeType="withEffect">
                                  <p:stCondLst>
                                    <p:cond delay="1700"/>
                                  </p:stCondLst>
                                  <p:childTnLst>
                                    <p:animEffect>
                                      <p:cBhvr>
                                        <p:cTn id="43" dur="300" tmFilter="0, 0; .2, .5; .8, .5; 1, 0"/>
                                        <p:tgtEl>
                                          <p:spTgt spid="47"/>
                                        </p:tgtEl>
                                      </p:cBhvr>
                                    </p:animEffect>
                                    <p:animScale>
                                      <p:cBhvr>
                                        <p:cTn id="44" dur="150" autoRev="1" fill="hold"/>
                                        <p:tgtEl>
                                          <p:spTgt spid="47"/>
                                        </p:tgtEl>
                                      </p:cBhvr>
                                      <p:by x="105000" y="105000"/>
                                    </p:animScale>
                                  </p:childTnLst>
                                </p:cTn>
                              </p:par>
                              <p:par>
                                <p:cTn id="45" presetID="26" presetClass="emph" presetSubtype="0" fill="hold" nodeType="withEffect">
                                  <p:stCondLst>
                                    <p:cond delay="1900"/>
                                  </p:stCondLst>
                                  <p:childTnLst>
                                    <p:animEffect>
                                      <p:cBhvr>
                                        <p:cTn id="46" dur="300" tmFilter="0, 0; .2, .5; .8, .5; 1, 0"/>
                                        <p:tgtEl>
                                          <p:spTgt spid="55"/>
                                        </p:tgtEl>
                                      </p:cBhvr>
                                    </p:animEffect>
                                    <p:animScale>
                                      <p:cBhvr>
                                        <p:cTn id="47" dur="150" autoRev="1" fill="hold"/>
                                        <p:tgtEl>
                                          <p:spTgt spid="55"/>
                                        </p:tgtEl>
                                      </p:cBhvr>
                                      <p:by x="105000" y="105000"/>
                                    </p:animScale>
                                  </p:childTnLst>
                                </p:cTn>
                              </p:par>
                              <p:par>
                                <p:cTn id="48" presetID="26" presetClass="emph" presetSubtype="0" fill="hold" nodeType="withEffect">
                                  <p:stCondLst>
                                    <p:cond delay="2100"/>
                                  </p:stCondLst>
                                  <p:childTnLst>
                                    <p:animEffect>
                                      <p:cBhvr>
                                        <p:cTn id="49" dur="300" tmFilter="0, 0; .2, .5; .8, .5; 1, 0"/>
                                        <p:tgtEl>
                                          <p:spTgt spid="61"/>
                                        </p:tgtEl>
                                      </p:cBhvr>
                                    </p:animEffect>
                                    <p:animScale>
                                      <p:cBhvr>
                                        <p:cTn id="50" dur="150" autoRev="1" fill="hold"/>
                                        <p:tgtEl>
                                          <p:spTgt spid="61"/>
                                        </p:tgtEl>
                                      </p:cBhvr>
                                      <p:by x="105000" y="105000"/>
                                    </p:animScale>
                                  </p:childTnLst>
                                </p:cTn>
                              </p:par>
                              <p:par>
                                <p:cTn id="51" presetID="26" presetClass="emph" presetSubtype="0" fill="hold" nodeType="withEffect">
                                  <p:stCondLst>
                                    <p:cond delay="2300"/>
                                  </p:stCondLst>
                                  <p:childTnLst>
                                    <p:animEffect>
                                      <p:cBhvr>
                                        <p:cTn id="52" dur="300" tmFilter="0, 0; .2, .5; .8, .5; 1, 0"/>
                                        <p:tgtEl>
                                          <p:spTgt spid="67"/>
                                        </p:tgtEl>
                                      </p:cBhvr>
                                    </p:animEffect>
                                    <p:animScale>
                                      <p:cBhvr>
                                        <p:cTn id="53" dur="150" autoRev="1" fill="hold"/>
                                        <p:tgtEl>
                                          <p:spTgt spid="67"/>
                                        </p:tgtEl>
                                      </p:cBhvr>
                                      <p:by x="105000" y="105000"/>
                                    </p:animScale>
                                  </p:childTnLst>
                                </p:cTn>
                              </p:par>
                            </p:childTnLst>
                          </p:cTn>
                        </p:par>
                        <p:par>
                          <p:cTn id="54" fill="hold">
                            <p:stCondLst>
                              <p:cond delay="2600"/>
                            </p:stCondLst>
                            <p:childTnLst>
                              <p:par>
                                <p:cTn id="55" presetID="10" presetClass="entr" presetSubtype="0"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5415" y="10135"/>
            <a:ext cx="1620957" cy="523220"/>
          </a:xfrm>
          <a:prstGeom prst="rect">
            <a:avLst/>
          </a:prstGeom>
        </p:spPr>
        <p:txBody>
          <a:bodyPr wrap="none">
            <a:spAutoFit/>
          </a:bodyPr>
          <a:lstStyle/>
          <a:p>
            <a:r>
              <a:rPr lang="zh-CN" altLang="en-US" sz="2800" dirty="0">
                <a:solidFill>
                  <a:schemeClr val="bg1"/>
                </a:solidFill>
                <a:latin typeface="微软雅黑"/>
                <a:ea typeface="微软雅黑"/>
              </a:rPr>
              <a:t>问题评估</a:t>
            </a:r>
          </a:p>
        </p:txBody>
      </p:sp>
      <p:cxnSp>
        <p:nvCxnSpPr>
          <p:cNvPr id="3" name="直接连接符 28"/>
          <p:cNvCxnSpPr>
            <a:cxnSpLocks noChangeShapeType="1"/>
          </p:cNvCxnSpPr>
          <p:nvPr/>
        </p:nvCxnSpPr>
        <p:spPr bwMode="auto">
          <a:xfrm>
            <a:off x="1774826" y="2551087"/>
            <a:ext cx="3732213" cy="0"/>
          </a:xfrm>
          <a:prstGeom prst="line">
            <a:avLst/>
          </a:prstGeom>
          <a:noFill/>
          <a:ln w="9525" algn="ctr">
            <a:solidFill>
              <a:srgbClr val="002060"/>
            </a:solidFill>
            <a:round/>
            <a:headEnd type="oval" w="med" len="med"/>
            <a:tailEnd/>
          </a:ln>
          <a:extLst>
            <a:ext uri="{909E8E84-426E-40DD-AFC4-6F175D3DCCD1}">
              <a14:hiddenFill xmlns:a14="http://schemas.microsoft.com/office/drawing/2010/main">
                <a:noFill/>
              </a14:hiddenFill>
            </a:ext>
          </a:extLst>
        </p:spPr>
      </p:cxnSp>
      <p:cxnSp>
        <p:nvCxnSpPr>
          <p:cNvPr id="4" name="直接连接符 29"/>
          <p:cNvCxnSpPr>
            <a:cxnSpLocks noChangeShapeType="1"/>
          </p:cNvCxnSpPr>
          <p:nvPr/>
        </p:nvCxnSpPr>
        <p:spPr bwMode="auto">
          <a:xfrm>
            <a:off x="1774826" y="3141637"/>
            <a:ext cx="3732213" cy="0"/>
          </a:xfrm>
          <a:prstGeom prst="line">
            <a:avLst/>
          </a:prstGeom>
          <a:noFill/>
          <a:ln w="9525" algn="ctr">
            <a:solidFill>
              <a:srgbClr val="002060"/>
            </a:solidFill>
            <a:round/>
            <a:headEnd type="oval" w="med" len="med"/>
            <a:tailEnd/>
          </a:ln>
          <a:extLst>
            <a:ext uri="{909E8E84-426E-40DD-AFC4-6F175D3DCCD1}">
              <a14:hiddenFill xmlns:a14="http://schemas.microsoft.com/office/drawing/2010/main">
                <a:noFill/>
              </a14:hiddenFill>
            </a:ext>
          </a:extLst>
        </p:spPr>
      </p:cxnSp>
      <p:cxnSp>
        <p:nvCxnSpPr>
          <p:cNvPr id="5" name="直接连接符 30"/>
          <p:cNvCxnSpPr>
            <a:cxnSpLocks noChangeShapeType="1"/>
          </p:cNvCxnSpPr>
          <p:nvPr/>
        </p:nvCxnSpPr>
        <p:spPr bwMode="auto">
          <a:xfrm>
            <a:off x="1774826" y="3733775"/>
            <a:ext cx="3732213" cy="0"/>
          </a:xfrm>
          <a:prstGeom prst="line">
            <a:avLst/>
          </a:prstGeom>
          <a:noFill/>
          <a:ln w="9525" algn="ctr">
            <a:solidFill>
              <a:srgbClr val="002060"/>
            </a:solidFill>
            <a:round/>
            <a:headEnd type="oval" w="med" len="med"/>
            <a:tailEnd/>
          </a:ln>
          <a:extLst>
            <a:ext uri="{909E8E84-426E-40DD-AFC4-6F175D3DCCD1}">
              <a14:hiddenFill xmlns:a14="http://schemas.microsoft.com/office/drawing/2010/main">
                <a:noFill/>
              </a14:hiddenFill>
            </a:ext>
          </a:extLst>
        </p:spPr>
      </p:cxnSp>
      <p:cxnSp>
        <p:nvCxnSpPr>
          <p:cNvPr id="6" name="直接连接符 31"/>
          <p:cNvCxnSpPr>
            <a:cxnSpLocks noChangeShapeType="1"/>
          </p:cNvCxnSpPr>
          <p:nvPr/>
        </p:nvCxnSpPr>
        <p:spPr bwMode="auto">
          <a:xfrm>
            <a:off x="1774826" y="4324325"/>
            <a:ext cx="3732213" cy="0"/>
          </a:xfrm>
          <a:prstGeom prst="line">
            <a:avLst/>
          </a:prstGeom>
          <a:noFill/>
          <a:ln w="9525" algn="ctr">
            <a:solidFill>
              <a:srgbClr val="002060"/>
            </a:solidFill>
            <a:round/>
            <a:headEnd type="oval" w="med" len="med"/>
            <a:tailEnd/>
          </a:ln>
          <a:extLst>
            <a:ext uri="{909E8E84-426E-40DD-AFC4-6F175D3DCCD1}">
              <a14:hiddenFill xmlns:a14="http://schemas.microsoft.com/office/drawing/2010/main">
                <a:noFill/>
              </a14:hiddenFill>
            </a:ext>
          </a:extLst>
        </p:spPr>
      </p:cxnSp>
      <p:sp>
        <p:nvSpPr>
          <p:cNvPr id="7" name="等腰三角形 6"/>
          <p:cNvSpPr/>
          <p:nvPr/>
        </p:nvSpPr>
        <p:spPr>
          <a:xfrm>
            <a:off x="4686300" y="1079475"/>
            <a:ext cx="2954338" cy="1471612"/>
          </a:xfrm>
          <a:prstGeom prst="triangle">
            <a:avLst/>
          </a:prstGeom>
          <a:solidFill>
            <a:srgbClr val="002060"/>
          </a:solidFill>
          <a:ln w="25400" cap="flat" cmpd="sng" algn="ctr">
            <a:solidFill>
              <a:sysClr val="window" lastClr="FFFFFF"/>
            </a:solidFill>
            <a:prstDash val="solid"/>
          </a:ln>
          <a:effectLst/>
        </p:spPr>
        <p:txBody>
          <a:bodyPr lIns="68571" tIns="34286" rIns="68571" bIns="34286" anchor="ctr"/>
          <a:lstStyle/>
          <a:p>
            <a:pPr algn="ctr">
              <a:defRPr/>
            </a:pPr>
            <a:endParaRPr lang="en-US" sz="1300" kern="0">
              <a:solidFill>
                <a:sysClr val="window" lastClr="FFFFFF"/>
              </a:solidFill>
              <a:latin typeface="Calibri"/>
            </a:endParaRPr>
          </a:p>
        </p:txBody>
      </p:sp>
      <p:sp>
        <p:nvSpPr>
          <p:cNvPr id="8" name="等腰三角形 7"/>
          <p:cNvSpPr/>
          <p:nvPr/>
        </p:nvSpPr>
        <p:spPr>
          <a:xfrm>
            <a:off x="4951413" y="1931962"/>
            <a:ext cx="2424112" cy="1208088"/>
          </a:xfrm>
          <a:prstGeom prst="triangle">
            <a:avLst/>
          </a:prstGeom>
          <a:solidFill>
            <a:srgbClr val="002060"/>
          </a:solidFill>
          <a:ln w="25400" cap="flat" cmpd="sng" algn="ctr">
            <a:solidFill>
              <a:sysClr val="window" lastClr="FFFFFF"/>
            </a:solidFill>
            <a:prstDash val="solid"/>
          </a:ln>
          <a:effectLst/>
        </p:spPr>
        <p:txBody>
          <a:bodyPr lIns="68571" tIns="34286" rIns="68571" bIns="34286" anchor="ctr"/>
          <a:lstStyle/>
          <a:p>
            <a:pPr algn="ctr">
              <a:defRPr/>
            </a:pPr>
            <a:endParaRPr lang="en-US" sz="1300" kern="0">
              <a:solidFill>
                <a:sysClr val="window" lastClr="FFFFFF"/>
              </a:solidFill>
              <a:latin typeface="Calibri"/>
            </a:endParaRPr>
          </a:p>
        </p:txBody>
      </p:sp>
      <p:sp>
        <p:nvSpPr>
          <p:cNvPr id="9" name="等腰三角形 8"/>
          <p:cNvSpPr/>
          <p:nvPr/>
        </p:nvSpPr>
        <p:spPr>
          <a:xfrm>
            <a:off x="5160963" y="2744762"/>
            <a:ext cx="2006600" cy="998538"/>
          </a:xfrm>
          <a:prstGeom prst="triangle">
            <a:avLst/>
          </a:prstGeom>
          <a:solidFill>
            <a:srgbClr val="002060"/>
          </a:solidFill>
          <a:ln w="25400" cap="flat" cmpd="sng" algn="ctr">
            <a:solidFill>
              <a:sysClr val="window" lastClr="FFFFFF"/>
            </a:solidFill>
            <a:prstDash val="solid"/>
          </a:ln>
          <a:effectLst/>
        </p:spPr>
        <p:txBody>
          <a:bodyPr lIns="68571" tIns="34286" rIns="68571" bIns="34286" anchor="ctr"/>
          <a:lstStyle/>
          <a:p>
            <a:pPr algn="ctr">
              <a:defRPr/>
            </a:pPr>
            <a:endParaRPr lang="en-US" sz="1300" kern="0">
              <a:solidFill>
                <a:sysClr val="window" lastClr="FFFFFF"/>
              </a:solidFill>
              <a:latin typeface="Calibri"/>
            </a:endParaRPr>
          </a:p>
        </p:txBody>
      </p:sp>
      <p:grpSp>
        <p:nvGrpSpPr>
          <p:cNvPr id="10" name="组合 9"/>
          <p:cNvGrpSpPr/>
          <p:nvPr/>
        </p:nvGrpSpPr>
        <p:grpSpPr>
          <a:xfrm>
            <a:off x="5368925" y="3551212"/>
            <a:ext cx="1589088" cy="792163"/>
            <a:chOff x="5368925" y="3551212"/>
            <a:chExt cx="1589088" cy="792163"/>
          </a:xfrm>
        </p:grpSpPr>
        <p:sp>
          <p:nvSpPr>
            <p:cNvPr id="11" name="等腰三角形 10"/>
            <p:cNvSpPr/>
            <p:nvPr/>
          </p:nvSpPr>
          <p:spPr>
            <a:xfrm>
              <a:off x="5368925" y="3551212"/>
              <a:ext cx="1589088" cy="792163"/>
            </a:xfrm>
            <a:prstGeom prst="triangle">
              <a:avLst/>
            </a:prstGeom>
            <a:solidFill>
              <a:srgbClr val="002060"/>
            </a:solidFill>
            <a:ln w="25400" cap="flat" cmpd="sng" algn="ctr">
              <a:solidFill>
                <a:sysClr val="window" lastClr="FFFFFF"/>
              </a:solidFill>
              <a:prstDash val="solid"/>
            </a:ln>
            <a:effectLst/>
          </p:spPr>
          <p:txBody>
            <a:bodyPr lIns="68580" tIns="34290" rIns="68580" bIns="34290" anchor="ctr"/>
            <a:lstStyle/>
            <a:p>
              <a:pPr algn="ctr">
                <a:defRPr/>
              </a:pPr>
              <a:endParaRPr lang="en-US" sz="1300" kern="0">
                <a:solidFill>
                  <a:sysClr val="window" lastClr="FFFFFF"/>
                </a:solidFill>
                <a:latin typeface="Calibri"/>
              </a:endParaRPr>
            </a:p>
          </p:txBody>
        </p:sp>
        <p:sp>
          <p:nvSpPr>
            <p:cNvPr id="12" name="等腰三角形 11"/>
            <p:cNvSpPr/>
            <p:nvPr/>
          </p:nvSpPr>
          <p:spPr>
            <a:xfrm>
              <a:off x="6027738" y="4186212"/>
              <a:ext cx="273050" cy="157163"/>
            </a:xfrm>
            <a:prstGeom prst="triangle">
              <a:avLst/>
            </a:prstGeom>
            <a:solidFill>
              <a:sysClr val="window" lastClr="FFFFFF"/>
            </a:solidFill>
            <a:ln w="25400" cap="flat" cmpd="sng" algn="ctr">
              <a:noFill/>
              <a:prstDash val="solid"/>
            </a:ln>
            <a:effectLst/>
          </p:spPr>
          <p:txBody>
            <a:bodyPr lIns="68580" tIns="34290" rIns="68580" bIns="34290" anchor="ctr"/>
            <a:lstStyle/>
            <a:p>
              <a:pPr algn="ctr">
                <a:defRPr/>
              </a:pPr>
              <a:endParaRPr lang="en-US" sz="1300" kern="0">
                <a:solidFill>
                  <a:sysClr val="window" lastClr="FFFFFF"/>
                </a:solidFill>
                <a:latin typeface="Calibri"/>
              </a:endParaRPr>
            </a:p>
          </p:txBody>
        </p:sp>
      </p:grpSp>
      <p:sp>
        <p:nvSpPr>
          <p:cNvPr id="13" name="TextBox 44"/>
          <p:cNvSpPr txBox="1">
            <a:spLocks noChangeArrowheads="1"/>
          </p:cNvSpPr>
          <p:nvPr/>
        </p:nvSpPr>
        <p:spPr bwMode="auto">
          <a:xfrm>
            <a:off x="3941763" y="2209776"/>
            <a:ext cx="315912" cy="38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400" b="1">
                <a:solidFill>
                  <a:srgbClr val="002060"/>
                </a:solidFill>
                <a:latin typeface="Arial Rounded MT Bold" pitchFamily="34" charset="0"/>
                <a:cs typeface="Times New Roman" pitchFamily="18" charset="0"/>
              </a:rPr>
              <a:t>A</a:t>
            </a:r>
            <a:endParaRPr lang="zh-CN" altLang="en-US" sz="2400" b="1">
              <a:solidFill>
                <a:srgbClr val="002060"/>
              </a:solidFill>
              <a:latin typeface="Arial Rounded MT Bold" pitchFamily="34" charset="0"/>
              <a:cs typeface="Times New Roman" pitchFamily="18" charset="0"/>
            </a:endParaRPr>
          </a:p>
        </p:txBody>
      </p:sp>
      <p:sp>
        <p:nvSpPr>
          <p:cNvPr id="14" name="TextBox 45"/>
          <p:cNvSpPr txBox="1">
            <a:spLocks noChangeArrowheads="1"/>
          </p:cNvSpPr>
          <p:nvPr/>
        </p:nvSpPr>
        <p:spPr bwMode="auto">
          <a:xfrm>
            <a:off x="3941763" y="2801912"/>
            <a:ext cx="315912" cy="38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400" b="1">
                <a:solidFill>
                  <a:srgbClr val="002060"/>
                </a:solidFill>
                <a:latin typeface="Arial Rounded MT Bold" pitchFamily="34" charset="0"/>
                <a:cs typeface="Times New Roman" pitchFamily="18" charset="0"/>
              </a:rPr>
              <a:t>B</a:t>
            </a:r>
            <a:endParaRPr lang="zh-CN" altLang="en-US" sz="2400" b="1">
              <a:solidFill>
                <a:srgbClr val="002060"/>
              </a:solidFill>
              <a:latin typeface="Arial Rounded MT Bold" pitchFamily="34" charset="0"/>
              <a:cs typeface="Times New Roman" pitchFamily="18" charset="0"/>
            </a:endParaRPr>
          </a:p>
        </p:txBody>
      </p:sp>
      <p:sp>
        <p:nvSpPr>
          <p:cNvPr id="15" name="TextBox 46"/>
          <p:cNvSpPr txBox="1">
            <a:spLocks noChangeArrowheads="1"/>
          </p:cNvSpPr>
          <p:nvPr/>
        </p:nvSpPr>
        <p:spPr bwMode="auto">
          <a:xfrm>
            <a:off x="3941763" y="3392462"/>
            <a:ext cx="315912" cy="38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400" b="1">
                <a:solidFill>
                  <a:srgbClr val="002060"/>
                </a:solidFill>
                <a:latin typeface="Arial Rounded MT Bold" pitchFamily="34" charset="0"/>
                <a:cs typeface="Times New Roman" pitchFamily="18" charset="0"/>
              </a:rPr>
              <a:t>C</a:t>
            </a:r>
            <a:endParaRPr lang="zh-CN" altLang="en-US" sz="2400" b="1">
              <a:solidFill>
                <a:srgbClr val="002060"/>
              </a:solidFill>
              <a:latin typeface="Arial Rounded MT Bold" pitchFamily="34" charset="0"/>
              <a:cs typeface="Times New Roman" pitchFamily="18" charset="0"/>
            </a:endParaRPr>
          </a:p>
        </p:txBody>
      </p:sp>
      <p:sp>
        <p:nvSpPr>
          <p:cNvPr id="16" name="TextBox 47"/>
          <p:cNvSpPr txBox="1">
            <a:spLocks noChangeArrowheads="1"/>
          </p:cNvSpPr>
          <p:nvPr/>
        </p:nvSpPr>
        <p:spPr bwMode="auto">
          <a:xfrm>
            <a:off x="3941763" y="3983012"/>
            <a:ext cx="315912" cy="38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400" b="1">
                <a:solidFill>
                  <a:srgbClr val="002060"/>
                </a:solidFill>
                <a:latin typeface="Arial Rounded MT Bold" pitchFamily="34" charset="0"/>
                <a:cs typeface="Times New Roman" pitchFamily="18" charset="0"/>
              </a:rPr>
              <a:t>D</a:t>
            </a:r>
            <a:endParaRPr lang="zh-CN" altLang="en-US" sz="2400" b="1">
              <a:solidFill>
                <a:srgbClr val="002060"/>
              </a:solidFill>
              <a:latin typeface="Arial Rounded MT Bold" pitchFamily="34" charset="0"/>
              <a:cs typeface="Times New Roman" pitchFamily="18" charset="0"/>
            </a:endParaRPr>
          </a:p>
        </p:txBody>
      </p:sp>
      <p:sp>
        <p:nvSpPr>
          <p:cNvPr id="17" name="TextBox 16"/>
          <p:cNvSpPr txBox="1"/>
          <p:nvPr/>
        </p:nvSpPr>
        <p:spPr>
          <a:xfrm>
            <a:off x="1920875" y="2208082"/>
            <a:ext cx="2020888" cy="344698"/>
          </a:xfrm>
          <a:prstGeom prst="rect">
            <a:avLst/>
          </a:prstGeom>
          <a:noFill/>
        </p:spPr>
        <p:txBody>
          <a:bodyPr lIns="91428" tIns="45714" rIns="91428" bIns="45714" anchor="ctr">
            <a:spAutoFit/>
          </a:bodyPr>
          <a:lstStyle/>
          <a:p>
            <a:pPr algn="ctr">
              <a:lnSpc>
                <a:spcPct val="130000"/>
              </a:lnSpc>
              <a:defRPr/>
            </a:pPr>
            <a:r>
              <a:rPr lang="zh-CN" altLang="en-US" sz="1400" kern="0" dirty="0">
                <a:solidFill>
                  <a:sysClr val="windowText" lastClr="000000"/>
                </a:solidFill>
                <a:latin typeface="Arial" pitchFamily="34" charset="0"/>
                <a:ea typeface="微软雅黑" pitchFamily="34" charset="-122"/>
                <a:cs typeface="Arial" pitchFamily="34" charset="0"/>
              </a:rPr>
              <a:t>请在此处输入您的文本</a:t>
            </a:r>
            <a:endParaRPr lang="en-US" altLang="zh-CN" sz="1400" kern="0" dirty="0">
              <a:solidFill>
                <a:sysClr val="windowText" lastClr="000000"/>
              </a:solidFill>
              <a:latin typeface="Arial" pitchFamily="34" charset="0"/>
              <a:ea typeface="微软雅黑" pitchFamily="34" charset="-122"/>
              <a:cs typeface="Arial" pitchFamily="34" charset="0"/>
            </a:endParaRPr>
          </a:p>
        </p:txBody>
      </p:sp>
      <p:sp>
        <p:nvSpPr>
          <p:cNvPr id="18" name="TextBox 49"/>
          <p:cNvSpPr txBox="1"/>
          <p:nvPr/>
        </p:nvSpPr>
        <p:spPr>
          <a:xfrm>
            <a:off x="1920875" y="2799426"/>
            <a:ext cx="2020888" cy="344698"/>
          </a:xfrm>
          <a:prstGeom prst="rect">
            <a:avLst/>
          </a:prstGeom>
          <a:noFill/>
        </p:spPr>
        <p:txBody>
          <a:bodyPr lIns="91428" tIns="45714" rIns="91428" bIns="45714" anchor="ctr">
            <a:spAutoFit/>
          </a:bodyPr>
          <a:lstStyle/>
          <a:p>
            <a:pPr algn="ctr">
              <a:lnSpc>
                <a:spcPct val="130000"/>
              </a:lnSpc>
              <a:defRPr/>
            </a:pPr>
            <a:r>
              <a:rPr lang="zh-CN" altLang="en-US" sz="1400" kern="0" dirty="0">
                <a:solidFill>
                  <a:sysClr val="windowText" lastClr="000000"/>
                </a:solidFill>
                <a:latin typeface="Arial" pitchFamily="34" charset="0"/>
                <a:ea typeface="微软雅黑" pitchFamily="34" charset="-122"/>
                <a:cs typeface="Arial" pitchFamily="34" charset="0"/>
              </a:rPr>
              <a:t>请在此处输入您的文本</a:t>
            </a:r>
            <a:endParaRPr lang="en-US" altLang="zh-CN" sz="1400" kern="0" dirty="0">
              <a:solidFill>
                <a:sysClr val="windowText" lastClr="000000"/>
              </a:solidFill>
              <a:latin typeface="Arial" pitchFamily="34" charset="0"/>
              <a:ea typeface="微软雅黑" pitchFamily="34" charset="-122"/>
              <a:cs typeface="Arial" pitchFamily="34" charset="0"/>
            </a:endParaRPr>
          </a:p>
        </p:txBody>
      </p:sp>
      <p:sp>
        <p:nvSpPr>
          <p:cNvPr id="19" name="TextBox 18"/>
          <p:cNvSpPr txBox="1"/>
          <p:nvPr/>
        </p:nvSpPr>
        <p:spPr>
          <a:xfrm>
            <a:off x="1920875" y="3390771"/>
            <a:ext cx="2020888" cy="344698"/>
          </a:xfrm>
          <a:prstGeom prst="rect">
            <a:avLst/>
          </a:prstGeom>
          <a:noFill/>
        </p:spPr>
        <p:txBody>
          <a:bodyPr lIns="91428" tIns="45714" rIns="91428" bIns="45714" anchor="ctr">
            <a:spAutoFit/>
          </a:bodyPr>
          <a:lstStyle/>
          <a:p>
            <a:pPr algn="ctr">
              <a:lnSpc>
                <a:spcPct val="130000"/>
              </a:lnSpc>
              <a:defRPr/>
            </a:pPr>
            <a:r>
              <a:rPr lang="zh-CN" altLang="en-US" sz="1400" kern="0" dirty="0">
                <a:solidFill>
                  <a:sysClr val="windowText" lastClr="000000"/>
                </a:solidFill>
                <a:latin typeface="Arial" pitchFamily="34" charset="0"/>
                <a:ea typeface="微软雅黑" pitchFamily="34" charset="-122"/>
                <a:cs typeface="Arial" pitchFamily="34" charset="0"/>
              </a:rPr>
              <a:t>请在此处输入您的文本</a:t>
            </a:r>
            <a:endParaRPr lang="en-US" altLang="zh-CN" sz="1400" kern="0" dirty="0">
              <a:solidFill>
                <a:sysClr val="windowText" lastClr="000000"/>
              </a:solidFill>
              <a:latin typeface="Arial" pitchFamily="34" charset="0"/>
              <a:ea typeface="微软雅黑" pitchFamily="34" charset="-122"/>
              <a:cs typeface="Arial" pitchFamily="34" charset="0"/>
            </a:endParaRPr>
          </a:p>
        </p:txBody>
      </p:sp>
      <p:sp>
        <p:nvSpPr>
          <p:cNvPr id="20" name="TextBox 49"/>
          <p:cNvSpPr txBox="1"/>
          <p:nvPr/>
        </p:nvSpPr>
        <p:spPr>
          <a:xfrm>
            <a:off x="1920875" y="3981320"/>
            <a:ext cx="2020888" cy="344698"/>
          </a:xfrm>
          <a:prstGeom prst="rect">
            <a:avLst/>
          </a:prstGeom>
          <a:noFill/>
        </p:spPr>
        <p:txBody>
          <a:bodyPr lIns="91428" tIns="45714" rIns="91428" bIns="45714" anchor="ctr">
            <a:spAutoFit/>
          </a:bodyPr>
          <a:lstStyle/>
          <a:p>
            <a:pPr algn="ctr">
              <a:lnSpc>
                <a:spcPct val="130000"/>
              </a:lnSpc>
              <a:defRPr/>
            </a:pPr>
            <a:r>
              <a:rPr lang="zh-CN" altLang="en-US" sz="1400" kern="0" dirty="0">
                <a:solidFill>
                  <a:sysClr val="windowText" lastClr="000000"/>
                </a:solidFill>
                <a:latin typeface="Arial" pitchFamily="34" charset="0"/>
                <a:ea typeface="微软雅黑" pitchFamily="34" charset="-122"/>
                <a:cs typeface="Arial" pitchFamily="34" charset="0"/>
              </a:rPr>
              <a:t>请在此处输入您的文本</a:t>
            </a:r>
            <a:endParaRPr lang="en-US" altLang="zh-CN" sz="1400" kern="0" dirty="0">
              <a:solidFill>
                <a:sysClr val="windowText" lastClr="000000"/>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124153235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 presetClass="entr" presetSubtype="4"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1000" fill="hold"/>
                                        <p:tgtEl>
                                          <p:spTgt spid="10"/>
                                        </p:tgtEl>
                                        <p:attrNameLst>
                                          <p:attrName>ppt_x</p:attrName>
                                        </p:attrNameLst>
                                      </p:cBhvr>
                                      <p:tavLst>
                                        <p:tav tm="0">
                                          <p:val>
                                            <p:strVal val="#ppt_x"/>
                                          </p:val>
                                        </p:tav>
                                        <p:tav tm="100000">
                                          <p:val>
                                            <p:strVal val="#ppt_x"/>
                                          </p:val>
                                        </p:tav>
                                      </p:tavLst>
                                    </p:anim>
                                    <p:anim calcmode="lin" valueType="num">
                                      <p:cBhvr additive="base">
                                        <p:cTn id="11" dur="1000" fill="hold"/>
                                        <p:tgtEl>
                                          <p:spTgt spid="10"/>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1000" fill="hold"/>
                                        <p:tgtEl>
                                          <p:spTgt spid="9"/>
                                        </p:tgtEl>
                                        <p:attrNameLst>
                                          <p:attrName>ppt_x</p:attrName>
                                        </p:attrNameLst>
                                      </p:cBhvr>
                                      <p:tavLst>
                                        <p:tav tm="0">
                                          <p:val>
                                            <p:strVal val="#ppt_x"/>
                                          </p:val>
                                        </p:tav>
                                        <p:tav tm="100000">
                                          <p:val>
                                            <p:strVal val="#ppt_x"/>
                                          </p:val>
                                        </p:tav>
                                      </p:tavLst>
                                    </p:anim>
                                    <p:anim calcmode="lin" valueType="num">
                                      <p:cBhvr additive="base">
                                        <p:cTn id="15" dur="1000" fill="hold"/>
                                        <p:tgtEl>
                                          <p:spTgt spid="9"/>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ppt_x"/>
                                          </p:val>
                                        </p:tav>
                                        <p:tav tm="100000">
                                          <p:val>
                                            <p:strVal val="#ppt_x"/>
                                          </p:val>
                                        </p:tav>
                                      </p:tavLst>
                                    </p:anim>
                                    <p:anim calcmode="lin" valueType="num">
                                      <p:cBhvr additive="base">
                                        <p:cTn id="19" dur="10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1000" fill="hold"/>
                                        <p:tgtEl>
                                          <p:spTgt spid="7"/>
                                        </p:tgtEl>
                                        <p:attrNameLst>
                                          <p:attrName>ppt_x</p:attrName>
                                        </p:attrNameLst>
                                      </p:cBhvr>
                                      <p:tavLst>
                                        <p:tav tm="0">
                                          <p:val>
                                            <p:strVal val="#ppt_x"/>
                                          </p:val>
                                        </p:tav>
                                        <p:tav tm="100000">
                                          <p:val>
                                            <p:strVal val="#ppt_x"/>
                                          </p:val>
                                        </p:tav>
                                      </p:tavLst>
                                    </p:anim>
                                    <p:anim calcmode="lin" valueType="num">
                                      <p:cBhvr additive="base">
                                        <p:cTn id="23" dur="1000" fill="hold"/>
                                        <p:tgtEl>
                                          <p:spTgt spid="7"/>
                                        </p:tgtEl>
                                        <p:attrNameLst>
                                          <p:attrName>ppt_y</p:attrName>
                                        </p:attrNameLst>
                                      </p:cBhvr>
                                      <p:tavLst>
                                        <p:tav tm="0">
                                          <p:val>
                                            <p:strVal val="1+#ppt_h/2"/>
                                          </p:val>
                                        </p:tav>
                                        <p:tav tm="100000">
                                          <p:val>
                                            <p:strVal val="#ppt_y"/>
                                          </p:val>
                                        </p:tav>
                                      </p:tavLst>
                                    </p:anim>
                                  </p:childTnLst>
                                </p:cTn>
                              </p:par>
                              <p:par>
                                <p:cTn id="24" presetID="22" presetClass="entr" presetSubtype="2" fill="hold" nodeType="withEffect">
                                  <p:stCondLst>
                                    <p:cond delay="1000"/>
                                  </p:stCondLst>
                                  <p:childTnLst>
                                    <p:set>
                                      <p:cBhvr>
                                        <p:cTn id="25" dur="1" fill="hold">
                                          <p:stCondLst>
                                            <p:cond delay="0"/>
                                          </p:stCondLst>
                                        </p:cTn>
                                        <p:tgtEl>
                                          <p:spTgt spid="6"/>
                                        </p:tgtEl>
                                        <p:attrNameLst>
                                          <p:attrName>style.visibility</p:attrName>
                                        </p:attrNameLst>
                                      </p:cBhvr>
                                      <p:to>
                                        <p:strVal val="visible"/>
                                      </p:to>
                                    </p:set>
                                    <p:animEffect transition="in" filter="wipe(right)">
                                      <p:cBhvr>
                                        <p:cTn id="26" dur="750"/>
                                        <p:tgtEl>
                                          <p:spTgt spid="6"/>
                                        </p:tgtEl>
                                      </p:cBhvr>
                                    </p:animEffect>
                                  </p:childTnLst>
                                </p:cTn>
                              </p:par>
                              <p:par>
                                <p:cTn id="27" presetID="22" presetClass="entr" presetSubtype="2"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750"/>
                                        <p:tgtEl>
                                          <p:spTgt spid="5"/>
                                        </p:tgtEl>
                                      </p:cBhvr>
                                    </p:animEffect>
                                  </p:childTnLst>
                                </p:cTn>
                              </p:par>
                              <p:par>
                                <p:cTn id="30" presetID="22" presetClass="entr" presetSubtype="2"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wipe(right)">
                                      <p:cBhvr>
                                        <p:cTn id="32" dur="750"/>
                                        <p:tgtEl>
                                          <p:spTgt spid="4"/>
                                        </p:tgtEl>
                                      </p:cBhvr>
                                    </p:animEffect>
                                  </p:childTnLst>
                                </p:cTn>
                              </p:par>
                              <p:par>
                                <p:cTn id="33" presetID="22" presetClass="entr" presetSubtype="2"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wipe(right)">
                                      <p:cBhvr>
                                        <p:cTn id="35" dur="750"/>
                                        <p:tgtEl>
                                          <p:spTgt spid="3"/>
                                        </p:tgtEl>
                                      </p:cBhvr>
                                    </p:animEffect>
                                  </p:childTnLst>
                                </p:cTn>
                              </p:par>
                              <p:par>
                                <p:cTn id="36" presetID="49" presetClass="entr" presetSubtype="0" decel="100000" fill="hold" grpId="0" nodeType="withEffect">
                                  <p:stCondLst>
                                    <p:cond delay="1750"/>
                                  </p:stCondLst>
                                  <p:childTnLst>
                                    <p:set>
                                      <p:cBhvr>
                                        <p:cTn id="37" dur="1" fill="hold">
                                          <p:stCondLst>
                                            <p:cond delay="0"/>
                                          </p:stCondLst>
                                        </p:cTn>
                                        <p:tgtEl>
                                          <p:spTgt spid="20"/>
                                        </p:tgtEl>
                                        <p:attrNameLst>
                                          <p:attrName>style.visibility</p:attrName>
                                        </p:attrNameLst>
                                      </p:cBhvr>
                                      <p:to>
                                        <p:strVal val="visible"/>
                                      </p:to>
                                    </p:set>
                                    <p:anim calcmode="lin" valueType="num">
                                      <p:cBhvr>
                                        <p:cTn id="38" dur="1000" fill="hold"/>
                                        <p:tgtEl>
                                          <p:spTgt spid="20"/>
                                        </p:tgtEl>
                                        <p:attrNameLst>
                                          <p:attrName>ppt_w</p:attrName>
                                        </p:attrNameLst>
                                      </p:cBhvr>
                                      <p:tavLst>
                                        <p:tav tm="0">
                                          <p:val>
                                            <p:fltVal val="0"/>
                                          </p:val>
                                        </p:tav>
                                        <p:tav tm="100000">
                                          <p:val>
                                            <p:strVal val="#ppt_w"/>
                                          </p:val>
                                        </p:tav>
                                      </p:tavLst>
                                    </p:anim>
                                    <p:anim calcmode="lin" valueType="num">
                                      <p:cBhvr>
                                        <p:cTn id="39" dur="1000" fill="hold"/>
                                        <p:tgtEl>
                                          <p:spTgt spid="20"/>
                                        </p:tgtEl>
                                        <p:attrNameLst>
                                          <p:attrName>ppt_h</p:attrName>
                                        </p:attrNameLst>
                                      </p:cBhvr>
                                      <p:tavLst>
                                        <p:tav tm="0">
                                          <p:val>
                                            <p:fltVal val="0"/>
                                          </p:val>
                                        </p:tav>
                                        <p:tav tm="100000">
                                          <p:val>
                                            <p:strVal val="#ppt_h"/>
                                          </p:val>
                                        </p:tav>
                                      </p:tavLst>
                                    </p:anim>
                                    <p:anim calcmode="lin" valueType="num">
                                      <p:cBhvr>
                                        <p:cTn id="40" dur="1000" fill="hold"/>
                                        <p:tgtEl>
                                          <p:spTgt spid="20"/>
                                        </p:tgtEl>
                                        <p:attrNameLst>
                                          <p:attrName>style.rotation</p:attrName>
                                        </p:attrNameLst>
                                      </p:cBhvr>
                                      <p:tavLst>
                                        <p:tav tm="0">
                                          <p:val>
                                            <p:fltVal val="360"/>
                                          </p:val>
                                        </p:tav>
                                        <p:tav tm="100000">
                                          <p:val>
                                            <p:fltVal val="0"/>
                                          </p:val>
                                        </p:tav>
                                      </p:tavLst>
                                    </p:anim>
                                    <p:animEffect transition="in" filter="fade">
                                      <p:cBhvr>
                                        <p:cTn id="41" dur="1000"/>
                                        <p:tgtEl>
                                          <p:spTgt spid="20"/>
                                        </p:tgtEl>
                                      </p:cBhvr>
                                    </p:animEffect>
                                  </p:childTnLst>
                                </p:cTn>
                              </p:par>
                              <p:par>
                                <p:cTn id="42" presetID="49" presetClass="entr" presetSubtype="0" decel="100000" fill="hold" grpId="0" nodeType="withEffect">
                                  <p:stCondLst>
                                    <p:cond delay="1750"/>
                                  </p:stCondLst>
                                  <p:childTnLst>
                                    <p:set>
                                      <p:cBhvr>
                                        <p:cTn id="43" dur="1" fill="hold">
                                          <p:stCondLst>
                                            <p:cond delay="0"/>
                                          </p:stCondLst>
                                        </p:cTn>
                                        <p:tgtEl>
                                          <p:spTgt spid="16"/>
                                        </p:tgtEl>
                                        <p:attrNameLst>
                                          <p:attrName>style.visibility</p:attrName>
                                        </p:attrNameLst>
                                      </p:cBhvr>
                                      <p:to>
                                        <p:strVal val="visible"/>
                                      </p:to>
                                    </p:set>
                                    <p:anim calcmode="lin" valueType="num">
                                      <p:cBhvr>
                                        <p:cTn id="44" dur="1000" fill="hold"/>
                                        <p:tgtEl>
                                          <p:spTgt spid="16"/>
                                        </p:tgtEl>
                                        <p:attrNameLst>
                                          <p:attrName>ppt_w</p:attrName>
                                        </p:attrNameLst>
                                      </p:cBhvr>
                                      <p:tavLst>
                                        <p:tav tm="0">
                                          <p:val>
                                            <p:fltVal val="0"/>
                                          </p:val>
                                        </p:tav>
                                        <p:tav tm="100000">
                                          <p:val>
                                            <p:strVal val="#ppt_w"/>
                                          </p:val>
                                        </p:tav>
                                      </p:tavLst>
                                    </p:anim>
                                    <p:anim calcmode="lin" valueType="num">
                                      <p:cBhvr>
                                        <p:cTn id="45" dur="1000" fill="hold"/>
                                        <p:tgtEl>
                                          <p:spTgt spid="16"/>
                                        </p:tgtEl>
                                        <p:attrNameLst>
                                          <p:attrName>ppt_h</p:attrName>
                                        </p:attrNameLst>
                                      </p:cBhvr>
                                      <p:tavLst>
                                        <p:tav tm="0">
                                          <p:val>
                                            <p:fltVal val="0"/>
                                          </p:val>
                                        </p:tav>
                                        <p:tav tm="100000">
                                          <p:val>
                                            <p:strVal val="#ppt_h"/>
                                          </p:val>
                                        </p:tav>
                                      </p:tavLst>
                                    </p:anim>
                                    <p:anim calcmode="lin" valueType="num">
                                      <p:cBhvr>
                                        <p:cTn id="46" dur="1000" fill="hold"/>
                                        <p:tgtEl>
                                          <p:spTgt spid="16"/>
                                        </p:tgtEl>
                                        <p:attrNameLst>
                                          <p:attrName>style.rotation</p:attrName>
                                        </p:attrNameLst>
                                      </p:cBhvr>
                                      <p:tavLst>
                                        <p:tav tm="0">
                                          <p:val>
                                            <p:fltVal val="360"/>
                                          </p:val>
                                        </p:tav>
                                        <p:tav tm="100000">
                                          <p:val>
                                            <p:fltVal val="0"/>
                                          </p:val>
                                        </p:tav>
                                      </p:tavLst>
                                    </p:anim>
                                    <p:animEffect transition="in" filter="fade">
                                      <p:cBhvr>
                                        <p:cTn id="47" dur="1000"/>
                                        <p:tgtEl>
                                          <p:spTgt spid="16"/>
                                        </p:tgtEl>
                                      </p:cBhvr>
                                    </p:animEffect>
                                  </p:childTnLst>
                                </p:cTn>
                              </p:par>
                              <p:par>
                                <p:cTn id="48" presetID="49" presetClass="entr" presetSubtype="0" decel="100000" fill="hold" grpId="0" nodeType="withEffect">
                                  <p:stCondLst>
                                    <p:cond delay="1750"/>
                                  </p:stCondLst>
                                  <p:childTnLst>
                                    <p:set>
                                      <p:cBhvr>
                                        <p:cTn id="49" dur="1" fill="hold">
                                          <p:stCondLst>
                                            <p:cond delay="0"/>
                                          </p:stCondLst>
                                        </p:cTn>
                                        <p:tgtEl>
                                          <p:spTgt spid="19"/>
                                        </p:tgtEl>
                                        <p:attrNameLst>
                                          <p:attrName>style.visibility</p:attrName>
                                        </p:attrNameLst>
                                      </p:cBhvr>
                                      <p:to>
                                        <p:strVal val="visible"/>
                                      </p:to>
                                    </p:set>
                                    <p:anim calcmode="lin" valueType="num">
                                      <p:cBhvr>
                                        <p:cTn id="50" dur="1000" fill="hold"/>
                                        <p:tgtEl>
                                          <p:spTgt spid="19"/>
                                        </p:tgtEl>
                                        <p:attrNameLst>
                                          <p:attrName>ppt_w</p:attrName>
                                        </p:attrNameLst>
                                      </p:cBhvr>
                                      <p:tavLst>
                                        <p:tav tm="0">
                                          <p:val>
                                            <p:fltVal val="0"/>
                                          </p:val>
                                        </p:tav>
                                        <p:tav tm="100000">
                                          <p:val>
                                            <p:strVal val="#ppt_w"/>
                                          </p:val>
                                        </p:tav>
                                      </p:tavLst>
                                    </p:anim>
                                    <p:anim calcmode="lin" valueType="num">
                                      <p:cBhvr>
                                        <p:cTn id="51" dur="1000" fill="hold"/>
                                        <p:tgtEl>
                                          <p:spTgt spid="19"/>
                                        </p:tgtEl>
                                        <p:attrNameLst>
                                          <p:attrName>ppt_h</p:attrName>
                                        </p:attrNameLst>
                                      </p:cBhvr>
                                      <p:tavLst>
                                        <p:tav tm="0">
                                          <p:val>
                                            <p:fltVal val="0"/>
                                          </p:val>
                                        </p:tav>
                                        <p:tav tm="100000">
                                          <p:val>
                                            <p:strVal val="#ppt_h"/>
                                          </p:val>
                                        </p:tav>
                                      </p:tavLst>
                                    </p:anim>
                                    <p:anim calcmode="lin" valueType="num">
                                      <p:cBhvr>
                                        <p:cTn id="52" dur="1000" fill="hold"/>
                                        <p:tgtEl>
                                          <p:spTgt spid="19"/>
                                        </p:tgtEl>
                                        <p:attrNameLst>
                                          <p:attrName>style.rotation</p:attrName>
                                        </p:attrNameLst>
                                      </p:cBhvr>
                                      <p:tavLst>
                                        <p:tav tm="0">
                                          <p:val>
                                            <p:fltVal val="360"/>
                                          </p:val>
                                        </p:tav>
                                        <p:tav tm="100000">
                                          <p:val>
                                            <p:fltVal val="0"/>
                                          </p:val>
                                        </p:tav>
                                      </p:tavLst>
                                    </p:anim>
                                    <p:animEffect transition="in" filter="fade">
                                      <p:cBhvr>
                                        <p:cTn id="53" dur="1000"/>
                                        <p:tgtEl>
                                          <p:spTgt spid="19"/>
                                        </p:tgtEl>
                                      </p:cBhvr>
                                    </p:animEffect>
                                  </p:childTnLst>
                                </p:cTn>
                              </p:par>
                              <p:par>
                                <p:cTn id="54" presetID="49" presetClass="entr" presetSubtype="0" decel="100000" fill="hold" grpId="0" nodeType="withEffect">
                                  <p:stCondLst>
                                    <p:cond delay="1750"/>
                                  </p:stCondLst>
                                  <p:childTnLst>
                                    <p:set>
                                      <p:cBhvr>
                                        <p:cTn id="55" dur="1" fill="hold">
                                          <p:stCondLst>
                                            <p:cond delay="0"/>
                                          </p:stCondLst>
                                        </p:cTn>
                                        <p:tgtEl>
                                          <p:spTgt spid="15"/>
                                        </p:tgtEl>
                                        <p:attrNameLst>
                                          <p:attrName>style.visibility</p:attrName>
                                        </p:attrNameLst>
                                      </p:cBhvr>
                                      <p:to>
                                        <p:strVal val="visible"/>
                                      </p:to>
                                    </p:set>
                                    <p:anim calcmode="lin" valueType="num">
                                      <p:cBhvr>
                                        <p:cTn id="56" dur="1000" fill="hold"/>
                                        <p:tgtEl>
                                          <p:spTgt spid="15"/>
                                        </p:tgtEl>
                                        <p:attrNameLst>
                                          <p:attrName>ppt_w</p:attrName>
                                        </p:attrNameLst>
                                      </p:cBhvr>
                                      <p:tavLst>
                                        <p:tav tm="0">
                                          <p:val>
                                            <p:fltVal val="0"/>
                                          </p:val>
                                        </p:tav>
                                        <p:tav tm="100000">
                                          <p:val>
                                            <p:strVal val="#ppt_w"/>
                                          </p:val>
                                        </p:tav>
                                      </p:tavLst>
                                    </p:anim>
                                    <p:anim calcmode="lin" valueType="num">
                                      <p:cBhvr>
                                        <p:cTn id="57" dur="1000" fill="hold"/>
                                        <p:tgtEl>
                                          <p:spTgt spid="15"/>
                                        </p:tgtEl>
                                        <p:attrNameLst>
                                          <p:attrName>ppt_h</p:attrName>
                                        </p:attrNameLst>
                                      </p:cBhvr>
                                      <p:tavLst>
                                        <p:tav tm="0">
                                          <p:val>
                                            <p:fltVal val="0"/>
                                          </p:val>
                                        </p:tav>
                                        <p:tav tm="100000">
                                          <p:val>
                                            <p:strVal val="#ppt_h"/>
                                          </p:val>
                                        </p:tav>
                                      </p:tavLst>
                                    </p:anim>
                                    <p:anim calcmode="lin" valueType="num">
                                      <p:cBhvr>
                                        <p:cTn id="58" dur="1000" fill="hold"/>
                                        <p:tgtEl>
                                          <p:spTgt spid="15"/>
                                        </p:tgtEl>
                                        <p:attrNameLst>
                                          <p:attrName>style.rotation</p:attrName>
                                        </p:attrNameLst>
                                      </p:cBhvr>
                                      <p:tavLst>
                                        <p:tav tm="0">
                                          <p:val>
                                            <p:fltVal val="360"/>
                                          </p:val>
                                        </p:tav>
                                        <p:tav tm="100000">
                                          <p:val>
                                            <p:fltVal val="0"/>
                                          </p:val>
                                        </p:tav>
                                      </p:tavLst>
                                    </p:anim>
                                    <p:animEffect transition="in" filter="fade">
                                      <p:cBhvr>
                                        <p:cTn id="59" dur="1000"/>
                                        <p:tgtEl>
                                          <p:spTgt spid="15"/>
                                        </p:tgtEl>
                                      </p:cBhvr>
                                    </p:animEffect>
                                  </p:childTnLst>
                                </p:cTn>
                              </p:par>
                              <p:par>
                                <p:cTn id="60" presetID="49" presetClass="entr" presetSubtype="0" decel="100000" fill="hold" grpId="0" nodeType="withEffect">
                                  <p:stCondLst>
                                    <p:cond delay="1750"/>
                                  </p:stCondLst>
                                  <p:childTnLst>
                                    <p:set>
                                      <p:cBhvr>
                                        <p:cTn id="61" dur="1" fill="hold">
                                          <p:stCondLst>
                                            <p:cond delay="0"/>
                                          </p:stCondLst>
                                        </p:cTn>
                                        <p:tgtEl>
                                          <p:spTgt spid="18"/>
                                        </p:tgtEl>
                                        <p:attrNameLst>
                                          <p:attrName>style.visibility</p:attrName>
                                        </p:attrNameLst>
                                      </p:cBhvr>
                                      <p:to>
                                        <p:strVal val="visible"/>
                                      </p:to>
                                    </p:set>
                                    <p:anim calcmode="lin" valueType="num">
                                      <p:cBhvr>
                                        <p:cTn id="62" dur="1000" fill="hold"/>
                                        <p:tgtEl>
                                          <p:spTgt spid="18"/>
                                        </p:tgtEl>
                                        <p:attrNameLst>
                                          <p:attrName>ppt_w</p:attrName>
                                        </p:attrNameLst>
                                      </p:cBhvr>
                                      <p:tavLst>
                                        <p:tav tm="0">
                                          <p:val>
                                            <p:fltVal val="0"/>
                                          </p:val>
                                        </p:tav>
                                        <p:tav tm="100000">
                                          <p:val>
                                            <p:strVal val="#ppt_w"/>
                                          </p:val>
                                        </p:tav>
                                      </p:tavLst>
                                    </p:anim>
                                    <p:anim calcmode="lin" valueType="num">
                                      <p:cBhvr>
                                        <p:cTn id="63" dur="1000" fill="hold"/>
                                        <p:tgtEl>
                                          <p:spTgt spid="18"/>
                                        </p:tgtEl>
                                        <p:attrNameLst>
                                          <p:attrName>ppt_h</p:attrName>
                                        </p:attrNameLst>
                                      </p:cBhvr>
                                      <p:tavLst>
                                        <p:tav tm="0">
                                          <p:val>
                                            <p:fltVal val="0"/>
                                          </p:val>
                                        </p:tav>
                                        <p:tav tm="100000">
                                          <p:val>
                                            <p:strVal val="#ppt_h"/>
                                          </p:val>
                                        </p:tav>
                                      </p:tavLst>
                                    </p:anim>
                                    <p:anim calcmode="lin" valueType="num">
                                      <p:cBhvr>
                                        <p:cTn id="64" dur="1000" fill="hold"/>
                                        <p:tgtEl>
                                          <p:spTgt spid="18"/>
                                        </p:tgtEl>
                                        <p:attrNameLst>
                                          <p:attrName>style.rotation</p:attrName>
                                        </p:attrNameLst>
                                      </p:cBhvr>
                                      <p:tavLst>
                                        <p:tav tm="0">
                                          <p:val>
                                            <p:fltVal val="360"/>
                                          </p:val>
                                        </p:tav>
                                        <p:tav tm="100000">
                                          <p:val>
                                            <p:fltVal val="0"/>
                                          </p:val>
                                        </p:tav>
                                      </p:tavLst>
                                    </p:anim>
                                    <p:animEffect transition="in" filter="fade">
                                      <p:cBhvr>
                                        <p:cTn id="65" dur="1000"/>
                                        <p:tgtEl>
                                          <p:spTgt spid="18"/>
                                        </p:tgtEl>
                                      </p:cBhvr>
                                    </p:animEffect>
                                  </p:childTnLst>
                                </p:cTn>
                              </p:par>
                              <p:par>
                                <p:cTn id="66" presetID="49" presetClass="entr" presetSubtype="0" decel="100000" fill="hold" grpId="0" nodeType="withEffect">
                                  <p:stCondLst>
                                    <p:cond delay="1750"/>
                                  </p:stCondLst>
                                  <p:childTnLst>
                                    <p:set>
                                      <p:cBhvr>
                                        <p:cTn id="67" dur="1" fill="hold">
                                          <p:stCondLst>
                                            <p:cond delay="0"/>
                                          </p:stCondLst>
                                        </p:cTn>
                                        <p:tgtEl>
                                          <p:spTgt spid="14"/>
                                        </p:tgtEl>
                                        <p:attrNameLst>
                                          <p:attrName>style.visibility</p:attrName>
                                        </p:attrNameLst>
                                      </p:cBhvr>
                                      <p:to>
                                        <p:strVal val="visible"/>
                                      </p:to>
                                    </p:set>
                                    <p:anim calcmode="lin" valueType="num">
                                      <p:cBhvr>
                                        <p:cTn id="68" dur="1000" fill="hold"/>
                                        <p:tgtEl>
                                          <p:spTgt spid="14"/>
                                        </p:tgtEl>
                                        <p:attrNameLst>
                                          <p:attrName>ppt_w</p:attrName>
                                        </p:attrNameLst>
                                      </p:cBhvr>
                                      <p:tavLst>
                                        <p:tav tm="0">
                                          <p:val>
                                            <p:fltVal val="0"/>
                                          </p:val>
                                        </p:tav>
                                        <p:tav tm="100000">
                                          <p:val>
                                            <p:strVal val="#ppt_w"/>
                                          </p:val>
                                        </p:tav>
                                      </p:tavLst>
                                    </p:anim>
                                    <p:anim calcmode="lin" valueType="num">
                                      <p:cBhvr>
                                        <p:cTn id="69" dur="1000" fill="hold"/>
                                        <p:tgtEl>
                                          <p:spTgt spid="14"/>
                                        </p:tgtEl>
                                        <p:attrNameLst>
                                          <p:attrName>ppt_h</p:attrName>
                                        </p:attrNameLst>
                                      </p:cBhvr>
                                      <p:tavLst>
                                        <p:tav tm="0">
                                          <p:val>
                                            <p:fltVal val="0"/>
                                          </p:val>
                                        </p:tav>
                                        <p:tav tm="100000">
                                          <p:val>
                                            <p:strVal val="#ppt_h"/>
                                          </p:val>
                                        </p:tav>
                                      </p:tavLst>
                                    </p:anim>
                                    <p:anim calcmode="lin" valueType="num">
                                      <p:cBhvr>
                                        <p:cTn id="70" dur="1000" fill="hold"/>
                                        <p:tgtEl>
                                          <p:spTgt spid="14"/>
                                        </p:tgtEl>
                                        <p:attrNameLst>
                                          <p:attrName>style.rotation</p:attrName>
                                        </p:attrNameLst>
                                      </p:cBhvr>
                                      <p:tavLst>
                                        <p:tav tm="0">
                                          <p:val>
                                            <p:fltVal val="360"/>
                                          </p:val>
                                        </p:tav>
                                        <p:tav tm="100000">
                                          <p:val>
                                            <p:fltVal val="0"/>
                                          </p:val>
                                        </p:tav>
                                      </p:tavLst>
                                    </p:anim>
                                    <p:animEffect transition="in" filter="fade">
                                      <p:cBhvr>
                                        <p:cTn id="71" dur="1000"/>
                                        <p:tgtEl>
                                          <p:spTgt spid="14"/>
                                        </p:tgtEl>
                                      </p:cBhvr>
                                    </p:animEffect>
                                  </p:childTnLst>
                                </p:cTn>
                              </p:par>
                              <p:par>
                                <p:cTn id="72" presetID="49" presetClass="entr" presetSubtype="0" decel="100000" fill="hold" grpId="0" nodeType="withEffect">
                                  <p:stCondLst>
                                    <p:cond delay="1750"/>
                                  </p:stCondLst>
                                  <p:childTnLst>
                                    <p:set>
                                      <p:cBhvr>
                                        <p:cTn id="73" dur="1" fill="hold">
                                          <p:stCondLst>
                                            <p:cond delay="0"/>
                                          </p:stCondLst>
                                        </p:cTn>
                                        <p:tgtEl>
                                          <p:spTgt spid="17"/>
                                        </p:tgtEl>
                                        <p:attrNameLst>
                                          <p:attrName>style.visibility</p:attrName>
                                        </p:attrNameLst>
                                      </p:cBhvr>
                                      <p:to>
                                        <p:strVal val="visible"/>
                                      </p:to>
                                    </p:set>
                                    <p:anim calcmode="lin" valueType="num">
                                      <p:cBhvr>
                                        <p:cTn id="74" dur="1000" fill="hold"/>
                                        <p:tgtEl>
                                          <p:spTgt spid="17"/>
                                        </p:tgtEl>
                                        <p:attrNameLst>
                                          <p:attrName>ppt_w</p:attrName>
                                        </p:attrNameLst>
                                      </p:cBhvr>
                                      <p:tavLst>
                                        <p:tav tm="0">
                                          <p:val>
                                            <p:fltVal val="0"/>
                                          </p:val>
                                        </p:tav>
                                        <p:tav tm="100000">
                                          <p:val>
                                            <p:strVal val="#ppt_w"/>
                                          </p:val>
                                        </p:tav>
                                      </p:tavLst>
                                    </p:anim>
                                    <p:anim calcmode="lin" valueType="num">
                                      <p:cBhvr>
                                        <p:cTn id="75" dur="1000" fill="hold"/>
                                        <p:tgtEl>
                                          <p:spTgt spid="17"/>
                                        </p:tgtEl>
                                        <p:attrNameLst>
                                          <p:attrName>ppt_h</p:attrName>
                                        </p:attrNameLst>
                                      </p:cBhvr>
                                      <p:tavLst>
                                        <p:tav tm="0">
                                          <p:val>
                                            <p:fltVal val="0"/>
                                          </p:val>
                                        </p:tav>
                                        <p:tav tm="100000">
                                          <p:val>
                                            <p:strVal val="#ppt_h"/>
                                          </p:val>
                                        </p:tav>
                                      </p:tavLst>
                                    </p:anim>
                                    <p:anim calcmode="lin" valueType="num">
                                      <p:cBhvr>
                                        <p:cTn id="76" dur="1000" fill="hold"/>
                                        <p:tgtEl>
                                          <p:spTgt spid="17"/>
                                        </p:tgtEl>
                                        <p:attrNameLst>
                                          <p:attrName>style.rotation</p:attrName>
                                        </p:attrNameLst>
                                      </p:cBhvr>
                                      <p:tavLst>
                                        <p:tav tm="0">
                                          <p:val>
                                            <p:fltVal val="360"/>
                                          </p:val>
                                        </p:tav>
                                        <p:tav tm="100000">
                                          <p:val>
                                            <p:fltVal val="0"/>
                                          </p:val>
                                        </p:tav>
                                      </p:tavLst>
                                    </p:anim>
                                    <p:animEffect transition="in" filter="fade">
                                      <p:cBhvr>
                                        <p:cTn id="77" dur="1000"/>
                                        <p:tgtEl>
                                          <p:spTgt spid="17"/>
                                        </p:tgtEl>
                                      </p:cBhvr>
                                    </p:animEffect>
                                  </p:childTnLst>
                                </p:cTn>
                              </p:par>
                              <p:par>
                                <p:cTn id="78" presetID="49" presetClass="entr" presetSubtype="0" decel="100000" fill="hold" grpId="0" nodeType="withEffect">
                                  <p:stCondLst>
                                    <p:cond delay="1750"/>
                                  </p:stCondLst>
                                  <p:childTnLst>
                                    <p:set>
                                      <p:cBhvr>
                                        <p:cTn id="79" dur="1" fill="hold">
                                          <p:stCondLst>
                                            <p:cond delay="0"/>
                                          </p:stCondLst>
                                        </p:cTn>
                                        <p:tgtEl>
                                          <p:spTgt spid="13"/>
                                        </p:tgtEl>
                                        <p:attrNameLst>
                                          <p:attrName>style.visibility</p:attrName>
                                        </p:attrNameLst>
                                      </p:cBhvr>
                                      <p:to>
                                        <p:strVal val="visible"/>
                                      </p:to>
                                    </p:set>
                                    <p:anim calcmode="lin" valueType="num">
                                      <p:cBhvr>
                                        <p:cTn id="80" dur="1000" fill="hold"/>
                                        <p:tgtEl>
                                          <p:spTgt spid="13"/>
                                        </p:tgtEl>
                                        <p:attrNameLst>
                                          <p:attrName>ppt_w</p:attrName>
                                        </p:attrNameLst>
                                      </p:cBhvr>
                                      <p:tavLst>
                                        <p:tav tm="0">
                                          <p:val>
                                            <p:fltVal val="0"/>
                                          </p:val>
                                        </p:tav>
                                        <p:tav tm="100000">
                                          <p:val>
                                            <p:strVal val="#ppt_w"/>
                                          </p:val>
                                        </p:tav>
                                      </p:tavLst>
                                    </p:anim>
                                    <p:anim calcmode="lin" valueType="num">
                                      <p:cBhvr>
                                        <p:cTn id="81" dur="1000" fill="hold"/>
                                        <p:tgtEl>
                                          <p:spTgt spid="13"/>
                                        </p:tgtEl>
                                        <p:attrNameLst>
                                          <p:attrName>ppt_h</p:attrName>
                                        </p:attrNameLst>
                                      </p:cBhvr>
                                      <p:tavLst>
                                        <p:tav tm="0">
                                          <p:val>
                                            <p:fltVal val="0"/>
                                          </p:val>
                                        </p:tav>
                                        <p:tav tm="100000">
                                          <p:val>
                                            <p:strVal val="#ppt_h"/>
                                          </p:val>
                                        </p:tav>
                                      </p:tavLst>
                                    </p:anim>
                                    <p:anim calcmode="lin" valueType="num">
                                      <p:cBhvr>
                                        <p:cTn id="82" dur="1000" fill="hold"/>
                                        <p:tgtEl>
                                          <p:spTgt spid="13"/>
                                        </p:tgtEl>
                                        <p:attrNameLst>
                                          <p:attrName>style.rotation</p:attrName>
                                        </p:attrNameLst>
                                      </p:cBhvr>
                                      <p:tavLst>
                                        <p:tav tm="0">
                                          <p:val>
                                            <p:fltVal val="360"/>
                                          </p:val>
                                        </p:tav>
                                        <p:tav tm="100000">
                                          <p:val>
                                            <p:fltVal val="0"/>
                                          </p:val>
                                        </p:tav>
                                      </p:tavLst>
                                    </p:anim>
                                    <p:animEffect transition="in" filter="fade">
                                      <p:cBhvr>
                                        <p:cTn id="8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9" grpId="0" animBg="1"/>
      <p:bldP spid="13" grpId="0"/>
      <p:bldP spid="14" grpId="0"/>
      <p:bldP spid="15" grpId="0"/>
      <p:bldP spid="16" grpId="0"/>
      <p:bldP spid="17" grpId="0"/>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5415" y="10135"/>
            <a:ext cx="1620957" cy="523220"/>
          </a:xfrm>
          <a:prstGeom prst="rect">
            <a:avLst/>
          </a:prstGeom>
        </p:spPr>
        <p:txBody>
          <a:bodyPr wrap="none">
            <a:spAutoFit/>
          </a:bodyPr>
          <a:lstStyle/>
          <a:p>
            <a:r>
              <a:rPr lang="zh-CN" altLang="en-US" sz="2800" dirty="0">
                <a:solidFill>
                  <a:schemeClr val="bg1"/>
                </a:solidFill>
                <a:latin typeface="微软雅黑"/>
                <a:ea typeface="微软雅黑"/>
              </a:rPr>
              <a:t>相关对策</a:t>
            </a:r>
          </a:p>
        </p:txBody>
      </p:sp>
      <p:grpSp>
        <p:nvGrpSpPr>
          <p:cNvPr id="76" name="组合 75"/>
          <p:cNvGrpSpPr/>
          <p:nvPr/>
        </p:nvGrpSpPr>
        <p:grpSpPr>
          <a:xfrm>
            <a:off x="5425489" y="3949302"/>
            <a:ext cx="1161824" cy="629928"/>
            <a:chOff x="5425489" y="3949302"/>
            <a:chExt cx="1161824" cy="629928"/>
          </a:xfrm>
        </p:grpSpPr>
        <p:sp>
          <p:nvSpPr>
            <p:cNvPr id="66" name="TextBox 13"/>
            <p:cNvSpPr txBox="1"/>
            <p:nvPr/>
          </p:nvSpPr>
          <p:spPr>
            <a:xfrm>
              <a:off x="5532161" y="3949302"/>
              <a:ext cx="948480" cy="184666"/>
            </a:xfrm>
            <a:prstGeom prst="rect">
              <a:avLst/>
            </a:prstGeom>
            <a:noFill/>
          </p:spPr>
          <p:txBody>
            <a:bodyPr wrap="square" lIns="0" tIns="0" rIns="0" bIns="0" rtlCol="0" anchor="t" anchorCtr="0">
              <a:spAutoFit/>
            </a:bodyPr>
            <a:lstStyle/>
            <a:p>
              <a:pPr algn="ctr" defTabSz="912613">
                <a:spcBef>
                  <a:spcPct val="20000"/>
                </a:spcBef>
                <a:defRPr/>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13"/>
            <p:cNvSpPr txBox="1"/>
            <p:nvPr/>
          </p:nvSpPr>
          <p:spPr>
            <a:xfrm>
              <a:off x="5425489" y="4163731"/>
              <a:ext cx="1161824" cy="415499"/>
            </a:xfrm>
            <a:prstGeom prst="rect">
              <a:avLst/>
            </a:prstGeom>
            <a:noFill/>
          </p:spPr>
          <p:txBody>
            <a:bodyPr wrap="square" lIns="0" tIns="0" rIns="0" bIns="0" rtlCol="0" anchor="t" anchorCtr="0">
              <a:spAutoFit/>
            </a:bodyPr>
            <a:lstStyle/>
            <a:p>
              <a:pPr algn="ctr" defTabSz="912613">
                <a:spcBef>
                  <a:spcPct val="20000"/>
                </a:spcBef>
                <a:defRPr/>
              </a:pPr>
              <a:r>
                <a:rPr lang="zh-CN" altLang="en-US" sz="9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5" name="组合 74"/>
          <p:cNvGrpSpPr/>
          <p:nvPr/>
        </p:nvGrpSpPr>
        <p:grpSpPr>
          <a:xfrm>
            <a:off x="7112823" y="2542726"/>
            <a:ext cx="1161824" cy="629927"/>
            <a:chOff x="7112823" y="2542726"/>
            <a:chExt cx="1161824" cy="629927"/>
          </a:xfrm>
        </p:grpSpPr>
        <p:sp>
          <p:nvSpPr>
            <p:cNvPr id="68" name="TextBox 13"/>
            <p:cNvSpPr txBox="1"/>
            <p:nvPr/>
          </p:nvSpPr>
          <p:spPr>
            <a:xfrm>
              <a:off x="7219495" y="2542726"/>
              <a:ext cx="948480" cy="184666"/>
            </a:xfrm>
            <a:prstGeom prst="rect">
              <a:avLst/>
            </a:prstGeom>
            <a:noFill/>
          </p:spPr>
          <p:txBody>
            <a:bodyPr wrap="square" lIns="0" tIns="0" rIns="0" bIns="0" rtlCol="0" anchor="t" anchorCtr="0">
              <a:spAutoFit/>
            </a:bodyPr>
            <a:lstStyle/>
            <a:p>
              <a:pPr algn="ctr" defTabSz="912613">
                <a:spcBef>
                  <a:spcPct val="20000"/>
                </a:spcBef>
                <a:defRPr/>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13"/>
            <p:cNvSpPr txBox="1"/>
            <p:nvPr/>
          </p:nvSpPr>
          <p:spPr>
            <a:xfrm>
              <a:off x="7112823" y="2757154"/>
              <a:ext cx="1161824" cy="415499"/>
            </a:xfrm>
            <a:prstGeom prst="rect">
              <a:avLst/>
            </a:prstGeom>
            <a:noFill/>
          </p:spPr>
          <p:txBody>
            <a:bodyPr wrap="square" lIns="0" tIns="0" rIns="0" bIns="0" rtlCol="0" anchor="t" anchorCtr="0">
              <a:spAutoFit/>
            </a:bodyPr>
            <a:lstStyle/>
            <a:p>
              <a:pPr algn="ctr" defTabSz="912613">
                <a:spcBef>
                  <a:spcPct val="20000"/>
                </a:spcBef>
                <a:defRPr/>
              </a:pPr>
              <a:r>
                <a:rPr lang="zh-CN" altLang="en-US" sz="9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4" name="组合 73"/>
          <p:cNvGrpSpPr/>
          <p:nvPr/>
        </p:nvGrpSpPr>
        <p:grpSpPr>
          <a:xfrm>
            <a:off x="5390328" y="1061856"/>
            <a:ext cx="1161824" cy="629927"/>
            <a:chOff x="5390328" y="1061856"/>
            <a:chExt cx="1161824" cy="629927"/>
          </a:xfrm>
        </p:grpSpPr>
        <p:sp>
          <p:nvSpPr>
            <p:cNvPr id="70" name="TextBox 13"/>
            <p:cNvSpPr txBox="1"/>
            <p:nvPr/>
          </p:nvSpPr>
          <p:spPr>
            <a:xfrm>
              <a:off x="5497000" y="1061856"/>
              <a:ext cx="948480" cy="184666"/>
            </a:xfrm>
            <a:prstGeom prst="rect">
              <a:avLst/>
            </a:prstGeom>
            <a:noFill/>
          </p:spPr>
          <p:txBody>
            <a:bodyPr wrap="square" lIns="0" tIns="0" rIns="0" bIns="0" rtlCol="0" anchor="t" anchorCtr="0">
              <a:spAutoFit/>
            </a:bodyPr>
            <a:lstStyle/>
            <a:p>
              <a:pPr algn="ctr" defTabSz="912613">
                <a:spcBef>
                  <a:spcPct val="20000"/>
                </a:spcBef>
                <a:defRPr/>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13"/>
            <p:cNvSpPr txBox="1"/>
            <p:nvPr/>
          </p:nvSpPr>
          <p:spPr>
            <a:xfrm>
              <a:off x="5390328" y="1276284"/>
              <a:ext cx="1161824" cy="415499"/>
            </a:xfrm>
            <a:prstGeom prst="rect">
              <a:avLst/>
            </a:prstGeom>
            <a:noFill/>
          </p:spPr>
          <p:txBody>
            <a:bodyPr wrap="square" lIns="0" tIns="0" rIns="0" bIns="0" rtlCol="0" anchor="t" anchorCtr="0">
              <a:spAutoFit/>
            </a:bodyPr>
            <a:lstStyle/>
            <a:p>
              <a:pPr algn="ctr" defTabSz="912613">
                <a:spcBef>
                  <a:spcPct val="20000"/>
                </a:spcBef>
                <a:defRPr/>
              </a:pPr>
              <a:r>
                <a:rPr lang="zh-CN" altLang="en-US" sz="9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3" name="组合 72"/>
          <p:cNvGrpSpPr/>
          <p:nvPr/>
        </p:nvGrpSpPr>
        <p:grpSpPr>
          <a:xfrm>
            <a:off x="993832" y="1888330"/>
            <a:ext cx="5979319" cy="1930004"/>
            <a:chOff x="993832" y="1888330"/>
            <a:chExt cx="5979319" cy="1930004"/>
          </a:xfrm>
        </p:grpSpPr>
        <p:sp>
          <p:nvSpPr>
            <p:cNvPr id="50" name="Freeform 5"/>
            <p:cNvSpPr>
              <a:spLocks/>
            </p:cNvSpPr>
            <p:nvPr/>
          </p:nvSpPr>
          <p:spPr bwMode="auto">
            <a:xfrm>
              <a:off x="5282463" y="1888330"/>
              <a:ext cx="1377554" cy="651272"/>
            </a:xfrm>
            <a:custGeom>
              <a:avLst/>
              <a:gdLst>
                <a:gd name="T0" fmla="*/ 180 w 662"/>
                <a:gd name="T1" fmla="*/ 303 h 312"/>
                <a:gd name="T2" fmla="*/ 229 w 662"/>
                <a:gd name="T3" fmla="*/ 273 h 312"/>
                <a:gd name="T4" fmla="*/ 444 w 662"/>
                <a:gd name="T5" fmla="*/ 286 h 312"/>
                <a:gd name="T6" fmla="*/ 478 w 662"/>
                <a:gd name="T7" fmla="*/ 312 h 312"/>
                <a:gd name="T8" fmla="*/ 662 w 662"/>
                <a:gd name="T9" fmla="*/ 128 h 312"/>
                <a:gd name="T10" fmla="*/ 423 w 662"/>
                <a:gd name="T11" fmla="*/ 9 h 312"/>
                <a:gd name="T12" fmla="*/ 364 w 662"/>
                <a:gd name="T13" fmla="*/ 2 h 312"/>
                <a:gd name="T14" fmla="*/ 360 w 662"/>
                <a:gd name="T15" fmla="*/ 1 h 312"/>
                <a:gd name="T16" fmla="*/ 329 w 662"/>
                <a:gd name="T17" fmla="*/ 0 h 312"/>
                <a:gd name="T18" fmla="*/ 281 w 662"/>
                <a:gd name="T19" fmla="*/ 3 h 312"/>
                <a:gd name="T20" fmla="*/ 261 w 662"/>
                <a:gd name="T21" fmla="*/ 5 h 312"/>
                <a:gd name="T22" fmla="*/ 16 w 662"/>
                <a:gd name="T23" fmla="*/ 110 h 312"/>
                <a:gd name="T24" fmla="*/ 0 w 662"/>
                <a:gd name="T25" fmla="*/ 124 h 312"/>
                <a:gd name="T26" fmla="*/ 180 w 662"/>
                <a:gd name="T27" fmla="*/ 30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2" h="312">
                  <a:moveTo>
                    <a:pt x="180" y="303"/>
                  </a:moveTo>
                  <a:cubicBezTo>
                    <a:pt x="194" y="292"/>
                    <a:pt x="211" y="281"/>
                    <a:pt x="229" y="273"/>
                  </a:cubicBezTo>
                  <a:cubicBezTo>
                    <a:pt x="302" y="238"/>
                    <a:pt x="375" y="244"/>
                    <a:pt x="444" y="286"/>
                  </a:cubicBezTo>
                  <a:cubicBezTo>
                    <a:pt x="456" y="294"/>
                    <a:pt x="467" y="303"/>
                    <a:pt x="478" y="312"/>
                  </a:cubicBezTo>
                  <a:cubicBezTo>
                    <a:pt x="662" y="128"/>
                    <a:pt x="662" y="128"/>
                    <a:pt x="662" y="128"/>
                  </a:cubicBezTo>
                  <a:cubicBezTo>
                    <a:pt x="595" y="67"/>
                    <a:pt x="515" y="28"/>
                    <a:pt x="423" y="9"/>
                  </a:cubicBezTo>
                  <a:cubicBezTo>
                    <a:pt x="404" y="6"/>
                    <a:pt x="384" y="4"/>
                    <a:pt x="364" y="2"/>
                  </a:cubicBezTo>
                  <a:cubicBezTo>
                    <a:pt x="363" y="2"/>
                    <a:pt x="361" y="1"/>
                    <a:pt x="360" y="1"/>
                  </a:cubicBezTo>
                  <a:cubicBezTo>
                    <a:pt x="358" y="1"/>
                    <a:pt x="343" y="0"/>
                    <a:pt x="329" y="0"/>
                  </a:cubicBezTo>
                  <a:cubicBezTo>
                    <a:pt x="313" y="1"/>
                    <a:pt x="292" y="1"/>
                    <a:pt x="281" y="3"/>
                  </a:cubicBezTo>
                  <a:cubicBezTo>
                    <a:pt x="274" y="3"/>
                    <a:pt x="267" y="4"/>
                    <a:pt x="261" y="5"/>
                  </a:cubicBezTo>
                  <a:cubicBezTo>
                    <a:pt x="169" y="17"/>
                    <a:pt x="88" y="52"/>
                    <a:pt x="16" y="110"/>
                  </a:cubicBezTo>
                  <a:cubicBezTo>
                    <a:pt x="11" y="114"/>
                    <a:pt x="5" y="119"/>
                    <a:pt x="0" y="124"/>
                  </a:cubicBezTo>
                  <a:lnTo>
                    <a:pt x="180" y="303"/>
                  </a:lnTo>
                  <a:close/>
                </a:path>
              </a:pathLst>
            </a:custGeom>
            <a:solidFill>
              <a:schemeClr val="accent1">
                <a:lumMod val="90000"/>
                <a:lumOff val="10000"/>
              </a:schemeClr>
            </a:solidFill>
            <a:ln>
              <a:noFill/>
            </a:ln>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6"/>
            <p:cNvSpPr>
              <a:spLocks/>
            </p:cNvSpPr>
            <p:nvPr/>
          </p:nvSpPr>
          <p:spPr bwMode="auto">
            <a:xfrm>
              <a:off x="993832" y="2157411"/>
              <a:ext cx="4661297" cy="1514475"/>
            </a:xfrm>
            <a:custGeom>
              <a:avLst/>
              <a:gdLst>
                <a:gd name="T0" fmla="*/ 1927 w 2239"/>
                <a:gd name="T1" fmla="*/ 472 h 726"/>
                <a:gd name="T2" fmla="*/ 1939 w 2239"/>
                <a:gd name="T3" fmla="*/ 503 h 726"/>
                <a:gd name="T4" fmla="*/ 2054 w 2239"/>
                <a:gd name="T5" fmla="*/ 667 h 726"/>
                <a:gd name="T6" fmla="*/ 2239 w 2239"/>
                <a:gd name="T7" fmla="*/ 482 h 726"/>
                <a:gd name="T8" fmla="*/ 2206 w 2239"/>
                <a:gd name="T9" fmla="*/ 445 h 726"/>
                <a:gd name="T10" fmla="*/ 2169 w 2239"/>
                <a:gd name="T11" fmla="*/ 316 h 726"/>
                <a:gd name="T12" fmla="*/ 2234 w 2239"/>
                <a:gd name="T13" fmla="*/ 180 h 726"/>
                <a:gd name="T14" fmla="*/ 2054 w 2239"/>
                <a:gd name="T15" fmla="*/ 0 h 726"/>
                <a:gd name="T16" fmla="*/ 1933 w 2239"/>
                <a:gd name="T17" fmla="*/ 177 h 726"/>
                <a:gd name="T18" fmla="*/ 1874 w 2239"/>
                <a:gd name="T19" fmla="*/ 208 h 726"/>
                <a:gd name="T20" fmla="*/ 87 w 2239"/>
                <a:gd name="T21" fmla="*/ 208 h 726"/>
                <a:gd name="T22" fmla="*/ 26 w 2239"/>
                <a:gd name="T23" fmla="*/ 234 h 726"/>
                <a:gd name="T24" fmla="*/ 0 w 2239"/>
                <a:gd name="T25" fmla="*/ 295 h 726"/>
                <a:gd name="T26" fmla="*/ 0 w 2239"/>
                <a:gd name="T27" fmla="*/ 355 h 726"/>
                <a:gd name="T28" fmla="*/ 26 w 2239"/>
                <a:gd name="T29" fmla="*/ 417 h 726"/>
                <a:gd name="T30" fmla="*/ 87 w 2239"/>
                <a:gd name="T31" fmla="*/ 442 h 726"/>
                <a:gd name="T32" fmla="*/ 127 w 2239"/>
                <a:gd name="T33" fmla="*/ 442 h 726"/>
                <a:gd name="T34" fmla="*/ 161 w 2239"/>
                <a:gd name="T35" fmla="*/ 456 h 726"/>
                <a:gd name="T36" fmla="*/ 176 w 2239"/>
                <a:gd name="T37" fmla="*/ 491 h 726"/>
                <a:gd name="T38" fmla="*/ 176 w 2239"/>
                <a:gd name="T39" fmla="*/ 569 h 726"/>
                <a:gd name="T40" fmla="*/ 224 w 2239"/>
                <a:gd name="T41" fmla="*/ 618 h 726"/>
                <a:gd name="T42" fmla="*/ 242 w 2239"/>
                <a:gd name="T43" fmla="*/ 618 h 726"/>
                <a:gd name="T44" fmla="*/ 291 w 2239"/>
                <a:gd name="T45" fmla="*/ 667 h 726"/>
                <a:gd name="T46" fmla="*/ 291 w 2239"/>
                <a:gd name="T47" fmla="*/ 678 h 726"/>
                <a:gd name="T48" fmla="*/ 305 w 2239"/>
                <a:gd name="T49" fmla="*/ 712 h 726"/>
                <a:gd name="T50" fmla="*/ 340 w 2239"/>
                <a:gd name="T51" fmla="*/ 726 h 726"/>
                <a:gd name="T52" fmla="*/ 455 w 2239"/>
                <a:gd name="T53" fmla="*/ 726 h 726"/>
                <a:gd name="T54" fmla="*/ 504 w 2239"/>
                <a:gd name="T55" fmla="*/ 677 h 726"/>
                <a:gd name="T56" fmla="*/ 504 w 2239"/>
                <a:gd name="T57" fmla="*/ 667 h 726"/>
                <a:gd name="T58" fmla="*/ 553 w 2239"/>
                <a:gd name="T59" fmla="*/ 618 h 726"/>
                <a:gd name="T60" fmla="*/ 570 w 2239"/>
                <a:gd name="T61" fmla="*/ 618 h 726"/>
                <a:gd name="T62" fmla="*/ 605 w 2239"/>
                <a:gd name="T63" fmla="*/ 603 h 726"/>
                <a:gd name="T64" fmla="*/ 619 w 2239"/>
                <a:gd name="T65" fmla="*/ 569 h 726"/>
                <a:gd name="T66" fmla="*/ 619 w 2239"/>
                <a:gd name="T67" fmla="*/ 491 h 726"/>
                <a:gd name="T68" fmla="*/ 668 w 2239"/>
                <a:gd name="T69" fmla="*/ 442 h 726"/>
                <a:gd name="T70" fmla="*/ 1797 w 2239"/>
                <a:gd name="T71" fmla="*/ 441 h 726"/>
                <a:gd name="T72" fmla="*/ 1927 w 2239"/>
                <a:gd name="T73" fmla="*/ 472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39" h="726">
                  <a:moveTo>
                    <a:pt x="1927" y="472"/>
                  </a:moveTo>
                  <a:cubicBezTo>
                    <a:pt x="1931" y="483"/>
                    <a:pt x="1935" y="493"/>
                    <a:pt x="1939" y="503"/>
                  </a:cubicBezTo>
                  <a:cubicBezTo>
                    <a:pt x="1966" y="568"/>
                    <a:pt x="2005" y="622"/>
                    <a:pt x="2054" y="667"/>
                  </a:cubicBezTo>
                  <a:cubicBezTo>
                    <a:pt x="2239" y="482"/>
                    <a:pt x="2239" y="482"/>
                    <a:pt x="2239" y="482"/>
                  </a:cubicBezTo>
                  <a:cubicBezTo>
                    <a:pt x="2227" y="471"/>
                    <a:pt x="2216" y="459"/>
                    <a:pt x="2206" y="445"/>
                  </a:cubicBezTo>
                  <a:cubicBezTo>
                    <a:pt x="2177" y="407"/>
                    <a:pt x="2165" y="363"/>
                    <a:pt x="2169" y="316"/>
                  </a:cubicBezTo>
                  <a:cubicBezTo>
                    <a:pt x="2173" y="259"/>
                    <a:pt x="2196" y="213"/>
                    <a:pt x="2234" y="180"/>
                  </a:cubicBezTo>
                  <a:cubicBezTo>
                    <a:pt x="2054" y="0"/>
                    <a:pt x="2054" y="0"/>
                    <a:pt x="2054" y="0"/>
                  </a:cubicBezTo>
                  <a:cubicBezTo>
                    <a:pt x="1991" y="59"/>
                    <a:pt x="1941" y="140"/>
                    <a:pt x="1933" y="177"/>
                  </a:cubicBezTo>
                  <a:cubicBezTo>
                    <a:pt x="1933" y="178"/>
                    <a:pt x="1932" y="207"/>
                    <a:pt x="1874" y="208"/>
                  </a:cubicBezTo>
                  <a:cubicBezTo>
                    <a:pt x="1491" y="211"/>
                    <a:pt x="544" y="208"/>
                    <a:pt x="87" y="208"/>
                  </a:cubicBezTo>
                  <a:cubicBezTo>
                    <a:pt x="64" y="208"/>
                    <a:pt x="42" y="217"/>
                    <a:pt x="26" y="234"/>
                  </a:cubicBezTo>
                  <a:cubicBezTo>
                    <a:pt x="9" y="250"/>
                    <a:pt x="0" y="272"/>
                    <a:pt x="0" y="295"/>
                  </a:cubicBezTo>
                  <a:cubicBezTo>
                    <a:pt x="0" y="355"/>
                    <a:pt x="0" y="355"/>
                    <a:pt x="0" y="355"/>
                  </a:cubicBezTo>
                  <a:cubicBezTo>
                    <a:pt x="0" y="378"/>
                    <a:pt x="9" y="400"/>
                    <a:pt x="26" y="417"/>
                  </a:cubicBezTo>
                  <a:cubicBezTo>
                    <a:pt x="42" y="433"/>
                    <a:pt x="64" y="442"/>
                    <a:pt x="87" y="442"/>
                  </a:cubicBezTo>
                  <a:cubicBezTo>
                    <a:pt x="100" y="442"/>
                    <a:pt x="113" y="442"/>
                    <a:pt x="127" y="442"/>
                  </a:cubicBezTo>
                  <a:cubicBezTo>
                    <a:pt x="140" y="442"/>
                    <a:pt x="152" y="447"/>
                    <a:pt x="161" y="456"/>
                  </a:cubicBezTo>
                  <a:cubicBezTo>
                    <a:pt x="171" y="465"/>
                    <a:pt x="176" y="478"/>
                    <a:pt x="176" y="491"/>
                  </a:cubicBezTo>
                  <a:cubicBezTo>
                    <a:pt x="176" y="569"/>
                    <a:pt x="176" y="569"/>
                    <a:pt x="176" y="569"/>
                  </a:cubicBezTo>
                  <a:cubicBezTo>
                    <a:pt x="176" y="596"/>
                    <a:pt x="198" y="618"/>
                    <a:pt x="224" y="618"/>
                  </a:cubicBezTo>
                  <a:cubicBezTo>
                    <a:pt x="242" y="618"/>
                    <a:pt x="242" y="618"/>
                    <a:pt x="242" y="618"/>
                  </a:cubicBezTo>
                  <a:cubicBezTo>
                    <a:pt x="269" y="618"/>
                    <a:pt x="291" y="640"/>
                    <a:pt x="291" y="667"/>
                  </a:cubicBezTo>
                  <a:cubicBezTo>
                    <a:pt x="291" y="678"/>
                    <a:pt x="291" y="678"/>
                    <a:pt x="291" y="678"/>
                  </a:cubicBezTo>
                  <a:cubicBezTo>
                    <a:pt x="291" y="691"/>
                    <a:pt x="296" y="703"/>
                    <a:pt x="305" y="712"/>
                  </a:cubicBezTo>
                  <a:cubicBezTo>
                    <a:pt x="314" y="721"/>
                    <a:pt x="327" y="726"/>
                    <a:pt x="340" y="726"/>
                  </a:cubicBezTo>
                  <a:cubicBezTo>
                    <a:pt x="455" y="726"/>
                    <a:pt x="455" y="726"/>
                    <a:pt x="455" y="726"/>
                  </a:cubicBezTo>
                  <a:cubicBezTo>
                    <a:pt x="482" y="726"/>
                    <a:pt x="504" y="704"/>
                    <a:pt x="504" y="677"/>
                  </a:cubicBezTo>
                  <a:cubicBezTo>
                    <a:pt x="504" y="667"/>
                    <a:pt x="504" y="667"/>
                    <a:pt x="504" y="667"/>
                  </a:cubicBezTo>
                  <a:cubicBezTo>
                    <a:pt x="504" y="640"/>
                    <a:pt x="526" y="618"/>
                    <a:pt x="553" y="618"/>
                  </a:cubicBezTo>
                  <a:cubicBezTo>
                    <a:pt x="570" y="618"/>
                    <a:pt x="570" y="618"/>
                    <a:pt x="570" y="618"/>
                  </a:cubicBezTo>
                  <a:cubicBezTo>
                    <a:pt x="583" y="618"/>
                    <a:pt x="596" y="613"/>
                    <a:pt x="605" y="603"/>
                  </a:cubicBezTo>
                  <a:cubicBezTo>
                    <a:pt x="614" y="594"/>
                    <a:pt x="619" y="582"/>
                    <a:pt x="619" y="569"/>
                  </a:cubicBezTo>
                  <a:cubicBezTo>
                    <a:pt x="619" y="491"/>
                    <a:pt x="619" y="491"/>
                    <a:pt x="619" y="491"/>
                  </a:cubicBezTo>
                  <a:cubicBezTo>
                    <a:pt x="619" y="464"/>
                    <a:pt x="641" y="442"/>
                    <a:pt x="668" y="442"/>
                  </a:cubicBezTo>
                  <a:cubicBezTo>
                    <a:pt x="1092" y="442"/>
                    <a:pt x="1570" y="441"/>
                    <a:pt x="1797" y="441"/>
                  </a:cubicBezTo>
                  <a:cubicBezTo>
                    <a:pt x="1863" y="441"/>
                    <a:pt x="1922" y="455"/>
                    <a:pt x="1927" y="472"/>
                  </a:cubicBezTo>
                  <a:close/>
                </a:path>
              </a:pathLst>
            </a:custGeom>
            <a:solidFill>
              <a:schemeClr val="accent1">
                <a:lumMod val="90000"/>
                <a:lumOff val="10000"/>
              </a:schemeClr>
            </a:solidFill>
            <a:ln>
              <a:noFill/>
            </a:ln>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7"/>
            <p:cNvSpPr>
              <a:spLocks/>
            </p:cNvSpPr>
            <p:nvPr/>
          </p:nvSpPr>
          <p:spPr bwMode="auto">
            <a:xfrm>
              <a:off x="5282463" y="3155155"/>
              <a:ext cx="1377554" cy="663179"/>
            </a:xfrm>
            <a:custGeom>
              <a:avLst/>
              <a:gdLst>
                <a:gd name="T0" fmla="*/ 472 w 662"/>
                <a:gd name="T1" fmla="*/ 0 h 318"/>
                <a:gd name="T2" fmla="*/ 454 w 662"/>
                <a:gd name="T3" fmla="*/ 15 h 318"/>
                <a:gd name="T4" fmla="*/ 318 w 662"/>
                <a:gd name="T5" fmla="*/ 58 h 318"/>
                <a:gd name="T6" fmla="*/ 185 w 662"/>
                <a:gd name="T7" fmla="*/ 9 h 318"/>
                <a:gd name="T8" fmla="*/ 0 w 662"/>
                <a:gd name="T9" fmla="*/ 194 h 318"/>
                <a:gd name="T10" fmla="*/ 103 w 662"/>
                <a:gd name="T11" fmla="*/ 264 h 318"/>
                <a:gd name="T12" fmla="*/ 294 w 662"/>
                <a:gd name="T13" fmla="*/ 316 h 318"/>
                <a:gd name="T14" fmla="*/ 297 w 662"/>
                <a:gd name="T15" fmla="*/ 317 h 318"/>
                <a:gd name="T16" fmla="*/ 329 w 662"/>
                <a:gd name="T17" fmla="*/ 317 h 318"/>
                <a:gd name="T18" fmla="*/ 376 w 662"/>
                <a:gd name="T19" fmla="*/ 315 h 318"/>
                <a:gd name="T20" fmla="*/ 396 w 662"/>
                <a:gd name="T21" fmla="*/ 313 h 318"/>
                <a:gd name="T22" fmla="*/ 662 w 662"/>
                <a:gd name="T23" fmla="*/ 190 h 318"/>
                <a:gd name="T24" fmla="*/ 472 w 662"/>
                <a:gd name="T25"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2" h="318">
                  <a:moveTo>
                    <a:pt x="472" y="0"/>
                  </a:moveTo>
                  <a:cubicBezTo>
                    <a:pt x="467" y="6"/>
                    <a:pt x="461" y="11"/>
                    <a:pt x="454" y="15"/>
                  </a:cubicBezTo>
                  <a:cubicBezTo>
                    <a:pt x="416" y="44"/>
                    <a:pt x="372" y="57"/>
                    <a:pt x="318" y="58"/>
                  </a:cubicBezTo>
                  <a:cubicBezTo>
                    <a:pt x="269" y="56"/>
                    <a:pt x="223" y="41"/>
                    <a:pt x="185" y="9"/>
                  </a:cubicBezTo>
                  <a:cubicBezTo>
                    <a:pt x="0" y="194"/>
                    <a:pt x="0" y="194"/>
                    <a:pt x="0" y="194"/>
                  </a:cubicBezTo>
                  <a:cubicBezTo>
                    <a:pt x="30" y="221"/>
                    <a:pt x="65" y="244"/>
                    <a:pt x="103" y="264"/>
                  </a:cubicBezTo>
                  <a:cubicBezTo>
                    <a:pt x="163" y="295"/>
                    <a:pt x="226" y="312"/>
                    <a:pt x="294" y="316"/>
                  </a:cubicBezTo>
                  <a:cubicBezTo>
                    <a:pt x="295" y="316"/>
                    <a:pt x="296" y="316"/>
                    <a:pt x="297" y="317"/>
                  </a:cubicBezTo>
                  <a:cubicBezTo>
                    <a:pt x="299" y="317"/>
                    <a:pt x="313" y="317"/>
                    <a:pt x="329" y="317"/>
                  </a:cubicBezTo>
                  <a:cubicBezTo>
                    <a:pt x="344" y="318"/>
                    <a:pt x="365" y="316"/>
                    <a:pt x="376" y="315"/>
                  </a:cubicBezTo>
                  <a:cubicBezTo>
                    <a:pt x="383" y="314"/>
                    <a:pt x="390" y="314"/>
                    <a:pt x="396" y="313"/>
                  </a:cubicBezTo>
                  <a:cubicBezTo>
                    <a:pt x="498" y="299"/>
                    <a:pt x="587" y="258"/>
                    <a:pt x="662" y="190"/>
                  </a:cubicBezTo>
                  <a:lnTo>
                    <a:pt x="472" y="0"/>
                  </a:lnTo>
                  <a:close/>
                </a:path>
              </a:pathLst>
            </a:custGeom>
            <a:solidFill>
              <a:schemeClr val="accent1">
                <a:lumMod val="90000"/>
                <a:lumOff val="10000"/>
              </a:schemeClr>
            </a:solidFill>
            <a:ln>
              <a:noFill/>
            </a:ln>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8"/>
            <p:cNvSpPr>
              <a:spLocks/>
            </p:cNvSpPr>
            <p:nvPr/>
          </p:nvSpPr>
          <p:spPr bwMode="auto">
            <a:xfrm>
              <a:off x="6277826" y="2165746"/>
              <a:ext cx="695325" cy="1372791"/>
            </a:xfrm>
            <a:custGeom>
              <a:avLst/>
              <a:gdLst>
                <a:gd name="T0" fmla="*/ 332 w 334"/>
                <a:gd name="T1" fmla="*/ 286 h 658"/>
                <a:gd name="T2" fmla="*/ 329 w 334"/>
                <a:gd name="T3" fmla="*/ 267 h 658"/>
                <a:gd name="T4" fmla="*/ 232 w 334"/>
                <a:gd name="T5" fmla="*/ 46 h 658"/>
                <a:gd name="T6" fmla="*/ 190 w 334"/>
                <a:gd name="T7" fmla="*/ 0 h 658"/>
                <a:gd name="T8" fmla="*/ 5 w 334"/>
                <a:gd name="T9" fmla="*/ 185 h 658"/>
                <a:gd name="T10" fmla="*/ 58 w 334"/>
                <a:gd name="T11" fmla="*/ 287 h 658"/>
                <a:gd name="T12" fmla="*/ 0 w 334"/>
                <a:gd name="T13" fmla="*/ 469 h 658"/>
                <a:gd name="T14" fmla="*/ 190 w 334"/>
                <a:gd name="T15" fmla="*/ 658 h 658"/>
                <a:gd name="T16" fmla="*/ 193 w 334"/>
                <a:gd name="T17" fmla="*/ 655 h 658"/>
                <a:gd name="T18" fmla="*/ 325 w 334"/>
                <a:gd name="T19" fmla="*/ 419 h 658"/>
                <a:gd name="T20" fmla="*/ 333 w 334"/>
                <a:gd name="T21" fmla="*/ 364 h 658"/>
                <a:gd name="T22" fmla="*/ 333 w 334"/>
                <a:gd name="T23" fmla="*/ 360 h 658"/>
                <a:gd name="T24" fmla="*/ 334 w 334"/>
                <a:gd name="T25" fmla="*/ 330 h 658"/>
                <a:gd name="T26" fmla="*/ 332 w 334"/>
                <a:gd name="T27" fmla="*/ 28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4" h="658">
                  <a:moveTo>
                    <a:pt x="332" y="286"/>
                  </a:moveTo>
                  <a:cubicBezTo>
                    <a:pt x="331" y="279"/>
                    <a:pt x="330" y="274"/>
                    <a:pt x="329" y="267"/>
                  </a:cubicBezTo>
                  <a:cubicBezTo>
                    <a:pt x="318" y="185"/>
                    <a:pt x="285" y="111"/>
                    <a:pt x="232" y="46"/>
                  </a:cubicBezTo>
                  <a:cubicBezTo>
                    <a:pt x="218" y="30"/>
                    <a:pt x="204" y="15"/>
                    <a:pt x="190" y="0"/>
                  </a:cubicBezTo>
                  <a:cubicBezTo>
                    <a:pt x="5" y="185"/>
                    <a:pt x="5" y="185"/>
                    <a:pt x="5" y="185"/>
                  </a:cubicBezTo>
                  <a:cubicBezTo>
                    <a:pt x="33" y="212"/>
                    <a:pt x="51" y="246"/>
                    <a:pt x="58" y="287"/>
                  </a:cubicBezTo>
                  <a:cubicBezTo>
                    <a:pt x="71" y="360"/>
                    <a:pt x="50" y="421"/>
                    <a:pt x="0" y="469"/>
                  </a:cubicBezTo>
                  <a:cubicBezTo>
                    <a:pt x="190" y="658"/>
                    <a:pt x="190" y="658"/>
                    <a:pt x="190" y="658"/>
                  </a:cubicBezTo>
                  <a:cubicBezTo>
                    <a:pt x="191" y="657"/>
                    <a:pt x="192" y="656"/>
                    <a:pt x="193" y="655"/>
                  </a:cubicBezTo>
                  <a:cubicBezTo>
                    <a:pt x="261" y="590"/>
                    <a:pt x="306" y="512"/>
                    <a:pt x="325" y="419"/>
                  </a:cubicBezTo>
                  <a:cubicBezTo>
                    <a:pt x="329" y="401"/>
                    <a:pt x="330" y="382"/>
                    <a:pt x="333" y="364"/>
                  </a:cubicBezTo>
                  <a:cubicBezTo>
                    <a:pt x="333" y="363"/>
                    <a:pt x="333" y="362"/>
                    <a:pt x="333" y="360"/>
                  </a:cubicBezTo>
                  <a:cubicBezTo>
                    <a:pt x="334" y="359"/>
                    <a:pt x="334" y="345"/>
                    <a:pt x="334" y="330"/>
                  </a:cubicBezTo>
                  <a:cubicBezTo>
                    <a:pt x="334" y="316"/>
                    <a:pt x="333" y="296"/>
                    <a:pt x="332" y="286"/>
                  </a:cubicBezTo>
                  <a:close/>
                </a:path>
              </a:pathLst>
            </a:custGeom>
            <a:solidFill>
              <a:schemeClr val="accent1">
                <a:lumMod val="90000"/>
                <a:lumOff val="10000"/>
              </a:schemeClr>
            </a:solidFill>
            <a:ln>
              <a:noFill/>
            </a:ln>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424"/>
            <p:cNvSpPr>
              <a:spLocks/>
            </p:cNvSpPr>
            <p:nvPr/>
          </p:nvSpPr>
          <p:spPr bwMode="auto">
            <a:xfrm>
              <a:off x="5871947" y="2016448"/>
              <a:ext cx="36867" cy="36867"/>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425"/>
            <p:cNvSpPr>
              <a:spLocks/>
            </p:cNvSpPr>
            <p:nvPr/>
          </p:nvSpPr>
          <p:spPr bwMode="auto">
            <a:xfrm>
              <a:off x="5822070" y="2124879"/>
              <a:ext cx="39035" cy="19518"/>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426"/>
            <p:cNvSpPr>
              <a:spLocks/>
            </p:cNvSpPr>
            <p:nvPr/>
          </p:nvSpPr>
          <p:spPr bwMode="auto">
            <a:xfrm>
              <a:off x="6108328" y="2144396"/>
              <a:ext cx="41204" cy="21686"/>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427"/>
            <p:cNvSpPr>
              <a:spLocks/>
            </p:cNvSpPr>
            <p:nvPr/>
          </p:nvSpPr>
          <p:spPr bwMode="auto">
            <a:xfrm>
              <a:off x="6077967" y="2031628"/>
              <a:ext cx="34698" cy="36867"/>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428"/>
            <p:cNvSpPr>
              <a:spLocks/>
            </p:cNvSpPr>
            <p:nvPr/>
          </p:nvSpPr>
          <p:spPr bwMode="auto">
            <a:xfrm>
              <a:off x="5984716" y="1981750"/>
              <a:ext cx="21686" cy="3903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429"/>
            <p:cNvSpPr>
              <a:spLocks noEditPoints="1"/>
            </p:cNvSpPr>
            <p:nvPr/>
          </p:nvSpPr>
          <p:spPr bwMode="auto">
            <a:xfrm>
              <a:off x="5902307" y="2061988"/>
              <a:ext cx="164816" cy="186502"/>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430"/>
            <p:cNvSpPr>
              <a:spLocks/>
            </p:cNvSpPr>
            <p:nvPr/>
          </p:nvSpPr>
          <p:spPr bwMode="auto">
            <a:xfrm>
              <a:off x="5943513" y="2268009"/>
              <a:ext cx="82408" cy="41204"/>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30"/>
            <p:cNvSpPr>
              <a:spLocks noEditPoints="1"/>
            </p:cNvSpPr>
            <p:nvPr/>
          </p:nvSpPr>
          <p:spPr bwMode="auto">
            <a:xfrm rot="2700000">
              <a:off x="5883520" y="3379261"/>
              <a:ext cx="215926" cy="360202"/>
            </a:xfrm>
            <a:custGeom>
              <a:avLst/>
              <a:gdLst>
                <a:gd name="T0" fmla="*/ 50 w 184"/>
                <a:gd name="T1" fmla="*/ 310 h 310"/>
                <a:gd name="T2" fmla="*/ 32 w 184"/>
                <a:gd name="T3" fmla="*/ 282 h 310"/>
                <a:gd name="T4" fmla="*/ 10 w 184"/>
                <a:gd name="T5" fmla="*/ 199 h 310"/>
                <a:gd name="T6" fmla="*/ 39 w 184"/>
                <a:gd name="T7" fmla="*/ 171 h 310"/>
                <a:gd name="T8" fmla="*/ 30 w 184"/>
                <a:gd name="T9" fmla="*/ 116 h 310"/>
                <a:gd name="T10" fmla="*/ 36 w 184"/>
                <a:gd name="T11" fmla="*/ 73 h 310"/>
                <a:gd name="T12" fmla="*/ 36 w 184"/>
                <a:gd name="T13" fmla="*/ 72 h 310"/>
                <a:gd name="T14" fmla="*/ 92 w 184"/>
                <a:gd name="T15" fmla="*/ 0 h 310"/>
                <a:gd name="T16" fmla="*/ 148 w 184"/>
                <a:gd name="T17" fmla="*/ 72 h 310"/>
                <a:gd name="T18" fmla="*/ 148 w 184"/>
                <a:gd name="T19" fmla="*/ 73 h 310"/>
                <a:gd name="T20" fmla="*/ 155 w 184"/>
                <a:gd name="T21" fmla="*/ 116 h 310"/>
                <a:gd name="T22" fmla="*/ 145 w 184"/>
                <a:gd name="T23" fmla="*/ 171 h 310"/>
                <a:gd name="T24" fmla="*/ 174 w 184"/>
                <a:gd name="T25" fmla="*/ 199 h 310"/>
                <a:gd name="T26" fmla="*/ 153 w 184"/>
                <a:gd name="T27" fmla="*/ 282 h 310"/>
                <a:gd name="T28" fmla="*/ 134 w 184"/>
                <a:gd name="T29" fmla="*/ 310 h 310"/>
                <a:gd name="T30" fmla="*/ 134 w 184"/>
                <a:gd name="T31" fmla="*/ 276 h 310"/>
                <a:gd name="T32" fmla="*/ 118 w 184"/>
                <a:gd name="T33" fmla="*/ 239 h 310"/>
                <a:gd name="T34" fmla="*/ 118 w 184"/>
                <a:gd name="T35" fmla="*/ 240 h 310"/>
                <a:gd name="T36" fmla="*/ 115 w 184"/>
                <a:gd name="T37" fmla="*/ 246 h 310"/>
                <a:gd name="T38" fmla="*/ 108 w 184"/>
                <a:gd name="T39" fmla="*/ 245 h 310"/>
                <a:gd name="T40" fmla="*/ 76 w 184"/>
                <a:gd name="T41" fmla="*/ 245 h 310"/>
                <a:gd name="T42" fmla="*/ 69 w 184"/>
                <a:gd name="T43" fmla="*/ 246 h 310"/>
                <a:gd name="T44" fmla="*/ 66 w 184"/>
                <a:gd name="T45" fmla="*/ 240 h 310"/>
                <a:gd name="T46" fmla="*/ 66 w 184"/>
                <a:gd name="T47" fmla="*/ 239 h 310"/>
                <a:gd name="T48" fmla="*/ 50 w 184"/>
                <a:gd name="T49" fmla="*/ 276 h 310"/>
                <a:gd name="T50" fmla="*/ 50 w 184"/>
                <a:gd name="T51" fmla="*/ 310 h 310"/>
                <a:gd name="T52" fmla="*/ 55 w 184"/>
                <a:gd name="T53" fmla="*/ 79 h 310"/>
                <a:gd name="T54" fmla="*/ 50 w 184"/>
                <a:gd name="T55" fmla="*/ 116 h 310"/>
                <a:gd name="T56" fmla="*/ 61 w 184"/>
                <a:gd name="T57" fmla="*/ 174 h 310"/>
                <a:gd name="T58" fmla="*/ 64 w 184"/>
                <a:gd name="T59" fmla="*/ 184 h 310"/>
                <a:gd name="T60" fmla="*/ 54 w 184"/>
                <a:gd name="T61" fmla="*/ 187 h 310"/>
                <a:gd name="T62" fmla="*/ 29 w 184"/>
                <a:gd name="T63" fmla="*/ 205 h 310"/>
                <a:gd name="T64" fmla="*/ 36 w 184"/>
                <a:gd name="T65" fmla="*/ 247 h 310"/>
                <a:gd name="T66" fmla="*/ 65 w 184"/>
                <a:gd name="T67" fmla="*/ 215 h 310"/>
                <a:gd name="T68" fmla="*/ 74 w 184"/>
                <a:gd name="T69" fmla="*/ 209 h 310"/>
                <a:gd name="T70" fmla="*/ 79 w 184"/>
                <a:gd name="T71" fmla="*/ 219 h 310"/>
                <a:gd name="T72" fmla="*/ 82 w 184"/>
                <a:gd name="T73" fmla="*/ 225 h 310"/>
                <a:gd name="T74" fmla="*/ 103 w 184"/>
                <a:gd name="T75" fmla="*/ 225 h 310"/>
                <a:gd name="T76" fmla="*/ 105 w 184"/>
                <a:gd name="T77" fmla="*/ 219 h 310"/>
                <a:gd name="T78" fmla="*/ 110 w 184"/>
                <a:gd name="T79" fmla="*/ 209 h 310"/>
                <a:gd name="T80" fmla="*/ 120 w 184"/>
                <a:gd name="T81" fmla="*/ 215 h 310"/>
                <a:gd name="T82" fmla="*/ 148 w 184"/>
                <a:gd name="T83" fmla="*/ 247 h 310"/>
                <a:gd name="T84" fmla="*/ 155 w 184"/>
                <a:gd name="T85" fmla="*/ 205 h 310"/>
                <a:gd name="T86" fmla="*/ 130 w 184"/>
                <a:gd name="T87" fmla="*/ 187 h 310"/>
                <a:gd name="T88" fmla="*/ 120 w 184"/>
                <a:gd name="T89" fmla="*/ 184 h 310"/>
                <a:gd name="T90" fmla="*/ 123 w 184"/>
                <a:gd name="T91" fmla="*/ 174 h 310"/>
                <a:gd name="T92" fmla="*/ 135 w 184"/>
                <a:gd name="T93" fmla="*/ 116 h 310"/>
                <a:gd name="T94" fmla="*/ 129 w 184"/>
                <a:gd name="T95" fmla="*/ 79 h 310"/>
                <a:gd name="T96" fmla="*/ 92 w 184"/>
                <a:gd name="T97" fmla="*/ 21 h 310"/>
                <a:gd name="T98" fmla="*/ 55 w 184"/>
                <a:gd name="T99" fmla="*/ 7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10">
                  <a:moveTo>
                    <a:pt x="50" y="310"/>
                  </a:moveTo>
                  <a:cubicBezTo>
                    <a:pt x="32" y="282"/>
                    <a:pt x="32" y="282"/>
                    <a:pt x="32" y="282"/>
                  </a:cubicBezTo>
                  <a:cubicBezTo>
                    <a:pt x="28" y="276"/>
                    <a:pt x="0" y="230"/>
                    <a:pt x="10" y="199"/>
                  </a:cubicBezTo>
                  <a:cubicBezTo>
                    <a:pt x="14" y="187"/>
                    <a:pt x="24" y="178"/>
                    <a:pt x="39" y="171"/>
                  </a:cubicBezTo>
                  <a:cubicBezTo>
                    <a:pt x="33" y="151"/>
                    <a:pt x="30" y="132"/>
                    <a:pt x="30" y="116"/>
                  </a:cubicBezTo>
                  <a:cubicBezTo>
                    <a:pt x="30" y="102"/>
                    <a:pt x="32" y="87"/>
                    <a:pt x="36" y="73"/>
                  </a:cubicBezTo>
                  <a:cubicBezTo>
                    <a:pt x="36" y="72"/>
                    <a:pt x="36" y="72"/>
                    <a:pt x="36" y="72"/>
                  </a:cubicBezTo>
                  <a:cubicBezTo>
                    <a:pt x="50" y="35"/>
                    <a:pt x="77" y="0"/>
                    <a:pt x="92" y="0"/>
                  </a:cubicBezTo>
                  <a:cubicBezTo>
                    <a:pt x="107" y="0"/>
                    <a:pt x="134" y="35"/>
                    <a:pt x="148" y="72"/>
                  </a:cubicBezTo>
                  <a:cubicBezTo>
                    <a:pt x="148" y="73"/>
                    <a:pt x="148" y="73"/>
                    <a:pt x="148" y="73"/>
                  </a:cubicBezTo>
                  <a:cubicBezTo>
                    <a:pt x="152" y="87"/>
                    <a:pt x="155" y="102"/>
                    <a:pt x="155" y="116"/>
                  </a:cubicBezTo>
                  <a:cubicBezTo>
                    <a:pt x="155" y="132"/>
                    <a:pt x="152" y="151"/>
                    <a:pt x="145" y="171"/>
                  </a:cubicBezTo>
                  <a:cubicBezTo>
                    <a:pt x="160" y="178"/>
                    <a:pt x="170" y="187"/>
                    <a:pt x="174" y="199"/>
                  </a:cubicBezTo>
                  <a:cubicBezTo>
                    <a:pt x="184" y="230"/>
                    <a:pt x="156" y="276"/>
                    <a:pt x="153" y="282"/>
                  </a:cubicBezTo>
                  <a:cubicBezTo>
                    <a:pt x="134" y="310"/>
                    <a:pt x="134" y="310"/>
                    <a:pt x="134" y="310"/>
                  </a:cubicBezTo>
                  <a:cubicBezTo>
                    <a:pt x="134" y="276"/>
                    <a:pt x="134" y="276"/>
                    <a:pt x="134" y="276"/>
                  </a:cubicBezTo>
                  <a:cubicBezTo>
                    <a:pt x="134" y="262"/>
                    <a:pt x="128" y="248"/>
                    <a:pt x="118" y="239"/>
                  </a:cubicBezTo>
                  <a:cubicBezTo>
                    <a:pt x="118" y="239"/>
                    <a:pt x="118" y="239"/>
                    <a:pt x="118" y="240"/>
                  </a:cubicBezTo>
                  <a:cubicBezTo>
                    <a:pt x="115" y="246"/>
                    <a:pt x="115" y="246"/>
                    <a:pt x="115" y="246"/>
                  </a:cubicBezTo>
                  <a:cubicBezTo>
                    <a:pt x="108" y="245"/>
                    <a:pt x="108" y="245"/>
                    <a:pt x="108" y="245"/>
                  </a:cubicBezTo>
                  <a:cubicBezTo>
                    <a:pt x="98" y="245"/>
                    <a:pt x="87" y="245"/>
                    <a:pt x="76" y="245"/>
                  </a:cubicBezTo>
                  <a:cubicBezTo>
                    <a:pt x="69" y="246"/>
                    <a:pt x="69" y="246"/>
                    <a:pt x="69" y="246"/>
                  </a:cubicBezTo>
                  <a:cubicBezTo>
                    <a:pt x="66" y="240"/>
                    <a:pt x="66" y="240"/>
                    <a:pt x="66" y="240"/>
                  </a:cubicBezTo>
                  <a:cubicBezTo>
                    <a:pt x="66" y="239"/>
                    <a:pt x="66" y="239"/>
                    <a:pt x="66" y="239"/>
                  </a:cubicBezTo>
                  <a:cubicBezTo>
                    <a:pt x="56" y="249"/>
                    <a:pt x="50" y="262"/>
                    <a:pt x="50" y="276"/>
                  </a:cubicBezTo>
                  <a:lnTo>
                    <a:pt x="50" y="310"/>
                  </a:lnTo>
                  <a:close/>
                  <a:moveTo>
                    <a:pt x="55" y="79"/>
                  </a:moveTo>
                  <a:cubicBezTo>
                    <a:pt x="52" y="91"/>
                    <a:pt x="50" y="104"/>
                    <a:pt x="50" y="116"/>
                  </a:cubicBezTo>
                  <a:cubicBezTo>
                    <a:pt x="50" y="132"/>
                    <a:pt x="53" y="152"/>
                    <a:pt x="61" y="174"/>
                  </a:cubicBezTo>
                  <a:cubicBezTo>
                    <a:pt x="64" y="184"/>
                    <a:pt x="64" y="184"/>
                    <a:pt x="64" y="184"/>
                  </a:cubicBezTo>
                  <a:cubicBezTo>
                    <a:pt x="54" y="187"/>
                    <a:pt x="54" y="187"/>
                    <a:pt x="54" y="187"/>
                  </a:cubicBezTo>
                  <a:cubicBezTo>
                    <a:pt x="45" y="190"/>
                    <a:pt x="33" y="196"/>
                    <a:pt x="29" y="205"/>
                  </a:cubicBezTo>
                  <a:cubicBezTo>
                    <a:pt x="26" y="216"/>
                    <a:pt x="30" y="233"/>
                    <a:pt x="36" y="247"/>
                  </a:cubicBezTo>
                  <a:cubicBezTo>
                    <a:pt x="42" y="234"/>
                    <a:pt x="52" y="223"/>
                    <a:pt x="65" y="215"/>
                  </a:cubicBezTo>
                  <a:cubicBezTo>
                    <a:pt x="74" y="209"/>
                    <a:pt x="74" y="209"/>
                    <a:pt x="74" y="209"/>
                  </a:cubicBezTo>
                  <a:cubicBezTo>
                    <a:pt x="79" y="219"/>
                    <a:pt x="79" y="219"/>
                    <a:pt x="79" y="219"/>
                  </a:cubicBezTo>
                  <a:cubicBezTo>
                    <a:pt x="80" y="221"/>
                    <a:pt x="81" y="223"/>
                    <a:pt x="82" y="225"/>
                  </a:cubicBezTo>
                  <a:cubicBezTo>
                    <a:pt x="89" y="225"/>
                    <a:pt x="96" y="225"/>
                    <a:pt x="103" y="225"/>
                  </a:cubicBezTo>
                  <a:cubicBezTo>
                    <a:pt x="104" y="223"/>
                    <a:pt x="105" y="221"/>
                    <a:pt x="105" y="219"/>
                  </a:cubicBezTo>
                  <a:cubicBezTo>
                    <a:pt x="110" y="209"/>
                    <a:pt x="110" y="209"/>
                    <a:pt x="110" y="209"/>
                  </a:cubicBezTo>
                  <a:cubicBezTo>
                    <a:pt x="120" y="215"/>
                    <a:pt x="120" y="215"/>
                    <a:pt x="120" y="215"/>
                  </a:cubicBezTo>
                  <a:cubicBezTo>
                    <a:pt x="133" y="223"/>
                    <a:pt x="142" y="234"/>
                    <a:pt x="148" y="247"/>
                  </a:cubicBezTo>
                  <a:cubicBezTo>
                    <a:pt x="154" y="233"/>
                    <a:pt x="159" y="216"/>
                    <a:pt x="155" y="205"/>
                  </a:cubicBezTo>
                  <a:cubicBezTo>
                    <a:pt x="152" y="196"/>
                    <a:pt x="140" y="190"/>
                    <a:pt x="130" y="187"/>
                  </a:cubicBezTo>
                  <a:cubicBezTo>
                    <a:pt x="120" y="184"/>
                    <a:pt x="120" y="184"/>
                    <a:pt x="120" y="184"/>
                  </a:cubicBezTo>
                  <a:cubicBezTo>
                    <a:pt x="123" y="174"/>
                    <a:pt x="123" y="174"/>
                    <a:pt x="123" y="174"/>
                  </a:cubicBezTo>
                  <a:cubicBezTo>
                    <a:pt x="131" y="152"/>
                    <a:pt x="135" y="132"/>
                    <a:pt x="135" y="116"/>
                  </a:cubicBezTo>
                  <a:cubicBezTo>
                    <a:pt x="135" y="104"/>
                    <a:pt x="133" y="91"/>
                    <a:pt x="129" y="79"/>
                  </a:cubicBezTo>
                  <a:cubicBezTo>
                    <a:pt x="117" y="47"/>
                    <a:pt x="99" y="26"/>
                    <a:pt x="92" y="21"/>
                  </a:cubicBezTo>
                  <a:cubicBezTo>
                    <a:pt x="85" y="26"/>
                    <a:pt x="67" y="47"/>
                    <a:pt x="55" y="79"/>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31"/>
            <p:cNvSpPr>
              <a:spLocks noEditPoints="1"/>
            </p:cNvSpPr>
            <p:nvPr/>
          </p:nvSpPr>
          <p:spPr bwMode="auto">
            <a:xfrm rot="2700000">
              <a:off x="5980146" y="3495780"/>
              <a:ext cx="75062" cy="74087"/>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2 h 64"/>
                <a:gd name="T12" fmla="*/ 12 w 64"/>
                <a:gd name="T13" fmla="*/ 32 h 64"/>
                <a:gd name="T14" fmla="*/ 32 w 64"/>
                <a:gd name="T15" fmla="*/ 52 h 64"/>
                <a:gd name="T16" fmla="*/ 52 w 64"/>
                <a:gd name="T17" fmla="*/ 32 h 64"/>
                <a:gd name="T18" fmla="*/ 32 w 64"/>
                <a:gd name="T19"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close/>
                  <a:moveTo>
                    <a:pt x="32" y="12"/>
                  </a:moveTo>
                  <a:cubicBezTo>
                    <a:pt x="21" y="12"/>
                    <a:pt x="12" y="21"/>
                    <a:pt x="12" y="32"/>
                  </a:cubicBezTo>
                  <a:cubicBezTo>
                    <a:pt x="12" y="43"/>
                    <a:pt x="21" y="52"/>
                    <a:pt x="32" y="52"/>
                  </a:cubicBezTo>
                  <a:cubicBezTo>
                    <a:pt x="43" y="52"/>
                    <a:pt x="52" y="43"/>
                    <a:pt x="52" y="32"/>
                  </a:cubicBezTo>
                  <a:cubicBezTo>
                    <a:pt x="52" y="21"/>
                    <a:pt x="43" y="12"/>
                    <a:pt x="32" y="1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32"/>
            <p:cNvSpPr>
              <a:spLocks noEditPoints="1"/>
            </p:cNvSpPr>
            <p:nvPr/>
          </p:nvSpPr>
          <p:spPr bwMode="auto">
            <a:xfrm rot="2700000">
              <a:off x="5857616" y="3604578"/>
              <a:ext cx="69213" cy="110156"/>
            </a:xfrm>
            <a:custGeom>
              <a:avLst/>
              <a:gdLst>
                <a:gd name="T0" fmla="*/ 29 w 59"/>
                <a:gd name="T1" fmla="*/ 95 h 95"/>
                <a:gd name="T2" fmla="*/ 24 w 59"/>
                <a:gd name="T3" fmla="*/ 85 h 95"/>
                <a:gd name="T4" fmla="*/ 0 w 59"/>
                <a:gd name="T5" fmla="*/ 26 h 95"/>
                <a:gd name="T6" fmla="*/ 29 w 59"/>
                <a:gd name="T7" fmla="*/ 0 h 95"/>
                <a:gd name="T8" fmla="*/ 59 w 59"/>
                <a:gd name="T9" fmla="*/ 26 h 95"/>
                <a:gd name="T10" fmla="*/ 34 w 59"/>
                <a:gd name="T11" fmla="*/ 85 h 95"/>
                <a:gd name="T12" fmla="*/ 29 w 59"/>
                <a:gd name="T13" fmla="*/ 95 h 95"/>
                <a:gd name="T14" fmla="*/ 29 w 59"/>
                <a:gd name="T15" fmla="*/ 12 h 95"/>
                <a:gd name="T16" fmla="*/ 12 w 59"/>
                <a:gd name="T17" fmla="*/ 26 h 95"/>
                <a:gd name="T18" fmla="*/ 29 w 59"/>
                <a:gd name="T19" fmla="*/ 69 h 95"/>
                <a:gd name="T20" fmla="*/ 47 w 59"/>
                <a:gd name="T21" fmla="*/ 26 h 95"/>
                <a:gd name="T22" fmla="*/ 29 w 59"/>
                <a:gd name="T23"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95">
                  <a:moveTo>
                    <a:pt x="29" y="95"/>
                  </a:moveTo>
                  <a:cubicBezTo>
                    <a:pt x="24" y="85"/>
                    <a:pt x="24" y="85"/>
                    <a:pt x="24" y="85"/>
                  </a:cubicBezTo>
                  <a:cubicBezTo>
                    <a:pt x="20" y="77"/>
                    <a:pt x="0" y="38"/>
                    <a:pt x="0" y="26"/>
                  </a:cubicBezTo>
                  <a:cubicBezTo>
                    <a:pt x="0" y="12"/>
                    <a:pt x="13" y="0"/>
                    <a:pt x="29" y="0"/>
                  </a:cubicBezTo>
                  <a:cubicBezTo>
                    <a:pt x="45" y="0"/>
                    <a:pt x="59" y="12"/>
                    <a:pt x="59" y="26"/>
                  </a:cubicBezTo>
                  <a:cubicBezTo>
                    <a:pt x="59" y="38"/>
                    <a:pt x="39" y="77"/>
                    <a:pt x="34" y="85"/>
                  </a:cubicBezTo>
                  <a:lnTo>
                    <a:pt x="29" y="95"/>
                  </a:lnTo>
                  <a:close/>
                  <a:moveTo>
                    <a:pt x="29" y="12"/>
                  </a:moveTo>
                  <a:cubicBezTo>
                    <a:pt x="19" y="12"/>
                    <a:pt x="12" y="18"/>
                    <a:pt x="12" y="26"/>
                  </a:cubicBezTo>
                  <a:cubicBezTo>
                    <a:pt x="12" y="31"/>
                    <a:pt x="20" y="50"/>
                    <a:pt x="29" y="69"/>
                  </a:cubicBezTo>
                  <a:cubicBezTo>
                    <a:pt x="38" y="50"/>
                    <a:pt x="47" y="31"/>
                    <a:pt x="47" y="26"/>
                  </a:cubicBezTo>
                  <a:cubicBezTo>
                    <a:pt x="47" y="18"/>
                    <a:pt x="39" y="12"/>
                    <a:pt x="29" y="1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5"/>
            <p:cNvSpPr>
              <a:spLocks noEditPoints="1"/>
            </p:cNvSpPr>
            <p:nvPr/>
          </p:nvSpPr>
          <p:spPr bwMode="auto">
            <a:xfrm>
              <a:off x="6526479" y="2639616"/>
              <a:ext cx="312768" cy="356395"/>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6"/>
            <p:cNvSpPr>
              <a:spLocks/>
            </p:cNvSpPr>
            <p:nvPr/>
          </p:nvSpPr>
          <p:spPr bwMode="auto">
            <a:xfrm>
              <a:off x="6586550" y="2673511"/>
              <a:ext cx="220481" cy="179708"/>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13"/>
            <p:cNvSpPr txBox="1"/>
            <p:nvPr/>
          </p:nvSpPr>
          <p:spPr>
            <a:xfrm>
              <a:off x="2843808" y="2696021"/>
              <a:ext cx="1261186" cy="307777"/>
            </a:xfrm>
            <a:prstGeom prst="rect">
              <a:avLst/>
            </a:prstGeom>
            <a:noFill/>
            <a:ln>
              <a:noFill/>
            </a:ln>
          </p:spPr>
          <p:txBody>
            <a:bodyPr wrap="square" lIns="0" tIns="0" rIns="0" bIns="0" rtlCol="0" anchor="t" anchorCtr="0">
              <a:spAutoFit/>
            </a:bodyPr>
            <a:lstStyle/>
            <a:p>
              <a:pPr algn="ctr" defTabSz="912613">
                <a:spcBef>
                  <a:spcPct val="20000"/>
                </a:spcBef>
                <a:defRPr/>
              </a:pPr>
              <a:r>
                <a:rPr lang="zh-CN" altLang="en-US" sz="2000" b="1"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相关对策</a:t>
              </a:r>
              <a:endParaRPr lang="en-US" sz="2000"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24153235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1100" fill="hold"/>
                                        <p:tgtEl>
                                          <p:spTgt spid="73"/>
                                        </p:tgtEl>
                                        <p:attrNameLst>
                                          <p:attrName>ppt_x</p:attrName>
                                        </p:attrNameLst>
                                      </p:cBhvr>
                                      <p:tavLst>
                                        <p:tav tm="0">
                                          <p:val>
                                            <p:strVal val="1+#ppt_w/2"/>
                                          </p:val>
                                        </p:tav>
                                        <p:tav tm="100000">
                                          <p:val>
                                            <p:strVal val="#ppt_x"/>
                                          </p:val>
                                        </p:tav>
                                      </p:tavLst>
                                    </p:anim>
                                    <p:anim calcmode="lin" valueType="num">
                                      <p:cBhvr additive="base">
                                        <p:cTn id="12" dur="1100" fill="hold"/>
                                        <p:tgtEl>
                                          <p:spTgt spid="73"/>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0" presetClass="entr" presetSubtype="0" fill="hold" nodeType="after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500"/>
                                        <p:tgtEl>
                                          <p:spTgt spid="74"/>
                                        </p:tgtEl>
                                      </p:cBhvr>
                                    </p:animEffect>
                                  </p:childTnLst>
                                </p:cTn>
                              </p:par>
                            </p:childTnLst>
                          </p:cTn>
                        </p:par>
                        <p:par>
                          <p:cTn id="17" fill="hold">
                            <p:stCondLst>
                              <p:cond delay="2100"/>
                            </p:stCondLst>
                            <p:childTnLst>
                              <p:par>
                                <p:cTn id="18" presetID="10" presetClass="entr" presetSubtype="0" fill="hold" nodeType="afterEffect">
                                  <p:stCondLst>
                                    <p:cond delay="0"/>
                                  </p:stCondLst>
                                  <p:childTnLst>
                                    <p:set>
                                      <p:cBhvr>
                                        <p:cTn id="19" dur="1" fill="hold">
                                          <p:stCondLst>
                                            <p:cond delay="0"/>
                                          </p:stCondLst>
                                        </p:cTn>
                                        <p:tgtEl>
                                          <p:spTgt spid="75"/>
                                        </p:tgtEl>
                                        <p:attrNameLst>
                                          <p:attrName>style.visibility</p:attrName>
                                        </p:attrNameLst>
                                      </p:cBhvr>
                                      <p:to>
                                        <p:strVal val="visible"/>
                                      </p:to>
                                    </p:set>
                                    <p:animEffect transition="in" filter="fade">
                                      <p:cBhvr>
                                        <p:cTn id="20" dur="500"/>
                                        <p:tgtEl>
                                          <p:spTgt spid="75"/>
                                        </p:tgtEl>
                                      </p:cBhvr>
                                    </p:animEffect>
                                  </p:childTnLst>
                                </p:cTn>
                              </p:par>
                            </p:childTnLst>
                          </p:cTn>
                        </p:par>
                        <p:par>
                          <p:cTn id="21" fill="hold">
                            <p:stCondLst>
                              <p:cond delay="2600"/>
                            </p:stCondLst>
                            <p:childTnLst>
                              <p:par>
                                <p:cTn id="22" presetID="10" presetClass="entr" presetSubtype="0" fill="hold"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fade">
                                      <p:cBhvr>
                                        <p:cTn id="24"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25"/>
          <p:cNvSpPr txBox="1">
            <a:spLocks noChangeArrowheads="1"/>
          </p:cNvSpPr>
          <p:nvPr/>
        </p:nvSpPr>
        <p:spPr bwMode="auto">
          <a:xfrm>
            <a:off x="5692587" y="2245891"/>
            <a:ext cx="1582348" cy="648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4400" b="1" dirty="0" smtClean="0">
                <a:solidFill>
                  <a:srgbClr val="002060"/>
                </a:solidFill>
                <a:latin typeface="Arial" charset="0"/>
              </a:rPr>
              <a:t>总 结</a:t>
            </a:r>
            <a:endParaRPr lang="zh-CN" altLang="en-US" sz="4400" b="1" dirty="0">
              <a:solidFill>
                <a:srgbClr val="002060"/>
              </a:solidFill>
              <a:latin typeface="Arial" charset="0"/>
            </a:endParaRPr>
          </a:p>
        </p:txBody>
      </p:sp>
      <p:cxnSp>
        <p:nvCxnSpPr>
          <p:cNvPr id="21" name="直接连接符 7"/>
          <p:cNvCxnSpPr>
            <a:cxnSpLocks noChangeShapeType="1"/>
          </p:cNvCxnSpPr>
          <p:nvPr/>
        </p:nvCxnSpPr>
        <p:spPr bwMode="auto">
          <a:xfrm>
            <a:off x="4236851" y="2028006"/>
            <a:ext cx="3348160" cy="0"/>
          </a:xfrm>
          <a:prstGeom prst="line">
            <a:avLst/>
          </a:prstGeom>
          <a:noFill/>
          <a:ln w="9525" algn="ctr">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22" name="直接连接符 8"/>
          <p:cNvCxnSpPr>
            <a:cxnSpLocks noChangeShapeType="1"/>
          </p:cNvCxnSpPr>
          <p:nvPr/>
        </p:nvCxnSpPr>
        <p:spPr bwMode="auto">
          <a:xfrm>
            <a:off x="4236851" y="3217441"/>
            <a:ext cx="3348160" cy="0"/>
          </a:xfrm>
          <a:prstGeom prst="line">
            <a:avLst/>
          </a:prstGeom>
          <a:noFill/>
          <a:ln w="9525" algn="ctr">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23" name="文本框 9"/>
          <p:cNvSpPr txBox="1">
            <a:spLocks noChangeArrowheads="1"/>
          </p:cNvSpPr>
          <p:nvPr/>
        </p:nvSpPr>
        <p:spPr bwMode="auto">
          <a:xfrm>
            <a:off x="5847928" y="2823344"/>
            <a:ext cx="1892424" cy="289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en-US" altLang="zh-CN" sz="1800" dirty="0">
                <a:solidFill>
                  <a:srgbClr val="979797"/>
                </a:solidFill>
                <a:latin typeface="微软雅黑" pitchFamily="34" charset="-122"/>
              </a:rPr>
              <a:t>Summary</a:t>
            </a:r>
          </a:p>
        </p:txBody>
      </p:sp>
      <p:sp>
        <p:nvSpPr>
          <p:cNvPr id="24" name="任意多边形 15"/>
          <p:cNvSpPr>
            <a:spLocks/>
          </p:cNvSpPr>
          <p:nvPr/>
        </p:nvSpPr>
        <p:spPr bwMode="auto">
          <a:xfrm>
            <a:off x="4236851" y="2108968"/>
            <a:ext cx="1199245" cy="104298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002060"/>
          </a:solidFill>
          <a:ln>
            <a:noFill/>
          </a:ln>
          <a:extLst/>
        </p:spPr>
        <p:txBody>
          <a:bodyPr tIns="396000" bIns="0" anchor="ctr"/>
          <a:lstStyle/>
          <a:p>
            <a:pPr algn="ctr" eaLnBrk="1" hangingPunct="1"/>
            <a:r>
              <a:rPr lang="en-US" altLang="zh-CN" sz="7200" dirty="0" smtClean="0">
                <a:solidFill>
                  <a:schemeClr val="bg1"/>
                </a:solidFill>
                <a:latin typeface="Impact" pitchFamily="34" charset="0"/>
              </a:rPr>
              <a:t>05</a:t>
            </a:r>
            <a:endParaRPr lang="zh-CN" altLang="en-US" sz="7200" dirty="0">
              <a:solidFill>
                <a:schemeClr val="bg1"/>
              </a:solidFill>
              <a:latin typeface="Impact" pitchFamily="34" charset="0"/>
            </a:endParaRPr>
          </a:p>
        </p:txBody>
      </p:sp>
      <p:sp>
        <p:nvSpPr>
          <p:cNvPr id="25" name="Freeform 8"/>
          <p:cNvSpPr>
            <a:spLocks/>
          </p:cNvSpPr>
          <p:nvPr/>
        </p:nvSpPr>
        <p:spPr bwMode="auto">
          <a:xfrm>
            <a:off x="2861097" y="1297161"/>
            <a:ext cx="885825" cy="382587"/>
          </a:xfrm>
          <a:custGeom>
            <a:avLst/>
            <a:gdLst>
              <a:gd name="T0" fmla="*/ 0 w 1644"/>
              <a:gd name="T1" fmla="*/ 0 h 704"/>
              <a:gd name="T2" fmla="*/ 1644 w 1644"/>
              <a:gd name="T3" fmla="*/ 704 h 704"/>
            </a:gdLst>
            <a:ahLst/>
            <a:cxnLst>
              <a:cxn ang="0">
                <a:pos x="T0" y="T1"/>
              </a:cxn>
              <a:cxn ang="0">
                <a:pos x="T2" y="T3"/>
              </a:cxn>
            </a:cxnLst>
            <a:rect l="0" t="0" r="r" b="b"/>
            <a:pathLst>
              <a:path w="1644" h="704">
                <a:moveTo>
                  <a:pt x="0" y="0"/>
                </a:moveTo>
                <a:cubicBezTo>
                  <a:pt x="644" y="0"/>
                  <a:pt x="1226" y="270"/>
                  <a:pt x="1644" y="704"/>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26" name="Freeform 9"/>
          <p:cNvSpPr>
            <a:spLocks/>
          </p:cNvSpPr>
          <p:nvPr/>
        </p:nvSpPr>
        <p:spPr bwMode="auto">
          <a:xfrm>
            <a:off x="1975272" y="1297161"/>
            <a:ext cx="885825" cy="381000"/>
          </a:xfrm>
          <a:custGeom>
            <a:avLst/>
            <a:gdLst>
              <a:gd name="T0" fmla="*/ 0 w 1642"/>
              <a:gd name="T1" fmla="*/ 702 h 702"/>
              <a:gd name="T2" fmla="*/ 1642 w 1642"/>
              <a:gd name="T3" fmla="*/ 0 h 702"/>
            </a:gdLst>
            <a:ahLst/>
            <a:cxnLst>
              <a:cxn ang="0">
                <a:pos x="T0" y="T1"/>
              </a:cxn>
              <a:cxn ang="0">
                <a:pos x="T2" y="T3"/>
              </a:cxn>
            </a:cxnLst>
            <a:rect l="0" t="0" r="r" b="b"/>
            <a:pathLst>
              <a:path w="1642" h="702">
                <a:moveTo>
                  <a:pt x="0" y="702"/>
                </a:moveTo>
                <a:cubicBezTo>
                  <a:pt x="418" y="269"/>
                  <a:pt x="999" y="0"/>
                  <a:pt x="1642"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27" name="Freeform 10"/>
          <p:cNvSpPr>
            <a:spLocks/>
          </p:cNvSpPr>
          <p:nvPr/>
        </p:nvSpPr>
        <p:spPr bwMode="auto">
          <a:xfrm>
            <a:off x="1619672" y="1678161"/>
            <a:ext cx="355600" cy="892175"/>
          </a:xfrm>
          <a:custGeom>
            <a:avLst/>
            <a:gdLst>
              <a:gd name="T0" fmla="*/ 0 w 660"/>
              <a:gd name="T1" fmla="*/ 1643 h 1643"/>
              <a:gd name="T2" fmla="*/ 660 w 660"/>
              <a:gd name="T3" fmla="*/ 0 h 1643"/>
            </a:gdLst>
            <a:ahLst/>
            <a:cxnLst>
              <a:cxn ang="0">
                <a:pos x="T0" y="T1"/>
              </a:cxn>
              <a:cxn ang="0">
                <a:pos x="T2" y="T3"/>
              </a:cxn>
            </a:cxnLst>
            <a:rect l="0" t="0" r="r" b="b"/>
            <a:pathLst>
              <a:path w="660" h="1643">
                <a:moveTo>
                  <a:pt x="0" y="1643"/>
                </a:moveTo>
                <a:cubicBezTo>
                  <a:pt x="0" y="1003"/>
                  <a:pt x="252" y="423"/>
                  <a:pt x="66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28" name="Freeform 11"/>
          <p:cNvSpPr>
            <a:spLocks/>
          </p:cNvSpPr>
          <p:nvPr/>
        </p:nvSpPr>
        <p:spPr bwMode="auto">
          <a:xfrm>
            <a:off x="1619672" y="2570336"/>
            <a:ext cx="355600" cy="890587"/>
          </a:xfrm>
          <a:custGeom>
            <a:avLst/>
            <a:gdLst>
              <a:gd name="T0" fmla="*/ 660 w 660"/>
              <a:gd name="T1" fmla="*/ 1644 h 1644"/>
              <a:gd name="T2" fmla="*/ 0 w 660"/>
              <a:gd name="T3" fmla="*/ 0 h 1644"/>
            </a:gdLst>
            <a:ahLst/>
            <a:cxnLst>
              <a:cxn ang="0">
                <a:pos x="T0" y="T1"/>
              </a:cxn>
              <a:cxn ang="0">
                <a:pos x="T2" y="T3"/>
              </a:cxn>
            </a:cxnLst>
            <a:rect l="0" t="0" r="r" b="b"/>
            <a:pathLst>
              <a:path w="660" h="1644">
                <a:moveTo>
                  <a:pt x="660" y="1644"/>
                </a:moveTo>
                <a:cubicBezTo>
                  <a:pt x="252" y="1220"/>
                  <a:pt x="0" y="640"/>
                  <a:pt x="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29" name="Freeform 12"/>
          <p:cNvSpPr>
            <a:spLocks/>
          </p:cNvSpPr>
          <p:nvPr/>
        </p:nvSpPr>
        <p:spPr bwMode="auto">
          <a:xfrm>
            <a:off x="1975272" y="3460924"/>
            <a:ext cx="885825" cy="381000"/>
          </a:xfrm>
          <a:custGeom>
            <a:avLst/>
            <a:gdLst>
              <a:gd name="T0" fmla="*/ 1642 w 1642"/>
              <a:gd name="T1" fmla="*/ 701 h 701"/>
              <a:gd name="T2" fmla="*/ 0 w 1642"/>
              <a:gd name="T3" fmla="*/ 0 h 701"/>
            </a:gdLst>
            <a:ahLst/>
            <a:cxnLst>
              <a:cxn ang="0">
                <a:pos x="T0" y="T1"/>
              </a:cxn>
              <a:cxn ang="0">
                <a:pos x="T2" y="T3"/>
              </a:cxn>
            </a:cxnLst>
            <a:rect l="0" t="0" r="r" b="b"/>
            <a:pathLst>
              <a:path w="1642" h="701">
                <a:moveTo>
                  <a:pt x="1642" y="701"/>
                </a:moveTo>
                <a:cubicBezTo>
                  <a:pt x="999" y="701"/>
                  <a:pt x="418" y="433"/>
                  <a:pt x="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0" name="Freeform 13"/>
          <p:cNvSpPr>
            <a:spLocks/>
          </p:cNvSpPr>
          <p:nvPr/>
        </p:nvSpPr>
        <p:spPr bwMode="auto">
          <a:xfrm>
            <a:off x="2861097" y="3460924"/>
            <a:ext cx="885825" cy="381000"/>
          </a:xfrm>
          <a:custGeom>
            <a:avLst/>
            <a:gdLst>
              <a:gd name="T0" fmla="*/ 1643 w 1643"/>
              <a:gd name="T1" fmla="*/ 0 h 703"/>
              <a:gd name="T2" fmla="*/ 0 w 1643"/>
              <a:gd name="T3" fmla="*/ 703 h 703"/>
            </a:gdLst>
            <a:ahLst/>
            <a:cxnLst>
              <a:cxn ang="0">
                <a:pos x="T0" y="T1"/>
              </a:cxn>
              <a:cxn ang="0">
                <a:pos x="T2" y="T3"/>
              </a:cxn>
            </a:cxnLst>
            <a:rect l="0" t="0" r="r" b="b"/>
            <a:pathLst>
              <a:path w="1643" h="703">
                <a:moveTo>
                  <a:pt x="1643" y="0"/>
                </a:moveTo>
                <a:cubicBezTo>
                  <a:pt x="1226" y="434"/>
                  <a:pt x="644" y="703"/>
                  <a:pt x="0" y="703"/>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1" name="Freeform 14"/>
          <p:cNvSpPr>
            <a:spLocks/>
          </p:cNvSpPr>
          <p:nvPr/>
        </p:nvSpPr>
        <p:spPr bwMode="auto">
          <a:xfrm>
            <a:off x="3746922" y="2570336"/>
            <a:ext cx="354012" cy="890587"/>
          </a:xfrm>
          <a:custGeom>
            <a:avLst/>
            <a:gdLst>
              <a:gd name="T0" fmla="*/ 659 w 659"/>
              <a:gd name="T1" fmla="*/ 0 h 1642"/>
              <a:gd name="T2" fmla="*/ 0 w 659"/>
              <a:gd name="T3" fmla="*/ 1642 h 1642"/>
            </a:gdLst>
            <a:ahLst/>
            <a:cxnLst>
              <a:cxn ang="0">
                <a:pos x="T0" y="T1"/>
              </a:cxn>
              <a:cxn ang="0">
                <a:pos x="T2" y="T3"/>
              </a:cxn>
            </a:cxnLst>
            <a:rect l="0" t="0" r="r" b="b"/>
            <a:pathLst>
              <a:path w="659" h="1642">
                <a:moveTo>
                  <a:pt x="659" y="0"/>
                </a:moveTo>
                <a:cubicBezTo>
                  <a:pt x="659" y="639"/>
                  <a:pt x="408" y="1219"/>
                  <a:pt x="0" y="1642"/>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2" name="Freeform 15"/>
          <p:cNvSpPr>
            <a:spLocks/>
          </p:cNvSpPr>
          <p:nvPr/>
        </p:nvSpPr>
        <p:spPr bwMode="auto">
          <a:xfrm>
            <a:off x="3746922" y="1679749"/>
            <a:ext cx="354012" cy="890587"/>
          </a:xfrm>
          <a:custGeom>
            <a:avLst/>
            <a:gdLst>
              <a:gd name="T0" fmla="*/ 0 w 658"/>
              <a:gd name="T1" fmla="*/ 0 h 1641"/>
              <a:gd name="T2" fmla="*/ 658 w 658"/>
              <a:gd name="T3" fmla="*/ 1641 h 1641"/>
            </a:gdLst>
            <a:ahLst/>
            <a:cxnLst>
              <a:cxn ang="0">
                <a:pos x="T0" y="T1"/>
              </a:cxn>
              <a:cxn ang="0">
                <a:pos x="T2" y="T3"/>
              </a:cxn>
            </a:cxnLst>
            <a:rect l="0" t="0" r="r" b="b"/>
            <a:pathLst>
              <a:path w="658" h="1641">
                <a:moveTo>
                  <a:pt x="0" y="0"/>
                </a:moveTo>
                <a:cubicBezTo>
                  <a:pt x="407" y="423"/>
                  <a:pt x="658" y="1002"/>
                  <a:pt x="658" y="1641"/>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3" name="Oval 6"/>
          <p:cNvSpPr>
            <a:spLocks noChangeArrowheads="1"/>
          </p:cNvSpPr>
          <p:nvPr/>
        </p:nvSpPr>
        <p:spPr bwMode="auto">
          <a:xfrm>
            <a:off x="1678410" y="1357486"/>
            <a:ext cx="2365375" cy="2425700"/>
          </a:xfrm>
          <a:prstGeom prst="ellipse">
            <a:avLst/>
          </a:pr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5" name="Freeform 5"/>
          <p:cNvSpPr>
            <a:spLocks noEditPoints="1"/>
          </p:cNvSpPr>
          <p:nvPr/>
        </p:nvSpPr>
        <p:spPr bwMode="auto">
          <a:xfrm>
            <a:off x="2143727" y="1815522"/>
            <a:ext cx="1618255" cy="1437594"/>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pic>
        <p:nvPicPr>
          <p:cNvPr id="17" name="图片 16"/>
          <p:cNvPicPr>
            <a:picLocks noChangeAspect="1"/>
          </p:cNvPicPr>
          <p:nvPr/>
        </p:nvPicPr>
        <p:blipFill>
          <a:blip r:embed="rId3"/>
          <a:stretch>
            <a:fillRect/>
          </a:stretch>
        </p:blipFill>
        <p:spPr>
          <a:xfrm rot="1604106" flipH="1">
            <a:off x="7016778" y="873614"/>
            <a:ext cx="1960129" cy="2501270"/>
          </a:xfrm>
          <a:prstGeom prst="rect">
            <a:avLst/>
          </a:prstGeom>
        </p:spPr>
      </p:pic>
    </p:spTree>
    <p:extLst>
      <p:ext uri="{BB962C8B-B14F-4D97-AF65-F5344CB8AC3E}">
        <p14:creationId xmlns:p14="http://schemas.microsoft.com/office/powerpoint/2010/main" val="124153235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
                                        <p:tgtEl>
                                          <p:spTgt spid="25"/>
                                        </p:tgtEl>
                                      </p:cBhvr>
                                    </p:animEffect>
                                  </p:childTnLst>
                                </p:cTn>
                              </p:par>
                            </p:childTnLst>
                          </p:cTn>
                        </p:par>
                        <p:par>
                          <p:cTn id="8" fill="hold">
                            <p:stCondLst>
                              <p:cond delay="100"/>
                            </p:stCondLst>
                            <p:childTnLst>
                              <p:par>
                                <p:cTn id="9" presetID="22" presetClass="entr" presetSubtype="1"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up)">
                                      <p:cBhvr>
                                        <p:cTn id="11" dur="100"/>
                                        <p:tgtEl>
                                          <p:spTgt spid="32"/>
                                        </p:tgtEl>
                                      </p:cBhvr>
                                    </p:animEffect>
                                  </p:childTnLst>
                                </p:cTn>
                              </p:par>
                              <p:par>
                                <p:cTn id="12" presetID="22" presetClass="exit" presetSubtype="8" fill="hold" grpId="1" nodeType="withEffect">
                                  <p:stCondLst>
                                    <p:cond delay="0"/>
                                  </p:stCondLst>
                                  <p:childTnLst>
                                    <p:animEffect transition="out" filter="wipe(left)">
                                      <p:cBhvr>
                                        <p:cTn id="13" dur="100"/>
                                        <p:tgtEl>
                                          <p:spTgt spid="25"/>
                                        </p:tgtEl>
                                      </p:cBhvr>
                                    </p:animEffect>
                                    <p:set>
                                      <p:cBhvr>
                                        <p:cTn id="14" dur="1" fill="hold">
                                          <p:stCondLst>
                                            <p:cond delay="99"/>
                                          </p:stCondLst>
                                        </p:cTn>
                                        <p:tgtEl>
                                          <p:spTgt spid="25"/>
                                        </p:tgtEl>
                                        <p:attrNameLst>
                                          <p:attrName>style.visibility</p:attrName>
                                        </p:attrNameLst>
                                      </p:cBhvr>
                                      <p:to>
                                        <p:strVal val="hidden"/>
                                      </p:to>
                                    </p:set>
                                  </p:childTnLst>
                                </p:cTn>
                              </p:par>
                            </p:childTnLst>
                          </p:cTn>
                        </p:par>
                        <p:par>
                          <p:cTn id="15" fill="hold">
                            <p:stCondLst>
                              <p:cond delay="200"/>
                            </p:stCondLst>
                            <p:childTnLst>
                              <p:par>
                                <p:cTn id="16" presetID="22" presetClass="entr" presetSubtype="1"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up)">
                                      <p:cBhvr>
                                        <p:cTn id="18" dur="100"/>
                                        <p:tgtEl>
                                          <p:spTgt spid="31"/>
                                        </p:tgtEl>
                                      </p:cBhvr>
                                    </p:animEffect>
                                  </p:childTnLst>
                                </p:cTn>
                              </p:par>
                              <p:par>
                                <p:cTn id="19" presetID="22" presetClass="exit" presetSubtype="1" fill="hold" grpId="1" nodeType="withEffect">
                                  <p:stCondLst>
                                    <p:cond delay="0"/>
                                  </p:stCondLst>
                                  <p:childTnLst>
                                    <p:animEffect transition="out" filter="wipe(up)">
                                      <p:cBhvr>
                                        <p:cTn id="20" dur="100"/>
                                        <p:tgtEl>
                                          <p:spTgt spid="32"/>
                                        </p:tgtEl>
                                      </p:cBhvr>
                                    </p:animEffect>
                                    <p:set>
                                      <p:cBhvr>
                                        <p:cTn id="21" dur="1" fill="hold">
                                          <p:stCondLst>
                                            <p:cond delay="99"/>
                                          </p:stCondLst>
                                        </p:cTn>
                                        <p:tgtEl>
                                          <p:spTgt spid="32"/>
                                        </p:tgtEl>
                                        <p:attrNameLst>
                                          <p:attrName>style.visibility</p:attrName>
                                        </p:attrNameLst>
                                      </p:cBhvr>
                                      <p:to>
                                        <p:strVal val="hidden"/>
                                      </p:to>
                                    </p:set>
                                  </p:childTnLst>
                                </p:cTn>
                              </p:par>
                            </p:childTnLst>
                          </p:cTn>
                        </p:par>
                        <p:par>
                          <p:cTn id="22" fill="hold">
                            <p:stCondLst>
                              <p:cond delay="300"/>
                            </p:stCondLst>
                            <p:childTnLst>
                              <p:par>
                                <p:cTn id="23" presetID="22" presetClass="entr" presetSubtype="2"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right)">
                                      <p:cBhvr>
                                        <p:cTn id="25" dur="100"/>
                                        <p:tgtEl>
                                          <p:spTgt spid="30"/>
                                        </p:tgtEl>
                                      </p:cBhvr>
                                    </p:animEffect>
                                  </p:childTnLst>
                                </p:cTn>
                              </p:par>
                              <p:par>
                                <p:cTn id="26" presetID="22" presetClass="exit" presetSubtype="1" fill="hold" grpId="1" nodeType="withEffect">
                                  <p:stCondLst>
                                    <p:cond delay="0"/>
                                  </p:stCondLst>
                                  <p:childTnLst>
                                    <p:animEffect transition="out" filter="wipe(up)">
                                      <p:cBhvr>
                                        <p:cTn id="27" dur="100"/>
                                        <p:tgtEl>
                                          <p:spTgt spid="31"/>
                                        </p:tgtEl>
                                      </p:cBhvr>
                                    </p:animEffect>
                                    <p:set>
                                      <p:cBhvr>
                                        <p:cTn id="28" dur="1" fill="hold">
                                          <p:stCondLst>
                                            <p:cond delay="99"/>
                                          </p:stCondLst>
                                        </p:cTn>
                                        <p:tgtEl>
                                          <p:spTgt spid="31"/>
                                        </p:tgtEl>
                                        <p:attrNameLst>
                                          <p:attrName>style.visibility</p:attrName>
                                        </p:attrNameLst>
                                      </p:cBhvr>
                                      <p:to>
                                        <p:strVal val="hidden"/>
                                      </p:to>
                                    </p:set>
                                  </p:childTnLst>
                                </p:cTn>
                              </p:par>
                            </p:childTnLst>
                          </p:cTn>
                        </p:par>
                        <p:par>
                          <p:cTn id="29" fill="hold">
                            <p:stCondLst>
                              <p:cond delay="400"/>
                            </p:stCondLst>
                            <p:childTnLst>
                              <p:par>
                                <p:cTn id="30" presetID="22" presetClass="entr" presetSubtype="2"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right)">
                                      <p:cBhvr>
                                        <p:cTn id="32" dur="100"/>
                                        <p:tgtEl>
                                          <p:spTgt spid="29"/>
                                        </p:tgtEl>
                                      </p:cBhvr>
                                    </p:animEffect>
                                  </p:childTnLst>
                                </p:cTn>
                              </p:par>
                              <p:par>
                                <p:cTn id="33" presetID="22" presetClass="exit" presetSubtype="2" fill="hold" grpId="1" nodeType="withEffect">
                                  <p:stCondLst>
                                    <p:cond delay="0"/>
                                  </p:stCondLst>
                                  <p:childTnLst>
                                    <p:animEffect transition="out" filter="wipe(right)">
                                      <p:cBhvr>
                                        <p:cTn id="34" dur="100"/>
                                        <p:tgtEl>
                                          <p:spTgt spid="30"/>
                                        </p:tgtEl>
                                      </p:cBhvr>
                                    </p:animEffect>
                                    <p:set>
                                      <p:cBhvr>
                                        <p:cTn id="35" dur="1" fill="hold">
                                          <p:stCondLst>
                                            <p:cond delay="99"/>
                                          </p:stCondLst>
                                        </p:cTn>
                                        <p:tgtEl>
                                          <p:spTgt spid="30"/>
                                        </p:tgtEl>
                                        <p:attrNameLst>
                                          <p:attrName>style.visibility</p:attrName>
                                        </p:attrNameLst>
                                      </p:cBhvr>
                                      <p:to>
                                        <p:strVal val="hidden"/>
                                      </p:to>
                                    </p:set>
                                  </p:childTnLst>
                                </p:cTn>
                              </p:par>
                            </p:childTnLst>
                          </p:cTn>
                        </p:par>
                        <p:par>
                          <p:cTn id="36" fill="hold">
                            <p:stCondLst>
                              <p:cond delay="500"/>
                            </p:stCondLst>
                            <p:childTnLst>
                              <p:par>
                                <p:cTn id="37" presetID="22" presetClass="entr" presetSubtype="4"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down)">
                                      <p:cBhvr>
                                        <p:cTn id="39" dur="100"/>
                                        <p:tgtEl>
                                          <p:spTgt spid="28"/>
                                        </p:tgtEl>
                                      </p:cBhvr>
                                    </p:animEffect>
                                  </p:childTnLst>
                                </p:cTn>
                              </p:par>
                              <p:par>
                                <p:cTn id="40" presetID="22" presetClass="exit" presetSubtype="2" fill="hold" grpId="1" nodeType="withEffect">
                                  <p:stCondLst>
                                    <p:cond delay="0"/>
                                  </p:stCondLst>
                                  <p:childTnLst>
                                    <p:animEffect transition="out" filter="wipe(right)">
                                      <p:cBhvr>
                                        <p:cTn id="41" dur="100"/>
                                        <p:tgtEl>
                                          <p:spTgt spid="29"/>
                                        </p:tgtEl>
                                      </p:cBhvr>
                                    </p:animEffect>
                                    <p:set>
                                      <p:cBhvr>
                                        <p:cTn id="42" dur="1" fill="hold">
                                          <p:stCondLst>
                                            <p:cond delay="99"/>
                                          </p:stCondLst>
                                        </p:cTn>
                                        <p:tgtEl>
                                          <p:spTgt spid="29"/>
                                        </p:tgtEl>
                                        <p:attrNameLst>
                                          <p:attrName>style.visibility</p:attrName>
                                        </p:attrNameLst>
                                      </p:cBhvr>
                                      <p:to>
                                        <p:strVal val="hidden"/>
                                      </p:to>
                                    </p:set>
                                  </p:childTnLst>
                                </p:cTn>
                              </p:par>
                            </p:childTnLst>
                          </p:cTn>
                        </p:par>
                        <p:par>
                          <p:cTn id="43" fill="hold">
                            <p:stCondLst>
                              <p:cond delay="600"/>
                            </p:stCondLst>
                            <p:childTnLst>
                              <p:par>
                                <p:cTn id="44" presetID="22" presetClass="entr" presetSubtype="4"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down)">
                                      <p:cBhvr>
                                        <p:cTn id="46" dur="100"/>
                                        <p:tgtEl>
                                          <p:spTgt spid="27"/>
                                        </p:tgtEl>
                                      </p:cBhvr>
                                    </p:animEffect>
                                  </p:childTnLst>
                                </p:cTn>
                              </p:par>
                              <p:par>
                                <p:cTn id="47" presetID="22" presetClass="exit" presetSubtype="4" fill="hold" grpId="1" nodeType="withEffect">
                                  <p:stCondLst>
                                    <p:cond delay="0"/>
                                  </p:stCondLst>
                                  <p:childTnLst>
                                    <p:animEffect transition="out" filter="wipe(down)">
                                      <p:cBhvr>
                                        <p:cTn id="48" dur="100"/>
                                        <p:tgtEl>
                                          <p:spTgt spid="28"/>
                                        </p:tgtEl>
                                      </p:cBhvr>
                                    </p:animEffect>
                                    <p:set>
                                      <p:cBhvr>
                                        <p:cTn id="49" dur="1" fill="hold">
                                          <p:stCondLst>
                                            <p:cond delay="99"/>
                                          </p:stCondLst>
                                        </p:cTn>
                                        <p:tgtEl>
                                          <p:spTgt spid="28"/>
                                        </p:tgtEl>
                                        <p:attrNameLst>
                                          <p:attrName>style.visibility</p:attrName>
                                        </p:attrNameLst>
                                      </p:cBhvr>
                                      <p:to>
                                        <p:strVal val="hidden"/>
                                      </p:to>
                                    </p:set>
                                  </p:childTnLst>
                                </p:cTn>
                              </p:par>
                            </p:childTnLst>
                          </p:cTn>
                        </p:par>
                        <p:par>
                          <p:cTn id="50" fill="hold">
                            <p:stCondLst>
                              <p:cond delay="700"/>
                            </p:stCondLst>
                            <p:childTnLst>
                              <p:par>
                                <p:cTn id="51" presetID="22" presetClass="entr" presetSubtype="8"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left)">
                                      <p:cBhvr>
                                        <p:cTn id="53" dur="100"/>
                                        <p:tgtEl>
                                          <p:spTgt spid="26"/>
                                        </p:tgtEl>
                                      </p:cBhvr>
                                    </p:animEffect>
                                  </p:childTnLst>
                                </p:cTn>
                              </p:par>
                              <p:par>
                                <p:cTn id="54" presetID="22" presetClass="exit" presetSubtype="4" fill="hold" grpId="1" nodeType="withEffect">
                                  <p:stCondLst>
                                    <p:cond delay="0"/>
                                  </p:stCondLst>
                                  <p:childTnLst>
                                    <p:animEffect transition="out" filter="wipe(down)">
                                      <p:cBhvr>
                                        <p:cTn id="55" dur="100"/>
                                        <p:tgtEl>
                                          <p:spTgt spid="27"/>
                                        </p:tgtEl>
                                      </p:cBhvr>
                                    </p:animEffect>
                                    <p:set>
                                      <p:cBhvr>
                                        <p:cTn id="56" dur="1" fill="hold">
                                          <p:stCondLst>
                                            <p:cond delay="99"/>
                                          </p:stCondLst>
                                        </p:cTn>
                                        <p:tgtEl>
                                          <p:spTgt spid="27"/>
                                        </p:tgtEl>
                                        <p:attrNameLst>
                                          <p:attrName>style.visibility</p:attrName>
                                        </p:attrNameLst>
                                      </p:cBhvr>
                                      <p:to>
                                        <p:strVal val="hidden"/>
                                      </p:to>
                                    </p:set>
                                  </p:childTnLst>
                                </p:cTn>
                              </p:par>
                            </p:childTnLst>
                          </p:cTn>
                        </p:par>
                        <p:par>
                          <p:cTn id="57" fill="hold">
                            <p:stCondLst>
                              <p:cond delay="800"/>
                            </p:stCondLst>
                            <p:childTnLst>
                              <p:par>
                                <p:cTn id="58" presetID="22" presetClass="exit" presetSubtype="8" fill="hold" grpId="1" nodeType="afterEffect">
                                  <p:stCondLst>
                                    <p:cond delay="0"/>
                                  </p:stCondLst>
                                  <p:childTnLst>
                                    <p:animEffect transition="out" filter="wipe(left)">
                                      <p:cBhvr>
                                        <p:cTn id="59" dur="100"/>
                                        <p:tgtEl>
                                          <p:spTgt spid="26"/>
                                        </p:tgtEl>
                                      </p:cBhvr>
                                    </p:animEffect>
                                    <p:set>
                                      <p:cBhvr>
                                        <p:cTn id="60" dur="1" fill="hold">
                                          <p:stCondLst>
                                            <p:cond delay="99"/>
                                          </p:stCondLst>
                                        </p:cTn>
                                        <p:tgtEl>
                                          <p:spTgt spid="26"/>
                                        </p:tgtEl>
                                        <p:attrNameLst>
                                          <p:attrName>style.visibility</p:attrName>
                                        </p:attrNameLst>
                                      </p:cBhvr>
                                      <p:to>
                                        <p:strVal val="hidden"/>
                                      </p:to>
                                    </p:set>
                                  </p:childTnLst>
                                </p:cTn>
                              </p:par>
                              <p:par>
                                <p:cTn id="61" presetID="53" presetClass="entr" presetSubtype="16"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p:cTn id="63" dur="1000" fill="hold"/>
                                        <p:tgtEl>
                                          <p:spTgt spid="33"/>
                                        </p:tgtEl>
                                        <p:attrNameLst>
                                          <p:attrName>ppt_w</p:attrName>
                                        </p:attrNameLst>
                                      </p:cBhvr>
                                      <p:tavLst>
                                        <p:tav tm="0">
                                          <p:val>
                                            <p:fltVal val="0"/>
                                          </p:val>
                                        </p:tav>
                                        <p:tav tm="100000">
                                          <p:val>
                                            <p:strVal val="#ppt_w"/>
                                          </p:val>
                                        </p:tav>
                                      </p:tavLst>
                                    </p:anim>
                                    <p:anim calcmode="lin" valueType="num">
                                      <p:cBhvr>
                                        <p:cTn id="64" dur="1000" fill="hold"/>
                                        <p:tgtEl>
                                          <p:spTgt spid="33"/>
                                        </p:tgtEl>
                                        <p:attrNameLst>
                                          <p:attrName>ppt_h</p:attrName>
                                        </p:attrNameLst>
                                      </p:cBhvr>
                                      <p:tavLst>
                                        <p:tav tm="0">
                                          <p:val>
                                            <p:fltVal val="0"/>
                                          </p:val>
                                        </p:tav>
                                        <p:tav tm="100000">
                                          <p:val>
                                            <p:strVal val="#ppt_h"/>
                                          </p:val>
                                        </p:tav>
                                      </p:tavLst>
                                    </p:anim>
                                    <p:animEffect transition="in" filter="fade">
                                      <p:cBhvr>
                                        <p:cTn id="65" dur="1000"/>
                                        <p:tgtEl>
                                          <p:spTgt spid="33"/>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p:cTn id="68" dur="1000" fill="hold"/>
                                        <p:tgtEl>
                                          <p:spTgt spid="35"/>
                                        </p:tgtEl>
                                        <p:attrNameLst>
                                          <p:attrName>ppt_w</p:attrName>
                                        </p:attrNameLst>
                                      </p:cBhvr>
                                      <p:tavLst>
                                        <p:tav tm="0">
                                          <p:val>
                                            <p:fltVal val="0"/>
                                          </p:val>
                                        </p:tav>
                                        <p:tav tm="100000">
                                          <p:val>
                                            <p:strVal val="#ppt_w"/>
                                          </p:val>
                                        </p:tav>
                                      </p:tavLst>
                                    </p:anim>
                                    <p:anim calcmode="lin" valueType="num">
                                      <p:cBhvr>
                                        <p:cTn id="69" dur="1000" fill="hold"/>
                                        <p:tgtEl>
                                          <p:spTgt spid="35"/>
                                        </p:tgtEl>
                                        <p:attrNameLst>
                                          <p:attrName>ppt_h</p:attrName>
                                        </p:attrNameLst>
                                      </p:cBhvr>
                                      <p:tavLst>
                                        <p:tav tm="0">
                                          <p:val>
                                            <p:fltVal val="0"/>
                                          </p:val>
                                        </p:tav>
                                        <p:tav tm="100000">
                                          <p:val>
                                            <p:strVal val="#ppt_h"/>
                                          </p:val>
                                        </p:tav>
                                      </p:tavLst>
                                    </p:anim>
                                    <p:animEffect transition="in" filter="fade">
                                      <p:cBhvr>
                                        <p:cTn id="70" dur="1000"/>
                                        <p:tgtEl>
                                          <p:spTgt spid="35"/>
                                        </p:tgtEl>
                                      </p:cBhvr>
                                    </p:animEffect>
                                  </p:childTnLst>
                                </p:cTn>
                              </p:par>
                            </p:childTnLst>
                          </p:cTn>
                        </p:par>
                        <p:par>
                          <p:cTn id="71" fill="hold">
                            <p:stCondLst>
                              <p:cond delay="1800"/>
                            </p:stCondLst>
                            <p:childTnLst>
                              <p:par>
                                <p:cTn id="72" presetID="49" presetClass="entr" presetSubtype="0" decel="100000" fill="hold" grpId="0" nodeType="after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p:cTn id="74" dur="1000" fill="hold"/>
                                        <p:tgtEl>
                                          <p:spTgt spid="24"/>
                                        </p:tgtEl>
                                        <p:attrNameLst>
                                          <p:attrName>ppt_w</p:attrName>
                                        </p:attrNameLst>
                                      </p:cBhvr>
                                      <p:tavLst>
                                        <p:tav tm="0">
                                          <p:val>
                                            <p:fltVal val="0"/>
                                          </p:val>
                                        </p:tav>
                                        <p:tav tm="100000">
                                          <p:val>
                                            <p:strVal val="#ppt_w"/>
                                          </p:val>
                                        </p:tav>
                                      </p:tavLst>
                                    </p:anim>
                                    <p:anim calcmode="lin" valueType="num">
                                      <p:cBhvr>
                                        <p:cTn id="75" dur="1000" fill="hold"/>
                                        <p:tgtEl>
                                          <p:spTgt spid="24"/>
                                        </p:tgtEl>
                                        <p:attrNameLst>
                                          <p:attrName>ppt_h</p:attrName>
                                        </p:attrNameLst>
                                      </p:cBhvr>
                                      <p:tavLst>
                                        <p:tav tm="0">
                                          <p:val>
                                            <p:fltVal val="0"/>
                                          </p:val>
                                        </p:tav>
                                        <p:tav tm="100000">
                                          <p:val>
                                            <p:strVal val="#ppt_h"/>
                                          </p:val>
                                        </p:tav>
                                      </p:tavLst>
                                    </p:anim>
                                    <p:anim calcmode="lin" valueType="num">
                                      <p:cBhvr>
                                        <p:cTn id="76" dur="1000" fill="hold"/>
                                        <p:tgtEl>
                                          <p:spTgt spid="24"/>
                                        </p:tgtEl>
                                        <p:attrNameLst>
                                          <p:attrName>style.rotation</p:attrName>
                                        </p:attrNameLst>
                                      </p:cBhvr>
                                      <p:tavLst>
                                        <p:tav tm="0">
                                          <p:val>
                                            <p:fltVal val="360"/>
                                          </p:val>
                                        </p:tav>
                                        <p:tav tm="100000">
                                          <p:val>
                                            <p:fltVal val="0"/>
                                          </p:val>
                                        </p:tav>
                                      </p:tavLst>
                                    </p:anim>
                                    <p:animEffect transition="in" filter="fade">
                                      <p:cBhvr>
                                        <p:cTn id="77" dur="1000"/>
                                        <p:tgtEl>
                                          <p:spTgt spid="24"/>
                                        </p:tgtEl>
                                      </p:cBhvr>
                                    </p:animEffect>
                                  </p:childTnLst>
                                </p:cTn>
                              </p:par>
                              <p:par>
                                <p:cTn id="78" presetID="2" presetClass="entr" presetSubtype="8" fill="hold" nodeType="withEffect">
                                  <p:stCondLst>
                                    <p:cond delay="750"/>
                                  </p:stCondLst>
                                  <p:childTnLst>
                                    <p:set>
                                      <p:cBhvr>
                                        <p:cTn id="79" dur="1" fill="hold">
                                          <p:stCondLst>
                                            <p:cond delay="0"/>
                                          </p:stCondLst>
                                        </p:cTn>
                                        <p:tgtEl>
                                          <p:spTgt spid="21"/>
                                        </p:tgtEl>
                                        <p:attrNameLst>
                                          <p:attrName>style.visibility</p:attrName>
                                        </p:attrNameLst>
                                      </p:cBhvr>
                                      <p:to>
                                        <p:strVal val="visible"/>
                                      </p:to>
                                    </p:set>
                                    <p:anim calcmode="lin" valueType="num">
                                      <p:cBhvr additive="base">
                                        <p:cTn id="80" dur="500" fill="hold"/>
                                        <p:tgtEl>
                                          <p:spTgt spid="21"/>
                                        </p:tgtEl>
                                        <p:attrNameLst>
                                          <p:attrName>ppt_x</p:attrName>
                                        </p:attrNameLst>
                                      </p:cBhvr>
                                      <p:tavLst>
                                        <p:tav tm="0">
                                          <p:val>
                                            <p:strVal val="0-#ppt_w/2"/>
                                          </p:val>
                                        </p:tav>
                                        <p:tav tm="100000">
                                          <p:val>
                                            <p:strVal val="#ppt_x"/>
                                          </p:val>
                                        </p:tav>
                                      </p:tavLst>
                                    </p:anim>
                                    <p:anim calcmode="lin" valueType="num">
                                      <p:cBhvr additive="base">
                                        <p:cTn id="81" dur="500" fill="hold"/>
                                        <p:tgtEl>
                                          <p:spTgt spid="21"/>
                                        </p:tgtEl>
                                        <p:attrNameLst>
                                          <p:attrName>ppt_y</p:attrName>
                                        </p:attrNameLst>
                                      </p:cBhvr>
                                      <p:tavLst>
                                        <p:tav tm="0">
                                          <p:val>
                                            <p:strVal val="#ppt_y"/>
                                          </p:val>
                                        </p:tav>
                                        <p:tav tm="100000">
                                          <p:val>
                                            <p:strVal val="#ppt_y"/>
                                          </p:val>
                                        </p:tav>
                                      </p:tavLst>
                                    </p:anim>
                                  </p:childTnLst>
                                </p:cTn>
                              </p:par>
                              <p:par>
                                <p:cTn id="82" presetID="2" presetClass="entr" presetSubtype="2" fill="hold" nodeType="withEffect">
                                  <p:stCondLst>
                                    <p:cond delay="750"/>
                                  </p:stCondLst>
                                  <p:childTnLst>
                                    <p:set>
                                      <p:cBhvr>
                                        <p:cTn id="83" dur="1" fill="hold">
                                          <p:stCondLst>
                                            <p:cond delay="0"/>
                                          </p:stCondLst>
                                        </p:cTn>
                                        <p:tgtEl>
                                          <p:spTgt spid="22"/>
                                        </p:tgtEl>
                                        <p:attrNameLst>
                                          <p:attrName>style.visibility</p:attrName>
                                        </p:attrNameLst>
                                      </p:cBhvr>
                                      <p:to>
                                        <p:strVal val="visible"/>
                                      </p:to>
                                    </p:set>
                                    <p:anim calcmode="lin" valueType="num">
                                      <p:cBhvr additive="base">
                                        <p:cTn id="84" dur="500" fill="hold"/>
                                        <p:tgtEl>
                                          <p:spTgt spid="22"/>
                                        </p:tgtEl>
                                        <p:attrNameLst>
                                          <p:attrName>ppt_x</p:attrName>
                                        </p:attrNameLst>
                                      </p:cBhvr>
                                      <p:tavLst>
                                        <p:tav tm="0">
                                          <p:val>
                                            <p:strVal val="1+#ppt_w/2"/>
                                          </p:val>
                                        </p:tav>
                                        <p:tav tm="100000">
                                          <p:val>
                                            <p:strVal val="#ppt_x"/>
                                          </p:val>
                                        </p:tav>
                                      </p:tavLst>
                                    </p:anim>
                                    <p:anim calcmode="lin" valueType="num">
                                      <p:cBhvr additive="base">
                                        <p:cTn id="85" dur="500" fill="hold"/>
                                        <p:tgtEl>
                                          <p:spTgt spid="22"/>
                                        </p:tgtEl>
                                        <p:attrNameLst>
                                          <p:attrName>ppt_y</p:attrName>
                                        </p:attrNameLst>
                                      </p:cBhvr>
                                      <p:tavLst>
                                        <p:tav tm="0">
                                          <p:val>
                                            <p:strVal val="#ppt_y"/>
                                          </p:val>
                                        </p:tav>
                                        <p:tav tm="100000">
                                          <p:val>
                                            <p:strVal val="#ppt_y"/>
                                          </p:val>
                                        </p:tav>
                                      </p:tavLst>
                                    </p:anim>
                                  </p:childTnLst>
                                </p:cTn>
                              </p:par>
                            </p:childTnLst>
                          </p:cTn>
                        </p:par>
                        <p:par>
                          <p:cTn id="86" fill="hold">
                            <p:stCondLst>
                              <p:cond delay="3050"/>
                            </p:stCondLst>
                            <p:childTnLst>
                              <p:par>
                                <p:cTn id="87" presetID="22" presetClass="entr" presetSubtype="8"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wipe(left)">
                                      <p:cBhvr>
                                        <p:cTn id="89" dur="500"/>
                                        <p:tgtEl>
                                          <p:spTgt spid="20"/>
                                        </p:tgtEl>
                                      </p:cBhvr>
                                    </p:animEffect>
                                  </p:childTnLst>
                                </p:cTn>
                              </p:par>
                            </p:childTnLst>
                          </p:cTn>
                        </p:par>
                        <p:par>
                          <p:cTn id="90" fill="hold">
                            <p:stCondLst>
                              <p:cond delay="3550"/>
                            </p:stCondLst>
                            <p:childTnLst>
                              <p:par>
                                <p:cTn id="91" presetID="22" presetClass="entr" presetSubtype="8" fill="hold" grpId="0" nodeType="after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wipe(left)">
                                      <p:cBhvr>
                                        <p:cTn id="93" dur="500"/>
                                        <p:tgtEl>
                                          <p:spTgt spid="23"/>
                                        </p:tgtEl>
                                      </p:cBhvr>
                                    </p:animEffect>
                                  </p:childTnLst>
                                </p:cTn>
                              </p:par>
                              <p:par>
                                <p:cTn id="94" presetID="2" presetClass="entr" presetSubtype="2" fill="hold" nodeType="withEffect">
                                  <p:stCondLst>
                                    <p:cond delay="0"/>
                                  </p:stCondLst>
                                  <p:childTnLst>
                                    <p:set>
                                      <p:cBhvr>
                                        <p:cTn id="95" dur="1" fill="hold">
                                          <p:stCondLst>
                                            <p:cond delay="0"/>
                                          </p:stCondLst>
                                        </p:cTn>
                                        <p:tgtEl>
                                          <p:spTgt spid="17"/>
                                        </p:tgtEl>
                                        <p:attrNameLst>
                                          <p:attrName>style.visibility</p:attrName>
                                        </p:attrNameLst>
                                      </p:cBhvr>
                                      <p:to>
                                        <p:strVal val="visible"/>
                                      </p:to>
                                    </p:set>
                                    <p:anim calcmode="lin" valueType="num">
                                      <p:cBhvr additive="base">
                                        <p:cTn id="96" dur="500" fill="hold"/>
                                        <p:tgtEl>
                                          <p:spTgt spid="17"/>
                                        </p:tgtEl>
                                        <p:attrNameLst>
                                          <p:attrName>ppt_x</p:attrName>
                                        </p:attrNameLst>
                                      </p:cBhvr>
                                      <p:tavLst>
                                        <p:tav tm="0">
                                          <p:val>
                                            <p:strVal val="1+#ppt_w/2"/>
                                          </p:val>
                                        </p:tav>
                                        <p:tav tm="100000">
                                          <p:val>
                                            <p:strVal val="#ppt_x"/>
                                          </p:val>
                                        </p:tav>
                                      </p:tavLst>
                                    </p:anim>
                                    <p:anim calcmode="lin" valueType="num">
                                      <p:cBhvr additive="base">
                                        <p:cTn id="9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75415" y="10135"/>
            <a:ext cx="1620957" cy="523220"/>
          </a:xfrm>
          <a:prstGeom prst="rect">
            <a:avLst/>
          </a:prstGeom>
        </p:spPr>
        <p:txBody>
          <a:bodyPr wrap="none">
            <a:spAutoFit/>
          </a:bodyPr>
          <a:lstStyle/>
          <a:p>
            <a:r>
              <a:rPr lang="zh-CN" altLang="en-US" sz="2800" dirty="0">
                <a:solidFill>
                  <a:schemeClr val="bg1"/>
                </a:solidFill>
                <a:latin typeface="微软雅黑"/>
                <a:ea typeface="微软雅黑"/>
              </a:rPr>
              <a:t>论文总结</a:t>
            </a:r>
          </a:p>
        </p:txBody>
      </p:sp>
      <p:sp>
        <p:nvSpPr>
          <p:cNvPr id="58" name="等腰三角形 2"/>
          <p:cNvSpPr/>
          <p:nvPr/>
        </p:nvSpPr>
        <p:spPr bwMode="auto">
          <a:xfrm rot="3036074">
            <a:off x="1363537" y="685194"/>
            <a:ext cx="1152128" cy="133307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002060"/>
          </a:solidFill>
          <a:ln>
            <a:noFill/>
          </a:ln>
          <a:extLst/>
        </p:spPr>
        <p:txBody>
          <a:bodyPr wrap="none" anchor="ctr"/>
          <a:lstStyle/>
          <a:p>
            <a:pPr algn="ctr"/>
            <a:endParaRPr lang="zh-CN" altLang="en-US" sz="2000" kern="0">
              <a:latin typeface="微软雅黑" panose="020B0503020204020204" pitchFamily="34" charset="-122"/>
              <a:ea typeface="微软雅黑" panose="020B0503020204020204" pitchFamily="34" charset="-122"/>
            </a:endParaRPr>
          </a:p>
        </p:txBody>
      </p:sp>
      <p:sp>
        <p:nvSpPr>
          <p:cNvPr id="59" name="TextBox 58"/>
          <p:cNvSpPr txBox="1"/>
          <p:nvPr/>
        </p:nvSpPr>
        <p:spPr>
          <a:xfrm>
            <a:off x="1551783" y="1203790"/>
            <a:ext cx="697627" cy="400110"/>
          </a:xfrm>
          <a:prstGeom prst="rect">
            <a:avLst/>
          </a:prstGeom>
          <a:noFill/>
          <a:ln>
            <a:noFill/>
          </a:ln>
        </p:spPr>
        <p:txBody>
          <a:bodyPr wrap="none"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dirty="0" smtClean="0">
                <a:solidFill>
                  <a:schemeClr val="bg1"/>
                </a:solidFill>
              </a:rPr>
              <a:t>观点一</a:t>
            </a:r>
            <a:endParaRPr lang="zh-CN" altLang="en-US" dirty="0">
              <a:solidFill>
                <a:schemeClr val="bg1"/>
              </a:solidFill>
            </a:endParaRPr>
          </a:p>
        </p:txBody>
      </p:sp>
      <p:cxnSp>
        <p:nvCxnSpPr>
          <p:cNvPr id="60" name="直接连接符 59"/>
          <p:cNvCxnSpPr/>
          <p:nvPr/>
        </p:nvCxnSpPr>
        <p:spPr bwMode="auto">
          <a:xfrm>
            <a:off x="2643857" y="739522"/>
            <a:ext cx="0" cy="1296144"/>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TextBox 60"/>
          <p:cNvSpPr txBox="1"/>
          <p:nvPr/>
        </p:nvSpPr>
        <p:spPr>
          <a:xfrm>
            <a:off x="2930029" y="1131590"/>
            <a:ext cx="5040560"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这里输入您的文字内容</a:t>
            </a:r>
            <a:r>
              <a:rPr lang="zh-CN" altLang="en-US" sz="1400" dirty="0">
                <a:latin typeface="微软雅黑" panose="020B0503020204020204" pitchFamily="34" charset="-122"/>
                <a:ea typeface="微软雅黑" panose="020B0503020204020204" pitchFamily="34" charset="-122"/>
              </a:rPr>
              <a:t>这里输入您的文字</a:t>
            </a:r>
            <a:r>
              <a:rPr lang="zh-CN" altLang="en-US" sz="1400" dirty="0" smtClean="0">
                <a:latin typeface="微软雅黑" panose="020B0503020204020204" pitchFamily="34" charset="-122"/>
                <a:ea typeface="微软雅黑" panose="020B0503020204020204" pitchFamily="34" charset="-122"/>
              </a:rPr>
              <a:t>内容这里</a:t>
            </a:r>
            <a:r>
              <a:rPr lang="zh-CN" altLang="en-US" sz="1400" dirty="0">
                <a:latin typeface="微软雅黑" panose="020B0503020204020204" pitchFamily="34" charset="-122"/>
                <a:ea typeface="微软雅黑" panose="020B0503020204020204" pitchFamily="34" charset="-122"/>
              </a:rPr>
              <a:t>输入您的文字</a:t>
            </a:r>
            <a:r>
              <a:rPr lang="zh-CN" altLang="en-US" sz="1400" dirty="0" smtClean="0">
                <a:latin typeface="微软雅黑" panose="020B0503020204020204" pitchFamily="34" charset="-122"/>
                <a:ea typeface="微软雅黑" panose="020B0503020204020204" pitchFamily="34" charset="-122"/>
              </a:rPr>
              <a:t>内容这里</a:t>
            </a:r>
            <a:r>
              <a:rPr lang="zh-CN" altLang="en-US" sz="1400" dirty="0">
                <a:latin typeface="微软雅黑" panose="020B0503020204020204" pitchFamily="34" charset="-122"/>
                <a:ea typeface="微软雅黑" panose="020B0503020204020204" pitchFamily="34" charset="-122"/>
              </a:rPr>
              <a:t>输入您的文字</a:t>
            </a:r>
            <a:r>
              <a:rPr lang="zh-CN" altLang="en-US" sz="1400" dirty="0" smtClean="0">
                <a:latin typeface="微软雅黑" panose="020B0503020204020204" pitchFamily="34" charset="-122"/>
                <a:ea typeface="微软雅黑" panose="020B0503020204020204" pitchFamily="34" charset="-122"/>
              </a:rPr>
              <a:t>内容这里</a:t>
            </a:r>
            <a:r>
              <a:rPr lang="zh-CN" altLang="en-US" sz="1400" dirty="0">
                <a:latin typeface="微软雅黑" panose="020B0503020204020204" pitchFamily="34" charset="-122"/>
                <a:ea typeface="微软雅黑" panose="020B0503020204020204" pitchFamily="34" charset="-122"/>
              </a:rPr>
              <a:t>输入您的文字</a:t>
            </a:r>
            <a:r>
              <a:rPr lang="zh-CN" altLang="en-US" sz="1400" dirty="0" smtClean="0">
                <a:latin typeface="微软雅黑" panose="020B0503020204020204" pitchFamily="34" charset="-122"/>
                <a:ea typeface="微软雅黑" panose="020B0503020204020204" pitchFamily="34" charset="-122"/>
              </a:rPr>
              <a:t>内容</a:t>
            </a:r>
            <a:endParaRPr lang="zh-CN" altLang="en-US" sz="1400" dirty="0">
              <a:latin typeface="微软雅黑" panose="020B0503020204020204" pitchFamily="34" charset="-122"/>
              <a:ea typeface="微软雅黑" panose="020B0503020204020204" pitchFamily="34" charset="-122"/>
            </a:endParaRPr>
          </a:p>
        </p:txBody>
      </p:sp>
      <p:sp>
        <p:nvSpPr>
          <p:cNvPr id="62" name="等腰三角形 2"/>
          <p:cNvSpPr/>
          <p:nvPr/>
        </p:nvSpPr>
        <p:spPr bwMode="auto">
          <a:xfrm rot="3036074">
            <a:off x="2373471" y="2074191"/>
            <a:ext cx="1152128" cy="133307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002060"/>
          </a:solidFill>
          <a:ln>
            <a:noFill/>
          </a:ln>
          <a:extLst/>
        </p:spPr>
        <p:txBody>
          <a:bodyPr wrap="none" anchor="ctr"/>
          <a:lstStyle/>
          <a:p>
            <a:pPr algn="ctr"/>
            <a:endParaRPr lang="zh-CN" altLang="en-US" sz="2000" kern="0">
              <a:latin typeface="微软雅黑" panose="020B0503020204020204" pitchFamily="34" charset="-122"/>
              <a:ea typeface="微软雅黑" panose="020B0503020204020204" pitchFamily="34" charset="-122"/>
            </a:endParaRPr>
          </a:p>
        </p:txBody>
      </p:sp>
      <p:sp>
        <p:nvSpPr>
          <p:cNvPr id="63" name="TextBox 62"/>
          <p:cNvSpPr txBox="1"/>
          <p:nvPr/>
        </p:nvSpPr>
        <p:spPr>
          <a:xfrm>
            <a:off x="2561717" y="2592787"/>
            <a:ext cx="697627" cy="400110"/>
          </a:xfrm>
          <a:prstGeom prst="rect">
            <a:avLst/>
          </a:prstGeom>
          <a:noFill/>
          <a:ln>
            <a:noFill/>
          </a:ln>
        </p:spPr>
        <p:txBody>
          <a:bodyPr wrap="none"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dirty="0" smtClean="0">
                <a:solidFill>
                  <a:schemeClr val="bg1"/>
                </a:solidFill>
              </a:rPr>
              <a:t>观点二</a:t>
            </a:r>
            <a:endParaRPr lang="zh-CN" altLang="en-US" dirty="0">
              <a:solidFill>
                <a:schemeClr val="bg1"/>
              </a:solidFill>
            </a:endParaRPr>
          </a:p>
        </p:txBody>
      </p:sp>
      <p:cxnSp>
        <p:nvCxnSpPr>
          <p:cNvPr id="64" name="直接连接符 63"/>
          <p:cNvCxnSpPr/>
          <p:nvPr/>
        </p:nvCxnSpPr>
        <p:spPr bwMode="auto">
          <a:xfrm>
            <a:off x="3653791" y="2128519"/>
            <a:ext cx="0" cy="1296144"/>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5" name="TextBox 64"/>
          <p:cNvSpPr txBox="1"/>
          <p:nvPr/>
        </p:nvSpPr>
        <p:spPr>
          <a:xfrm>
            <a:off x="3939963" y="2520587"/>
            <a:ext cx="4174642" cy="738664"/>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这里输入您的文字内容</a:t>
            </a:r>
            <a:r>
              <a:rPr lang="zh-CN" altLang="en-US" sz="1400" dirty="0">
                <a:latin typeface="微软雅黑" panose="020B0503020204020204" pitchFamily="34" charset="-122"/>
                <a:ea typeface="微软雅黑" panose="020B0503020204020204" pitchFamily="34" charset="-122"/>
              </a:rPr>
              <a:t>这里输入您的文字</a:t>
            </a:r>
            <a:r>
              <a:rPr lang="zh-CN" altLang="en-US" sz="1400" dirty="0" smtClean="0">
                <a:latin typeface="微软雅黑" panose="020B0503020204020204" pitchFamily="34" charset="-122"/>
                <a:ea typeface="微软雅黑" panose="020B0503020204020204" pitchFamily="34" charset="-122"/>
              </a:rPr>
              <a:t>内容这里</a:t>
            </a:r>
            <a:r>
              <a:rPr lang="zh-CN" altLang="en-US" sz="1400" dirty="0">
                <a:latin typeface="微软雅黑" panose="020B0503020204020204" pitchFamily="34" charset="-122"/>
                <a:ea typeface="微软雅黑" panose="020B0503020204020204" pitchFamily="34" charset="-122"/>
              </a:rPr>
              <a:t>输入您的文字</a:t>
            </a:r>
            <a:r>
              <a:rPr lang="zh-CN" altLang="en-US" sz="1400" dirty="0" smtClean="0">
                <a:latin typeface="微软雅黑" panose="020B0503020204020204" pitchFamily="34" charset="-122"/>
                <a:ea typeface="微软雅黑" panose="020B0503020204020204" pitchFamily="34" charset="-122"/>
              </a:rPr>
              <a:t>内容这里</a:t>
            </a:r>
            <a:r>
              <a:rPr lang="zh-CN" altLang="en-US" sz="1400" dirty="0">
                <a:latin typeface="微软雅黑" panose="020B0503020204020204" pitchFamily="34" charset="-122"/>
                <a:ea typeface="微软雅黑" panose="020B0503020204020204" pitchFamily="34" charset="-122"/>
              </a:rPr>
              <a:t>输入您的文字</a:t>
            </a:r>
            <a:r>
              <a:rPr lang="zh-CN" altLang="en-US" sz="1400" dirty="0" smtClean="0">
                <a:latin typeface="微软雅黑" panose="020B0503020204020204" pitchFamily="34" charset="-122"/>
                <a:ea typeface="微软雅黑" panose="020B0503020204020204" pitchFamily="34" charset="-122"/>
              </a:rPr>
              <a:t>内容这里</a:t>
            </a:r>
            <a:r>
              <a:rPr lang="zh-CN" altLang="en-US" sz="1400" dirty="0">
                <a:latin typeface="微软雅黑" panose="020B0503020204020204" pitchFamily="34" charset="-122"/>
                <a:ea typeface="微软雅黑" panose="020B0503020204020204" pitchFamily="34" charset="-122"/>
              </a:rPr>
              <a:t>输入您的文字</a:t>
            </a:r>
            <a:r>
              <a:rPr lang="zh-CN" altLang="en-US" sz="1400" dirty="0" smtClean="0">
                <a:latin typeface="微软雅黑" panose="020B0503020204020204" pitchFamily="34" charset="-122"/>
                <a:ea typeface="微软雅黑" panose="020B0503020204020204" pitchFamily="34" charset="-122"/>
              </a:rPr>
              <a:t>内容</a:t>
            </a:r>
            <a:endParaRPr lang="zh-CN" altLang="en-US" sz="1400" dirty="0">
              <a:latin typeface="微软雅黑" panose="020B0503020204020204" pitchFamily="34" charset="-122"/>
              <a:ea typeface="微软雅黑" panose="020B0503020204020204" pitchFamily="34" charset="-122"/>
            </a:endParaRPr>
          </a:p>
        </p:txBody>
      </p:sp>
      <p:sp>
        <p:nvSpPr>
          <p:cNvPr id="66" name="等腰三角形 2"/>
          <p:cNvSpPr/>
          <p:nvPr/>
        </p:nvSpPr>
        <p:spPr bwMode="auto">
          <a:xfrm rot="3036074">
            <a:off x="1659452" y="3573747"/>
            <a:ext cx="1152128" cy="133307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002060"/>
          </a:solidFill>
          <a:ln>
            <a:noFill/>
          </a:ln>
          <a:extLst/>
        </p:spPr>
        <p:txBody>
          <a:bodyPr wrap="none" anchor="ctr"/>
          <a:lstStyle/>
          <a:p>
            <a:pPr algn="ctr"/>
            <a:endParaRPr lang="zh-CN" altLang="en-US" sz="2000" kern="0">
              <a:latin typeface="微软雅黑" panose="020B0503020204020204" pitchFamily="34" charset="-122"/>
              <a:ea typeface="微软雅黑" panose="020B0503020204020204" pitchFamily="34" charset="-122"/>
            </a:endParaRPr>
          </a:p>
        </p:txBody>
      </p:sp>
      <p:sp>
        <p:nvSpPr>
          <p:cNvPr id="67" name="TextBox 66"/>
          <p:cNvSpPr txBox="1"/>
          <p:nvPr/>
        </p:nvSpPr>
        <p:spPr>
          <a:xfrm>
            <a:off x="1847698" y="4092343"/>
            <a:ext cx="697627" cy="400110"/>
          </a:xfrm>
          <a:prstGeom prst="rect">
            <a:avLst/>
          </a:prstGeom>
          <a:noFill/>
          <a:ln>
            <a:noFill/>
          </a:ln>
        </p:spPr>
        <p:txBody>
          <a:bodyPr wrap="none"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dirty="0" smtClean="0">
                <a:solidFill>
                  <a:schemeClr val="bg1"/>
                </a:solidFill>
              </a:rPr>
              <a:t>观点三</a:t>
            </a:r>
            <a:endParaRPr lang="zh-CN" altLang="en-US" dirty="0">
              <a:solidFill>
                <a:schemeClr val="bg1"/>
              </a:solidFill>
            </a:endParaRPr>
          </a:p>
        </p:txBody>
      </p:sp>
      <p:cxnSp>
        <p:nvCxnSpPr>
          <p:cNvPr id="68" name="直接连接符 67"/>
          <p:cNvCxnSpPr/>
          <p:nvPr/>
        </p:nvCxnSpPr>
        <p:spPr bwMode="auto">
          <a:xfrm>
            <a:off x="2939772" y="3592212"/>
            <a:ext cx="0" cy="1296144"/>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9" name="TextBox 68"/>
          <p:cNvSpPr txBox="1"/>
          <p:nvPr/>
        </p:nvSpPr>
        <p:spPr>
          <a:xfrm>
            <a:off x="3225944" y="4030642"/>
            <a:ext cx="4672637"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这里输入您的文字内容</a:t>
            </a:r>
            <a:r>
              <a:rPr lang="zh-CN" altLang="en-US" sz="1400" dirty="0">
                <a:latin typeface="微软雅黑" panose="020B0503020204020204" pitchFamily="34" charset="-122"/>
                <a:ea typeface="微软雅黑" panose="020B0503020204020204" pitchFamily="34" charset="-122"/>
              </a:rPr>
              <a:t>这里输入您的文字</a:t>
            </a:r>
            <a:r>
              <a:rPr lang="zh-CN" altLang="en-US" sz="1400" dirty="0" smtClean="0">
                <a:latin typeface="微软雅黑" panose="020B0503020204020204" pitchFamily="34" charset="-122"/>
                <a:ea typeface="微软雅黑" panose="020B0503020204020204" pitchFamily="34" charset="-122"/>
              </a:rPr>
              <a:t>内容这里</a:t>
            </a:r>
            <a:r>
              <a:rPr lang="zh-CN" altLang="en-US" sz="1400" dirty="0">
                <a:latin typeface="微软雅黑" panose="020B0503020204020204" pitchFamily="34" charset="-122"/>
                <a:ea typeface="微软雅黑" panose="020B0503020204020204" pitchFamily="34" charset="-122"/>
              </a:rPr>
              <a:t>输入您的文字</a:t>
            </a:r>
            <a:r>
              <a:rPr lang="zh-CN" altLang="en-US" sz="1400" dirty="0" smtClean="0">
                <a:latin typeface="微软雅黑" panose="020B0503020204020204" pitchFamily="34" charset="-122"/>
                <a:ea typeface="微软雅黑" panose="020B0503020204020204" pitchFamily="34" charset="-122"/>
              </a:rPr>
              <a:t>内容这里</a:t>
            </a:r>
            <a:r>
              <a:rPr lang="zh-CN" altLang="en-US" sz="1400" dirty="0">
                <a:latin typeface="微软雅黑" panose="020B0503020204020204" pitchFamily="34" charset="-122"/>
                <a:ea typeface="微软雅黑" panose="020B0503020204020204" pitchFamily="34" charset="-122"/>
              </a:rPr>
              <a:t>输入您的文字</a:t>
            </a:r>
            <a:r>
              <a:rPr lang="zh-CN" altLang="en-US" sz="1400" dirty="0" smtClean="0">
                <a:latin typeface="微软雅黑" panose="020B0503020204020204" pitchFamily="34" charset="-122"/>
                <a:ea typeface="微软雅黑" panose="020B0503020204020204" pitchFamily="34" charset="-122"/>
              </a:rPr>
              <a:t>内容这里</a:t>
            </a:r>
            <a:r>
              <a:rPr lang="zh-CN" altLang="en-US" sz="1400" dirty="0">
                <a:latin typeface="微软雅黑" panose="020B0503020204020204" pitchFamily="34" charset="-122"/>
                <a:ea typeface="微软雅黑" panose="020B0503020204020204" pitchFamily="34" charset="-122"/>
              </a:rPr>
              <a:t>输入您的文字</a:t>
            </a:r>
            <a:r>
              <a:rPr lang="zh-CN" altLang="en-US" sz="1400" dirty="0" smtClean="0">
                <a:latin typeface="微软雅黑" panose="020B0503020204020204" pitchFamily="34" charset="-122"/>
                <a:ea typeface="微软雅黑" panose="020B0503020204020204" pitchFamily="34" charset="-122"/>
              </a:rPr>
              <a:t>内容</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629962"/>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6"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down)">
                                      <p:cBhvr>
                                        <p:cTn id="11" dur="290">
                                          <p:stCondLst>
                                            <p:cond delay="0"/>
                                          </p:stCondLst>
                                        </p:cTn>
                                        <p:tgtEl>
                                          <p:spTgt spid="59"/>
                                        </p:tgtEl>
                                      </p:cBhvr>
                                    </p:animEffect>
                                    <p:anim calcmode="lin" valueType="num">
                                      <p:cBhvr>
                                        <p:cTn id="12" dur="911" tmFilter="0,0; 0.14,0.36; 0.43,0.73; 0.71,0.91; 1.0,1.0">
                                          <p:stCondLst>
                                            <p:cond delay="0"/>
                                          </p:stCondLst>
                                        </p:cTn>
                                        <p:tgtEl>
                                          <p:spTgt spid="59"/>
                                        </p:tgtEl>
                                        <p:attrNameLst>
                                          <p:attrName>ppt_x</p:attrName>
                                        </p:attrNameLst>
                                      </p:cBhvr>
                                      <p:tavLst>
                                        <p:tav tm="0">
                                          <p:val>
                                            <p:strVal val="#ppt_x-0.25"/>
                                          </p:val>
                                        </p:tav>
                                        <p:tav tm="100000">
                                          <p:val>
                                            <p:strVal val="#ppt_x"/>
                                          </p:val>
                                        </p:tav>
                                      </p:tavLst>
                                    </p:anim>
                                    <p:anim calcmode="lin" valueType="num">
                                      <p:cBhvr>
                                        <p:cTn id="13" dur="332" tmFilter="0.0,0.0; 0.25,0.07; 0.50,0.2; 0.75,0.467; 1.0,1.0">
                                          <p:stCondLst>
                                            <p:cond delay="0"/>
                                          </p:stCondLst>
                                        </p:cTn>
                                        <p:tgtEl>
                                          <p:spTgt spid="59"/>
                                        </p:tgtEl>
                                        <p:attrNameLst>
                                          <p:attrName>ppt_y</p:attrName>
                                        </p:attrNameLst>
                                      </p:cBhvr>
                                      <p:tavLst>
                                        <p:tav tm="0" fmla="#ppt_y-sin(pi*$)/3">
                                          <p:val>
                                            <p:fltVal val="0.5"/>
                                          </p:val>
                                        </p:tav>
                                        <p:tav tm="100000">
                                          <p:val>
                                            <p:fltVal val="1"/>
                                          </p:val>
                                        </p:tav>
                                      </p:tavLst>
                                    </p:anim>
                                    <p:anim calcmode="lin" valueType="num">
                                      <p:cBhvr>
                                        <p:cTn id="14" dur="332" tmFilter="0, 0; 0.125,0.2665; 0.25,0.4; 0.375,0.465; 0.5,0.5;  0.625,0.535; 0.75,0.6; 0.875,0.7335; 1,1">
                                          <p:stCondLst>
                                            <p:cond delay="332"/>
                                          </p:stCondLst>
                                        </p:cTn>
                                        <p:tgtEl>
                                          <p:spTgt spid="59"/>
                                        </p:tgtEl>
                                        <p:attrNameLst>
                                          <p:attrName>ppt_y</p:attrName>
                                        </p:attrNameLst>
                                      </p:cBhvr>
                                      <p:tavLst>
                                        <p:tav tm="0" fmla="#ppt_y-sin(pi*$)/9">
                                          <p:val>
                                            <p:fltVal val="0"/>
                                          </p:val>
                                        </p:tav>
                                        <p:tav tm="100000">
                                          <p:val>
                                            <p:fltVal val="1"/>
                                          </p:val>
                                        </p:tav>
                                      </p:tavLst>
                                    </p:anim>
                                    <p:anim calcmode="lin" valueType="num">
                                      <p:cBhvr>
                                        <p:cTn id="15" dur="166" tmFilter="0, 0; 0.125,0.2665; 0.25,0.4; 0.375,0.465; 0.5,0.5;  0.625,0.535; 0.75,0.6; 0.875,0.7335; 1,1">
                                          <p:stCondLst>
                                            <p:cond delay="662"/>
                                          </p:stCondLst>
                                        </p:cTn>
                                        <p:tgtEl>
                                          <p:spTgt spid="59"/>
                                        </p:tgtEl>
                                        <p:attrNameLst>
                                          <p:attrName>ppt_y</p:attrName>
                                        </p:attrNameLst>
                                      </p:cBhvr>
                                      <p:tavLst>
                                        <p:tav tm="0" fmla="#ppt_y-sin(pi*$)/27">
                                          <p:val>
                                            <p:fltVal val="0"/>
                                          </p:val>
                                        </p:tav>
                                        <p:tav tm="100000">
                                          <p:val>
                                            <p:fltVal val="1"/>
                                          </p:val>
                                        </p:tav>
                                      </p:tavLst>
                                    </p:anim>
                                    <p:anim calcmode="lin" valueType="num">
                                      <p:cBhvr>
                                        <p:cTn id="16" dur="82" tmFilter="0, 0; 0.125,0.2665; 0.25,0.4; 0.375,0.465; 0.5,0.5;  0.625,0.535; 0.75,0.6; 0.875,0.7335; 1,1">
                                          <p:stCondLst>
                                            <p:cond delay="828"/>
                                          </p:stCondLst>
                                        </p:cTn>
                                        <p:tgtEl>
                                          <p:spTgt spid="59"/>
                                        </p:tgtEl>
                                        <p:attrNameLst>
                                          <p:attrName>ppt_y</p:attrName>
                                        </p:attrNameLst>
                                      </p:cBhvr>
                                      <p:tavLst>
                                        <p:tav tm="0" fmla="#ppt_y-sin(pi*$)/81">
                                          <p:val>
                                            <p:fltVal val="0"/>
                                          </p:val>
                                        </p:tav>
                                        <p:tav tm="100000">
                                          <p:val>
                                            <p:fltVal val="1"/>
                                          </p:val>
                                        </p:tav>
                                      </p:tavLst>
                                    </p:anim>
                                    <p:animScale>
                                      <p:cBhvr>
                                        <p:cTn id="17" dur="13">
                                          <p:stCondLst>
                                            <p:cond delay="325"/>
                                          </p:stCondLst>
                                        </p:cTn>
                                        <p:tgtEl>
                                          <p:spTgt spid="59"/>
                                        </p:tgtEl>
                                      </p:cBhvr>
                                      <p:to x="100000" y="60000"/>
                                    </p:animScale>
                                    <p:animScale>
                                      <p:cBhvr>
                                        <p:cTn id="18" dur="83" decel="50000">
                                          <p:stCondLst>
                                            <p:cond delay="338"/>
                                          </p:stCondLst>
                                        </p:cTn>
                                        <p:tgtEl>
                                          <p:spTgt spid="59"/>
                                        </p:tgtEl>
                                      </p:cBhvr>
                                      <p:to x="100000" y="100000"/>
                                    </p:animScale>
                                    <p:animScale>
                                      <p:cBhvr>
                                        <p:cTn id="19" dur="13">
                                          <p:stCondLst>
                                            <p:cond delay="656"/>
                                          </p:stCondLst>
                                        </p:cTn>
                                        <p:tgtEl>
                                          <p:spTgt spid="59"/>
                                        </p:tgtEl>
                                      </p:cBhvr>
                                      <p:to x="100000" y="80000"/>
                                    </p:animScale>
                                    <p:animScale>
                                      <p:cBhvr>
                                        <p:cTn id="20" dur="83" decel="50000">
                                          <p:stCondLst>
                                            <p:cond delay="669"/>
                                          </p:stCondLst>
                                        </p:cTn>
                                        <p:tgtEl>
                                          <p:spTgt spid="59"/>
                                        </p:tgtEl>
                                      </p:cBhvr>
                                      <p:to x="100000" y="100000"/>
                                    </p:animScale>
                                    <p:animScale>
                                      <p:cBhvr>
                                        <p:cTn id="21" dur="13">
                                          <p:stCondLst>
                                            <p:cond delay="821"/>
                                          </p:stCondLst>
                                        </p:cTn>
                                        <p:tgtEl>
                                          <p:spTgt spid="59"/>
                                        </p:tgtEl>
                                      </p:cBhvr>
                                      <p:to x="100000" y="90000"/>
                                    </p:animScale>
                                    <p:animScale>
                                      <p:cBhvr>
                                        <p:cTn id="22" dur="83" decel="50000">
                                          <p:stCondLst>
                                            <p:cond delay="834"/>
                                          </p:stCondLst>
                                        </p:cTn>
                                        <p:tgtEl>
                                          <p:spTgt spid="59"/>
                                        </p:tgtEl>
                                      </p:cBhvr>
                                      <p:to x="100000" y="100000"/>
                                    </p:animScale>
                                    <p:animScale>
                                      <p:cBhvr>
                                        <p:cTn id="23" dur="13">
                                          <p:stCondLst>
                                            <p:cond delay="904"/>
                                          </p:stCondLst>
                                        </p:cTn>
                                        <p:tgtEl>
                                          <p:spTgt spid="59"/>
                                        </p:tgtEl>
                                      </p:cBhvr>
                                      <p:to x="100000" y="95000"/>
                                    </p:animScale>
                                    <p:animScale>
                                      <p:cBhvr>
                                        <p:cTn id="24" dur="83" decel="50000">
                                          <p:stCondLst>
                                            <p:cond delay="917"/>
                                          </p:stCondLst>
                                        </p:cTn>
                                        <p:tgtEl>
                                          <p:spTgt spid="59"/>
                                        </p:tgtEl>
                                      </p:cBhvr>
                                      <p:to x="100000" y="100000"/>
                                    </p:animScale>
                                  </p:childTnLst>
                                </p:cTn>
                              </p:par>
                              <p:par>
                                <p:cTn id="25" presetID="26" presetClass="entr" presetSubtype="0"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wipe(down)">
                                      <p:cBhvr>
                                        <p:cTn id="27" dur="290">
                                          <p:stCondLst>
                                            <p:cond delay="0"/>
                                          </p:stCondLst>
                                        </p:cTn>
                                        <p:tgtEl>
                                          <p:spTgt spid="58"/>
                                        </p:tgtEl>
                                      </p:cBhvr>
                                    </p:animEffect>
                                    <p:anim calcmode="lin" valueType="num">
                                      <p:cBhvr>
                                        <p:cTn id="28" dur="911"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29" dur="332"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30" dur="332" tmFilter="0, 0; 0.125,0.2665; 0.25,0.4; 0.375,0.465; 0.5,0.5;  0.625,0.535; 0.75,0.6; 0.875,0.7335; 1,1">
                                          <p:stCondLst>
                                            <p:cond delay="332"/>
                                          </p:stCondLst>
                                        </p:cTn>
                                        <p:tgtEl>
                                          <p:spTgt spid="58"/>
                                        </p:tgtEl>
                                        <p:attrNameLst>
                                          <p:attrName>ppt_y</p:attrName>
                                        </p:attrNameLst>
                                      </p:cBhvr>
                                      <p:tavLst>
                                        <p:tav tm="0" fmla="#ppt_y-sin(pi*$)/9">
                                          <p:val>
                                            <p:fltVal val="0"/>
                                          </p:val>
                                        </p:tav>
                                        <p:tav tm="100000">
                                          <p:val>
                                            <p:fltVal val="1"/>
                                          </p:val>
                                        </p:tav>
                                      </p:tavLst>
                                    </p:anim>
                                    <p:anim calcmode="lin" valueType="num">
                                      <p:cBhvr>
                                        <p:cTn id="31" dur="166" tmFilter="0, 0; 0.125,0.2665; 0.25,0.4; 0.375,0.465; 0.5,0.5;  0.625,0.535; 0.75,0.6; 0.875,0.7335; 1,1">
                                          <p:stCondLst>
                                            <p:cond delay="662"/>
                                          </p:stCondLst>
                                        </p:cTn>
                                        <p:tgtEl>
                                          <p:spTgt spid="58"/>
                                        </p:tgtEl>
                                        <p:attrNameLst>
                                          <p:attrName>ppt_y</p:attrName>
                                        </p:attrNameLst>
                                      </p:cBhvr>
                                      <p:tavLst>
                                        <p:tav tm="0" fmla="#ppt_y-sin(pi*$)/27">
                                          <p:val>
                                            <p:fltVal val="0"/>
                                          </p:val>
                                        </p:tav>
                                        <p:tav tm="100000">
                                          <p:val>
                                            <p:fltVal val="1"/>
                                          </p:val>
                                        </p:tav>
                                      </p:tavLst>
                                    </p:anim>
                                    <p:anim calcmode="lin" valueType="num">
                                      <p:cBhvr>
                                        <p:cTn id="32" dur="82" tmFilter="0, 0; 0.125,0.2665; 0.25,0.4; 0.375,0.465; 0.5,0.5;  0.625,0.535; 0.75,0.6; 0.875,0.7335; 1,1">
                                          <p:stCondLst>
                                            <p:cond delay="828"/>
                                          </p:stCondLst>
                                        </p:cTn>
                                        <p:tgtEl>
                                          <p:spTgt spid="58"/>
                                        </p:tgtEl>
                                        <p:attrNameLst>
                                          <p:attrName>ppt_y</p:attrName>
                                        </p:attrNameLst>
                                      </p:cBhvr>
                                      <p:tavLst>
                                        <p:tav tm="0" fmla="#ppt_y-sin(pi*$)/81">
                                          <p:val>
                                            <p:fltVal val="0"/>
                                          </p:val>
                                        </p:tav>
                                        <p:tav tm="100000">
                                          <p:val>
                                            <p:fltVal val="1"/>
                                          </p:val>
                                        </p:tav>
                                      </p:tavLst>
                                    </p:anim>
                                    <p:animScale>
                                      <p:cBhvr>
                                        <p:cTn id="33" dur="13">
                                          <p:stCondLst>
                                            <p:cond delay="325"/>
                                          </p:stCondLst>
                                        </p:cTn>
                                        <p:tgtEl>
                                          <p:spTgt spid="58"/>
                                        </p:tgtEl>
                                      </p:cBhvr>
                                      <p:to x="100000" y="60000"/>
                                    </p:animScale>
                                    <p:animScale>
                                      <p:cBhvr>
                                        <p:cTn id="34" dur="83" decel="50000">
                                          <p:stCondLst>
                                            <p:cond delay="338"/>
                                          </p:stCondLst>
                                        </p:cTn>
                                        <p:tgtEl>
                                          <p:spTgt spid="58"/>
                                        </p:tgtEl>
                                      </p:cBhvr>
                                      <p:to x="100000" y="100000"/>
                                    </p:animScale>
                                    <p:animScale>
                                      <p:cBhvr>
                                        <p:cTn id="35" dur="13">
                                          <p:stCondLst>
                                            <p:cond delay="656"/>
                                          </p:stCondLst>
                                        </p:cTn>
                                        <p:tgtEl>
                                          <p:spTgt spid="58"/>
                                        </p:tgtEl>
                                      </p:cBhvr>
                                      <p:to x="100000" y="80000"/>
                                    </p:animScale>
                                    <p:animScale>
                                      <p:cBhvr>
                                        <p:cTn id="36" dur="83" decel="50000">
                                          <p:stCondLst>
                                            <p:cond delay="669"/>
                                          </p:stCondLst>
                                        </p:cTn>
                                        <p:tgtEl>
                                          <p:spTgt spid="58"/>
                                        </p:tgtEl>
                                      </p:cBhvr>
                                      <p:to x="100000" y="100000"/>
                                    </p:animScale>
                                    <p:animScale>
                                      <p:cBhvr>
                                        <p:cTn id="37" dur="13">
                                          <p:stCondLst>
                                            <p:cond delay="821"/>
                                          </p:stCondLst>
                                        </p:cTn>
                                        <p:tgtEl>
                                          <p:spTgt spid="58"/>
                                        </p:tgtEl>
                                      </p:cBhvr>
                                      <p:to x="100000" y="90000"/>
                                    </p:animScale>
                                    <p:animScale>
                                      <p:cBhvr>
                                        <p:cTn id="38" dur="83" decel="50000">
                                          <p:stCondLst>
                                            <p:cond delay="834"/>
                                          </p:stCondLst>
                                        </p:cTn>
                                        <p:tgtEl>
                                          <p:spTgt spid="58"/>
                                        </p:tgtEl>
                                      </p:cBhvr>
                                      <p:to x="100000" y="100000"/>
                                    </p:animScale>
                                    <p:animScale>
                                      <p:cBhvr>
                                        <p:cTn id="39" dur="13">
                                          <p:stCondLst>
                                            <p:cond delay="904"/>
                                          </p:stCondLst>
                                        </p:cTn>
                                        <p:tgtEl>
                                          <p:spTgt spid="58"/>
                                        </p:tgtEl>
                                      </p:cBhvr>
                                      <p:to x="100000" y="95000"/>
                                    </p:animScale>
                                    <p:animScale>
                                      <p:cBhvr>
                                        <p:cTn id="40" dur="83" decel="50000">
                                          <p:stCondLst>
                                            <p:cond delay="917"/>
                                          </p:stCondLst>
                                        </p:cTn>
                                        <p:tgtEl>
                                          <p:spTgt spid="58"/>
                                        </p:tgtEl>
                                      </p:cBhvr>
                                      <p:to x="100000" y="100000"/>
                                    </p:animScale>
                                  </p:childTnLst>
                                </p:cTn>
                              </p:par>
                            </p:childTnLst>
                          </p:cTn>
                        </p:par>
                        <p:par>
                          <p:cTn id="41" fill="hold">
                            <p:stCondLst>
                              <p:cond delay="1500"/>
                            </p:stCondLst>
                            <p:childTnLst>
                              <p:par>
                                <p:cTn id="42" presetID="16" presetClass="entr" presetSubtype="42" fill="hold" nodeType="after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barn(outHorizontal)">
                                      <p:cBhvr>
                                        <p:cTn id="44" dur="1000"/>
                                        <p:tgtEl>
                                          <p:spTgt spid="60"/>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wipe(left)">
                                      <p:cBhvr>
                                        <p:cTn id="48" dur="300"/>
                                        <p:tgtEl>
                                          <p:spTgt spid="61"/>
                                        </p:tgtEl>
                                      </p:cBhvr>
                                    </p:animEffect>
                                  </p:childTnLst>
                                </p:cTn>
                              </p:par>
                            </p:childTnLst>
                          </p:cTn>
                        </p:par>
                        <p:par>
                          <p:cTn id="49" fill="hold">
                            <p:stCondLst>
                              <p:cond delay="2800"/>
                            </p:stCondLst>
                            <p:childTnLst>
                              <p:par>
                                <p:cTn id="50" presetID="26" presetClass="entr" presetSubtype="0" fill="hold" grpId="0" nodeType="after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wipe(down)">
                                      <p:cBhvr>
                                        <p:cTn id="52" dur="290">
                                          <p:stCondLst>
                                            <p:cond delay="0"/>
                                          </p:stCondLst>
                                        </p:cTn>
                                        <p:tgtEl>
                                          <p:spTgt spid="63"/>
                                        </p:tgtEl>
                                      </p:cBhvr>
                                    </p:animEffect>
                                    <p:anim calcmode="lin" valueType="num">
                                      <p:cBhvr>
                                        <p:cTn id="53" dur="911" tmFilter="0,0; 0.14,0.36; 0.43,0.73; 0.71,0.91; 1.0,1.0">
                                          <p:stCondLst>
                                            <p:cond delay="0"/>
                                          </p:stCondLst>
                                        </p:cTn>
                                        <p:tgtEl>
                                          <p:spTgt spid="63"/>
                                        </p:tgtEl>
                                        <p:attrNameLst>
                                          <p:attrName>ppt_x</p:attrName>
                                        </p:attrNameLst>
                                      </p:cBhvr>
                                      <p:tavLst>
                                        <p:tav tm="0">
                                          <p:val>
                                            <p:strVal val="#ppt_x-0.25"/>
                                          </p:val>
                                        </p:tav>
                                        <p:tav tm="100000">
                                          <p:val>
                                            <p:strVal val="#ppt_x"/>
                                          </p:val>
                                        </p:tav>
                                      </p:tavLst>
                                    </p:anim>
                                    <p:anim calcmode="lin" valueType="num">
                                      <p:cBhvr>
                                        <p:cTn id="54" dur="332" tmFilter="0.0,0.0; 0.25,0.07; 0.50,0.2; 0.75,0.467; 1.0,1.0">
                                          <p:stCondLst>
                                            <p:cond delay="0"/>
                                          </p:stCondLst>
                                        </p:cTn>
                                        <p:tgtEl>
                                          <p:spTgt spid="63"/>
                                        </p:tgtEl>
                                        <p:attrNameLst>
                                          <p:attrName>ppt_y</p:attrName>
                                        </p:attrNameLst>
                                      </p:cBhvr>
                                      <p:tavLst>
                                        <p:tav tm="0" fmla="#ppt_y-sin(pi*$)/3">
                                          <p:val>
                                            <p:fltVal val="0.5"/>
                                          </p:val>
                                        </p:tav>
                                        <p:tav tm="100000">
                                          <p:val>
                                            <p:fltVal val="1"/>
                                          </p:val>
                                        </p:tav>
                                      </p:tavLst>
                                    </p:anim>
                                    <p:anim calcmode="lin" valueType="num">
                                      <p:cBhvr>
                                        <p:cTn id="55" dur="332" tmFilter="0, 0; 0.125,0.2665; 0.25,0.4; 0.375,0.465; 0.5,0.5;  0.625,0.535; 0.75,0.6; 0.875,0.7335; 1,1">
                                          <p:stCondLst>
                                            <p:cond delay="332"/>
                                          </p:stCondLst>
                                        </p:cTn>
                                        <p:tgtEl>
                                          <p:spTgt spid="63"/>
                                        </p:tgtEl>
                                        <p:attrNameLst>
                                          <p:attrName>ppt_y</p:attrName>
                                        </p:attrNameLst>
                                      </p:cBhvr>
                                      <p:tavLst>
                                        <p:tav tm="0" fmla="#ppt_y-sin(pi*$)/9">
                                          <p:val>
                                            <p:fltVal val="0"/>
                                          </p:val>
                                        </p:tav>
                                        <p:tav tm="100000">
                                          <p:val>
                                            <p:fltVal val="1"/>
                                          </p:val>
                                        </p:tav>
                                      </p:tavLst>
                                    </p:anim>
                                    <p:anim calcmode="lin" valueType="num">
                                      <p:cBhvr>
                                        <p:cTn id="56" dur="166" tmFilter="0, 0; 0.125,0.2665; 0.25,0.4; 0.375,0.465; 0.5,0.5;  0.625,0.535; 0.75,0.6; 0.875,0.7335; 1,1">
                                          <p:stCondLst>
                                            <p:cond delay="662"/>
                                          </p:stCondLst>
                                        </p:cTn>
                                        <p:tgtEl>
                                          <p:spTgt spid="63"/>
                                        </p:tgtEl>
                                        <p:attrNameLst>
                                          <p:attrName>ppt_y</p:attrName>
                                        </p:attrNameLst>
                                      </p:cBhvr>
                                      <p:tavLst>
                                        <p:tav tm="0" fmla="#ppt_y-sin(pi*$)/27">
                                          <p:val>
                                            <p:fltVal val="0"/>
                                          </p:val>
                                        </p:tav>
                                        <p:tav tm="100000">
                                          <p:val>
                                            <p:fltVal val="1"/>
                                          </p:val>
                                        </p:tav>
                                      </p:tavLst>
                                    </p:anim>
                                    <p:anim calcmode="lin" valueType="num">
                                      <p:cBhvr>
                                        <p:cTn id="57" dur="82" tmFilter="0, 0; 0.125,0.2665; 0.25,0.4; 0.375,0.465; 0.5,0.5;  0.625,0.535; 0.75,0.6; 0.875,0.7335; 1,1">
                                          <p:stCondLst>
                                            <p:cond delay="828"/>
                                          </p:stCondLst>
                                        </p:cTn>
                                        <p:tgtEl>
                                          <p:spTgt spid="63"/>
                                        </p:tgtEl>
                                        <p:attrNameLst>
                                          <p:attrName>ppt_y</p:attrName>
                                        </p:attrNameLst>
                                      </p:cBhvr>
                                      <p:tavLst>
                                        <p:tav tm="0" fmla="#ppt_y-sin(pi*$)/81">
                                          <p:val>
                                            <p:fltVal val="0"/>
                                          </p:val>
                                        </p:tav>
                                        <p:tav tm="100000">
                                          <p:val>
                                            <p:fltVal val="1"/>
                                          </p:val>
                                        </p:tav>
                                      </p:tavLst>
                                    </p:anim>
                                    <p:animScale>
                                      <p:cBhvr>
                                        <p:cTn id="58" dur="13">
                                          <p:stCondLst>
                                            <p:cond delay="325"/>
                                          </p:stCondLst>
                                        </p:cTn>
                                        <p:tgtEl>
                                          <p:spTgt spid="63"/>
                                        </p:tgtEl>
                                      </p:cBhvr>
                                      <p:to x="100000" y="60000"/>
                                    </p:animScale>
                                    <p:animScale>
                                      <p:cBhvr>
                                        <p:cTn id="59" dur="83" decel="50000">
                                          <p:stCondLst>
                                            <p:cond delay="338"/>
                                          </p:stCondLst>
                                        </p:cTn>
                                        <p:tgtEl>
                                          <p:spTgt spid="63"/>
                                        </p:tgtEl>
                                      </p:cBhvr>
                                      <p:to x="100000" y="100000"/>
                                    </p:animScale>
                                    <p:animScale>
                                      <p:cBhvr>
                                        <p:cTn id="60" dur="13">
                                          <p:stCondLst>
                                            <p:cond delay="656"/>
                                          </p:stCondLst>
                                        </p:cTn>
                                        <p:tgtEl>
                                          <p:spTgt spid="63"/>
                                        </p:tgtEl>
                                      </p:cBhvr>
                                      <p:to x="100000" y="80000"/>
                                    </p:animScale>
                                    <p:animScale>
                                      <p:cBhvr>
                                        <p:cTn id="61" dur="83" decel="50000">
                                          <p:stCondLst>
                                            <p:cond delay="669"/>
                                          </p:stCondLst>
                                        </p:cTn>
                                        <p:tgtEl>
                                          <p:spTgt spid="63"/>
                                        </p:tgtEl>
                                      </p:cBhvr>
                                      <p:to x="100000" y="100000"/>
                                    </p:animScale>
                                    <p:animScale>
                                      <p:cBhvr>
                                        <p:cTn id="62" dur="13">
                                          <p:stCondLst>
                                            <p:cond delay="821"/>
                                          </p:stCondLst>
                                        </p:cTn>
                                        <p:tgtEl>
                                          <p:spTgt spid="63"/>
                                        </p:tgtEl>
                                      </p:cBhvr>
                                      <p:to x="100000" y="90000"/>
                                    </p:animScale>
                                    <p:animScale>
                                      <p:cBhvr>
                                        <p:cTn id="63" dur="83" decel="50000">
                                          <p:stCondLst>
                                            <p:cond delay="834"/>
                                          </p:stCondLst>
                                        </p:cTn>
                                        <p:tgtEl>
                                          <p:spTgt spid="63"/>
                                        </p:tgtEl>
                                      </p:cBhvr>
                                      <p:to x="100000" y="100000"/>
                                    </p:animScale>
                                    <p:animScale>
                                      <p:cBhvr>
                                        <p:cTn id="64" dur="13">
                                          <p:stCondLst>
                                            <p:cond delay="904"/>
                                          </p:stCondLst>
                                        </p:cTn>
                                        <p:tgtEl>
                                          <p:spTgt spid="63"/>
                                        </p:tgtEl>
                                      </p:cBhvr>
                                      <p:to x="100000" y="95000"/>
                                    </p:animScale>
                                    <p:animScale>
                                      <p:cBhvr>
                                        <p:cTn id="65" dur="83" decel="50000">
                                          <p:stCondLst>
                                            <p:cond delay="917"/>
                                          </p:stCondLst>
                                        </p:cTn>
                                        <p:tgtEl>
                                          <p:spTgt spid="63"/>
                                        </p:tgtEl>
                                      </p:cBhvr>
                                      <p:to x="100000" y="100000"/>
                                    </p:animScale>
                                  </p:childTnLst>
                                </p:cTn>
                              </p:par>
                              <p:par>
                                <p:cTn id="66" presetID="26" presetClass="entr" presetSubtype="0" fill="hold" grpId="0" nodeType="with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down)">
                                      <p:cBhvr>
                                        <p:cTn id="68" dur="290">
                                          <p:stCondLst>
                                            <p:cond delay="0"/>
                                          </p:stCondLst>
                                        </p:cTn>
                                        <p:tgtEl>
                                          <p:spTgt spid="62"/>
                                        </p:tgtEl>
                                      </p:cBhvr>
                                    </p:animEffect>
                                    <p:anim calcmode="lin" valueType="num">
                                      <p:cBhvr>
                                        <p:cTn id="69" dur="911" tmFilter="0,0; 0.14,0.36; 0.43,0.73; 0.71,0.91; 1.0,1.0">
                                          <p:stCondLst>
                                            <p:cond delay="0"/>
                                          </p:stCondLst>
                                        </p:cTn>
                                        <p:tgtEl>
                                          <p:spTgt spid="62"/>
                                        </p:tgtEl>
                                        <p:attrNameLst>
                                          <p:attrName>ppt_x</p:attrName>
                                        </p:attrNameLst>
                                      </p:cBhvr>
                                      <p:tavLst>
                                        <p:tav tm="0">
                                          <p:val>
                                            <p:strVal val="#ppt_x-0.25"/>
                                          </p:val>
                                        </p:tav>
                                        <p:tav tm="100000">
                                          <p:val>
                                            <p:strVal val="#ppt_x"/>
                                          </p:val>
                                        </p:tav>
                                      </p:tavLst>
                                    </p:anim>
                                    <p:anim calcmode="lin" valueType="num">
                                      <p:cBhvr>
                                        <p:cTn id="70" dur="332" tmFilter="0.0,0.0; 0.25,0.07; 0.50,0.2; 0.75,0.467; 1.0,1.0">
                                          <p:stCondLst>
                                            <p:cond delay="0"/>
                                          </p:stCondLst>
                                        </p:cTn>
                                        <p:tgtEl>
                                          <p:spTgt spid="62"/>
                                        </p:tgtEl>
                                        <p:attrNameLst>
                                          <p:attrName>ppt_y</p:attrName>
                                        </p:attrNameLst>
                                      </p:cBhvr>
                                      <p:tavLst>
                                        <p:tav tm="0" fmla="#ppt_y-sin(pi*$)/3">
                                          <p:val>
                                            <p:fltVal val="0.5"/>
                                          </p:val>
                                        </p:tav>
                                        <p:tav tm="100000">
                                          <p:val>
                                            <p:fltVal val="1"/>
                                          </p:val>
                                        </p:tav>
                                      </p:tavLst>
                                    </p:anim>
                                    <p:anim calcmode="lin" valueType="num">
                                      <p:cBhvr>
                                        <p:cTn id="71" dur="332" tmFilter="0, 0; 0.125,0.2665; 0.25,0.4; 0.375,0.465; 0.5,0.5;  0.625,0.535; 0.75,0.6; 0.875,0.7335; 1,1">
                                          <p:stCondLst>
                                            <p:cond delay="332"/>
                                          </p:stCondLst>
                                        </p:cTn>
                                        <p:tgtEl>
                                          <p:spTgt spid="62"/>
                                        </p:tgtEl>
                                        <p:attrNameLst>
                                          <p:attrName>ppt_y</p:attrName>
                                        </p:attrNameLst>
                                      </p:cBhvr>
                                      <p:tavLst>
                                        <p:tav tm="0" fmla="#ppt_y-sin(pi*$)/9">
                                          <p:val>
                                            <p:fltVal val="0"/>
                                          </p:val>
                                        </p:tav>
                                        <p:tav tm="100000">
                                          <p:val>
                                            <p:fltVal val="1"/>
                                          </p:val>
                                        </p:tav>
                                      </p:tavLst>
                                    </p:anim>
                                    <p:anim calcmode="lin" valueType="num">
                                      <p:cBhvr>
                                        <p:cTn id="72" dur="166" tmFilter="0, 0; 0.125,0.2665; 0.25,0.4; 0.375,0.465; 0.5,0.5;  0.625,0.535; 0.75,0.6; 0.875,0.7335; 1,1">
                                          <p:stCondLst>
                                            <p:cond delay="662"/>
                                          </p:stCondLst>
                                        </p:cTn>
                                        <p:tgtEl>
                                          <p:spTgt spid="62"/>
                                        </p:tgtEl>
                                        <p:attrNameLst>
                                          <p:attrName>ppt_y</p:attrName>
                                        </p:attrNameLst>
                                      </p:cBhvr>
                                      <p:tavLst>
                                        <p:tav tm="0" fmla="#ppt_y-sin(pi*$)/27">
                                          <p:val>
                                            <p:fltVal val="0"/>
                                          </p:val>
                                        </p:tav>
                                        <p:tav tm="100000">
                                          <p:val>
                                            <p:fltVal val="1"/>
                                          </p:val>
                                        </p:tav>
                                      </p:tavLst>
                                    </p:anim>
                                    <p:anim calcmode="lin" valueType="num">
                                      <p:cBhvr>
                                        <p:cTn id="73" dur="82" tmFilter="0, 0; 0.125,0.2665; 0.25,0.4; 0.375,0.465; 0.5,0.5;  0.625,0.535; 0.75,0.6; 0.875,0.7335; 1,1">
                                          <p:stCondLst>
                                            <p:cond delay="828"/>
                                          </p:stCondLst>
                                        </p:cTn>
                                        <p:tgtEl>
                                          <p:spTgt spid="62"/>
                                        </p:tgtEl>
                                        <p:attrNameLst>
                                          <p:attrName>ppt_y</p:attrName>
                                        </p:attrNameLst>
                                      </p:cBhvr>
                                      <p:tavLst>
                                        <p:tav tm="0" fmla="#ppt_y-sin(pi*$)/81">
                                          <p:val>
                                            <p:fltVal val="0"/>
                                          </p:val>
                                        </p:tav>
                                        <p:tav tm="100000">
                                          <p:val>
                                            <p:fltVal val="1"/>
                                          </p:val>
                                        </p:tav>
                                      </p:tavLst>
                                    </p:anim>
                                    <p:animScale>
                                      <p:cBhvr>
                                        <p:cTn id="74" dur="13">
                                          <p:stCondLst>
                                            <p:cond delay="325"/>
                                          </p:stCondLst>
                                        </p:cTn>
                                        <p:tgtEl>
                                          <p:spTgt spid="62"/>
                                        </p:tgtEl>
                                      </p:cBhvr>
                                      <p:to x="100000" y="60000"/>
                                    </p:animScale>
                                    <p:animScale>
                                      <p:cBhvr>
                                        <p:cTn id="75" dur="83" decel="50000">
                                          <p:stCondLst>
                                            <p:cond delay="338"/>
                                          </p:stCondLst>
                                        </p:cTn>
                                        <p:tgtEl>
                                          <p:spTgt spid="62"/>
                                        </p:tgtEl>
                                      </p:cBhvr>
                                      <p:to x="100000" y="100000"/>
                                    </p:animScale>
                                    <p:animScale>
                                      <p:cBhvr>
                                        <p:cTn id="76" dur="13">
                                          <p:stCondLst>
                                            <p:cond delay="656"/>
                                          </p:stCondLst>
                                        </p:cTn>
                                        <p:tgtEl>
                                          <p:spTgt spid="62"/>
                                        </p:tgtEl>
                                      </p:cBhvr>
                                      <p:to x="100000" y="80000"/>
                                    </p:animScale>
                                    <p:animScale>
                                      <p:cBhvr>
                                        <p:cTn id="77" dur="83" decel="50000">
                                          <p:stCondLst>
                                            <p:cond delay="669"/>
                                          </p:stCondLst>
                                        </p:cTn>
                                        <p:tgtEl>
                                          <p:spTgt spid="62"/>
                                        </p:tgtEl>
                                      </p:cBhvr>
                                      <p:to x="100000" y="100000"/>
                                    </p:animScale>
                                    <p:animScale>
                                      <p:cBhvr>
                                        <p:cTn id="78" dur="13">
                                          <p:stCondLst>
                                            <p:cond delay="821"/>
                                          </p:stCondLst>
                                        </p:cTn>
                                        <p:tgtEl>
                                          <p:spTgt spid="62"/>
                                        </p:tgtEl>
                                      </p:cBhvr>
                                      <p:to x="100000" y="90000"/>
                                    </p:animScale>
                                    <p:animScale>
                                      <p:cBhvr>
                                        <p:cTn id="79" dur="83" decel="50000">
                                          <p:stCondLst>
                                            <p:cond delay="834"/>
                                          </p:stCondLst>
                                        </p:cTn>
                                        <p:tgtEl>
                                          <p:spTgt spid="62"/>
                                        </p:tgtEl>
                                      </p:cBhvr>
                                      <p:to x="100000" y="100000"/>
                                    </p:animScale>
                                    <p:animScale>
                                      <p:cBhvr>
                                        <p:cTn id="80" dur="13">
                                          <p:stCondLst>
                                            <p:cond delay="904"/>
                                          </p:stCondLst>
                                        </p:cTn>
                                        <p:tgtEl>
                                          <p:spTgt spid="62"/>
                                        </p:tgtEl>
                                      </p:cBhvr>
                                      <p:to x="100000" y="95000"/>
                                    </p:animScale>
                                    <p:animScale>
                                      <p:cBhvr>
                                        <p:cTn id="81" dur="83" decel="50000">
                                          <p:stCondLst>
                                            <p:cond delay="917"/>
                                          </p:stCondLst>
                                        </p:cTn>
                                        <p:tgtEl>
                                          <p:spTgt spid="62"/>
                                        </p:tgtEl>
                                      </p:cBhvr>
                                      <p:to x="100000" y="100000"/>
                                    </p:animScale>
                                  </p:childTnLst>
                                </p:cTn>
                              </p:par>
                            </p:childTnLst>
                          </p:cTn>
                        </p:par>
                        <p:par>
                          <p:cTn id="82" fill="hold">
                            <p:stCondLst>
                              <p:cond delay="3800"/>
                            </p:stCondLst>
                            <p:childTnLst>
                              <p:par>
                                <p:cTn id="83" presetID="16" presetClass="entr" presetSubtype="42" fill="hold"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barn(outHorizontal)">
                                      <p:cBhvr>
                                        <p:cTn id="85" dur="500"/>
                                        <p:tgtEl>
                                          <p:spTgt spid="64"/>
                                        </p:tgtEl>
                                      </p:cBhvr>
                                    </p:animEffect>
                                  </p:childTnLst>
                                </p:cTn>
                              </p:par>
                            </p:childTnLst>
                          </p:cTn>
                        </p:par>
                        <p:par>
                          <p:cTn id="86" fill="hold">
                            <p:stCondLst>
                              <p:cond delay="4300"/>
                            </p:stCondLst>
                            <p:childTnLst>
                              <p:par>
                                <p:cTn id="87" presetID="22" presetClass="entr" presetSubtype="8" fill="hold" grpId="0" nodeType="after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wipe(left)">
                                      <p:cBhvr>
                                        <p:cTn id="89" dur="300"/>
                                        <p:tgtEl>
                                          <p:spTgt spid="65"/>
                                        </p:tgtEl>
                                      </p:cBhvr>
                                    </p:animEffect>
                                  </p:childTnLst>
                                </p:cTn>
                              </p:par>
                            </p:childTnLst>
                          </p:cTn>
                        </p:par>
                        <p:par>
                          <p:cTn id="90" fill="hold">
                            <p:stCondLst>
                              <p:cond delay="4600"/>
                            </p:stCondLst>
                            <p:childTnLst>
                              <p:par>
                                <p:cTn id="91" presetID="26" presetClass="entr" presetSubtype="0" fill="hold" grpId="0" nodeType="afterEffect">
                                  <p:stCondLst>
                                    <p:cond delay="0"/>
                                  </p:stCondLst>
                                  <p:childTnLst>
                                    <p:set>
                                      <p:cBhvr>
                                        <p:cTn id="92" dur="1" fill="hold">
                                          <p:stCondLst>
                                            <p:cond delay="0"/>
                                          </p:stCondLst>
                                        </p:cTn>
                                        <p:tgtEl>
                                          <p:spTgt spid="67"/>
                                        </p:tgtEl>
                                        <p:attrNameLst>
                                          <p:attrName>style.visibility</p:attrName>
                                        </p:attrNameLst>
                                      </p:cBhvr>
                                      <p:to>
                                        <p:strVal val="visible"/>
                                      </p:to>
                                    </p:set>
                                    <p:animEffect transition="in" filter="wipe(down)">
                                      <p:cBhvr>
                                        <p:cTn id="93" dur="290">
                                          <p:stCondLst>
                                            <p:cond delay="0"/>
                                          </p:stCondLst>
                                        </p:cTn>
                                        <p:tgtEl>
                                          <p:spTgt spid="67"/>
                                        </p:tgtEl>
                                      </p:cBhvr>
                                    </p:animEffect>
                                    <p:anim calcmode="lin" valueType="num">
                                      <p:cBhvr>
                                        <p:cTn id="94" dur="911" tmFilter="0,0; 0.14,0.36; 0.43,0.73; 0.71,0.91; 1.0,1.0">
                                          <p:stCondLst>
                                            <p:cond delay="0"/>
                                          </p:stCondLst>
                                        </p:cTn>
                                        <p:tgtEl>
                                          <p:spTgt spid="67"/>
                                        </p:tgtEl>
                                        <p:attrNameLst>
                                          <p:attrName>ppt_x</p:attrName>
                                        </p:attrNameLst>
                                      </p:cBhvr>
                                      <p:tavLst>
                                        <p:tav tm="0">
                                          <p:val>
                                            <p:strVal val="#ppt_x-0.25"/>
                                          </p:val>
                                        </p:tav>
                                        <p:tav tm="100000">
                                          <p:val>
                                            <p:strVal val="#ppt_x"/>
                                          </p:val>
                                        </p:tav>
                                      </p:tavLst>
                                    </p:anim>
                                    <p:anim calcmode="lin" valueType="num">
                                      <p:cBhvr>
                                        <p:cTn id="95" dur="332" tmFilter="0.0,0.0; 0.25,0.07; 0.50,0.2; 0.75,0.467; 1.0,1.0">
                                          <p:stCondLst>
                                            <p:cond delay="0"/>
                                          </p:stCondLst>
                                        </p:cTn>
                                        <p:tgtEl>
                                          <p:spTgt spid="67"/>
                                        </p:tgtEl>
                                        <p:attrNameLst>
                                          <p:attrName>ppt_y</p:attrName>
                                        </p:attrNameLst>
                                      </p:cBhvr>
                                      <p:tavLst>
                                        <p:tav tm="0" fmla="#ppt_y-sin(pi*$)/3">
                                          <p:val>
                                            <p:fltVal val="0.5"/>
                                          </p:val>
                                        </p:tav>
                                        <p:tav tm="100000">
                                          <p:val>
                                            <p:fltVal val="1"/>
                                          </p:val>
                                        </p:tav>
                                      </p:tavLst>
                                    </p:anim>
                                    <p:anim calcmode="lin" valueType="num">
                                      <p:cBhvr>
                                        <p:cTn id="96" dur="332" tmFilter="0, 0; 0.125,0.2665; 0.25,0.4; 0.375,0.465; 0.5,0.5;  0.625,0.535; 0.75,0.6; 0.875,0.7335; 1,1">
                                          <p:stCondLst>
                                            <p:cond delay="332"/>
                                          </p:stCondLst>
                                        </p:cTn>
                                        <p:tgtEl>
                                          <p:spTgt spid="67"/>
                                        </p:tgtEl>
                                        <p:attrNameLst>
                                          <p:attrName>ppt_y</p:attrName>
                                        </p:attrNameLst>
                                      </p:cBhvr>
                                      <p:tavLst>
                                        <p:tav tm="0" fmla="#ppt_y-sin(pi*$)/9">
                                          <p:val>
                                            <p:fltVal val="0"/>
                                          </p:val>
                                        </p:tav>
                                        <p:tav tm="100000">
                                          <p:val>
                                            <p:fltVal val="1"/>
                                          </p:val>
                                        </p:tav>
                                      </p:tavLst>
                                    </p:anim>
                                    <p:anim calcmode="lin" valueType="num">
                                      <p:cBhvr>
                                        <p:cTn id="97" dur="166" tmFilter="0, 0; 0.125,0.2665; 0.25,0.4; 0.375,0.465; 0.5,0.5;  0.625,0.535; 0.75,0.6; 0.875,0.7335; 1,1">
                                          <p:stCondLst>
                                            <p:cond delay="662"/>
                                          </p:stCondLst>
                                        </p:cTn>
                                        <p:tgtEl>
                                          <p:spTgt spid="67"/>
                                        </p:tgtEl>
                                        <p:attrNameLst>
                                          <p:attrName>ppt_y</p:attrName>
                                        </p:attrNameLst>
                                      </p:cBhvr>
                                      <p:tavLst>
                                        <p:tav tm="0" fmla="#ppt_y-sin(pi*$)/27">
                                          <p:val>
                                            <p:fltVal val="0"/>
                                          </p:val>
                                        </p:tav>
                                        <p:tav tm="100000">
                                          <p:val>
                                            <p:fltVal val="1"/>
                                          </p:val>
                                        </p:tav>
                                      </p:tavLst>
                                    </p:anim>
                                    <p:anim calcmode="lin" valueType="num">
                                      <p:cBhvr>
                                        <p:cTn id="98" dur="82" tmFilter="0, 0; 0.125,0.2665; 0.25,0.4; 0.375,0.465; 0.5,0.5;  0.625,0.535; 0.75,0.6; 0.875,0.7335; 1,1">
                                          <p:stCondLst>
                                            <p:cond delay="828"/>
                                          </p:stCondLst>
                                        </p:cTn>
                                        <p:tgtEl>
                                          <p:spTgt spid="67"/>
                                        </p:tgtEl>
                                        <p:attrNameLst>
                                          <p:attrName>ppt_y</p:attrName>
                                        </p:attrNameLst>
                                      </p:cBhvr>
                                      <p:tavLst>
                                        <p:tav tm="0" fmla="#ppt_y-sin(pi*$)/81">
                                          <p:val>
                                            <p:fltVal val="0"/>
                                          </p:val>
                                        </p:tav>
                                        <p:tav tm="100000">
                                          <p:val>
                                            <p:fltVal val="1"/>
                                          </p:val>
                                        </p:tav>
                                      </p:tavLst>
                                    </p:anim>
                                    <p:animScale>
                                      <p:cBhvr>
                                        <p:cTn id="99" dur="13">
                                          <p:stCondLst>
                                            <p:cond delay="325"/>
                                          </p:stCondLst>
                                        </p:cTn>
                                        <p:tgtEl>
                                          <p:spTgt spid="67"/>
                                        </p:tgtEl>
                                      </p:cBhvr>
                                      <p:to x="100000" y="60000"/>
                                    </p:animScale>
                                    <p:animScale>
                                      <p:cBhvr>
                                        <p:cTn id="100" dur="83" decel="50000">
                                          <p:stCondLst>
                                            <p:cond delay="338"/>
                                          </p:stCondLst>
                                        </p:cTn>
                                        <p:tgtEl>
                                          <p:spTgt spid="67"/>
                                        </p:tgtEl>
                                      </p:cBhvr>
                                      <p:to x="100000" y="100000"/>
                                    </p:animScale>
                                    <p:animScale>
                                      <p:cBhvr>
                                        <p:cTn id="101" dur="13">
                                          <p:stCondLst>
                                            <p:cond delay="656"/>
                                          </p:stCondLst>
                                        </p:cTn>
                                        <p:tgtEl>
                                          <p:spTgt spid="67"/>
                                        </p:tgtEl>
                                      </p:cBhvr>
                                      <p:to x="100000" y="80000"/>
                                    </p:animScale>
                                    <p:animScale>
                                      <p:cBhvr>
                                        <p:cTn id="102" dur="83" decel="50000">
                                          <p:stCondLst>
                                            <p:cond delay="669"/>
                                          </p:stCondLst>
                                        </p:cTn>
                                        <p:tgtEl>
                                          <p:spTgt spid="67"/>
                                        </p:tgtEl>
                                      </p:cBhvr>
                                      <p:to x="100000" y="100000"/>
                                    </p:animScale>
                                    <p:animScale>
                                      <p:cBhvr>
                                        <p:cTn id="103" dur="13">
                                          <p:stCondLst>
                                            <p:cond delay="821"/>
                                          </p:stCondLst>
                                        </p:cTn>
                                        <p:tgtEl>
                                          <p:spTgt spid="67"/>
                                        </p:tgtEl>
                                      </p:cBhvr>
                                      <p:to x="100000" y="90000"/>
                                    </p:animScale>
                                    <p:animScale>
                                      <p:cBhvr>
                                        <p:cTn id="104" dur="83" decel="50000">
                                          <p:stCondLst>
                                            <p:cond delay="834"/>
                                          </p:stCondLst>
                                        </p:cTn>
                                        <p:tgtEl>
                                          <p:spTgt spid="67"/>
                                        </p:tgtEl>
                                      </p:cBhvr>
                                      <p:to x="100000" y="100000"/>
                                    </p:animScale>
                                    <p:animScale>
                                      <p:cBhvr>
                                        <p:cTn id="105" dur="13">
                                          <p:stCondLst>
                                            <p:cond delay="904"/>
                                          </p:stCondLst>
                                        </p:cTn>
                                        <p:tgtEl>
                                          <p:spTgt spid="67"/>
                                        </p:tgtEl>
                                      </p:cBhvr>
                                      <p:to x="100000" y="95000"/>
                                    </p:animScale>
                                    <p:animScale>
                                      <p:cBhvr>
                                        <p:cTn id="106" dur="83" decel="50000">
                                          <p:stCondLst>
                                            <p:cond delay="917"/>
                                          </p:stCondLst>
                                        </p:cTn>
                                        <p:tgtEl>
                                          <p:spTgt spid="67"/>
                                        </p:tgtEl>
                                      </p:cBhvr>
                                      <p:to x="100000" y="100000"/>
                                    </p:animScale>
                                  </p:childTnLst>
                                </p:cTn>
                              </p:par>
                              <p:par>
                                <p:cTn id="107" presetID="26" presetClass="entr" presetSubtype="0" fill="hold" grpId="0" nodeType="withEffect">
                                  <p:stCondLst>
                                    <p:cond delay="0"/>
                                  </p:stCondLst>
                                  <p:childTnLst>
                                    <p:set>
                                      <p:cBhvr>
                                        <p:cTn id="108" dur="1" fill="hold">
                                          <p:stCondLst>
                                            <p:cond delay="0"/>
                                          </p:stCondLst>
                                        </p:cTn>
                                        <p:tgtEl>
                                          <p:spTgt spid="66"/>
                                        </p:tgtEl>
                                        <p:attrNameLst>
                                          <p:attrName>style.visibility</p:attrName>
                                        </p:attrNameLst>
                                      </p:cBhvr>
                                      <p:to>
                                        <p:strVal val="visible"/>
                                      </p:to>
                                    </p:set>
                                    <p:animEffect transition="in" filter="wipe(down)">
                                      <p:cBhvr>
                                        <p:cTn id="109" dur="290">
                                          <p:stCondLst>
                                            <p:cond delay="0"/>
                                          </p:stCondLst>
                                        </p:cTn>
                                        <p:tgtEl>
                                          <p:spTgt spid="66"/>
                                        </p:tgtEl>
                                      </p:cBhvr>
                                    </p:animEffect>
                                    <p:anim calcmode="lin" valueType="num">
                                      <p:cBhvr>
                                        <p:cTn id="110" dur="911" tmFilter="0,0; 0.14,0.36; 0.43,0.73; 0.71,0.91; 1.0,1.0">
                                          <p:stCondLst>
                                            <p:cond delay="0"/>
                                          </p:stCondLst>
                                        </p:cTn>
                                        <p:tgtEl>
                                          <p:spTgt spid="66"/>
                                        </p:tgtEl>
                                        <p:attrNameLst>
                                          <p:attrName>ppt_x</p:attrName>
                                        </p:attrNameLst>
                                      </p:cBhvr>
                                      <p:tavLst>
                                        <p:tav tm="0">
                                          <p:val>
                                            <p:strVal val="#ppt_x-0.25"/>
                                          </p:val>
                                        </p:tav>
                                        <p:tav tm="100000">
                                          <p:val>
                                            <p:strVal val="#ppt_x"/>
                                          </p:val>
                                        </p:tav>
                                      </p:tavLst>
                                    </p:anim>
                                    <p:anim calcmode="lin" valueType="num">
                                      <p:cBhvr>
                                        <p:cTn id="111" dur="332" tmFilter="0.0,0.0; 0.25,0.07; 0.50,0.2; 0.75,0.467; 1.0,1.0">
                                          <p:stCondLst>
                                            <p:cond delay="0"/>
                                          </p:stCondLst>
                                        </p:cTn>
                                        <p:tgtEl>
                                          <p:spTgt spid="66"/>
                                        </p:tgtEl>
                                        <p:attrNameLst>
                                          <p:attrName>ppt_y</p:attrName>
                                        </p:attrNameLst>
                                      </p:cBhvr>
                                      <p:tavLst>
                                        <p:tav tm="0" fmla="#ppt_y-sin(pi*$)/3">
                                          <p:val>
                                            <p:fltVal val="0.5"/>
                                          </p:val>
                                        </p:tav>
                                        <p:tav tm="100000">
                                          <p:val>
                                            <p:fltVal val="1"/>
                                          </p:val>
                                        </p:tav>
                                      </p:tavLst>
                                    </p:anim>
                                    <p:anim calcmode="lin" valueType="num">
                                      <p:cBhvr>
                                        <p:cTn id="112" dur="332" tmFilter="0, 0; 0.125,0.2665; 0.25,0.4; 0.375,0.465; 0.5,0.5;  0.625,0.535; 0.75,0.6; 0.875,0.7335; 1,1">
                                          <p:stCondLst>
                                            <p:cond delay="332"/>
                                          </p:stCondLst>
                                        </p:cTn>
                                        <p:tgtEl>
                                          <p:spTgt spid="66"/>
                                        </p:tgtEl>
                                        <p:attrNameLst>
                                          <p:attrName>ppt_y</p:attrName>
                                        </p:attrNameLst>
                                      </p:cBhvr>
                                      <p:tavLst>
                                        <p:tav tm="0" fmla="#ppt_y-sin(pi*$)/9">
                                          <p:val>
                                            <p:fltVal val="0"/>
                                          </p:val>
                                        </p:tav>
                                        <p:tav tm="100000">
                                          <p:val>
                                            <p:fltVal val="1"/>
                                          </p:val>
                                        </p:tav>
                                      </p:tavLst>
                                    </p:anim>
                                    <p:anim calcmode="lin" valueType="num">
                                      <p:cBhvr>
                                        <p:cTn id="113" dur="166" tmFilter="0, 0; 0.125,0.2665; 0.25,0.4; 0.375,0.465; 0.5,0.5;  0.625,0.535; 0.75,0.6; 0.875,0.7335; 1,1">
                                          <p:stCondLst>
                                            <p:cond delay="662"/>
                                          </p:stCondLst>
                                        </p:cTn>
                                        <p:tgtEl>
                                          <p:spTgt spid="66"/>
                                        </p:tgtEl>
                                        <p:attrNameLst>
                                          <p:attrName>ppt_y</p:attrName>
                                        </p:attrNameLst>
                                      </p:cBhvr>
                                      <p:tavLst>
                                        <p:tav tm="0" fmla="#ppt_y-sin(pi*$)/27">
                                          <p:val>
                                            <p:fltVal val="0"/>
                                          </p:val>
                                        </p:tav>
                                        <p:tav tm="100000">
                                          <p:val>
                                            <p:fltVal val="1"/>
                                          </p:val>
                                        </p:tav>
                                      </p:tavLst>
                                    </p:anim>
                                    <p:anim calcmode="lin" valueType="num">
                                      <p:cBhvr>
                                        <p:cTn id="114" dur="82" tmFilter="0, 0; 0.125,0.2665; 0.25,0.4; 0.375,0.465; 0.5,0.5;  0.625,0.535; 0.75,0.6; 0.875,0.7335; 1,1">
                                          <p:stCondLst>
                                            <p:cond delay="828"/>
                                          </p:stCondLst>
                                        </p:cTn>
                                        <p:tgtEl>
                                          <p:spTgt spid="66"/>
                                        </p:tgtEl>
                                        <p:attrNameLst>
                                          <p:attrName>ppt_y</p:attrName>
                                        </p:attrNameLst>
                                      </p:cBhvr>
                                      <p:tavLst>
                                        <p:tav tm="0" fmla="#ppt_y-sin(pi*$)/81">
                                          <p:val>
                                            <p:fltVal val="0"/>
                                          </p:val>
                                        </p:tav>
                                        <p:tav tm="100000">
                                          <p:val>
                                            <p:fltVal val="1"/>
                                          </p:val>
                                        </p:tav>
                                      </p:tavLst>
                                    </p:anim>
                                    <p:animScale>
                                      <p:cBhvr>
                                        <p:cTn id="115" dur="13">
                                          <p:stCondLst>
                                            <p:cond delay="325"/>
                                          </p:stCondLst>
                                        </p:cTn>
                                        <p:tgtEl>
                                          <p:spTgt spid="66"/>
                                        </p:tgtEl>
                                      </p:cBhvr>
                                      <p:to x="100000" y="60000"/>
                                    </p:animScale>
                                    <p:animScale>
                                      <p:cBhvr>
                                        <p:cTn id="116" dur="83" decel="50000">
                                          <p:stCondLst>
                                            <p:cond delay="338"/>
                                          </p:stCondLst>
                                        </p:cTn>
                                        <p:tgtEl>
                                          <p:spTgt spid="66"/>
                                        </p:tgtEl>
                                      </p:cBhvr>
                                      <p:to x="100000" y="100000"/>
                                    </p:animScale>
                                    <p:animScale>
                                      <p:cBhvr>
                                        <p:cTn id="117" dur="13">
                                          <p:stCondLst>
                                            <p:cond delay="656"/>
                                          </p:stCondLst>
                                        </p:cTn>
                                        <p:tgtEl>
                                          <p:spTgt spid="66"/>
                                        </p:tgtEl>
                                      </p:cBhvr>
                                      <p:to x="100000" y="80000"/>
                                    </p:animScale>
                                    <p:animScale>
                                      <p:cBhvr>
                                        <p:cTn id="118" dur="83" decel="50000">
                                          <p:stCondLst>
                                            <p:cond delay="669"/>
                                          </p:stCondLst>
                                        </p:cTn>
                                        <p:tgtEl>
                                          <p:spTgt spid="66"/>
                                        </p:tgtEl>
                                      </p:cBhvr>
                                      <p:to x="100000" y="100000"/>
                                    </p:animScale>
                                    <p:animScale>
                                      <p:cBhvr>
                                        <p:cTn id="119" dur="13">
                                          <p:stCondLst>
                                            <p:cond delay="821"/>
                                          </p:stCondLst>
                                        </p:cTn>
                                        <p:tgtEl>
                                          <p:spTgt spid="66"/>
                                        </p:tgtEl>
                                      </p:cBhvr>
                                      <p:to x="100000" y="90000"/>
                                    </p:animScale>
                                    <p:animScale>
                                      <p:cBhvr>
                                        <p:cTn id="120" dur="83" decel="50000">
                                          <p:stCondLst>
                                            <p:cond delay="834"/>
                                          </p:stCondLst>
                                        </p:cTn>
                                        <p:tgtEl>
                                          <p:spTgt spid="66"/>
                                        </p:tgtEl>
                                      </p:cBhvr>
                                      <p:to x="100000" y="100000"/>
                                    </p:animScale>
                                    <p:animScale>
                                      <p:cBhvr>
                                        <p:cTn id="121" dur="13">
                                          <p:stCondLst>
                                            <p:cond delay="904"/>
                                          </p:stCondLst>
                                        </p:cTn>
                                        <p:tgtEl>
                                          <p:spTgt spid="66"/>
                                        </p:tgtEl>
                                      </p:cBhvr>
                                      <p:to x="100000" y="95000"/>
                                    </p:animScale>
                                    <p:animScale>
                                      <p:cBhvr>
                                        <p:cTn id="122" dur="83" decel="50000">
                                          <p:stCondLst>
                                            <p:cond delay="917"/>
                                          </p:stCondLst>
                                        </p:cTn>
                                        <p:tgtEl>
                                          <p:spTgt spid="66"/>
                                        </p:tgtEl>
                                      </p:cBhvr>
                                      <p:to x="100000" y="100000"/>
                                    </p:animScale>
                                  </p:childTnLst>
                                </p:cTn>
                              </p:par>
                            </p:childTnLst>
                          </p:cTn>
                        </p:par>
                        <p:par>
                          <p:cTn id="123" fill="hold">
                            <p:stCondLst>
                              <p:cond delay="5600"/>
                            </p:stCondLst>
                            <p:childTnLst>
                              <p:par>
                                <p:cTn id="124" presetID="16" presetClass="entr" presetSubtype="42" fill="hold" nodeType="afterEffect">
                                  <p:stCondLst>
                                    <p:cond delay="0"/>
                                  </p:stCondLst>
                                  <p:childTnLst>
                                    <p:set>
                                      <p:cBhvr>
                                        <p:cTn id="125" dur="1" fill="hold">
                                          <p:stCondLst>
                                            <p:cond delay="0"/>
                                          </p:stCondLst>
                                        </p:cTn>
                                        <p:tgtEl>
                                          <p:spTgt spid="68"/>
                                        </p:tgtEl>
                                        <p:attrNameLst>
                                          <p:attrName>style.visibility</p:attrName>
                                        </p:attrNameLst>
                                      </p:cBhvr>
                                      <p:to>
                                        <p:strVal val="visible"/>
                                      </p:to>
                                    </p:set>
                                    <p:animEffect transition="in" filter="barn(outHorizontal)">
                                      <p:cBhvr>
                                        <p:cTn id="126" dur="500"/>
                                        <p:tgtEl>
                                          <p:spTgt spid="68"/>
                                        </p:tgtEl>
                                      </p:cBhvr>
                                    </p:animEffect>
                                  </p:childTnLst>
                                </p:cTn>
                              </p:par>
                            </p:childTnLst>
                          </p:cTn>
                        </p:par>
                        <p:par>
                          <p:cTn id="127" fill="hold">
                            <p:stCondLst>
                              <p:cond delay="6100"/>
                            </p:stCondLst>
                            <p:childTnLst>
                              <p:par>
                                <p:cTn id="128" presetID="22" presetClass="entr" presetSubtype="8" fill="hold" grpId="0" nodeType="after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wipe(left)">
                                      <p:cBhvr>
                                        <p:cTn id="130" dur="3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58" grpId="0" animBg="1"/>
      <p:bldP spid="59" grpId="0"/>
      <p:bldP spid="61" grpId="0"/>
      <p:bldP spid="62" grpId="0" animBg="1"/>
      <p:bldP spid="63" grpId="0"/>
      <p:bldP spid="65" grpId="0"/>
      <p:bldP spid="66" grpId="0" animBg="1"/>
      <p:bldP spid="67" grpId="0"/>
      <p:bldP spid="6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5415" y="10135"/>
            <a:ext cx="1980029" cy="523220"/>
          </a:xfrm>
          <a:prstGeom prst="rect">
            <a:avLst/>
          </a:prstGeom>
        </p:spPr>
        <p:txBody>
          <a:bodyPr wrap="none">
            <a:spAutoFit/>
          </a:bodyPr>
          <a:lstStyle/>
          <a:p>
            <a:r>
              <a:rPr lang="zh-CN" altLang="en-US" sz="2800" dirty="0">
                <a:solidFill>
                  <a:schemeClr val="bg1"/>
                </a:solidFill>
                <a:latin typeface="微软雅黑"/>
                <a:ea typeface="微软雅黑"/>
              </a:rPr>
              <a:t>亮点与不足</a:t>
            </a:r>
          </a:p>
        </p:txBody>
      </p:sp>
      <p:sp>
        <p:nvSpPr>
          <p:cNvPr id="3" name="Freeform 8"/>
          <p:cNvSpPr>
            <a:spLocks/>
          </p:cNvSpPr>
          <p:nvPr/>
        </p:nvSpPr>
        <p:spPr bwMode="auto">
          <a:xfrm>
            <a:off x="1439863" y="1455738"/>
            <a:ext cx="1311275" cy="1311275"/>
          </a:xfrm>
          <a:custGeom>
            <a:avLst/>
            <a:gdLst>
              <a:gd name="T0" fmla="*/ 1619250 w 1020"/>
              <a:gd name="T1" fmla="*/ 1133475 h 1020"/>
              <a:gd name="T2" fmla="*/ 485775 w 1020"/>
              <a:gd name="T3" fmla="*/ 0 h 1020"/>
              <a:gd name="T4" fmla="*/ 0 w 1020"/>
              <a:gd name="T5" fmla="*/ 485775 h 1020"/>
              <a:gd name="T6" fmla="*/ 1133475 w 1020"/>
              <a:gd name="T7" fmla="*/ 1619250 h 1020"/>
              <a:gd name="T8" fmla="*/ 1619250 w 1020"/>
              <a:gd name="T9" fmla="*/ 1133475 h 1020"/>
              <a:gd name="T10" fmla="*/ 0 60000 65536"/>
              <a:gd name="T11" fmla="*/ 0 60000 65536"/>
              <a:gd name="T12" fmla="*/ 0 60000 65536"/>
              <a:gd name="T13" fmla="*/ 0 60000 65536"/>
              <a:gd name="T14" fmla="*/ 0 60000 65536"/>
              <a:gd name="T15" fmla="*/ 0 w 1020"/>
              <a:gd name="T16" fmla="*/ 0 h 1020"/>
              <a:gd name="T17" fmla="*/ 1020 w 1020"/>
              <a:gd name="T18" fmla="*/ 1020 h 1020"/>
            </a:gdLst>
            <a:ahLst/>
            <a:cxnLst>
              <a:cxn ang="T10">
                <a:pos x="T0" y="T1"/>
              </a:cxn>
              <a:cxn ang="T11">
                <a:pos x="T2" y="T3"/>
              </a:cxn>
              <a:cxn ang="T12">
                <a:pos x="T4" y="T5"/>
              </a:cxn>
              <a:cxn ang="T13">
                <a:pos x="T6" y="T7"/>
              </a:cxn>
              <a:cxn ang="T14">
                <a:pos x="T8" y="T9"/>
              </a:cxn>
            </a:cxnLst>
            <a:rect l="T15" t="T16" r="T17" b="T18"/>
            <a:pathLst>
              <a:path w="1020" h="1020">
                <a:moveTo>
                  <a:pt x="1020" y="714"/>
                </a:moveTo>
                <a:lnTo>
                  <a:pt x="306" y="0"/>
                </a:lnTo>
                <a:lnTo>
                  <a:pt x="0" y="306"/>
                </a:lnTo>
                <a:lnTo>
                  <a:pt x="714" y="1020"/>
                </a:lnTo>
                <a:lnTo>
                  <a:pt x="1020" y="714"/>
                </a:lnTo>
                <a:close/>
              </a:path>
            </a:pathLst>
          </a:custGeom>
          <a:solidFill>
            <a:srgbClr val="002060"/>
          </a:solidFill>
          <a:ln w="3175" algn="ctr">
            <a:solidFill>
              <a:srgbClr val="7DADFF">
                <a:alpha val="0"/>
              </a:srgbClr>
            </a:solidFill>
            <a:miter lim="800000"/>
            <a:headEnd/>
            <a:tailEnd/>
          </a:ln>
          <a:effectLst>
            <a:outerShdw dist="38100" dir="2700000" algn="tl" rotWithShape="0">
              <a:srgbClr val="000000">
                <a:alpha val="39999"/>
              </a:srgbClr>
            </a:outerShdw>
          </a:effectLst>
        </p:spPr>
        <p:txBody>
          <a:bodyPr lIns="0" rIns="0" anchor="ctr"/>
          <a:lstStyle/>
          <a:p>
            <a:pPr eaLnBrk="1" fontAlgn="auto" hangingPunct="1">
              <a:lnSpc>
                <a:spcPct val="120000"/>
              </a:lnSpc>
              <a:spcBef>
                <a:spcPts val="600"/>
              </a:spcBef>
              <a:spcAft>
                <a:spcPts val="600"/>
              </a:spcAft>
              <a:buClrTx/>
              <a:buSzTx/>
              <a:defRPr/>
            </a:pPr>
            <a:endParaRPr lang="zh-CN" altLang="en-US" sz="2800" kern="0">
              <a:solidFill>
                <a:sysClr val="window" lastClr="FFFFFF"/>
              </a:solidFill>
              <a:latin typeface="Impact" pitchFamily="34" charset="0"/>
            </a:endParaRPr>
          </a:p>
        </p:txBody>
      </p:sp>
      <p:sp>
        <p:nvSpPr>
          <p:cNvPr id="4" name="Freeform 15"/>
          <p:cNvSpPr>
            <a:spLocks/>
          </p:cNvSpPr>
          <p:nvPr/>
        </p:nvSpPr>
        <p:spPr bwMode="auto">
          <a:xfrm>
            <a:off x="6440488" y="2767013"/>
            <a:ext cx="1319212" cy="1319212"/>
          </a:xfrm>
          <a:custGeom>
            <a:avLst/>
            <a:gdLst>
              <a:gd name="T0" fmla="*/ 495300 w 1026"/>
              <a:gd name="T1" fmla="*/ 0 h 1026"/>
              <a:gd name="T2" fmla="*/ 0 w 1026"/>
              <a:gd name="T3" fmla="*/ 485775 h 1026"/>
              <a:gd name="T4" fmla="*/ 1028700 w 1026"/>
              <a:gd name="T5" fmla="*/ 1514475 h 1026"/>
              <a:gd name="T6" fmla="*/ 914400 w 1026"/>
              <a:gd name="T7" fmla="*/ 1628775 h 1026"/>
              <a:gd name="T8" fmla="*/ 1628775 w 1026"/>
              <a:gd name="T9" fmla="*/ 1628775 h 1026"/>
              <a:gd name="T10" fmla="*/ 1628775 w 1026"/>
              <a:gd name="T11" fmla="*/ 904875 h 1026"/>
              <a:gd name="T12" fmla="*/ 1514475 w 1026"/>
              <a:gd name="T13" fmla="*/ 1028700 h 1026"/>
              <a:gd name="T14" fmla="*/ 495300 w 1026"/>
              <a:gd name="T15" fmla="*/ 0 h 1026"/>
              <a:gd name="T16" fmla="*/ 0 60000 65536"/>
              <a:gd name="T17" fmla="*/ 0 60000 65536"/>
              <a:gd name="T18" fmla="*/ 0 60000 65536"/>
              <a:gd name="T19" fmla="*/ 0 60000 65536"/>
              <a:gd name="T20" fmla="*/ 0 60000 65536"/>
              <a:gd name="T21" fmla="*/ 0 60000 65536"/>
              <a:gd name="T22" fmla="*/ 0 60000 65536"/>
              <a:gd name="T23" fmla="*/ 0 60000 65536"/>
              <a:gd name="T24" fmla="*/ 0 w 1026"/>
              <a:gd name="T25" fmla="*/ 0 h 1026"/>
              <a:gd name="T26" fmla="*/ 1026 w 1026"/>
              <a:gd name="T27" fmla="*/ 1026 h 10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26" h="1026">
                <a:moveTo>
                  <a:pt x="312" y="0"/>
                </a:moveTo>
                <a:lnTo>
                  <a:pt x="0" y="306"/>
                </a:lnTo>
                <a:lnTo>
                  <a:pt x="648" y="954"/>
                </a:lnTo>
                <a:lnTo>
                  <a:pt x="576" y="1026"/>
                </a:lnTo>
                <a:lnTo>
                  <a:pt x="1026" y="1026"/>
                </a:lnTo>
                <a:lnTo>
                  <a:pt x="1026" y="570"/>
                </a:lnTo>
                <a:lnTo>
                  <a:pt x="954" y="648"/>
                </a:lnTo>
                <a:lnTo>
                  <a:pt x="312" y="0"/>
                </a:lnTo>
                <a:close/>
              </a:path>
            </a:pathLst>
          </a:custGeom>
          <a:solidFill>
            <a:srgbClr val="002060"/>
          </a:solidFill>
          <a:ln w="3175" algn="ctr">
            <a:solidFill>
              <a:srgbClr val="7DADFF">
                <a:alpha val="0"/>
              </a:srgbClr>
            </a:solidFill>
            <a:miter lim="800000"/>
            <a:headEnd/>
            <a:tailEnd/>
          </a:ln>
          <a:effectLst>
            <a:outerShdw dist="38100" dir="2700000" algn="tl" rotWithShape="0">
              <a:srgbClr val="000000">
                <a:alpha val="39999"/>
              </a:srgbClr>
            </a:outerShdw>
          </a:effectLst>
        </p:spPr>
        <p:txBody>
          <a:bodyPr lIns="0" rIns="0" anchor="ctr"/>
          <a:lstStyle/>
          <a:p>
            <a:pPr eaLnBrk="1" fontAlgn="auto" hangingPunct="1">
              <a:lnSpc>
                <a:spcPct val="120000"/>
              </a:lnSpc>
              <a:spcBef>
                <a:spcPts val="600"/>
              </a:spcBef>
              <a:spcAft>
                <a:spcPts val="600"/>
              </a:spcAft>
              <a:buClrTx/>
              <a:buSzTx/>
              <a:defRPr/>
            </a:pPr>
            <a:endParaRPr lang="zh-CN" altLang="en-US" sz="2800" kern="0">
              <a:solidFill>
                <a:sysClr val="window" lastClr="FFFFFF"/>
              </a:solidFill>
              <a:latin typeface="Impact" pitchFamily="34" charset="0"/>
            </a:endParaRPr>
          </a:p>
        </p:txBody>
      </p:sp>
      <p:sp>
        <p:nvSpPr>
          <p:cNvPr id="5" name="Freeform 7"/>
          <p:cNvSpPr>
            <a:spLocks/>
          </p:cNvSpPr>
          <p:nvPr/>
        </p:nvSpPr>
        <p:spPr bwMode="auto">
          <a:xfrm>
            <a:off x="1439863" y="1455738"/>
            <a:ext cx="3155950" cy="2620962"/>
          </a:xfrm>
          <a:custGeom>
            <a:avLst/>
            <a:gdLst/>
            <a:ahLst/>
            <a:cxnLst/>
            <a:rect l="l" t="t" r="r" b="b"/>
            <a:pathLst>
              <a:path w="3895725" h="3236150">
                <a:moveTo>
                  <a:pt x="2762250" y="0"/>
                </a:moveTo>
                <a:lnTo>
                  <a:pt x="3248025" y="485775"/>
                </a:lnTo>
                <a:lnTo>
                  <a:pt x="3895725" y="1133475"/>
                </a:lnTo>
                <a:lnTo>
                  <a:pt x="3409950" y="1619250"/>
                </a:lnTo>
                <a:lnTo>
                  <a:pt x="2762250" y="971550"/>
                </a:lnTo>
                <a:lnTo>
                  <a:pt x="2105025" y="1619250"/>
                </a:lnTo>
                <a:lnTo>
                  <a:pt x="1619250" y="2105025"/>
                </a:lnTo>
                <a:lnTo>
                  <a:pt x="1613337" y="2099113"/>
                </a:lnTo>
                <a:lnTo>
                  <a:pt x="485775" y="3236150"/>
                </a:lnTo>
                <a:lnTo>
                  <a:pt x="0" y="2750375"/>
                </a:lnTo>
                <a:lnTo>
                  <a:pt x="1133475" y="1607375"/>
                </a:lnTo>
                <a:lnTo>
                  <a:pt x="1139413" y="1613313"/>
                </a:lnTo>
                <a:lnTo>
                  <a:pt x="1619250" y="1133475"/>
                </a:lnTo>
                <a:lnTo>
                  <a:pt x="2276475" y="485775"/>
                </a:lnTo>
                <a:close/>
              </a:path>
            </a:pathLst>
          </a:custGeom>
          <a:solidFill>
            <a:srgbClr val="002060"/>
          </a:soli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eaLnBrk="1" fontAlgn="auto" hangingPunct="1">
              <a:lnSpc>
                <a:spcPct val="120000"/>
              </a:lnSpc>
              <a:spcBef>
                <a:spcPts val="0"/>
              </a:spcBef>
              <a:spcAft>
                <a:spcPts val="0"/>
              </a:spcAft>
              <a:buClrTx/>
              <a:buSzTx/>
              <a:defRPr/>
            </a:pPr>
            <a:endParaRPr lang="zh-CN" altLang="en-US" sz="1200" kern="0">
              <a:solidFill>
                <a:srgbClr val="4D4D4D"/>
              </a:solidFill>
            </a:endParaRPr>
          </a:p>
        </p:txBody>
      </p:sp>
      <p:sp>
        <p:nvSpPr>
          <p:cNvPr id="6" name="Freeform 6"/>
          <p:cNvSpPr>
            <a:spLocks/>
          </p:cNvSpPr>
          <p:nvPr/>
        </p:nvSpPr>
        <p:spPr bwMode="auto">
          <a:xfrm>
            <a:off x="2751138" y="1455738"/>
            <a:ext cx="3689350" cy="2630487"/>
          </a:xfrm>
          <a:custGeom>
            <a:avLst/>
            <a:gdLst>
              <a:gd name="T0" fmla="*/ 0 w 4552950"/>
              <a:gd name="T1" fmla="*/ 0 h 3248025"/>
              <a:gd name="T2" fmla="*/ 4552950 w 4552950"/>
              <a:gd name="T3" fmla="*/ 3248025 h 3248025"/>
            </a:gdLst>
            <a:ahLst/>
            <a:cxnLst/>
            <a:rect l="T0" t="T1" r="T2" b="T3"/>
            <a:pathLst>
              <a:path w="4552950" h="3248025">
                <a:moveTo>
                  <a:pt x="3419475" y="0"/>
                </a:moveTo>
                <a:lnTo>
                  <a:pt x="4552950" y="1133475"/>
                </a:lnTo>
                <a:lnTo>
                  <a:pt x="4067175" y="1619250"/>
                </a:lnTo>
                <a:lnTo>
                  <a:pt x="3419475" y="971550"/>
                </a:lnTo>
                <a:lnTo>
                  <a:pt x="2762250" y="1619250"/>
                </a:lnTo>
                <a:lnTo>
                  <a:pt x="2276475" y="2105025"/>
                </a:lnTo>
                <a:lnTo>
                  <a:pt x="1628775" y="2762250"/>
                </a:lnTo>
                <a:lnTo>
                  <a:pt x="1143000" y="3248025"/>
                </a:lnTo>
                <a:lnTo>
                  <a:pt x="657225" y="2762250"/>
                </a:lnTo>
                <a:lnTo>
                  <a:pt x="0" y="2105025"/>
                </a:lnTo>
                <a:lnTo>
                  <a:pt x="485775" y="1619250"/>
                </a:lnTo>
                <a:lnTo>
                  <a:pt x="1143000" y="2276475"/>
                </a:lnTo>
                <a:lnTo>
                  <a:pt x="1790700" y="1619250"/>
                </a:lnTo>
                <a:lnTo>
                  <a:pt x="2276475" y="1133475"/>
                </a:lnTo>
                <a:lnTo>
                  <a:pt x="2933700" y="485775"/>
                </a:lnTo>
                <a:close/>
              </a:path>
            </a:pathLst>
          </a:custGeom>
          <a:solidFill>
            <a:srgbClr val="002060"/>
          </a:solidFill>
          <a:ln w="3175" algn="ctr">
            <a:solidFill>
              <a:srgbClr val="7DADFF">
                <a:alpha val="0"/>
              </a:srgbClr>
            </a:solidFill>
            <a:miter lim="800000"/>
            <a:headEnd/>
            <a:tailEnd/>
          </a:ln>
          <a:effectLst>
            <a:outerShdw dist="38100" dir="2700000" algn="tl" rotWithShape="0">
              <a:srgbClr val="000000">
                <a:alpha val="39999"/>
              </a:srgbClr>
            </a:outerShdw>
          </a:effectLst>
        </p:spPr>
        <p:txBody>
          <a:bodyPr lIns="0" rIns="0" anchor="ctr"/>
          <a:lstStyle/>
          <a:p>
            <a:pPr eaLnBrk="1" fontAlgn="auto" hangingPunct="1">
              <a:lnSpc>
                <a:spcPct val="120000"/>
              </a:lnSpc>
              <a:spcBef>
                <a:spcPts val="600"/>
              </a:spcBef>
              <a:spcAft>
                <a:spcPts val="600"/>
              </a:spcAft>
              <a:buClrTx/>
              <a:buSzTx/>
              <a:defRPr/>
            </a:pPr>
            <a:endParaRPr lang="zh-CN" altLang="en-US" sz="2800" kern="0">
              <a:solidFill>
                <a:sysClr val="window" lastClr="FFFFFF"/>
              </a:solidFill>
              <a:latin typeface="Impact" pitchFamily="34" charset="0"/>
            </a:endParaRPr>
          </a:p>
        </p:txBody>
      </p:sp>
      <p:sp>
        <p:nvSpPr>
          <p:cNvPr id="7" name="Freeform 13"/>
          <p:cNvSpPr>
            <a:spLocks/>
          </p:cNvSpPr>
          <p:nvPr/>
        </p:nvSpPr>
        <p:spPr bwMode="auto">
          <a:xfrm>
            <a:off x="4595813" y="1455738"/>
            <a:ext cx="3163887" cy="2630487"/>
          </a:xfrm>
          <a:custGeom>
            <a:avLst/>
            <a:gdLst/>
            <a:ahLst/>
            <a:cxnLst/>
            <a:rect l="l" t="t" r="r" b="b"/>
            <a:pathLst>
              <a:path w="3905250" h="3248025">
                <a:moveTo>
                  <a:pt x="3190875" y="0"/>
                </a:moveTo>
                <a:lnTo>
                  <a:pt x="3905250" y="0"/>
                </a:lnTo>
                <a:lnTo>
                  <a:pt x="3905250" y="714375"/>
                </a:lnTo>
                <a:lnTo>
                  <a:pt x="3790950" y="600075"/>
                </a:lnTo>
                <a:lnTo>
                  <a:pt x="2771775" y="1619250"/>
                </a:lnTo>
                <a:lnTo>
                  <a:pt x="2276475" y="2105025"/>
                </a:lnTo>
                <a:lnTo>
                  <a:pt x="1143000" y="3248025"/>
                </a:lnTo>
                <a:lnTo>
                  <a:pt x="657225" y="2762250"/>
                </a:lnTo>
                <a:lnTo>
                  <a:pt x="0" y="2105025"/>
                </a:lnTo>
                <a:lnTo>
                  <a:pt x="485775" y="1619250"/>
                </a:lnTo>
                <a:lnTo>
                  <a:pt x="1143000" y="2276475"/>
                </a:lnTo>
                <a:lnTo>
                  <a:pt x="1790700" y="1619250"/>
                </a:lnTo>
                <a:lnTo>
                  <a:pt x="2276475" y="1133475"/>
                </a:lnTo>
                <a:lnTo>
                  <a:pt x="3305175" y="114300"/>
                </a:lnTo>
                <a:close/>
              </a:path>
            </a:pathLst>
          </a:custGeom>
          <a:solidFill>
            <a:srgbClr val="002060"/>
          </a:soli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eaLnBrk="1" fontAlgn="auto" hangingPunct="1">
              <a:lnSpc>
                <a:spcPct val="120000"/>
              </a:lnSpc>
              <a:spcBef>
                <a:spcPts val="0"/>
              </a:spcBef>
              <a:spcAft>
                <a:spcPts val="0"/>
              </a:spcAft>
              <a:buClrTx/>
              <a:buSzTx/>
              <a:defRPr/>
            </a:pPr>
            <a:endParaRPr lang="zh-CN" altLang="en-US" sz="1200" kern="0">
              <a:solidFill>
                <a:srgbClr val="4D4D4D"/>
              </a:solidFill>
            </a:endParaRPr>
          </a:p>
        </p:txBody>
      </p:sp>
      <p:sp>
        <p:nvSpPr>
          <p:cNvPr id="8" name="TextBox 7"/>
          <p:cNvSpPr txBox="1">
            <a:spLocks noChangeArrowheads="1"/>
          </p:cNvSpPr>
          <p:nvPr/>
        </p:nvSpPr>
        <p:spPr bwMode="auto">
          <a:xfrm>
            <a:off x="1350963" y="1049338"/>
            <a:ext cx="6543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itchFamily="34" charset="-122"/>
                <a:ea typeface="微软雅黑" pitchFamily="34" charset="-122"/>
              </a:defRPr>
            </a:lvl1pPr>
            <a:lvl2pPr marL="742950" indent="-285750">
              <a:defRPr sz="1400">
                <a:solidFill>
                  <a:schemeClr val="tx1"/>
                </a:solidFill>
                <a:latin typeface="微软雅黑" pitchFamily="34" charset="-122"/>
                <a:ea typeface="微软雅黑" pitchFamily="34" charset="-122"/>
              </a:defRPr>
            </a:lvl2pPr>
            <a:lvl3pPr marL="1143000" indent="-228600">
              <a:defRPr sz="1400">
                <a:solidFill>
                  <a:schemeClr val="tx1"/>
                </a:solidFill>
                <a:latin typeface="微软雅黑" pitchFamily="34" charset="-122"/>
                <a:ea typeface="微软雅黑" pitchFamily="34" charset="-122"/>
              </a:defRPr>
            </a:lvl3pPr>
            <a:lvl4pPr marL="1600200" indent="-228600">
              <a:defRPr sz="1400">
                <a:solidFill>
                  <a:schemeClr val="tx1"/>
                </a:solidFill>
                <a:latin typeface="微软雅黑" pitchFamily="34" charset="-122"/>
                <a:ea typeface="微软雅黑" pitchFamily="34" charset="-122"/>
              </a:defRPr>
            </a:lvl4pPr>
            <a:lvl5pPr marL="2057400" indent="-228600">
              <a:defRPr sz="1400">
                <a:solidFill>
                  <a:schemeClr val="tx1"/>
                </a:solidFill>
                <a:latin typeface="微软雅黑" pitchFamily="34" charset="-122"/>
                <a:ea typeface="微软雅黑"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9pPr>
          </a:lstStyle>
          <a:p>
            <a:pPr eaLnBrk="1" fontAlgn="base" hangingPunct="1">
              <a:buClrTx/>
              <a:buSzTx/>
            </a:pPr>
            <a:r>
              <a:rPr lang="zh-CN" altLang="en-US" b="1" dirty="0" smtClean="0">
                <a:solidFill>
                  <a:srgbClr val="7D7D7D"/>
                </a:solidFill>
              </a:rPr>
              <a:t>收获</a:t>
            </a:r>
            <a:r>
              <a:rPr lang="en-US" altLang="zh-CN" b="1" dirty="0" smtClean="0">
                <a:solidFill>
                  <a:srgbClr val="7D7D7D"/>
                </a:solidFill>
              </a:rPr>
              <a:t>1</a:t>
            </a:r>
            <a:endParaRPr lang="zh-CN" altLang="en-US" b="1" dirty="0">
              <a:solidFill>
                <a:srgbClr val="7D7D7D"/>
              </a:solidFill>
            </a:endParaRPr>
          </a:p>
        </p:txBody>
      </p:sp>
      <p:sp>
        <p:nvSpPr>
          <p:cNvPr id="9" name="TextBox 8"/>
          <p:cNvSpPr txBox="1">
            <a:spLocks noChangeArrowheads="1"/>
          </p:cNvSpPr>
          <p:nvPr/>
        </p:nvSpPr>
        <p:spPr bwMode="auto">
          <a:xfrm>
            <a:off x="3198813" y="1049338"/>
            <a:ext cx="6543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itchFamily="34" charset="-122"/>
                <a:ea typeface="微软雅黑" pitchFamily="34" charset="-122"/>
              </a:defRPr>
            </a:lvl1pPr>
            <a:lvl2pPr marL="742950" indent="-285750">
              <a:defRPr sz="1400">
                <a:solidFill>
                  <a:schemeClr val="tx1"/>
                </a:solidFill>
                <a:latin typeface="微软雅黑" pitchFamily="34" charset="-122"/>
                <a:ea typeface="微软雅黑" pitchFamily="34" charset="-122"/>
              </a:defRPr>
            </a:lvl2pPr>
            <a:lvl3pPr marL="1143000" indent="-228600">
              <a:defRPr sz="1400">
                <a:solidFill>
                  <a:schemeClr val="tx1"/>
                </a:solidFill>
                <a:latin typeface="微软雅黑" pitchFamily="34" charset="-122"/>
                <a:ea typeface="微软雅黑" pitchFamily="34" charset="-122"/>
              </a:defRPr>
            </a:lvl3pPr>
            <a:lvl4pPr marL="1600200" indent="-228600">
              <a:defRPr sz="1400">
                <a:solidFill>
                  <a:schemeClr val="tx1"/>
                </a:solidFill>
                <a:latin typeface="微软雅黑" pitchFamily="34" charset="-122"/>
                <a:ea typeface="微软雅黑" pitchFamily="34" charset="-122"/>
              </a:defRPr>
            </a:lvl4pPr>
            <a:lvl5pPr marL="2057400" indent="-228600">
              <a:defRPr sz="1400">
                <a:solidFill>
                  <a:schemeClr val="tx1"/>
                </a:solidFill>
                <a:latin typeface="微软雅黑" pitchFamily="34" charset="-122"/>
                <a:ea typeface="微软雅黑"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9pPr>
          </a:lstStyle>
          <a:p>
            <a:pPr fontAlgn="base"/>
            <a:r>
              <a:rPr lang="zh-CN" altLang="en-US" b="1" dirty="0" smtClean="0">
                <a:solidFill>
                  <a:srgbClr val="7D7D7D"/>
                </a:solidFill>
              </a:rPr>
              <a:t>收获</a:t>
            </a:r>
            <a:r>
              <a:rPr lang="en-US" altLang="zh-CN" b="1" dirty="0" smtClean="0">
                <a:solidFill>
                  <a:srgbClr val="7D7D7D"/>
                </a:solidFill>
              </a:rPr>
              <a:t>2</a:t>
            </a:r>
            <a:endParaRPr lang="zh-CN" altLang="en-US" b="1" dirty="0">
              <a:solidFill>
                <a:srgbClr val="7D7D7D"/>
              </a:solidFill>
            </a:endParaRPr>
          </a:p>
        </p:txBody>
      </p:sp>
      <p:sp>
        <p:nvSpPr>
          <p:cNvPr id="10" name="TextBox 9"/>
          <p:cNvSpPr txBox="1">
            <a:spLocks noChangeArrowheads="1"/>
          </p:cNvSpPr>
          <p:nvPr/>
        </p:nvSpPr>
        <p:spPr bwMode="auto">
          <a:xfrm>
            <a:off x="5035550" y="1049338"/>
            <a:ext cx="6543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itchFamily="34" charset="-122"/>
                <a:ea typeface="微软雅黑" pitchFamily="34" charset="-122"/>
              </a:defRPr>
            </a:lvl1pPr>
            <a:lvl2pPr marL="742950" indent="-285750">
              <a:defRPr sz="1400">
                <a:solidFill>
                  <a:schemeClr val="tx1"/>
                </a:solidFill>
                <a:latin typeface="微软雅黑" pitchFamily="34" charset="-122"/>
                <a:ea typeface="微软雅黑" pitchFamily="34" charset="-122"/>
              </a:defRPr>
            </a:lvl2pPr>
            <a:lvl3pPr marL="1143000" indent="-228600">
              <a:defRPr sz="1400">
                <a:solidFill>
                  <a:schemeClr val="tx1"/>
                </a:solidFill>
                <a:latin typeface="微软雅黑" pitchFamily="34" charset="-122"/>
                <a:ea typeface="微软雅黑" pitchFamily="34" charset="-122"/>
              </a:defRPr>
            </a:lvl3pPr>
            <a:lvl4pPr marL="1600200" indent="-228600">
              <a:defRPr sz="1400">
                <a:solidFill>
                  <a:schemeClr val="tx1"/>
                </a:solidFill>
                <a:latin typeface="微软雅黑" pitchFamily="34" charset="-122"/>
                <a:ea typeface="微软雅黑" pitchFamily="34" charset="-122"/>
              </a:defRPr>
            </a:lvl4pPr>
            <a:lvl5pPr marL="2057400" indent="-228600">
              <a:defRPr sz="1400">
                <a:solidFill>
                  <a:schemeClr val="tx1"/>
                </a:solidFill>
                <a:latin typeface="微软雅黑" pitchFamily="34" charset="-122"/>
                <a:ea typeface="微软雅黑"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9pPr>
          </a:lstStyle>
          <a:p>
            <a:pPr fontAlgn="base"/>
            <a:r>
              <a:rPr lang="zh-CN" altLang="en-US" b="1" dirty="0" smtClean="0">
                <a:solidFill>
                  <a:srgbClr val="7D7D7D"/>
                </a:solidFill>
              </a:rPr>
              <a:t>收获</a:t>
            </a:r>
            <a:r>
              <a:rPr lang="en-US" altLang="zh-CN" b="1" dirty="0" smtClean="0">
                <a:solidFill>
                  <a:srgbClr val="7D7D7D"/>
                </a:solidFill>
              </a:rPr>
              <a:t>3</a:t>
            </a:r>
            <a:endParaRPr lang="zh-CN" altLang="en-US" b="1" dirty="0">
              <a:solidFill>
                <a:srgbClr val="7D7D7D"/>
              </a:solidFill>
            </a:endParaRPr>
          </a:p>
        </p:txBody>
      </p:sp>
      <p:sp>
        <p:nvSpPr>
          <p:cNvPr id="11" name="TextBox 10"/>
          <p:cNvSpPr txBox="1">
            <a:spLocks noChangeArrowheads="1"/>
          </p:cNvSpPr>
          <p:nvPr/>
        </p:nvSpPr>
        <p:spPr bwMode="auto">
          <a:xfrm>
            <a:off x="6940550" y="1049338"/>
            <a:ext cx="6543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itchFamily="34" charset="-122"/>
                <a:ea typeface="微软雅黑" pitchFamily="34" charset="-122"/>
              </a:defRPr>
            </a:lvl1pPr>
            <a:lvl2pPr marL="742950" indent="-285750">
              <a:defRPr sz="1400">
                <a:solidFill>
                  <a:schemeClr val="tx1"/>
                </a:solidFill>
                <a:latin typeface="微软雅黑" pitchFamily="34" charset="-122"/>
                <a:ea typeface="微软雅黑" pitchFamily="34" charset="-122"/>
              </a:defRPr>
            </a:lvl2pPr>
            <a:lvl3pPr marL="1143000" indent="-228600">
              <a:defRPr sz="1400">
                <a:solidFill>
                  <a:schemeClr val="tx1"/>
                </a:solidFill>
                <a:latin typeface="微软雅黑" pitchFamily="34" charset="-122"/>
                <a:ea typeface="微软雅黑" pitchFamily="34" charset="-122"/>
              </a:defRPr>
            </a:lvl3pPr>
            <a:lvl4pPr marL="1600200" indent="-228600">
              <a:defRPr sz="1400">
                <a:solidFill>
                  <a:schemeClr val="tx1"/>
                </a:solidFill>
                <a:latin typeface="微软雅黑" pitchFamily="34" charset="-122"/>
                <a:ea typeface="微软雅黑" pitchFamily="34" charset="-122"/>
              </a:defRPr>
            </a:lvl4pPr>
            <a:lvl5pPr marL="2057400" indent="-228600">
              <a:defRPr sz="1400">
                <a:solidFill>
                  <a:schemeClr val="tx1"/>
                </a:solidFill>
                <a:latin typeface="微软雅黑" pitchFamily="34" charset="-122"/>
                <a:ea typeface="微软雅黑"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9pPr>
          </a:lstStyle>
          <a:p>
            <a:pPr fontAlgn="base"/>
            <a:r>
              <a:rPr lang="zh-CN" altLang="en-US" b="1" dirty="0" smtClean="0">
                <a:solidFill>
                  <a:srgbClr val="7D7D7D"/>
                </a:solidFill>
              </a:rPr>
              <a:t>收获</a:t>
            </a:r>
            <a:r>
              <a:rPr lang="en-US" altLang="zh-CN" b="1" dirty="0" smtClean="0">
                <a:solidFill>
                  <a:srgbClr val="7D7D7D"/>
                </a:solidFill>
              </a:rPr>
              <a:t>4</a:t>
            </a:r>
            <a:endParaRPr lang="zh-CN" altLang="en-US" b="1" dirty="0">
              <a:solidFill>
                <a:srgbClr val="7D7D7D"/>
              </a:solidFill>
            </a:endParaRPr>
          </a:p>
        </p:txBody>
      </p:sp>
      <p:sp>
        <p:nvSpPr>
          <p:cNvPr id="12" name="TextBox 11"/>
          <p:cNvSpPr txBox="1">
            <a:spLocks noChangeArrowheads="1"/>
          </p:cNvSpPr>
          <p:nvPr/>
        </p:nvSpPr>
        <p:spPr bwMode="auto">
          <a:xfrm>
            <a:off x="1350963" y="4264025"/>
            <a:ext cx="6543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itchFamily="34" charset="-122"/>
                <a:ea typeface="微软雅黑" pitchFamily="34" charset="-122"/>
              </a:defRPr>
            </a:lvl1pPr>
            <a:lvl2pPr marL="742950" indent="-285750">
              <a:defRPr sz="1400">
                <a:solidFill>
                  <a:schemeClr val="tx1"/>
                </a:solidFill>
                <a:latin typeface="微软雅黑" pitchFamily="34" charset="-122"/>
                <a:ea typeface="微软雅黑" pitchFamily="34" charset="-122"/>
              </a:defRPr>
            </a:lvl2pPr>
            <a:lvl3pPr marL="1143000" indent="-228600">
              <a:defRPr sz="1400">
                <a:solidFill>
                  <a:schemeClr val="tx1"/>
                </a:solidFill>
                <a:latin typeface="微软雅黑" pitchFamily="34" charset="-122"/>
                <a:ea typeface="微软雅黑" pitchFamily="34" charset="-122"/>
              </a:defRPr>
            </a:lvl3pPr>
            <a:lvl4pPr marL="1600200" indent="-228600">
              <a:defRPr sz="1400">
                <a:solidFill>
                  <a:schemeClr val="tx1"/>
                </a:solidFill>
                <a:latin typeface="微软雅黑" pitchFamily="34" charset="-122"/>
                <a:ea typeface="微软雅黑" pitchFamily="34" charset="-122"/>
              </a:defRPr>
            </a:lvl4pPr>
            <a:lvl5pPr marL="2057400" indent="-228600">
              <a:defRPr sz="1400">
                <a:solidFill>
                  <a:schemeClr val="tx1"/>
                </a:solidFill>
                <a:latin typeface="微软雅黑" pitchFamily="34" charset="-122"/>
                <a:ea typeface="微软雅黑"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9pPr>
          </a:lstStyle>
          <a:p>
            <a:pPr eaLnBrk="1" fontAlgn="base" hangingPunct="1">
              <a:buClrTx/>
              <a:buSzTx/>
            </a:pPr>
            <a:r>
              <a:rPr lang="zh-CN" altLang="en-US" b="1" dirty="0" smtClean="0">
                <a:solidFill>
                  <a:srgbClr val="7D7D7D"/>
                </a:solidFill>
              </a:rPr>
              <a:t>不足</a:t>
            </a:r>
            <a:r>
              <a:rPr lang="en-US" altLang="zh-CN" b="1" dirty="0" smtClean="0">
                <a:solidFill>
                  <a:srgbClr val="7D7D7D"/>
                </a:solidFill>
              </a:rPr>
              <a:t>1</a:t>
            </a:r>
            <a:endParaRPr lang="zh-CN" altLang="en-US" b="1" dirty="0">
              <a:solidFill>
                <a:srgbClr val="7D7D7D"/>
              </a:solidFill>
            </a:endParaRPr>
          </a:p>
        </p:txBody>
      </p:sp>
      <p:sp>
        <p:nvSpPr>
          <p:cNvPr id="13" name="TextBox 12"/>
          <p:cNvSpPr txBox="1">
            <a:spLocks noChangeArrowheads="1"/>
          </p:cNvSpPr>
          <p:nvPr/>
        </p:nvSpPr>
        <p:spPr bwMode="auto">
          <a:xfrm>
            <a:off x="3198813" y="4264025"/>
            <a:ext cx="6543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itchFamily="34" charset="-122"/>
                <a:ea typeface="微软雅黑" pitchFamily="34" charset="-122"/>
              </a:defRPr>
            </a:lvl1pPr>
            <a:lvl2pPr marL="742950" indent="-285750">
              <a:defRPr sz="1400">
                <a:solidFill>
                  <a:schemeClr val="tx1"/>
                </a:solidFill>
                <a:latin typeface="微软雅黑" pitchFamily="34" charset="-122"/>
                <a:ea typeface="微软雅黑" pitchFamily="34" charset="-122"/>
              </a:defRPr>
            </a:lvl2pPr>
            <a:lvl3pPr marL="1143000" indent="-228600">
              <a:defRPr sz="1400">
                <a:solidFill>
                  <a:schemeClr val="tx1"/>
                </a:solidFill>
                <a:latin typeface="微软雅黑" pitchFamily="34" charset="-122"/>
                <a:ea typeface="微软雅黑" pitchFamily="34" charset="-122"/>
              </a:defRPr>
            </a:lvl3pPr>
            <a:lvl4pPr marL="1600200" indent="-228600">
              <a:defRPr sz="1400">
                <a:solidFill>
                  <a:schemeClr val="tx1"/>
                </a:solidFill>
                <a:latin typeface="微软雅黑" pitchFamily="34" charset="-122"/>
                <a:ea typeface="微软雅黑" pitchFamily="34" charset="-122"/>
              </a:defRPr>
            </a:lvl4pPr>
            <a:lvl5pPr marL="2057400" indent="-228600">
              <a:defRPr sz="1400">
                <a:solidFill>
                  <a:schemeClr val="tx1"/>
                </a:solidFill>
                <a:latin typeface="微软雅黑" pitchFamily="34" charset="-122"/>
                <a:ea typeface="微软雅黑"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9pPr>
          </a:lstStyle>
          <a:p>
            <a:pPr fontAlgn="base"/>
            <a:r>
              <a:rPr lang="zh-CN" altLang="en-US" b="1" dirty="0" smtClean="0">
                <a:solidFill>
                  <a:srgbClr val="7D7D7D"/>
                </a:solidFill>
              </a:rPr>
              <a:t>不足</a:t>
            </a:r>
            <a:r>
              <a:rPr lang="en-US" altLang="zh-CN" b="1" dirty="0" smtClean="0">
                <a:solidFill>
                  <a:srgbClr val="7D7D7D"/>
                </a:solidFill>
              </a:rPr>
              <a:t>2</a:t>
            </a:r>
            <a:endParaRPr lang="zh-CN" altLang="en-US" b="1" dirty="0">
              <a:solidFill>
                <a:srgbClr val="7D7D7D"/>
              </a:solidFill>
            </a:endParaRPr>
          </a:p>
        </p:txBody>
      </p:sp>
      <p:sp>
        <p:nvSpPr>
          <p:cNvPr id="14" name="TextBox 13"/>
          <p:cNvSpPr txBox="1">
            <a:spLocks noChangeArrowheads="1"/>
          </p:cNvSpPr>
          <p:nvPr/>
        </p:nvSpPr>
        <p:spPr bwMode="auto">
          <a:xfrm>
            <a:off x="5035550" y="4264025"/>
            <a:ext cx="6543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itchFamily="34" charset="-122"/>
                <a:ea typeface="微软雅黑" pitchFamily="34" charset="-122"/>
              </a:defRPr>
            </a:lvl1pPr>
            <a:lvl2pPr marL="742950" indent="-285750">
              <a:defRPr sz="1400">
                <a:solidFill>
                  <a:schemeClr val="tx1"/>
                </a:solidFill>
                <a:latin typeface="微软雅黑" pitchFamily="34" charset="-122"/>
                <a:ea typeface="微软雅黑" pitchFamily="34" charset="-122"/>
              </a:defRPr>
            </a:lvl2pPr>
            <a:lvl3pPr marL="1143000" indent="-228600">
              <a:defRPr sz="1400">
                <a:solidFill>
                  <a:schemeClr val="tx1"/>
                </a:solidFill>
                <a:latin typeface="微软雅黑" pitchFamily="34" charset="-122"/>
                <a:ea typeface="微软雅黑" pitchFamily="34" charset="-122"/>
              </a:defRPr>
            </a:lvl3pPr>
            <a:lvl4pPr marL="1600200" indent="-228600">
              <a:defRPr sz="1400">
                <a:solidFill>
                  <a:schemeClr val="tx1"/>
                </a:solidFill>
                <a:latin typeface="微软雅黑" pitchFamily="34" charset="-122"/>
                <a:ea typeface="微软雅黑" pitchFamily="34" charset="-122"/>
              </a:defRPr>
            </a:lvl4pPr>
            <a:lvl5pPr marL="2057400" indent="-228600">
              <a:defRPr sz="1400">
                <a:solidFill>
                  <a:schemeClr val="tx1"/>
                </a:solidFill>
                <a:latin typeface="微软雅黑" pitchFamily="34" charset="-122"/>
                <a:ea typeface="微软雅黑"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9pPr>
          </a:lstStyle>
          <a:p>
            <a:pPr fontAlgn="base"/>
            <a:r>
              <a:rPr lang="zh-CN" altLang="en-US" b="1" dirty="0" smtClean="0">
                <a:solidFill>
                  <a:srgbClr val="7D7D7D"/>
                </a:solidFill>
              </a:rPr>
              <a:t>不足</a:t>
            </a:r>
            <a:r>
              <a:rPr lang="en-US" altLang="zh-CN" b="1" dirty="0" smtClean="0">
                <a:solidFill>
                  <a:srgbClr val="7D7D7D"/>
                </a:solidFill>
              </a:rPr>
              <a:t>3</a:t>
            </a:r>
            <a:endParaRPr lang="zh-CN" altLang="en-US" b="1" dirty="0">
              <a:solidFill>
                <a:srgbClr val="7D7D7D"/>
              </a:solidFill>
            </a:endParaRPr>
          </a:p>
        </p:txBody>
      </p:sp>
      <p:sp>
        <p:nvSpPr>
          <p:cNvPr id="15" name="TextBox 14"/>
          <p:cNvSpPr txBox="1">
            <a:spLocks noChangeArrowheads="1"/>
          </p:cNvSpPr>
          <p:nvPr/>
        </p:nvSpPr>
        <p:spPr bwMode="auto">
          <a:xfrm>
            <a:off x="6940550" y="4264025"/>
            <a:ext cx="6543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微软雅黑" pitchFamily="34" charset="-122"/>
                <a:ea typeface="微软雅黑" pitchFamily="34" charset="-122"/>
              </a:defRPr>
            </a:lvl1pPr>
            <a:lvl2pPr marL="742950" indent="-285750">
              <a:defRPr sz="1400">
                <a:solidFill>
                  <a:schemeClr val="tx1"/>
                </a:solidFill>
                <a:latin typeface="微软雅黑" pitchFamily="34" charset="-122"/>
                <a:ea typeface="微软雅黑" pitchFamily="34" charset="-122"/>
              </a:defRPr>
            </a:lvl2pPr>
            <a:lvl3pPr marL="1143000" indent="-228600">
              <a:defRPr sz="1400">
                <a:solidFill>
                  <a:schemeClr val="tx1"/>
                </a:solidFill>
                <a:latin typeface="微软雅黑" pitchFamily="34" charset="-122"/>
                <a:ea typeface="微软雅黑" pitchFamily="34" charset="-122"/>
              </a:defRPr>
            </a:lvl3pPr>
            <a:lvl4pPr marL="1600200" indent="-228600">
              <a:defRPr sz="1400">
                <a:solidFill>
                  <a:schemeClr val="tx1"/>
                </a:solidFill>
                <a:latin typeface="微软雅黑" pitchFamily="34" charset="-122"/>
                <a:ea typeface="微软雅黑" pitchFamily="34" charset="-122"/>
              </a:defRPr>
            </a:lvl4pPr>
            <a:lvl5pPr marL="2057400" indent="-228600">
              <a:defRPr sz="1400">
                <a:solidFill>
                  <a:schemeClr val="tx1"/>
                </a:solidFill>
                <a:latin typeface="微软雅黑" pitchFamily="34" charset="-122"/>
                <a:ea typeface="微软雅黑"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itchFamily="34" charset="-122"/>
                <a:ea typeface="微软雅黑" pitchFamily="34" charset="-122"/>
              </a:defRPr>
            </a:lvl9pPr>
          </a:lstStyle>
          <a:p>
            <a:pPr fontAlgn="base"/>
            <a:r>
              <a:rPr lang="zh-CN" altLang="en-US" b="1" dirty="0" smtClean="0">
                <a:solidFill>
                  <a:srgbClr val="7D7D7D"/>
                </a:solidFill>
              </a:rPr>
              <a:t>不足</a:t>
            </a:r>
            <a:r>
              <a:rPr lang="en-US" altLang="zh-CN" b="1" dirty="0" smtClean="0">
                <a:solidFill>
                  <a:srgbClr val="7D7D7D"/>
                </a:solidFill>
              </a:rPr>
              <a:t>4</a:t>
            </a:r>
            <a:endParaRPr lang="zh-CN" altLang="en-US" b="1" dirty="0">
              <a:solidFill>
                <a:srgbClr val="7D7D7D"/>
              </a:solidFill>
            </a:endParaRPr>
          </a:p>
        </p:txBody>
      </p:sp>
    </p:spTree>
    <p:extLst>
      <p:ext uri="{BB962C8B-B14F-4D97-AF65-F5344CB8AC3E}">
        <p14:creationId xmlns:p14="http://schemas.microsoft.com/office/powerpoint/2010/main" val="124153235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9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2" presetClass="entr" presetSubtype="8" fill="hold" nodeType="withEffect">
                                  <p:stCondLst>
                                    <p:cond delay="40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700"/>
                                        <p:tgtEl>
                                          <p:spTgt spid="6"/>
                                        </p:tgtEl>
                                      </p:cBhvr>
                                    </p:animEffect>
                                  </p:childTnLst>
                                </p:cTn>
                              </p:par>
                              <p:par>
                                <p:cTn id="18" presetID="22" presetClass="entr" presetSubtype="8" fill="hold" nodeType="withEffect">
                                  <p:stCondLst>
                                    <p:cond delay="60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800"/>
                                        <p:tgtEl>
                                          <p:spTgt spid="7"/>
                                        </p:tgtEl>
                                      </p:cBhvr>
                                    </p:animEffect>
                                  </p:childTnLst>
                                </p:cTn>
                              </p:par>
                              <p:par>
                                <p:cTn id="21" presetID="22" presetClass="entr" presetSubtype="8" fill="hold" nodeType="withEffect">
                                  <p:stCondLst>
                                    <p:cond delay="90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1900"/>
                            </p:stCondLst>
                            <p:childTnLst>
                              <p:par>
                                <p:cTn id="25" presetID="40" presetClass="entr" presetSubtype="0"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1"/>
                                          </p:val>
                                        </p:tav>
                                        <p:tav tm="100000">
                                          <p:val>
                                            <p:strVal val="#ppt_x"/>
                                          </p:val>
                                        </p:tav>
                                      </p:tavLst>
                                    </p:anim>
                                    <p:anim calcmode="lin" valueType="num">
                                      <p:cBhvr>
                                        <p:cTn id="29" dur="1000" fill="hold"/>
                                        <p:tgtEl>
                                          <p:spTgt spid="8"/>
                                        </p:tgtEl>
                                        <p:attrNameLst>
                                          <p:attrName>ppt_y</p:attrName>
                                        </p:attrNameLst>
                                      </p:cBhvr>
                                      <p:tavLst>
                                        <p:tav tm="0">
                                          <p:val>
                                            <p:strVal val="#ppt_y"/>
                                          </p:val>
                                        </p:tav>
                                        <p:tav tm="100000">
                                          <p:val>
                                            <p:strVal val="#ppt_y"/>
                                          </p:val>
                                        </p:tav>
                                      </p:tavLst>
                                    </p:anim>
                                  </p:childTnLst>
                                </p:cTn>
                              </p:par>
                              <p:par>
                                <p:cTn id="30" presetID="40" presetClass="entr" presetSubtype="0" fill="hold" grpId="0" nodeType="withEffect">
                                  <p:stCondLst>
                                    <p:cond delay="600"/>
                                  </p:stCondLst>
                                  <p:iterate type="lt">
                                    <p:tmPct val="10000"/>
                                  </p:iterate>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1"/>
                                          </p:val>
                                        </p:tav>
                                        <p:tav tm="100000">
                                          <p:val>
                                            <p:strVal val="#ppt_x"/>
                                          </p:val>
                                        </p:tav>
                                      </p:tavLst>
                                    </p:anim>
                                    <p:anim calcmode="lin" valueType="num">
                                      <p:cBhvr>
                                        <p:cTn id="34" dur="1000" fill="hold"/>
                                        <p:tgtEl>
                                          <p:spTgt spid="9"/>
                                        </p:tgtEl>
                                        <p:attrNameLst>
                                          <p:attrName>ppt_y</p:attrName>
                                        </p:attrNameLst>
                                      </p:cBhvr>
                                      <p:tavLst>
                                        <p:tav tm="0">
                                          <p:val>
                                            <p:strVal val="#ppt_y"/>
                                          </p:val>
                                        </p:tav>
                                        <p:tav tm="100000">
                                          <p:val>
                                            <p:strVal val="#ppt_y"/>
                                          </p:val>
                                        </p:tav>
                                      </p:tavLst>
                                    </p:anim>
                                  </p:childTnLst>
                                </p:cTn>
                              </p:par>
                              <p:par>
                                <p:cTn id="35" presetID="40" presetClass="entr" presetSubtype="0" fill="hold" grpId="0" nodeType="withEffect">
                                  <p:stCondLst>
                                    <p:cond delay="1200"/>
                                  </p:stCondLst>
                                  <p:iterate type="lt">
                                    <p:tmPct val="10000"/>
                                  </p:iterate>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1"/>
                                          </p:val>
                                        </p:tav>
                                        <p:tav tm="100000">
                                          <p:val>
                                            <p:strVal val="#ppt_x"/>
                                          </p:val>
                                        </p:tav>
                                      </p:tavLst>
                                    </p:anim>
                                    <p:anim calcmode="lin" valueType="num">
                                      <p:cBhvr>
                                        <p:cTn id="39" dur="1000" fill="hold"/>
                                        <p:tgtEl>
                                          <p:spTgt spid="10"/>
                                        </p:tgtEl>
                                        <p:attrNameLst>
                                          <p:attrName>ppt_y</p:attrName>
                                        </p:attrNameLst>
                                      </p:cBhvr>
                                      <p:tavLst>
                                        <p:tav tm="0">
                                          <p:val>
                                            <p:strVal val="#ppt_y"/>
                                          </p:val>
                                        </p:tav>
                                        <p:tav tm="100000">
                                          <p:val>
                                            <p:strVal val="#ppt_y"/>
                                          </p:val>
                                        </p:tav>
                                      </p:tavLst>
                                    </p:anim>
                                  </p:childTnLst>
                                </p:cTn>
                              </p:par>
                              <p:par>
                                <p:cTn id="40" presetID="40" presetClass="entr" presetSubtype="0" fill="hold" grpId="0" nodeType="withEffect">
                                  <p:stCondLst>
                                    <p:cond delay="1800"/>
                                  </p:stCondLst>
                                  <p:iterate type="lt">
                                    <p:tmPct val="10000"/>
                                  </p:iterate>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1"/>
                                          </p:val>
                                        </p:tav>
                                        <p:tav tm="100000">
                                          <p:val>
                                            <p:strVal val="#ppt_x"/>
                                          </p:val>
                                        </p:tav>
                                      </p:tavLst>
                                    </p:anim>
                                    <p:anim calcmode="lin" valueType="num">
                                      <p:cBhvr>
                                        <p:cTn id="44" dur="1000" fill="hold"/>
                                        <p:tgtEl>
                                          <p:spTgt spid="11"/>
                                        </p:tgtEl>
                                        <p:attrNameLst>
                                          <p:attrName>ppt_y</p:attrName>
                                        </p:attrNameLst>
                                      </p:cBhvr>
                                      <p:tavLst>
                                        <p:tav tm="0">
                                          <p:val>
                                            <p:strVal val="#ppt_y"/>
                                          </p:val>
                                        </p:tav>
                                        <p:tav tm="100000">
                                          <p:val>
                                            <p:strVal val="#ppt_y"/>
                                          </p:val>
                                        </p:tav>
                                      </p:tavLst>
                                    </p:anim>
                                  </p:childTnLst>
                                </p:cTn>
                              </p:par>
                            </p:childTnLst>
                          </p:cTn>
                        </p:par>
                        <p:par>
                          <p:cTn id="45" fill="hold">
                            <p:stCondLst>
                              <p:cond delay="4900"/>
                            </p:stCondLst>
                            <p:childTnLst>
                              <p:par>
                                <p:cTn id="46" presetID="40" presetClass="entr" presetSubtype="0" fill="hold" grpId="0" nodeType="afterEffect">
                                  <p:stCondLst>
                                    <p:cond delay="0"/>
                                  </p:stCondLst>
                                  <p:iterate type="lt">
                                    <p:tmPct val="10000"/>
                                  </p:iterate>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1"/>
                                          </p:val>
                                        </p:tav>
                                        <p:tav tm="100000">
                                          <p:val>
                                            <p:strVal val="#ppt_x"/>
                                          </p:val>
                                        </p:tav>
                                      </p:tavLst>
                                    </p:anim>
                                    <p:anim calcmode="lin" valueType="num">
                                      <p:cBhvr>
                                        <p:cTn id="50" dur="1000" fill="hold"/>
                                        <p:tgtEl>
                                          <p:spTgt spid="12"/>
                                        </p:tgtEl>
                                        <p:attrNameLst>
                                          <p:attrName>ppt_y</p:attrName>
                                        </p:attrNameLst>
                                      </p:cBhvr>
                                      <p:tavLst>
                                        <p:tav tm="0">
                                          <p:val>
                                            <p:strVal val="#ppt_y"/>
                                          </p:val>
                                        </p:tav>
                                        <p:tav tm="100000">
                                          <p:val>
                                            <p:strVal val="#ppt_y"/>
                                          </p:val>
                                        </p:tav>
                                      </p:tavLst>
                                    </p:anim>
                                  </p:childTnLst>
                                </p:cTn>
                              </p:par>
                              <p:par>
                                <p:cTn id="51" presetID="40" presetClass="entr" presetSubtype="0" fill="hold" grpId="0" nodeType="withEffect">
                                  <p:stCondLst>
                                    <p:cond delay="500"/>
                                  </p:stCondLst>
                                  <p:iterate type="lt">
                                    <p:tmPct val="10000"/>
                                  </p:iterate>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1"/>
                                          </p:val>
                                        </p:tav>
                                        <p:tav tm="100000">
                                          <p:val>
                                            <p:strVal val="#ppt_x"/>
                                          </p:val>
                                        </p:tav>
                                      </p:tavLst>
                                    </p:anim>
                                    <p:anim calcmode="lin" valueType="num">
                                      <p:cBhvr>
                                        <p:cTn id="55" dur="1000" fill="hold"/>
                                        <p:tgtEl>
                                          <p:spTgt spid="13"/>
                                        </p:tgtEl>
                                        <p:attrNameLst>
                                          <p:attrName>ppt_y</p:attrName>
                                        </p:attrNameLst>
                                      </p:cBhvr>
                                      <p:tavLst>
                                        <p:tav tm="0">
                                          <p:val>
                                            <p:strVal val="#ppt_y"/>
                                          </p:val>
                                        </p:tav>
                                        <p:tav tm="100000">
                                          <p:val>
                                            <p:strVal val="#ppt_y"/>
                                          </p:val>
                                        </p:tav>
                                      </p:tavLst>
                                    </p:anim>
                                  </p:childTnLst>
                                </p:cTn>
                              </p:par>
                              <p:par>
                                <p:cTn id="56" presetID="40" presetClass="entr" presetSubtype="0" fill="hold" grpId="0" nodeType="withEffect">
                                  <p:stCondLst>
                                    <p:cond delay="1000"/>
                                  </p:stCondLst>
                                  <p:iterate type="lt">
                                    <p:tmPct val="10000"/>
                                  </p:iterate>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1"/>
                                          </p:val>
                                        </p:tav>
                                        <p:tav tm="100000">
                                          <p:val>
                                            <p:strVal val="#ppt_x"/>
                                          </p:val>
                                        </p:tav>
                                      </p:tavLst>
                                    </p:anim>
                                    <p:anim calcmode="lin" valueType="num">
                                      <p:cBhvr>
                                        <p:cTn id="60" dur="1000" fill="hold"/>
                                        <p:tgtEl>
                                          <p:spTgt spid="14"/>
                                        </p:tgtEl>
                                        <p:attrNameLst>
                                          <p:attrName>ppt_y</p:attrName>
                                        </p:attrNameLst>
                                      </p:cBhvr>
                                      <p:tavLst>
                                        <p:tav tm="0">
                                          <p:val>
                                            <p:strVal val="#ppt_y"/>
                                          </p:val>
                                        </p:tav>
                                        <p:tav tm="100000">
                                          <p:val>
                                            <p:strVal val="#ppt_y"/>
                                          </p:val>
                                        </p:tav>
                                      </p:tavLst>
                                    </p:anim>
                                  </p:childTnLst>
                                </p:cTn>
                              </p:par>
                              <p:par>
                                <p:cTn id="61" presetID="40" presetClass="entr" presetSubtype="0" fill="hold" grpId="0" nodeType="withEffect">
                                  <p:stCondLst>
                                    <p:cond delay="1400"/>
                                  </p:stCondLst>
                                  <p:iterate type="lt">
                                    <p:tmPct val="10000"/>
                                  </p:iterate>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1"/>
                                          </p:val>
                                        </p:tav>
                                        <p:tav tm="100000">
                                          <p:val>
                                            <p:strVal val="#ppt_x"/>
                                          </p:val>
                                        </p:tav>
                                      </p:tavLst>
                                    </p:anim>
                                    <p:anim calcmode="lin" valueType="num">
                                      <p:cBhvr>
                                        <p:cTn id="6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0" grpId="0"/>
      <p:bldP spid="11" grpId="0"/>
      <p:bldP spid="12" grpId="0"/>
      <p:bldP spid="13"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71236" y="981238"/>
            <a:ext cx="4444706" cy="1107988"/>
          </a:xfrm>
          <a:prstGeom prst="rect">
            <a:avLst/>
          </a:prstGeom>
        </p:spPr>
        <p:txBody>
          <a:bodyPr wrap="square" lIns="91432" tIns="45716" rIns="91432" bIns="45716" anchor="t">
            <a:spAutoFit/>
          </a:bodyPr>
          <a:lstStyle/>
          <a:p>
            <a:pPr algn="ctr" fontAlgn="ctr"/>
            <a:r>
              <a:rPr lang="zh-CN" altLang="en-US" sz="6600" b="1" spc="800" dirty="0" smtClean="0">
                <a:solidFill>
                  <a:srgbClr val="002060"/>
                </a:solidFill>
                <a:latin typeface="微软雅黑" panose="020B0503020204020204" pitchFamily="34" charset="-122"/>
                <a:ea typeface="微软雅黑" panose="020B0503020204020204" pitchFamily="34" charset="-122"/>
              </a:rPr>
              <a:t>谢谢观看</a:t>
            </a:r>
            <a:endParaRPr lang="zh-CN" altLang="en-US" sz="6600" b="1" spc="800" dirty="0">
              <a:solidFill>
                <a:srgbClr val="002060"/>
              </a:solidFill>
              <a:latin typeface="微软雅黑" panose="020B0503020204020204" pitchFamily="34" charset="-122"/>
              <a:ea typeface="微软雅黑" panose="020B0503020204020204" pitchFamily="34" charset="-122"/>
            </a:endParaRPr>
          </a:p>
        </p:txBody>
      </p:sp>
      <p:sp>
        <p:nvSpPr>
          <p:cNvPr id="3" name="矩形 2"/>
          <p:cNvSpPr/>
          <p:nvPr/>
        </p:nvSpPr>
        <p:spPr>
          <a:xfrm>
            <a:off x="1374818" y="2392893"/>
            <a:ext cx="6437542" cy="1772707"/>
          </a:xfrm>
          <a:prstGeom prst="rect">
            <a:avLst/>
          </a:prstGeom>
        </p:spPr>
        <p:txBody>
          <a:bodyPr wrap="square" lIns="91432" tIns="45716" rIns="91432" bIns="45716">
            <a:spAutoFit/>
          </a:bodyPr>
          <a:lstStyle/>
          <a:p>
            <a:pPr algn="ctr">
              <a:lnSpc>
                <a:spcPct val="150000"/>
              </a:lnSpc>
              <a:defRPr/>
            </a:pPr>
            <a:r>
              <a:rPr lang="zh-CN" altLang="en-US" kern="0" dirty="0" smtClean="0">
                <a:solidFill>
                  <a:srgbClr val="002060"/>
                </a:solidFill>
                <a:latin typeface="微软雅黑" panose="020B0503020204020204" pitchFamily="34" charset="-122"/>
                <a:ea typeface="微软雅黑" panose="020B0503020204020204" pitchFamily="34" charset="-122"/>
              </a:rPr>
              <a:t>大学生活即将结束，在此，我要感谢所有教导我的老师和一齐成长的同学，他们在我的大学生涯给予了很大的帮助。本论文能够顺利完成，要特别感谢我的导师</a:t>
            </a:r>
            <a:r>
              <a:rPr lang="en-US" altLang="zh-CN" kern="0" dirty="0" smtClean="0">
                <a:solidFill>
                  <a:srgbClr val="002060"/>
                </a:solidFill>
                <a:latin typeface="微软雅黑" panose="020B0503020204020204" pitchFamily="34" charset="-122"/>
                <a:ea typeface="微软雅黑" panose="020B0503020204020204" pitchFamily="34" charset="-122"/>
              </a:rPr>
              <a:t>XXX</a:t>
            </a:r>
            <a:r>
              <a:rPr lang="zh-CN" altLang="en-US" kern="0" dirty="0" smtClean="0">
                <a:solidFill>
                  <a:srgbClr val="002060"/>
                </a:solidFill>
                <a:latin typeface="微软雅黑" panose="020B0503020204020204" pitchFamily="34" charset="-122"/>
                <a:ea typeface="微软雅黑" panose="020B0503020204020204" pitchFamily="34" charset="-122"/>
              </a:rPr>
              <a:t>老师，感谢各位老师的关心和帮助！</a:t>
            </a:r>
            <a:endParaRPr lang="zh-CN" altLang="en-US" kern="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4153235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800" fill="hold"/>
                                        <p:tgtEl>
                                          <p:spTgt spid="2"/>
                                        </p:tgtEl>
                                        <p:attrNameLst>
                                          <p:attrName>ppt_w</p:attrName>
                                        </p:attrNameLst>
                                      </p:cBhvr>
                                      <p:tavLst>
                                        <p:tav tm="0">
                                          <p:val>
                                            <p:fltVal val="0"/>
                                          </p:val>
                                        </p:tav>
                                        <p:tav tm="100000">
                                          <p:val>
                                            <p:strVal val="#ppt_w"/>
                                          </p:val>
                                        </p:tav>
                                      </p:tavLst>
                                    </p:anim>
                                    <p:anim calcmode="lin" valueType="num">
                                      <p:cBhvr>
                                        <p:cTn id="8" dur="800" fill="hold"/>
                                        <p:tgtEl>
                                          <p:spTgt spid="2"/>
                                        </p:tgtEl>
                                        <p:attrNameLst>
                                          <p:attrName>ppt_h</p:attrName>
                                        </p:attrNameLst>
                                      </p:cBhvr>
                                      <p:tavLst>
                                        <p:tav tm="0">
                                          <p:val>
                                            <p:fltVal val="0"/>
                                          </p:val>
                                        </p:tav>
                                        <p:tav tm="100000">
                                          <p:val>
                                            <p:strVal val="#ppt_h"/>
                                          </p:val>
                                        </p:tav>
                                      </p:tavLst>
                                    </p:anim>
                                    <p:animEffect transition="in" filter="fade">
                                      <p:cBhvr>
                                        <p:cTn id="9" dur="800"/>
                                        <p:tgtEl>
                                          <p:spTgt spid="2"/>
                                        </p:tgtEl>
                                      </p:cBhvr>
                                    </p:animEffect>
                                  </p:childTnLst>
                                </p:cTn>
                              </p:par>
                            </p:childTnLst>
                          </p:cTn>
                        </p:par>
                        <p:par>
                          <p:cTn id="10" fill="hold">
                            <p:stCondLst>
                              <p:cond delay="800"/>
                            </p:stCondLst>
                            <p:childTnLst>
                              <p:par>
                                <p:cTn id="11" presetID="22" presetClass="entr" presetSubtype="8" fill="hold" grpId="0" nodeType="afterEffect">
                                  <p:stCondLst>
                                    <p:cond delay="0"/>
                                  </p:stCondLst>
                                  <p:iterate type="lt">
                                    <p:tmPct val="30000"/>
                                  </p:iterate>
                                  <p:childTnLst>
                                    <p:set>
                                      <p:cBhvr>
                                        <p:cTn id="12" dur="1" fill="hold">
                                          <p:stCondLst>
                                            <p:cond delay="0"/>
                                          </p:stCondLst>
                                        </p:cTn>
                                        <p:tgtEl>
                                          <p:spTgt spid="3"/>
                                        </p:tgtEl>
                                        <p:attrNameLst>
                                          <p:attrName>style.visibility</p:attrName>
                                        </p:attrNameLst>
                                      </p:cBhvr>
                                      <p:to>
                                        <p:strVal val="visible"/>
                                      </p:to>
                                    </p:set>
                                    <p:animEffect transition="in" filter="wipe(left)">
                                      <p:cBhvr>
                                        <p:cTn id="13" dur="300"/>
                                        <p:tgtEl>
                                          <p:spTgt spid="3"/>
                                        </p:tgtEl>
                                      </p:cBhvr>
                                    </p:animEffect>
                                  </p:childTnLst>
                                </p:cTn>
                              </p:par>
                              <p:par>
                                <p:cTn id="14" presetID="36" presetClass="emph" presetSubtype="0" fill="hold" grpId="1" nodeType="withEffect">
                                  <p:stCondLst>
                                    <p:cond delay="0"/>
                                  </p:stCondLst>
                                  <p:iterate type="lt">
                                    <p:tmPct val="30000"/>
                                  </p:iterate>
                                  <p:childTnLst>
                                    <p:animScale>
                                      <p:cBhvr>
                                        <p:cTn id="15" dur="150" autoRev="1" fill="hold">
                                          <p:stCondLst>
                                            <p:cond delay="0"/>
                                          </p:stCondLst>
                                        </p:cTn>
                                        <p:tgtEl>
                                          <p:spTgt spid="3"/>
                                        </p:tgtEl>
                                      </p:cBhvr>
                                      <p:to x="80000" y="100000"/>
                                    </p:animScale>
                                    <p:anim by="(#ppt_w*0.10)" calcmode="lin" valueType="num">
                                      <p:cBhvr>
                                        <p:cTn id="16" dur="150" autoRev="1" fill="hold">
                                          <p:stCondLst>
                                            <p:cond delay="0"/>
                                          </p:stCondLst>
                                        </p:cTn>
                                        <p:tgtEl>
                                          <p:spTgt spid="3"/>
                                        </p:tgtEl>
                                        <p:attrNameLst>
                                          <p:attrName>ppt_x</p:attrName>
                                        </p:attrNameLst>
                                      </p:cBhvr>
                                    </p:anim>
                                    <p:anim by="(-#ppt_w*0.10)" calcmode="lin" valueType="num">
                                      <p:cBhvr>
                                        <p:cTn id="17" dur="150" autoRev="1" fill="hold">
                                          <p:stCondLst>
                                            <p:cond delay="0"/>
                                          </p:stCondLst>
                                        </p:cTn>
                                        <p:tgtEl>
                                          <p:spTgt spid="3"/>
                                        </p:tgtEl>
                                        <p:attrNameLst>
                                          <p:attrName>ppt_y</p:attrName>
                                        </p:attrNameLst>
                                      </p:cBhvr>
                                    </p:anim>
                                    <p:animRot by="-480000">
                                      <p:cBhvr>
                                        <p:cTn id="18" dur="150" autoRev="1"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954977" y="2490450"/>
            <a:ext cx="3970959" cy="369332"/>
          </a:xfrm>
          <a:prstGeom prst="rect">
            <a:avLst/>
          </a:prstGeom>
        </p:spPr>
        <p:txBody>
          <a:bodyPr wrap="none">
            <a:spAutoFit/>
          </a:bodyPr>
          <a:lstStyle>
            <a:defPPr>
              <a:defRPr lang="zh-CN"/>
            </a:defPPr>
            <a:lvl1pPr algn="ctr">
              <a:defRPr sz="5400" b="1">
                <a:solidFill>
                  <a:srgbClr val="002060"/>
                </a:solidFill>
                <a:latin typeface="微软雅黑" panose="020B0503020204020204" pitchFamily="34" charset="-122"/>
                <a:ea typeface="微软雅黑" panose="020B0503020204020204" pitchFamily="34" charset="-122"/>
              </a:defRPr>
            </a:lvl1pPr>
          </a:lstStyle>
          <a:p>
            <a:r>
              <a:rPr lang="zh-CN" altLang="en-US" sz="1800" b="0" dirty="0"/>
              <a:t>副标题：</a:t>
            </a:r>
            <a:r>
              <a:rPr lang="en-US" altLang="zh-CN" sz="1800" b="0" dirty="0"/>
              <a:t>XX</a:t>
            </a:r>
            <a:r>
              <a:rPr lang="zh-CN" altLang="en-US" sz="1800" b="0" dirty="0"/>
              <a:t>学位研究生论文答辩材料</a:t>
            </a:r>
          </a:p>
        </p:txBody>
      </p:sp>
      <p:grpSp>
        <p:nvGrpSpPr>
          <p:cNvPr id="48" name="组合 47"/>
          <p:cNvGrpSpPr/>
          <p:nvPr/>
        </p:nvGrpSpPr>
        <p:grpSpPr>
          <a:xfrm>
            <a:off x="238572" y="277273"/>
            <a:ext cx="465708" cy="472063"/>
            <a:chOff x="4796805" y="-215900"/>
            <a:chExt cx="2093913" cy="2122488"/>
          </a:xfrm>
          <a:solidFill>
            <a:srgbClr val="0070C0"/>
          </a:solidFill>
        </p:grpSpPr>
        <p:sp>
          <p:nvSpPr>
            <p:cNvPr id="49" name="Freeform 6"/>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50" name="Freeform 7"/>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grpSp>
      <p:grpSp>
        <p:nvGrpSpPr>
          <p:cNvPr id="51" name="组合 50"/>
          <p:cNvGrpSpPr/>
          <p:nvPr/>
        </p:nvGrpSpPr>
        <p:grpSpPr>
          <a:xfrm>
            <a:off x="1437382" y="277273"/>
            <a:ext cx="465708" cy="472063"/>
            <a:chOff x="7717810" y="-375235"/>
            <a:chExt cx="2093913" cy="2122488"/>
          </a:xfrm>
          <a:solidFill>
            <a:srgbClr val="0070C0"/>
          </a:solidFill>
        </p:grpSpPr>
        <p:sp>
          <p:nvSpPr>
            <p:cNvPr id="52" name="Freeform 6"/>
            <p:cNvSpPr>
              <a:spLocks noEditPoints="1"/>
            </p:cNvSpPr>
            <p:nvPr/>
          </p:nvSpPr>
          <p:spPr bwMode="auto">
            <a:xfrm>
              <a:off x="7717810" y="-375235"/>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53" name="Freeform 10"/>
            <p:cNvSpPr>
              <a:spLocks noEditPoints="1"/>
            </p:cNvSpPr>
            <p:nvPr/>
          </p:nvSpPr>
          <p:spPr bwMode="auto">
            <a:xfrm>
              <a:off x="7873033" y="-212106"/>
              <a:ext cx="1796329" cy="1793077"/>
            </a:xfrm>
            <a:custGeom>
              <a:avLst/>
              <a:gdLst>
                <a:gd name="T0" fmla="*/ 439327 w 1145"/>
                <a:gd name="T1" fmla="*/ 326030 h 1145"/>
                <a:gd name="T2" fmla="*/ 326620 w 1145"/>
                <a:gd name="T3" fmla="*/ 438533 h 1145"/>
                <a:gd name="T4" fmla="*/ 439327 w 1145"/>
                <a:gd name="T5" fmla="*/ 551036 h 1145"/>
                <a:gd name="T6" fmla="*/ 552034 w 1145"/>
                <a:gd name="T7" fmla="*/ 438533 h 1145"/>
                <a:gd name="T8" fmla="*/ 439327 w 1145"/>
                <a:gd name="T9" fmla="*/ 326030 h 1145"/>
                <a:gd name="T10" fmla="*/ 485330 w 1145"/>
                <a:gd name="T11" fmla="*/ 652824 h 1145"/>
                <a:gd name="T12" fmla="*/ 485330 w 1145"/>
                <a:gd name="T13" fmla="*/ 601547 h 1145"/>
                <a:gd name="T14" fmla="*/ 393324 w 1145"/>
                <a:gd name="T15" fmla="*/ 601547 h 1145"/>
                <a:gd name="T16" fmla="*/ 393324 w 1145"/>
                <a:gd name="T17" fmla="*/ 652824 h 1145"/>
                <a:gd name="T18" fmla="*/ 224647 w 1145"/>
                <a:gd name="T19" fmla="*/ 484452 h 1145"/>
                <a:gd name="T20" fmla="*/ 275250 w 1145"/>
                <a:gd name="T21" fmla="*/ 484452 h 1145"/>
                <a:gd name="T22" fmla="*/ 275250 w 1145"/>
                <a:gd name="T23" fmla="*/ 392613 h 1145"/>
                <a:gd name="T24" fmla="*/ 224647 w 1145"/>
                <a:gd name="T25" fmla="*/ 392613 h 1145"/>
                <a:gd name="T26" fmla="*/ 393324 w 1145"/>
                <a:gd name="T27" fmla="*/ 224241 h 1145"/>
                <a:gd name="T28" fmla="*/ 393324 w 1145"/>
                <a:gd name="T29" fmla="*/ 274753 h 1145"/>
                <a:gd name="T30" fmla="*/ 485330 w 1145"/>
                <a:gd name="T31" fmla="*/ 274753 h 1145"/>
                <a:gd name="T32" fmla="*/ 485330 w 1145"/>
                <a:gd name="T33" fmla="*/ 224241 h 1145"/>
                <a:gd name="T34" fmla="*/ 654007 w 1145"/>
                <a:gd name="T35" fmla="*/ 392613 h 1145"/>
                <a:gd name="T36" fmla="*/ 603404 w 1145"/>
                <a:gd name="T37" fmla="*/ 392613 h 1145"/>
                <a:gd name="T38" fmla="*/ 603404 w 1145"/>
                <a:gd name="T39" fmla="*/ 484452 h 1145"/>
                <a:gd name="T40" fmla="*/ 654007 w 1145"/>
                <a:gd name="T41" fmla="*/ 484452 h 1145"/>
                <a:gd name="T42" fmla="*/ 485330 w 1145"/>
                <a:gd name="T43" fmla="*/ 652824 h 1145"/>
                <a:gd name="T44" fmla="*/ 747546 w 1145"/>
                <a:gd name="T45" fmla="*/ 392613 h 1145"/>
                <a:gd name="T46" fmla="*/ 485330 w 1145"/>
                <a:gd name="T47" fmla="*/ 130871 h 1145"/>
                <a:gd name="T48" fmla="*/ 485330 w 1145"/>
                <a:gd name="T49" fmla="*/ 0 h 1145"/>
                <a:gd name="T50" fmla="*/ 393324 w 1145"/>
                <a:gd name="T51" fmla="*/ 0 h 1145"/>
                <a:gd name="T52" fmla="*/ 393324 w 1145"/>
                <a:gd name="T53" fmla="*/ 130871 h 1145"/>
                <a:gd name="T54" fmla="*/ 131108 w 1145"/>
                <a:gd name="T55" fmla="*/ 392613 h 1145"/>
                <a:gd name="T56" fmla="*/ 0 w 1145"/>
                <a:gd name="T57" fmla="*/ 392613 h 1145"/>
                <a:gd name="T58" fmla="*/ 0 w 1145"/>
                <a:gd name="T59" fmla="*/ 484452 h 1145"/>
                <a:gd name="T60" fmla="*/ 131108 w 1145"/>
                <a:gd name="T61" fmla="*/ 484452 h 1145"/>
                <a:gd name="T62" fmla="*/ 393324 w 1145"/>
                <a:gd name="T63" fmla="*/ 746194 h 1145"/>
                <a:gd name="T64" fmla="*/ 393324 w 1145"/>
                <a:gd name="T65" fmla="*/ 876300 h 1145"/>
                <a:gd name="T66" fmla="*/ 485330 w 1145"/>
                <a:gd name="T67" fmla="*/ 876300 h 1145"/>
                <a:gd name="T68" fmla="*/ 485330 w 1145"/>
                <a:gd name="T69" fmla="*/ 746194 h 1145"/>
                <a:gd name="T70" fmla="*/ 747546 w 1145"/>
                <a:gd name="T71" fmla="*/ 484452 h 1145"/>
                <a:gd name="T72" fmla="*/ 877887 w 1145"/>
                <a:gd name="T73" fmla="*/ 484452 h 1145"/>
                <a:gd name="T74" fmla="*/ 877887 w 1145"/>
                <a:gd name="T75" fmla="*/ 392613 h 1145"/>
                <a:gd name="T76" fmla="*/ 747546 w 1145"/>
                <a:gd name="T77" fmla="*/ 392613 h 114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45" h="1145">
                  <a:moveTo>
                    <a:pt x="573" y="426"/>
                  </a:moveTo>
                  <a:cubicBezTo>
                    <a:pt x="492" y="426"/>
                    <a:pt x="426" y="492"/>
                    <a:pt x="426" y="573"/>
                  </a:cubicBezTo>
                  <a:cubicBezTo>
                    <a:pt x="426" y="654"/>
                    <a:pt x="492" y="720"/>
                    <a:pt x="573" y="720"/>
                  </a:cubicBezTo>
                  <a:cubicBezTo>
                    <a:pt x="654" y="720"/>
                    <a:pt x="720" y="654"/>
                    <a:pt x="720" y="573"/>
                  </a:cubicBezTo>
                  <a:cubicBezTo>
                    <a:pt x="720" y="492"/>
                    <a:pt x="654" y="426"/>
                    <a:pt x="573" y="426"/>
                  </a:cubicBezTo>
                  <a:close/>
                  <a:moveTo>
                    <a:pt x="633" y="853"/>
                  </a:moveTo>
                  <a:lnTo>
                    <a:pt x="633" y="786"/>
                  </a:lnTo>
                  <a:lnTo>
                    <a:pt x="513" y="786"/>
                  </a:lnTo>
                  <a:lnTo>
                    <a:pt x="513" y="853"/>
                  </a:lnTo>
                  <a:cubicBezTo>
                    <a:pt x="403" y="829"/>
                    <a:pt x="316" y="743"/>
                    <a:pt x="293" y="633"/>
                  </a:cubicBezTo>
                  <a:lnTo>
                    <a:pt x="359" y="633"/>
                  </a:lnTo>
                  <a:lnTo>
                    <a:pt x="359" y="513"/>
                  </a:lnTo>
                  <a:lnTo>
                    <a:pt x="293" y="513"/>
                  </a:lnTo>
                  <a:cubicBezTo>
                    <a:pt x="316" y="403"/>
                    <a:pt x="403" y="316"/>
                    <a:pt x="513" y="293"/>
                  </a:cubicBezTo>
                  <a:lnTo>
                    <a:pt x="513" y="359"/>
                  </a:lnTo>
                  <a:lnTo>
                    <a:pt x="633" y="359"/>
                  </a:lnTo>
                  <a:lnTo>
                    <a:pt x="633" y="293"/>
                  </a:lnTo>
                  <a:cubicBezTo>
                    <a:pt x="743" y="316"/>
                    <a:pt x="830" y="403"/>
                    <a:pt x="853" y="513"/>
                  </a:cubicBezTo>
                  <a:lnTo>
                    <a:pt x="787" y="513"/>
                  </a:lnTo>
                  <a:lnTo>
                    <a:pt x="787" y="633"/>
                  </a:lnTo>
                  <a:lnTo>
                    <a:pt x="853" y="633"/>
                  </a:lnTo>
                  <a:cubicBezTo>
                    <a:pt x="830" y="743"/>
                    <a:pt x="743" y="829"/>
                    <a:pt x="633" y="853"/>
                  </a:cubicBezTo>
                  <a:close/>
                  <a:moveTo>
                    <a:pt x="975" y="513"/>
                  </a:moveTo>
                  <a:cubicBezTo>
                    <a:pt x="949" y="337"/>
                    <a:pt x="809" y="197"/>
                    <a:pt x="633" y="171"/>
                  </a:cubicBezTo>
                  <a:lnTo>
                    <a:pt x="633" y="0"/>
                  </a:lnTo>
                  <a:lnTo>
                    <a:pt x="513" y="0"/>
                  </a:lnTo>
                  <a:lnTo>
                    <a:pt x="513" y="171"/>
                  </a:lnTo>
                  <a:cubicBezTo>
                    <a:pt x="337" y="197"/>
                    <a:pt x="197" y="337"/>
                    <a:pt x="171" y="513"/>
                  </a:cubicBezTo>
                  <a:lnTo>
                    <a:pt x="0" y="513"/>
                  </a:lnTo>
                  <a:lnTo>
                    <a:pt x="0" y="633"/>
                  </a:lnTo>
                  <a:lnTo>
                    <a:pt x="171" y="633"/>
                  </a:lnTo>
                  <a:cubicBezTo>
                    <a:pt x="197" y="809"/>
                    <a:pt x="337" y="949"/>
                    <a:pt x="513" y="975"/>
                  </a:cubicBezTo>
                  <a:lnTo>
                    <a:pt x="513" y="1145"/>
                  </a:lnTo>
                  <a:lnTo>
                    <a:pt x="633" y="1145"/>
                  </a:lnTo>
                  <a:lnTo>
                    <a:pt x="633" y="975"/>
                  </a:lnTo>
                  <a:cubicBezTo>
                    <a:pt x="809" y="949"/>
                    <a:pt x="949" y="809"/>
                    <a:pt x="975" y="633"/>
                  </a:cubicBezTo>
                  <a:lnTo>
                    <a:pt x="1145" y="633"/>
                  </a:lnTo>
                  <a:lnTo>
                    <a:pt x="1145" y="513"/>
                  </a:lnTo>
                  <a:lnTo>
                    <a:pt x="975" y="513"/>
                  </a:lnTo>
                  <a:close/>
                </a:path>
              </a:pathLst>
            </a:custGeom>
            <a:solidFill>
              <a:srgbClr val="002060"/>
            </a:solidFill>
            <a:ln>
              <a:noFill/>
            </a:ln>
          </p:spPr>
          <p:txBody>
            <a:bodyPr/>
            <a:lstStyle/>
            <a:p>
              <a:endParaRPr lang="zh-CN" altLang="en-US">
                <a:solidFill>
                  <a:srgbClr val="21A3D0"/>
                </a:solidFill>
              </a:endParaRPr>
            </a:p>
          </p:txBody>
        </p:sp>
      </p:grpSp>
      <p:grpSp>
        <p:nvGrpSpPr>
          <p:cNvPr id="54" name="组合 53"/>
          <p:cNvGrpSpPr/>
          <p:nvPr/>
        </p:nvGrpSpPr>
        <p:grpSpPr>
          <a:xfrm>
            <a:off x="837977" y="277273"/>
            <a:ext cx="465708" cy="472063"/>
            <a:chOff x="10019977" y="-551766"/>
            <a:chExt cx="2093913" cy="2122488"/>
          </a:xfrm>
          <a:solidFill>
            <a:srgbClr val="0070C0"/>
          </a:solidFill>
        </p:grpSpPr>
        <p:sp>
          <p:nvSpPr>
            <p:cNvPr id="55" name="Freeform 6"/>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56" name="Freeform 6"/>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grpSp>
        <p:nvGrpSpPr>
          <p:cNvPr id="60" name="组合 59"/>
          <p:cNvGrpSpPr/>
          <p:nvPr/>
        </p:nvGrpSpPr>
        <p:grpSpPr>
          <a:xfrm>
            <a:off x="2036787" y="277273"/>
            <a:ext cx="465708" cy="472063"/>
            <a:chOff x="1342896" y="2366362"/>
            <a:chExt cx="2093913" cy="2122488"/>
          </a:xfrm>
          <a:solidFill>
            <a:srgbClr val="0070C0"/>
          </a:solidFill>
        </p:grpSpPr>
        <p:sp>
          <p:nvSpPr>
            <p:cNvPr id="61" name="Freeform 6"/>
            <p:cNvSpPr>
              <a:spLocks noEditPoints="1"/>
            </p:cNvSpPr>
            <p:nvPr/>
          </p:nvSpPr>
          <p:spPr bwMode="auto">
            <a:xfrm>
              <a:off x="1342896" y="2366362"/>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nvGrpSpPr>
            <p:cNvPr id="62" name="组合 61"/>
            <p:cNvGrpSpPr/>
            <p:nvPr/>
          </p:nvGrpSpPr>
          <p:grpSpPr>
            <a:xfrm>
              <a:off x="1767347" y="2753040"/>
              <a:ext cx="1311950" cy="1299916"/>
              <a:chOff x="4699000" y="4643438"/>
              <a:chExt cx="346075" cy="342900"/>
            </a:xfrm>
            <a:grpFill/>
          </p:grpSpPr>
          <p:sp>
            <p:nvSpPr>
              <p:cNvPr id="63" name="Freeform 20"/>
              <p:cNvSpPr>
                <a:spLocks noEditPoints="1"/>
              </p:cNvSpPr>
              <p:nvPr/>
            </p:nvSpPr>
            <p:spPr bwMode="auto">
              <a:xfrm>
                <a:off x="4894263" y="4841875"/>
                <a:ext cx="146050" cy="142875"/>
              </a:xfrm>
              <a:custGeom>
                <a:avLst/>
                <a:gdLst>
                  <a:gd name="T0" fmla="*/ 232 w 340"/>
                  <a:gd name="T1" fmla="*/ 183 h 333"/>
                  <a:gd name="T2" fmla="*/ 274 w 340"/>
                  <a:gd name="T3" fmla="*/ 224 h 333"/>
                  <a:gd name="T4" fmla="*/ 232 w 340"/>
                  <a:gd name="T5" fmla="*/ 266 h 333"/>
                  <a:gd name="T6" fmla="*/ 191 w 340"/>
                  <a:gd name="T7" fmla="*/ 224 h 333"/>
                  <a:gd name="T8" fmla="*/ 232 w 340"/>
                  <a:gd name="T9" fmla="*/ 183 h 333"/>
                  <a:gd name="T10" fmla="*/ 75 w 340"/>
                  <a:gd name="T11" fmla="*/ 3 h 333"/>
                  <a:gd name="T12" fmla="*/ 85 w 340"/>
                  <a:gd name="T13" fmla="*/ 24 h 333"/>
                  <a:gd name="T14" fmla="*/ 63 w 340"/>
                  <a:gd name="T15" fmla="*/ 46 h 333"/>
                  <a:gd name="T16" fmla="*/ 42 w 340"/>
                  <a:gd name="T17" fmla="*/ 67 h 333"/>
                  <a:gd name="T18" fmla="*/ 0 w 340"/>
                  <a:gd name="T19" fmla="*/ 94 h 333"/>
                  <a:gd name="T20" fmla="*/ 140 w 340"/>
                  <a:gd name="T21" fmla="*/ 235 h 333"/>
                  <a:gd name="T22" fmla="*/ 207 w 340"/>
                  <a:gd name="T23" fmla="*/ 324 h 333"/>
                  <a:gd name="T24" fmla="*/ 242 w 340"/>
                  <a:gd name="T25" fmla="*/ 333 h 333"/>
                  <a:gd name="T26" fmla="*/ 340 w 340"/>
                  <a:gd name="T27" fmla="*/ 235 h 333"/>
                  <a:gd name="T28" fmla="*/ 330 w 340"/>
                  <a:gd name="T29" fmla="*/ 199 h 333"/>
                  <a:gd name="T30" fmla="*/ 242 w 340"/>
                  <a:gd name="T31" fmla="*/ 133 h 333"/>
                  <a:gd name="T32" fmla="*/ 109 w 340"/>
                  <a:gd name="T33" fmla="*/ 0 h 333"/>
                  <a:gd name="T34" fmla="*/ 96 w 340"/>
                  <a:gd name="T35" fmla="*/ 13 h 333"/>
                  <a:gd name="T36" fmla="*/ 75 w 340"/>
                  <a:gd name="T37" fmla="*/ 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0" h="333">
                    <a:moveTo>
                      <a:pt x="232" y="183"/>
                    </a:moveTo>
                    <a:cubicBezTo>
                      <a:pt x="255" y="183"/>
                      <a:pt x="274" y="201"/>
                      <a:pt x="274" y="224"/>
                    </a:cubicBezTo>
                    <a:cubicBezTo>
                      <a:pt x="274" y="247"/>
                      <a:pt x="255" y="266"/>
                      <a:pt x="232" y="266"/>
                    </a:cubicBezTo>
                    <a:cubicBezTo>
                      <a:pt x="210" y="266"/>
                      <a:pt x="191" y="247"/>
                      <a:pt x="191" y="224"/>
                    </a:cubicBezTo>
                    <a:cubicBezTo>
                      <a:pt x="191" y="201"/>
                      <a:pt x="210" y="183"/>
                      <a:pt x="232" y="183"/>
                    </a:cubicBezTo>
                    <a:close/>
                    <a:moveTo>
                      <a:pt x="75" y="3"/>
                    </a:moveTo>
                    <a:lnTo>
                      <a:pt x="85" y="24"/>
                    </a:lnTo>
                    <a:lnTo>
                      <a:pt x="63" y="46"/>
                    </a:lnTo>
                    <a:lnTo>
                      <a:pt x="42" y="67"/>
                    </a:lnTo>
                    <a:cubicBezTo>
                      <a:pt x="30" y="79"/>
                      <a:pt x="15" y="88"/>
                      <a:pt x="0" y="94"/>
                    </a:cubicBezTo>
                    <a:lnTo>
                      <a:pt x="140" y="235"/>
                    </a:lnTo>
                    <a:lnTo>
                      <a:pt x="207" y="324"/>
                    </a:lnTo>
                    <a:lnTo>
                      <a:pt x="242" y="333"/>
                    </a:lnTo>
                    <a:lnTo>
                      <a:pt x="340" y="235"/>
                    </a:lnTo>
                    <a:lnTo>
                      <a:pt x="330" y="199"/>
                    </a:lnTo>
                    <a:lnTo>
                      <a:pt x="242" y="133"/>
                    </a:lnTo>
                    <a:lnTo>
                      <a:pt x="109" y="0"/>
                    </a:lnTo>
                    <a:lnTo>
                      <a:pt x="96" y="13"/>
                    </a:lnTo>
                    <a:lnTo>
                      <a:pt x="75" y="3"/>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sp>
            <p:nvSpPr>
              <p:cNvPr id="64" name="Freeform 21"/>
              <p:cNvSpPr>
                <a:spLocks/>
              </p:cNvSpPr>
              <p:nvPr/>
            </p:nvSpPr>
            <p:spPr bwMode="auto">
              <a:xfrm>
                <a:off x="4699000" y="4643438"/>
                <a:ext cx="153987" cy="153988"/>
              </a:xfrm>
              <a:custGeom>
                <a:avLst/>
                <a:gdLst>
                  <a:gd name="T0" fmla="*/ 288 w 354"/>
                  <a:gd name="T1" fmla="*/ 281 h 355"/>
                  <a:gd name="T2" fmla="*/ 311 w 354"/>
                  <a:gd name="T3" fmla="*/ 258 h 355"/>
                  <a:gd name="T4" fmla="*/ 332 w 354"/>
                  <a:gd name="T5" fmla="*/ 269 h 355"/>
                  <a:gd name="T6" fmla="*/ 321 w 354"/>
                  <a:gd name="T7" fmla="*/ 248 h 355"/>
                  <a:gd name="T8" fmla="*/ 344 w 354"/>
                  <a:gd name="T9" fmla="*/ 225 h 355"/>
                  <a:gd name="T10" fmla="*/ 346 w 354"/>
                  <a:gd name="T11" fmla="*/ 223 h 355"/>
                  <a:gd name="T12" fmla="*/ 354 w 354"/>
                  <a:gd name="T13" fmla="*/ 185 h 355"/>
                  <a:gd name="T14" fmla="*/ 170 w 354"/>
                  <a:gd name="T15" fmla="*/ 1 h 355"/>
                  <a:gd name="T16" fmla="*/ 153 w 354"/>
                  <a:gd name="T17" fmla="*/ 17 h 355"/>
                  <a:gd name="T18" fmla="*/ 222 w 354"/>
                  <a:gd name="T19" fmla="*/ 127 h 355"/>
                  <a:gd name="T20" fmla="*/ 126 w 354"/>
                  <a:gd name="T21" fmla="*/ 223 h 355"/>
                  <a:gd name="T22" fmla="*/ 16 w 354"/>
                  <a:gd name="T23" fmla="*/ 154 h 355"/>
                  <a:gd name="T24" fmla="*/ 0 w 354"/>
                  <a:gd name="T25" fmla="*/ 171 h 355"/>
                  <a:gd name="T26" fmla="*/ 184 w 354"/>
                  <a:gd name="T27" fmla="*/ 355 h 355"/>
                  <a:gd name="T28" fmla="*/ 237 w 354"/>
                  <a:gd name="T29" fmla="*/ 340 h 355"/>
                  <a:gd name="T30" fmla="*/ 240 w 354"/>
                  <a:gd name="T31" fmla="*/ 344 h 355"/>
                  <a:gd name="T32" fmla="*/ 268 w 354"/>
                  <a:gd name="T33" fmla="*/ 301 h 355"/>
                  <a:gd name="T34" fmla="*/ 288 w 354"/>
                  <a:gd name="T35" fmla="*/ 28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4" h="355">
                    <a:moveTo>
                      <a:pt x="288" y="281"/>
                    </a:moveTo>
                    <a:lnTo>
                      <a:pt x="311" y="258"/>
                    </a:lnTo>
                    <a:lnTo>
                      <a:pt x="332" y="269"/>
                    </a:lnTo>
                    <a:lnTo>
                      <a:pt x="321" y="248"/>
                    </a:lnTo>
                    <a:lnTo>
                      <a:pt x="344" y="225"/>
                    </a:lnTo>
                    <a:lnTo>
                      <a:pt x="346" y="223"/>
                    </a:lnTo>
                    <a:cubicBezTo>
                      <a:pt x="351" y="210"/>
                      <a:pt x="354" y="197"/>
                      <a:pt x="354" y="185"/>
                    </a:cubicBezTo>
                    <a:cubicBezTo>
                      <a:pt x="354" y="91"/>
                      <a:pt x="264" y="0"/>
                      <a:pt x="170" y="1"/>
                    </a:cubicBezTo>
                    <a:cubicBezTo>
                      <a:pt x="170" y="1"/>
                      <a:pt x="159" y="11"/>
                      <a:pt x="153" y="17"/>
                    </a:cubicBezTo>
                    <a:cubicBezTo>
                      <a:pt x="229" y="93"/>
                      <a:pt x="222" y="80"/>
                      <a:pt x="222" y="127"/>
                    </a:cubicBezTo>
                    <a:cubicBezTo>
                      <a:pt x="222" y="164"/>
                      <a:pt x="162" y="223"/>
                      <a:pt x="126" y="223"/>
                    </a:cubicBezTo>
                    <a:cubicBezTo>
                      <a:pt x="78" y="223"/>
                      <a:pt x="93" y="231"/>
                      <a:pt x="16" y="154"/>
                    </a:cubicBezTo>
                    <a:cubicBezTo>
                      <a:pt x="10" y="160"/>
                      <a:pt x="0" y="171"/>
                      <a:pt x="0" y="171"/>
                    </a:cubicBezTo>
                    <a:cubicBezTo>
                      <a:pt x="1" y="265"/>
                      <a:pt x="90" y="355"/>
                      <a:pt x="184" y="355"/>
                    </a:cubicBezTo>
                    <a:cubicBezTo>
                      <a:pt x="201" y="355"/>
                      <a:pt x="219" y="349"/>
                      <a:pt x="237" y="340"/>
                    </a:cubicBezTo>
                    <a:lnTo>
                      <a:pt x="240" y="344"/>
                    </a:lnTo>
                    <a:cubicBezTo>
                      <a:pt x="246" y="328"/>
                      <a:pt x="255" y="314"/>
                      <a:pt x="268" y="301"/>
                    </a:cubicBezTo>
                    <a:lnTo>
                      <a:pt x="288" y="281"/>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sp>
            <p:nvSpPr>
              <p:cNvPr id="65" name="Freeform 22"/>
              <p:cNvSpPr>
                <a:spLocks/>
              </p:cNvSpPr>
              <p:nvPr/>
            </p:nvSpPr>
            <p:spPr bwMode="auto">
              <a:xfrm>
                <a:off x="4699000" y="4643438"/>
                <a:ext cx="346075" cy="342900"/>
              </a:xfrm>
              <a:custGeom>
                <a:avLst/>
                <a:gdLst>
                  <a:gd name="T0" fmla="*/ 771 w 800"/>
                  <a:gd name="T1" fmla="*/ 76 h 791"/>
                  <a:gd name="T2" fmla="*/ 716 w 800"/>
                  <a:gd name="T3" fmla="*/ 22 h 791"/>
                  <a:gd name="T4" fmla="*/ 663 w 800"/>
                  <a:gd name="T5" fmla="*/ 0 h 791"/>
                  <a:gd name="T6" fmla="*/ 610 w 800"/>
                  <a:gd name="T7" fmla="*/ 22 h 791"/>
                  <a:gd name="T8" fmla="*/ 376 w 800"/>
                  <a:gd name="T9" fmla="*/ 256 h 791"/>
                  <a:gd name="T10" fmla="*/ 366 w 800"/>
                  <a:gd name="T11" fmla="*/ 302 h 791"/>
                  <a:gd name="T12" fmla="*/ 335 w 800"/>
                  <a:gd name="T13" fmla="*/ 315 h 791"/>
                  <a:gd name="T14" fmla="*/ 320 w 800"/>
                  <a:gd name="T15" fmla="*/ 312 h 791"/>
                  <a:gd name="T16" fmla="*/ 300 w 800"/>
                  <a:gd name="T17" fmla="*/ 332 h 791"/>
                  <a:gd name="T18" fmla="*/ 300 w 800"/>
                  <a:gd name="T19" fmla="*/ 438 h 791"/>
                  <a:gd name="T20" fmla="*/ 303 w 800"/>
                  <a:gd name="T21" fmla="*/ 442 h 791"/>
                  <a:gd name="T22" fmla="*/ 120 w 800"/>
                  <a:gd name="T23" fmla="*/ 625 h 791"/>
                  <a:gd name="T24" fmla="*/ 72 w 800"/>
                  <a:gd name="T25" fmla="*/ 643 h 791"/>
                  <a:gd name="T26" fmla="*/ 0 w 800"/>
                  <a:gd name="T27" fmla="*/ 745 h 791"/>
                  <a:gd name="T28" fmla="*/ 46 w 800"/>
                  <a:gd name="T29" fmla="*/ 791 h 791"/>
                  <a:gd name="T30" fmla="*/ 148 w 800"/>
                  <a:gd name="T31" fmla="*/ 720 h 791"/>
                  <a:gd name="T32" fmla="*/ 166 w 800"/>
                  <a:gd name="T33" fmla="*/ 670 h 791"/>
                  <a:gd name="T34" fmla="*/ 349 w 800"/>
                  <a:gd name="T35" fmla="*/ 487 h 791"/>
                  <a:gd name="T36" fmla="*/ 355 w 800"/>
                  <a:gd name="T37" fmla="*/ 493 h 791"/>
                  <a:gd name="T38" fmla="*/ 407 w 800"/>
                  <a:gd name="T39" fmla="*/ 515 h 791"/>
                  <a:gd name="T40" fmla="*/ 460 w 800"/>
                  <a:gd name="T41" fmla="*/ 493 h 791"/>
                  <a:gd name="T42" fmla="*/ 481 w 800"/>
                  <a:gd name="T43" fmla="*/ 472 h 791"/>
                  <a:gd name="T44" fmla="*/ 490 w 800"/>
                  <a:gd name="T45" fmla="*/ 426 h 791"/>
                  <a:gd name="T46" fmla="*/ 522 w 800"/>
                  <a:gd name="T47" fmla="*/ 414 h 791"/>
                  <a:gd name="T48" fmla="*/ 536 w 800"/>
                  <a:gd name="T49" fmla="*/ 417 h 791"/>
                  <a:gd name="T50" fmla="*/ 771 w 800"/>
                  <a:gd name="T51" fmla="*/ 182 h 791"/>
                  <a:gd name="T52" fmla="*/ 771 w 800"/>
                  <a:gd name="T53" fmla="*/ 76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00" h="791">
                    <a:moveTo>
                      <a:pt x="771" y="76"/>
                    </a:moveTo>
                    <a:lnTo>
                      <a:pt x="716" y="22"/>
                    </a:lnTo>
                    <a:cubicBezTo>
                      <a:pt x="701" y="7"/>
                      <a:pt x="682" y="0"/>
                      <a:pt x="663" y="0"/>
                    </a:cubicBezTo>
                    <a:cubicBezTo>
                      <a:pt x="644" y="0"/>
                      <a:pt x="625" y="7"/>
                      <a:pt x="610" y="22"/>
                    </a:cubicBezTo>
                    <a:lnTo>
                      <a:pt x="376" y="256"/>
                    </a:lnTo>
                    <a:cubicBezTo>
                      <a:pt x="383" y="270"/>
                      <a:pt x="378" y="291"/>
                      <a:pt x="366" y="302"/>
                    </a:cubicBezTo>
                    <a:cubicBezTo>
                      <a:pt x="359" y="310"/>
                      <a:pt x="346" y="315"/>
                      <a:pt x="335" y="315"/>
                    </a:cubicBezTo>
                    <a:cubicBezTo>
                      <a:pt x="330" y="315"/>
                      <a:pt x="325" y="314"/>
                      <a:pt x="320" y="312"/>
                    </a:cubicBezTo>
                    <a:lnTo>
                      <a:pt x="300" y="332"/>
                    </a:lnTo>
                    <a:cubicBezTo>
                      <a:pt x="271" y="361"/>
                      <a:pt x="271" y="409"/>
                      <a:pt x="300" y="438"/>
                    </a:cubicBezTo>
                    <a:lnTo>
                      <a:pt x="303" y="442"/>
                    </a:lnTo>
                    <a:lnTo>
                      <a:pt x="120" y="625"/>
                    </a:lnTo>
                    <a:lnTo>
                      <a:pt x="72" y="643"/>
                    </a:lnTo>
                    <a:lnTo>
                      <a:pt x="0" y="745"/>
                    </a:lnTo>
                    <a:lnTo>
                      <a:pt x="46" y="791"/>
                    </a:lnTo>
                    <a:lnTo>
                      <a:pt x="148" y="720"/>
                    </a:lnTo>
                    <a:lnTo>
                      <a:pt x="166" y="670"/>
                    </a:lnTo>
                    <a:lnTo>
                      <a:pt x="349" y="487"/>
                    </a:lnTo>
                    <a:lnTo>
                      <a:pt x="355" y="493"/>
                    </a:lnTo>
                    <a:cubicBezTo>
                      <a:pt x="369" y="507"/>
                      <a:pt x="388" y="515"/>
                      <a:pt x="407" y="515"/>
                    </a:cubicBezTo>
                    <a:cubicBezTo>
                      <a:pt x="426" y="515"/>
                      <a:pt x="446" y="507"/>
                      <a:pt x="460" y="493"/>
                    </a:cubicBezTo>
                    <a:lnTo>
                      <a:pt x="481" y="472"/>
                    </a:lnTo>
                    <a:cubicBezTo>
                      <a:pt x="474" y="458"/>
                      <a:pt x="479" y="437"/>
                      <a:pt x="490" y="426"/>
                    </a:cubicBezTo>
                    <a:cubicBezTo>
                      <a:pt x="498" y="419"/>
                      <a:pt x="510" y="414"/>
                      <a:pt x="522" y="414"/>
                    </a:cubicBezTo>
                    <a:cubicBezTo>
                      <a:pt x="527" y="414"/>
                      <a:pt x="532" y="415"/>
                      <a:pt x="536" y="417"/>
                    </a:cubicBezTo>
                    <a:lnTo>
                      <a:pt x="771" y="182"/>
                    </a:lnTo>
                    <a:cubicBezTo>
                      <a:pt x="800" y="153"/>
                      <a:pt x="800" y="106"/>
                      <a:pt x="771" y="76"/>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21A3D0"/>
                  </a:solidFill>
                  <a:latin typeface="Arial"/>
                  <a:ea typeface="微软雅黑"/>
                </a:endParaRPr>
              </a:p>
            </p:txBody>
          </p:sp>
        </p:grpSp>
      </p:grpSp>
      <p:grpSp>
        <p:nvGrpSpPr>
          <p:cNvPr id="66" name="组合 65"/>
          <p:cNvGrpSpPr/>
          <p:nvPr/>
        </p:nvGrpSpPr>
        <p:grpSpPr>
          <a:xfrm>
            <a:off x="2627784" y="277273"/>
            <a:ext cx="465708" cy="472063"/>
            <a:chOff x="4910385" y="-2248866"/>
            <a:chExt cx="2093913" cy="2122488"/>
          </a:xfrm>
          <a:solidFill>
            <a:srgbClr val="0070C0"/>
          </a:solidFill>
        </p:grpSpPr>
        <p:sp>
          <p:nvSpPr>
            <p:cNvPr id="67" name="Freeform 6"/>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solidFill>
                <a:srgbClr val="002060"/>
              </a:solid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68" name="Freeform 5"/>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solidFill>
              <a:srgbClr val="002060"/>
            </a:solidFill>
            <a:ln>
              <a:no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grpSp>
      <p:sp>
        <p:nvSpPr>
          <p:cNvPr id="5" name="矩形 4"/>
          <p:cNvSpPr/>
          <p:nvPr/>
        </p:nvSpPr>
        <p:spPr>
          <a:xfrm>
            <a:off x="893488" y="1635646"/>
            <a:ext cx="5724645" cy="923330"/>
          </a:xfrm>
          <a:prstGeom prst="rect">
            <a:avLst/>
          </a:prstGeom>
        </p:spPr>
        <p:txBody>
          <a:bodyPr wrap="none">
            <a:spAutoFit/>
          </a:bodyPr>
          <a:lstStyle/>
          <a:p>
            <a:pPr algn="ctr"/>
            <a:r>
              <a:rPr lang="zh-CN" altLang="en-US" sz="5400" b="1" dirty="0" smtClean="0">
                <a:solidFill>
                  <a:srgbClr val="002060"/>
                </a:solidFill>
                <a:latin typeface="微软雅黑" panose="020B0503020204020204" pitchFamily="34" charset="-122"/>
                <a:ea typeface="微软雅黑" panose="020B0503020204020204" pitchFamily="34" charset="-122"/>
              </a:rPr>
              <a:t>精美毕业论文答辩</a:t>
            </a:r>
            <a:endParaRPr lang="zh-CN" altLang="zh-CN" sz="5400" b="1" dirty="0">
              <a:solidFill>
                <a:srgbClr val="002060"/>
              </a:solidFill>
              <a:latin typeface="微软雅黑" panose="020B0503020204020204" pitchFamily="34" charset="-122"/>
              <a:ea typeface="微软雅黑" panose="020B0503020204020204" pitchFamily="34" charset="-122"/>
            </a:endParaRPr>
          </a:p>
        </p:txBody>
      </p:sp>
      <p:sp>
        <p:nvSpPr>
          <p:cNvPr id="44" name="圆角矩形 43"/>
          <p:cNvSpPr/>
          <p:nvPr/>
        </p:nvSpPr>
        <p:spPr bwMode="auto">
          <a:xfrm>
            <a:off x="2981720" y="2945624"/>
            <a:ext cx="1102133" cy="321634"/>
          </a:xfrm>
          <a:prstGeom prst="roundRect">
            <a:avLst/>
          </a:prstGeom>
          <a:solidFill>
            <a:srgbClr val="00206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21A3D0"/>
              </a:solidFill>
            </a:endParaRPr>
          </a:p>
        </p:txBody>
      </p:sp>
      <p:sp>
        <p:nvSpPr>
          <p:cNvPr id="45" name="圆角矩形 44"/>
          <p:cNvSpPr/>
          <p:nvPr/>
        </p:nvSpPr>
        <p:spPr bwMode="auto">
          <a:xfrm>
            <a:off x="1044456" y="2945624"/>
            <a:ext cx="851329" cy="321634"/>
          </a:xfrm>
          <a:prstGeom prst="roundRect">
            <a:avLst/>
          </a:prstGeom>
          <a:solidFill>
            <a:srgbClr val="00206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21A3D0"/>
              </a:solidFill>
            </a:endParaRPr>
          </a:p>
        </p:txBody>
      </p:sp>
      <p:sp>
        <p:nvSpPr>
          <p:cNvPr id="58" name="TextBox 57"/>
          <p:cNvSpPr txBox="1"/>
          <p:nvPr/>
        </p:nvSpPr>
        <p:spPr>
          <a:xfrm>
            <a:off x="1041784" y="2859782"/>
            <a:ext cx="2051708" cy="507831"/>
          </a:xfrm>
          <a:prstGeom prst="rect">
            <a:avLst/>
          </a:prstGeom>
          <a:noFill/>
        </p:spPr>
        <p:txBody>
          <a:bodyPr wrap="square" rtlCol="0">
            <a:spAutoFit/>
          </a:bodyPr>
          <a:lstStyle/>
          <a:p>
            <a:pPr>
              <a:lnSpc>
                <a:spcPct val="150000"/>
              </a:lnSpc>
            </a:pPr>
            <a:r>
              <a:rPr lang="zh-CN" altLang="en-US" dirty="0">
                <a:solidFill>
                  <a:schemeClr val="bg1"/>
                </a:solidFill>
                <a:latin typeface="微软雅黑"/>
                <a:ea typeface="微软雅黑"/>
              </a:rPr>
              <a:t>答辩</a:t>
            </a:r>
            <a:r>
              <a:rPr lang="zh-CN" altLang="en-US" dirty="0" smtClean="0">
                <a:solidFill>
                  <a:schemeClr val="bg1"/>
                </a:solidFill>
                <a:latin typeface="微软雅黑"/>
                <a:ea typeface="微软雅黑"/>
              </a:rPr>
              <a:t>人  </a:t>
            </a:r>
            <a:r>
              <a:rPr lang="zh-CN" altLang="en-US" dirty="0" smtClean="0">
                <a:solidFill>
                  <a:srgbClr val="002060"/>
                </a:solidFill>
                <a:latin typeface="微软雅黑"/>
                <a:ea typeface="微软雅黑"/>
              </a:rPr>
              <a:t>第一</a:t>
            </a:r>
            <a:r>
              <a:rPr lang="en-US" altLang="zh-CN" dirty="0" smtClean="0">
                <a:solidFill>
                  <a:srgbClr val="002060"/>
                </a:solidFill>
                <a:latin typeface="微软雅黑"/>
                <a:ea typeface="微软雅黑"/>
              </a:rPr>
              <a:t>PPT</a:t>
            </a:r>
          </a:p>
        </p:txBody>
      </p:sp>
      <p:sp>
        <p:nvSpPr>
          <p:cNvPr id="70" name="TextBox 69"/>
          <p:cNvSpPr txBox="1"/>
          <p:nvPr/>
        </p:nvSpPr>
        <p:spPr>
          <a:xfrm>
            <a:off x="2997689" y="2859782"/>
            <a:ext cx="2236902" cy="507831"/>
          </a:xfrm>
          <a:prstGeom prst="rect">
            <a:avLst/>
          </a:prstGeom>
          <a:noFill/>
        </p:spPr>
        <p:txBody>
          <a:bodyPr wrap="square" rtlCol="0">
            <a:spAutoFit/>
          </a:bodyPr>
          <a:lstStyle/>
          <a:p>
            <a:pPr>
              <a:lnSpc>
                <a:spcPct val="150000"/>
              </a:lnSpc>
            </a:pPr>
            <a:r>
              <a:rPr lang="zh-CN" altLang="en-US" dirty="0" smtClean="0">
                <a:solidFill>
                  <a:srgbClr val="F8F8F8"/>
                </a:solidFill>
                <a:latin typeface="微软雅黑"/>
                <a:ea typeface="微软雅黑"/>
              </a:rPr>
              <a:t>指导</a:t>
            </a:r>
            <a:r>
              <a:rPr lang="zh-CN" altLang="en-US" dirty="0" smtClean="0">
                <a:solidFill>
                  <a:schemeClr val="bg1"/>
                </a:solidFill>
                <a:latin typeface="微软雅黑"/>
                <a:ea typeface="微软雅黑"/>
              </a:rPr>
              <a:t>老师   </a:t>
            </a:r>
            <a:r>
              <a:rPr lang="zh-CN" altLang="en-US" dirty="0" smtClean="0">
                <a:solidFill>
                  <a:srgbClr val="002060"/>
                </a:solidFill>
                <a:latin typeface="微软雅黑"/>
                <a:ea typeface="微软雅黑"/>
              </a:rPr>
              <a:t>第一</a:t>
            </a:r>
            <a:r>
              <a:rPr lang="en-US" altLang="zh-CN" dirty="0" smtClean="0">
                <a:solidFill>
                  <a:srgbClr val="002060"/>
                </a:solidFill>
                <a:latin typeface="微软雅黑"/>
                <a:ea typeface="微软雅黑"/>
              </a:rPr>
              <a:t>PPT</a:t>
            </a:r>
            <a:endParaRPr lang="en-US" altLang="zh-CN" dirty="0">
              <a:solidFill>
                <a:srgbClr val="002060"/>
              </a:solidFill>
              <a:latin typeface="微软雅黑"/>
              <a:ea typeface="微软雅黑"/>
            </a:endParaRPr>
          </a:p>
        </p:txBody>
      </p:sp>
      <p:pic>
        <p:nvPicPr>
          <p:cNvPr id="37" name="图片 36"/>
          <p:cNvPicPr>
            <a:picLocks noChangeAspect="1"/>
          </p:cNvPicPr>
          <p:nvPr/>
        </p:nvPicPr>
        <p:blipFill>
          <a:blip r:embed="rId3"/>
          <a:stretch>
            <a:fillRect/>
          </a:stretch>
        </p:blipFill>
        <p:spPr>
          <a:xfrm rot="1604106" flipH="1">
            <a:off x="5795148" y="653390"/>
            <a:ext cx="2399862" cy="3062402"/>
          </a:xfrm>
          <a:prstGeom prst="rect">
            <a:avLst/>
          </a:prstGeom>
        </p:spPr>
      </p:pic>
      <p:grpSp>
        <p:nvGrpSpPr>
          <p:cNvPr id="38" name="组合 37"/>
          <p:cNvGrpSpPr/>
          <p:nvPr/>
        </p:nvGrpSpPr>
        <p:grpSpPr>
          <a:xfrm>
            <a:off x="7267513" y="4011910"/>
            <a:ext cx="1927851" cy="1036720"/>
            <a:chOff x="5940152" y="4941168"/>
            <a:chExt cx="2935963" cy="1545834"/>
          </a:xfrm>
        </p:grpSpPr>
        <p:sp>
          <p:nvSpPr>
            <p:cNvPr id="39" name="椭圆 38"/>
            <p:cNvSpPr/>
            <p:nvPr/>
          </p:nvSpPr>
          <p:spPr>
            <a:xfrm>
              <a:off x="5940152" y="5517232"/>
              <a:ext cx="2935963" cy="936104"/>
            </a:xfrm>
            <a:prstGeom prst="ellipse">
              <a:avLst/>
            </a:prstGeom>
            <a:gradFill flip="none" rotWithShape="1">
              <a:gsLst>
                <a:gs pos="0">
                  <a:schemeClr val="tx1">
                    <a:alpha val="68000"/>
                  </a:schemeClr>
                </a:gs>
                <a:gs pos="100000">
                  <a:schemeClr val="tx1">
                    <a:lumMod val="65000"/>
                    <a:lumOff val="3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pic>
          <p:nvPicPr>
            <p:cNvPr id="40" name="Picture 5" descr="C:\Users\ABC\Desktop\Nipic_11005352_20140416191438596132.png"/>
            <p:cNvPicPr>
              <a:picLocks noChangeAspect="1" noChangeArrowheads="1"/>
            </p:cNvPicPr>
            <p:nvPr/>
          </p:nvPicPr>
          <p:blipFill>
            <a:blip r:embed="rId4" cstate="screen">
              <a:grayscl/>
              <a:extLst>
                <a:ext uri="{28A0092B-C50C-407E-A947-70E740481C1C}">
                  <a14:useLocalDpi xmlns:a14="http://schemas.microsoft.com/office/drawing/2010/main"/>
                </a:ext>
              </a:extLst>
            </a:blip>
            <a:srcRect/>
            <a:stretch>
              <a:fillRect/>
            </a:stretch>
          </p:blipFill>
          <p:spPr bwMode="auto">
            <a:xfrm>
              <a:off x="6336172" y="4941168"/>
              <a:ext cx="2274444" cy="154583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0370921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8000">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14:bounceEnd="58000">
                                          <p:cBhvr additive="base">
                                            <p:cTn id="7" dur="500" fill="hold"/>
                                            <p:tgtEl>
                                              <p:spTgt spid="48"/>
                                            </p:tgtEl>
                                            <p:attrNameLst>
                                              <p:attrName>ppt_x</p:attrName>
                                            </p:attrNameLst>
                                          </p:cBhvr>
                                          <p:tavLst>
                                            <p:tav tm="0">
                                              <p:val>
                                                <p:strVal val="0-#ppt_w/2"/>
                                              </p:val>
                                            </p:tav>
                                            <p:tav tm="100000">
                                              <p:val>
                                                <p:strVal val="#ppt_x"/>
                                              </p:val>
                                            </p:tav>
                                          </p:tavLst>
                                        </p:anim>
                                        <p:anim calcmode="lin" valueType="num" p14:bounceEnd="58000">
                                          <p:cBhvr additive="base">
                                            <p:cTn id="8" dur="5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8000">
                                      <p:stCondLst>
                                        <p:cond delay="300"/>
                                      </p:stCondLst>
                                      <p:childTnLst>
                                        <p:set>
                                          <p:cBhvr>
                                            <p:cTn id="10" dur="1" fill="hold">
                                              <p:stCondLst>
                                                <p:cond delay="0"/>
                                              </p:stCondLst>
                                            </p:cTn>
                                            <p:tgtEl>
                                              <p:spTgt spid="54"/>
                                            </p:tgtEl>
                                            <p:attrNameLst>
                                              <p:attrName>style.visibility</p:attrName>
                                            </p:attrNameLst>
                                          </p:cBhvr>
                                          <p:to>
                                            <p:strVal val="visible"/>
                                          </p:to>
                                        </p:set>
                                        <p:anim calcmode="lin" valueType="num" p14:bounceEnd="58000">
                                          <p:cBhvr additive="base">
                                            <p:cTn id="11" dur="500" fill="hold"/>
                                            <p:tgtEl>
                                              <p:spTgt spid="54"/>
                                            </p:tgtEl>
                                            <p:attrNameLst>
                                              <p:attrName>ppt_x</p:attrName>
                                            </p:attrNameLst>
                                          </p:cBhvr>
                                          <p:tavLst>
                                            <p:tav tm="0">
                                              <p:val>
                                                <p:strVal val="0-#ppt_w/2"/>
                                              </p:val>
                                            </p:tav>
                                            <p:tav tm="100000">
                                              <p:val>
                                                <p:strVal val="#ppt_x"/>
                                              </p:val>
                                            </p:tav>
                                          </p:tavLst>
                                        </p:anim>
                                        <p:anim calcmode="lin" valueType="num" p14:bounceEnd="58000">
                                          <p:cBhvr additive="base">
                                            <p:cTn id="12" dur="50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8000">
                                      <p:stCondLst>
                                        <p:cond delay="500"/>
                                      </p:stCondLst>
                                      <p:childTnLst>
                                        <p:set>
                                          <p:cBhvr>
                                            <p:cTn id="14" dur="1" fill="hold">
                                              <p:stCondLst>
                                                <p:cond delay="0"/>
                                              </p:stCondLst>
                                            </p:cTn>
                                            <p:tgtEl>
                                              <p:spTgt spid="51"/>
                                            </p:tgtEl>
                                            <p:attrNameLst>
                                              <p:attrName>style.visibility</p:attrName>
                                            </p:attrNameLst>
                                          </p:cBhvr>
                                          <p:to>
                                            <p:strVal val="visible"/>
                                          </p:to>
                                        </p:set>
                                        <p:anim calcmode="lin" valueType="num" p14:bounceEnd="58000">
                                          <p:cBhvr additive="base">
                                            <p:cTn id="15" dur="500" fill="hold"/>
                                            <p:tgtEl>
                                              <p:spTgt spid="51"/>
                                            </p:tgtEl>
                                            <p:attrNameLst>
                                              <p:attrName>ppt_x</p:attrName>
                                            </p:attrNameLst>
                                          </p:cBhvr>
                                          <p:tavLst>
                                            <p:tav tm="0">
                                              <p:val>
                                                <p:strVal val="0-#ppt_w/2"/>
                                              </p:val>
                                            </p:tav>
                                            <p:tav tm="100000">
                                              <p:val>
                                                <p:strVal val="#ppt_x"/>
                                              </p:val>
                                            </p:tav>
                                          </p:tavLst>
                                        </p:anim>
                                        <p:anim calcmode="lin" valueType="num" p14:bounceEnd="58000">
                                          <p:cBhvr additive="base">
                                            <p:cTn id="16" dur="50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58000">
                                      <p:stCondLst>
                                        <p:cond delay="700"/>
                                      </p:stCondLst>
                                      <p:childTnLst>
                                        <p:set>
                                          <p:cBhvr>
                                            <p:cTn id="18" dur="1" fill="hold">
                                              <p:stCondLst>
                                                <p:cond delay="0"/>
                                              </p:stCondLst>
                                            </p:cTn>
                                            <p:tgtEl>
                                              <p:spTgt spid="60"/>
                                            </p:tgtEl>
                                            <p:attrNameLst>
                                              <p:attrName>style.visibility</p:attrName>
                                            </p:attrNameLst>
                                          </p:cBhvr>
                                          <p:to>
                                            <p:strVal val="visible"/>
                                          </p:to>
                                        </p:set>
                                        <p:anim calcmode="lin" valueType="num" p14:bounceEnd="58000">
                                          <p:cBhvr additive="base">
                                            <p:cTn id="19" dur="500" fill="hold"/>
                                            <p:tgtEl>
                                              <p:spTgt spid="60"/>
                                            </p:tgtEl>
                                            <p:attrNameLst>
                                              <p:attrName>ppt_x</p:attrName>
                                            </p:attrNameLst>
                                          </p:cBhvr>
                                          <p:tavLst>
                                            <p:tav tm="0">
                                              <p:val>
                                                <p:strVal val="0-#ppt_w/2"/>
                                              </p:val>
                                            </p:tav>
                                            <p:tav tm="100000">
                                              <p:val>
                                                <p:strVal val="#ppt_x"/>
                                              </p:val>
                                            </p:tav>
                                          </p:tavLst>
                                        </p:anim>
                                        <p:anim calcmode="lin" valueType="num" p14:bounceEnd="58000">
                                          <p:cBhvr additive="base">
                                            <p:cTn id="20" dur="500" fill="hold"/>
                                            <p:tgtEl>
                                              <p:spTgt spid="6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8000">
                                      <p:stCondLst>
                                        <p:cond delay="1050"/>
                                      </p:stCondLst>
                                      <p:childTnLst>
                                        <p:set>
                                          <p:cBhvr>
                                            <p:cTn id="22" dur="1" fill="hold">
                                              <p:stCondLst>
                                                <p:cond delay="0"/>
                                              </p:stCondLst>
                                            </p:cTn>
                                            <p:tgtEl>
                                              <p:spTgt spid="66"/>
                                            </p:tgtEl>
                                            <p:attrNameLst>
                                              <p:attrName>style.visibility</p:attrName>
                                            </p:attrNameLst>
                                          </p:cBhvr>
                                          <p:to>
                                            <p:strVal val="visible"/>
                                          </p:to>
                                        </p:set>
                                        <p:anim calcmode="lin" valueType="num" p14:bounceEnd="58000">
                                          <p:cBhvr additive="base">
                                            <p:cTn id="23" dur="500" fill="hold"/>
                                            <p:tgtEl>
                                              <p:spTgt spid="66"/>
                                            </p:tgtEl>
                                            <p:attrNameLst>
                                              <p:attrName>ppt_x</p:attrName>
                                            </p:attrNameLst>
                                          </p:cBhvr>
                                          <p:tavLst>
                                            <p:tav tm="0">
                                              <p:val>
                                                <p:strVal val="0-#ppt_w/2"/>
                                              </p:val>
                                            </p:tav>
                                            <p:tav tm="100000">
                                              <p:val>
                                                <p:strVal val="#ppt_x"/>
                                              </p:val>
                                            </p:tav>
                                          </p:tavLst>
                                        </p:anim>
                                        <p:anim calcmode="lin" valueType="num" p14:bounceEnd="58000">
                                          <p:cBhvr additive="base">
                                            <p:cTn id="24" dur="500" fill="hold"/>
                                            <p:tgtEl>
                                              <p:spTgt spid="66"/>
                                            </p:tgtEl>
                                            <p:attrNameLst>
                                              <p:attrName>ppt_y</p:attrName>
                                            </p:attrNameLst>
                                          </p:cBhvr>
                                          <p:tavLst>
                                            <p:tav tm="0">
                                              <p:val>
                                                <p:strVal val="#ppt_y"/>
                                              </p:val>
                                            </p:tav>
                                            <p:tav tm="100000">
                                              <p:val>
                                                <p:strVal val="#ppt_y"/>
                                              </p:val>
                                            </p:tav>
                                          </p:tavLst>
                                        </p:anim>
                                      </p:childTnLst>
                                    </p:cTn>
                                  </p:par>
                                </p:childTnLst>
                              </p:cTn>
                            </p:par>
                            <p:par>
                              <p:cTn id="25" fill="hold">
                                <p:stCondLst>
                                  <p:cond delay="15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
                                            </p:tgtEl>
                                            <p:attrNameLst>
                                              <p:attrName>ppt_y</p:attrName>
                                            </p:attrNameLst>
                                          </p:cBhvr>
                                          <p:tavLst>
                                            <p:tav tm="0">
                                              <p:val>
                                                <p:strVal val="#ppt_y"/>
                                              </p:val>
                                            </p:tav>
                                            <p:tav tm="100000">
                                              <p:val>
                                                <p:strVal val="#ppt_y"/>
                                              </p:val>
                                            </p:tav>
                                          </p:tavLst>
                                        </p:anim>
                                        <p:anim calcmode="lin" valueType="num">
                                          <p:cBhvr>
                                            <p:cTn id="3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
                                            </p:tgtEl>
                                          </p:cBhvr>
                                        </p:animEffect>
                                      </p:childTnLst>
                                    </p:cTn>
                                  </p:par>
                                  <p:par>
                                    <p:cTn id="33" presetID="41" presetClass="entr" presetSubtype="0" fill="hold" grpId="0" nodeType="withEffect">
                                      <p:stCondLst>
                                        <p:cond delay="800"/>
                                      </p:stCondLst>
                                      <p:iterate type="lt">
                                        <p:tmPct val="10000"/>
                                      </p:iterate>
                                      <p:childTnLst>
                                        <p:set>
                                          <p:cBhvr>
                                            <p:cTn id="34" dur="1" fill="hold">
                                              <p:stCondLst>
                                                <p:cond delay="0"/>
                                              </p:stCondLst>
                                            </p:cTn>
                                            <p:tgtEl>
                                              <p:spTgt spid="42"/>
                                            </p:tgtEl>
                                            <p:attrNameLst>
                                              <p:attrName>style.visibility</p:attrName>
                                            </p:attrNameLst>
                                          </p:cBhvr>
                                          <p:to>
                                            <p:strVal val="visible"/>
                                          </p:to>
                                        </p:set>
                                        <p:anim calcmode="lin" valueType="num">
                                          <p:cBhvr>
                                            <p:cTn id="35"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42"/>
                                            </p:tgtEl>
                                            <p:attrNameLst>
                                              <p:attrName>ppt_y</p:attrName>
                                            </p:attrNameLst>
                                          </p:cBhvr>
                                          <p:tavLst>
                                            <p:tav tm="0">
                                              <p:val>
                                                <p:strVal val="#ppt_y"/>
                                              </p:val>
                                            </p:tav>
                                            <p:tav tm="100000">
                                              <p:val>
                                                <p:strVal val="#ppt_y"/>
                                              </p:val>
                                            </p:tav>
                                          </p:tavLst>
                                        </p:anim>
                                        <p:anim calcmode="lin" valueType="num">
                                          <p:cBhvr>
                                            <p:cTn id="37"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42"/>
                                            </p:tgtEl>
                                          </p:cBhvr>
                                        </p:animEffect>
                                      </p:childTnLst>
                                    </p:cTn>
                                  </p:par>
                                </p:childTnLst>
                              </p:cTn>
                            </p:par>
                            <p:par>
                              <p:cTn id="40" fill="hold">
                                <p:stCondLst>
                                  <p:cond delay="3650"/>
                                </p:stCondLst>
                                <p:childTnLst>
                                  <p:par>
                                    <p:cTn id="41" presetID="31" presetClass="entr" presetSubtype="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 calcmode="lin" valueType="num">
                                          <p:cBhvr>
                                            <p:cTn id="45" dur="500" fill="hold"/>
                                            <p:tgtEl>
                                              <p:spTgt spid="44"/>
                                            </p:tgtEl>
                                            <p:attrNameLst>
                                              <p:attrName>style.rotation</p:attrName>
                                            </p:attrNameLst>
                                          </p:cBhvr>
                                          <p:tavLst>
                                            <p:tav tm="0">
                                              <p:val>
                                                <p:fltVal val="90"/>
                                              </p:val>
                                            </p:tav>
                                            <p:tav tm="100000">
                                              <p:val>
                                                <p:fltVal val="0"/>
                                              </p:val>
                                            </p:tav>
                                          </p:tavLst>
                                        </p:anim>
                                        <p:animEffect transition="in" filter="fade">
                                          <p:cBhvr>
                                            <p:cTn id="46" dur="500"/>
                                            <p:tgtEl>
                                              <p:spTgt spid="44"/>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 calcmode="lin" valueType="num">
                                          <p:cBhvr>
                                            <p:cTn id="51" dur="500" fill="hold"/>
                                            <p:tgtEl>
                                              <p:spTgt spid="45"/>
                                            </p:tgtEl>
                                            <p:attrNameLst>
                                              <p:attrName>style.rotation</p:attrName>
                                            </p:attrNameLst>
                                          </p:cBhvr>
                                          <p:tavLst>
                                            <p:tav tm="0">
                                              <p:val>
                                                <p:fltVal val="90"/>
                                              </p:val>
                                            </p:tav>
                                            <p:tav tm="100000">
                                              <p:val>
                                                <p:fltVal val="0"/>
                                              </p:val>
                                            </p:tav>
                                          </p:tavLst>
                                        </p:anim>
                                        <p:animEffect transition="in" filter="fade">
                                          <p:cBhvr>
                                            <p:cTn id="52" dur="500"/>
                                            <p:tgtEl>
                                              <p:spTgt spid="45"/>
                                            </p:tgtEl>
                                          </p:cBhvr>
                                        </p:animEffect>
                                      </p:childTnLst>
                                    </p:cTn>
                                  </p:par>
                                </p:childTnLst>
                              </p:cTn>
                            </p:par>
                            <p:par>
                              <p:cTn id="53" fill="hold">
                                <p:stCondLst>
                                  <p:cond delay="4150"/>
                                </p:stCondLst>
                                <p:childTnLst>
                                  <p:par>
                                    <p:cTn id="54" presetID="22" presetClass="entr" presetSubtype="8" fill="hold" grpId="0" nodeType="afterEffect">
                                      <p:stCondLst>
                                        <p:cond delay="0"/>
                                      </p:stCondLst>
                                      <p:iterate type="lt">
                                        <p:tmPct val="10000"/>
                                      </p:iterate>
                                      <p:childTnLst>
                                        <p:set>
                                          <p:cBhvr>
                                            <p:cTn id="55" dur="1" fill="hold">
                                              <p:stCondLst>
                                                <p:cond delay="0"/>
                                              </p:stCondLst>
                                            </p:cTn>
                                            <p:tgtEl>
                                              <p:spTgt spid="58"/>
                                            </p:tgtEl>
                                            <p:attrNameLst>
                                              <p:attrName>style.visibility</p:attrName>
                                            </p:attrNameLst>
                                          </p:cBhvr>
                                          <p:to>
                                            <p:strVal val="visible"/>
                                          </p:to>
                                        </p:set>
                                        <p:animEffect transition="in" filter="wipe(left)">
                                          <p:cBhvr>
                                            <p:cTn id="56" dur="500"/>
                                            <p:tgtEl>
                                              <p:spTgt spid="58"/>
                                            </p:tgtEl>
                                          </p:cBhvr>
                                        </p:animEffect>
                                      </p:childTnLst>
                                    </p:cTn>
                                  </p:par>
                                </p:childTnLst>
                              </p:cTn>
                            </p:par>
                            <p:par>
                              <p:cTn id="57" fill="hold">
                                <p:stCondLst>
                                  <p:cond delay="5000"/>
                                </p:stCondLst>
                                <p:childTnLst>
                                  <p:par>
                                    <p:cTn id="58" presetID="22" presetClass="entr" presetSubtype="8" fill="hold" grpId="0" nodeType="afterEffect">
                                      <p:stCondLst>
                                        <p:cond delay="0"/>
                                      </p:stCondLst>
                                      <p:iterate type="lt">
                                        <p:tmPct val="10000"/>
                                      </p:iterate>
                                      <p:childTnLst>
                                        <p:set>
                                          <p:cBhvr>
                                            <p:cTn id="59" dur="1" fill="hold">
                                              <p:stCondLst>
                                                <p:cond delay="0"/>
                                              </p:stCondLst>
                                            </p:cTn>
                                            <p:tgtEl>
                                              <p:spTgt spid="70"/>
                                            </p:tgtEl>
                                            <p:attrNameLst>
                                              <p:attrName>style.visibility</p:attrName>
                                            </p:attrNameLst>
                                          </p:cBhvr>
                                          <p:to>
                                            <p:strVal val="visible"/>
                                          </p:to>
                                        </p:set>
                                        <p:animEffect transition="in" filter="wipe(left)">
                                          <p:cBhvr>
                                            <p:cTn id="60" dur="500"/>
                                            <p:tgtEl>
                                              <p:spTgt spid="70"/>
                                            </p:tgtEl>
                                          </p:cBhvr>
                                        </p:animEffect>
                                      </p:childTnLst>
                                    </p:cTn>
                                  </p:par>
                                  <p:par>
                                    <p:cTn id="61" presetID="2" presetClass="entr" presetSubtype="2"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1+#ppt_w/2"/>
                                              </p:val>
                                            </p:tav>
                                            <p:tav tm="100000">
                                              <p:val>
                                                <p:strVal val="#ppt_x"/>
                                              </p:val>
                                            </p:tav>
                                          </p:tavLst>
                                        </p:anim>
                                        <p:anim calcmode="lin" valueType="num">
                                          <p:cBhvr additive="base">
                                            <p:cTn id="64" dur="500" fill="hold"/>
                                            <p:tgtEl>
                                              <p:spTgt spid="37"/>
                                            </p:tgtEl>
                                            <p:attrNameLst>
                                              <p:attrName>ppt_y</p:attrName>
                                            </p:attrNameLst>
                                          </p:cBhvr>
                                          <p:tavLst>
                                            <p:tav tm="0">
                                              <p:val>
                                                <p:strVal val="#ppt_y"/>
                                              </p:val>
                                            </p:tav>
                                            <p:tav tm="100000">
                                              <p:val>
                                                <p:strVal val="#ppt_y"/>
                                              </p:val>
                                            </p:tav>
                                          </p:tavLst>
                                        </p:anim>
                                      </p:childTnLst>
                                    </p:cTn>
                                  </p:par>
                                </p:childTnLst>
                              </p:cTn>
                            </p:par>
                            <p:par>
                              <p:cTn id="65" fill="hold">
                                <p:stCondLst>
                                  <p:cond delay="5900"/>
                                </p:stCondLst>
                                <p:childTnLst>
                                  <p:par>
                                    <p:cTn id="66" presetID="10" presetClass="entr" presetSubtype="0" fill="hold" nodeType="after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5" grpId="0"/>
          <p:bldP spid="44" grpId="0" animBg="1"/>
          <p:bldP spid="45" grpId="0" animBg="1"/>
          <p:bldP spid="58" grpId="0"/>
          <p:bldP spid="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3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0-#ppt_w/2"/>
                                              </p:val>
                                            </p:tav>
                                            <p:tav tm="100000">
                                              <p:val>
                                                <p:strVal val="#ppt_x"/>
                                              </p:val>
                                            </p:tav>
                                          </p:tavLst>
                                        </p:anim>
                                        <p:anim calcmode="lin" valueType="num">
                                          <p:cBhvr additive="base">
                                            <p:cTn id="12" dur="50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0-#ppt_w/2"/>
                                              </p:val>
                                            </p:tav>
                                            <p:tav tm="100000">
                                              <p:val>
                                                <p:strVal val="#ppt_x"/>
                                              </p:val>
                                            </p:tav>
                                          </p:tavLst>
                                        </p:anim>
                                        <p:anim calcmode="lin" valueType="num">
                                          <p:cBhvr additive="base">
                                            <p:cTn id="16" dur="50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0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0-#ppt_w/2"/>
                                              </p:val>
                                            </p:tav>
                                            <p:tav tm="100000">
                                              <p:val>
                                                <p:strVal val="#ppt_x"/>
                                              </p:val>
                                            </p:tav>
                                          </p:tavLst>
                                        </p:anim>
                                        <p:anim calcmode="lin" valueType="num">
                                          <p:cBhvr additive="base">
                                            <p:cTn id="20" dur="500" fill="hold"/>
                                            <p:tgtEl>
                                              <p:spTgt spid="6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10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500" fill="hold"/>
                                            <p:tgtEl>
                                              <p:spTgt spid="66"/>
                                            </p:tgtEl>
                                            <p:attrNameLst>
                                              <p:attrName>ppt_x</p:attrName>
                                            </p:attrNameLst>
                                          </p:cBhvr>
                                          <p:tavLst>
                                            <p:tav tm="0">
                                              <p:val>
                                                <p:strVal val="0-#ppt_w/2"/>
                                              </p:val>
                                            </p:tav>
                                            <p:tav tm="100000">
                                              <p:val>
                                                <p:strVal val="#ppt_x"/>
                                              </p:val>
                                            </p:tav>
                                          </p:tavLst>
                                        </p:anim>
                                        <p:anim calcmode="lin" valueType="num">
                                          <p:cBhvr additive="base">
                                            <p:cTn id="24" dur="500" fill="hold"/>
                                            <p:tgtEl>
                                              <p:spTgt spid="66"/>
                                            </p:tgtEl>
                                            <p:attrNameLst>
                                              <p:attrName>ppt_y</p:attrName>
                                            </p:attrNameLst>
                                          </p:cBhvr>
                                          <p:tavLst>
                                            <p:tav tm="0">
                                              <p:val>
                                                <p:strVal val="#ppt_y"/>
                                              </p:val>
                                            </p:tav>
                                            <p:tav tm="100000">
                                              <p:val>
                                                <p:strVal val="#ppt_y"/>
                                              </p:val>
                                            </p:tav>
                                          </p:tavLst>
                                        </p:anim>
                                      </p:childTnLst>
                                    </p:cTn>
                                  </p:par>
                                </p:childTnLst>
                              </p:cTn>
                            </p:par>
                            <p:par>
                              <p:cTn id="25" fill="hold">
                                <p:stCondLst>
                                  <p:cond delay="15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
                                            </p:tgtEl>
                                            <p:attrNameLst>
                                              <p:attrName>ppt_y</p:attrName>
                                            </p:attrNameLst>
                                          </p:cBhvr>
                                          <p:tavLst>
                                            <p:tav tm="0">
                                              <p:val>
                                                <p:strVal val="#ppt_y"/>
                                              </p:val>
                                            </p:tav>
                                            <p:tav tm="100000">
                                              <p:val>
                                                <p:strVal val="#ppt_y"/>
                                              </p:val>
                                            </p:tav>
                                          </p:tavLst>
                                        </p:anim>
                                        <p:anim calcmode="lin" valueType="num">
                                          <p:cBhvr>
                                            <p:cTn id="3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
                                            </p:tgtEl>
                                          </p:cBhvr>
                                        </p:animEffect>
                                      </p:childTnLst>
                                    </p:cTn>
                                  </p:par>
                                  <p:par>
                                    <p:cTn id="33" presetID="41" presetClass="entr" presetSubtype="0" fill="hold" grpId="0" nodeType="withEffect">
                                      <p:stCondLst>
                                        <p:cond delay="800"/>
                                      </p:stCondLst>
                                      <p:iterate type="lt">
                                        <p:tmPct val="10000"/>
                                      </p:iterate>
                                      <p:childTnLst>
                                        <p:set>
                                          <p:cBhvr>
                                            <p:cTn id="34" dur="1" fill="hold">
                                              <p:stCondLst>
                                                <p:cond delay="0"/>
                                              </p:stCondLst>
                                            </p:cTn>
                                            <p:tgtEl>
                                              <p:spTgt spid="42"/>
                                            </p:tgtEl>
                                            <p:attrNameLst>
                                              <p:attrName>style.visibility</p:attrName>
                                            </p:attrNameLst>
                                          </p:cBhvr>
                                          <p:to>
                                            <p:strVal val="visible"/>
                                          </p:to>
                                        </p:set>
                                        <p:anim calcmode="lin" valueType="num">
                                          <p:cBhvr>
                                            <p:cTn id="35"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42"/>
                                            </p:tgtEl>
                                            <p:attrNameLst>
                                              <p:attrName>ppt_y</p:attrName>
                                            </p:attrNameLst>
                                          </p:cBhvr>
                                          <p:tavLst>
                                            <p:tav tm="0">
                                              <p:val>
                                                <p:strVal val="#ppt_y"/>
                                              </p:val>
                                            </p:tav>
                                            <p:tav tm="100000">
                                              <p:val>
                                                <p:strVal val="#ppt_y"/>
                                              </p:val>
                                            </p:tav>
                                          </p:tavLst>
                                        </p:anim>
                                        <p:anim calcmode="lin" valueType="num">
                                          <p:cBhvr>
                                            <p:cTn id="37"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42"/>
                                            </p:tgtEl>
                                          </p:cBhvr>
                                        </p:animEffect>
                                      </p:childTnLst>
                                    </p:cTn>
                                  </p:par>
                                </p:childTnLst>
                              </p:cTn>
                            </p:par>
                            <p:par>
                              <p:cTn id="40" fill="hold">
                                <p:stCondLst>
                                  <p:cond delay="3650"/>
                                </p:stCondLst>
                                <p:childTnLst>
                                  <p:par>
                                    <p:cTn id="41" presetID="31" presetClass="entr" presetSubtype="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 calcmode="lin" valueType="num">
                                          <p:cBhvr>
                                            <p:cTn id="45" dur="500" fill="hold"/>
                                            <p:tgtEl>
                                              <p:spTgt spid="44"/>
                                            </p:tgtEl>
                                            <p:attrNameLst>
                                              <p:attrName>style.rotation</p:attrName>
                                            </p:attrNameLst>
                                          </p:cBhvr>
                                          <p:tavLst>
                                            <p:tav tm="0">
                                              <p:val>
                                                <p:fltVal val="90"/>
                                              </p:val>
                                            </p:tav>
                                            <p:tav tm="100000">
                                              <p:val>
                                                <p:fltVal val="0"/>
                                              </p:val>
                                            </p:tav>
                                          </p:tavLst>
                                        </p:anim>
                                        <p:animEffect transition="in" filter="fade">
                                          <p:cBhvr>
                                            <p:cTn id="46" dur="500"/>
                                            <p:tgtEl>
                                              <p:spTgt spid="44"/>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 calcmode="lin" valueType="num">
                                          <p:cBhvr>
                                            <p:cTn id="51" dur="500" fill="hold"/>
                                            <p:tgtEl>
                                              <p:spTgt spid="45"/>
                                            </p:tgtEl>
                                            <p:attrNameLst>
                                              <p:attrName>style.rotation</p:attrName>
                                            </p:attrNameLst>
                                          </p:cBhvr>
                                          <p:tavLst>
                                            <p:tav tm="0">
                                              <p:val>
                                                <p:fltVal val="90"/>
                                              </p:val>
                                            </p:tav>
                                            <p:tav tm="100000">
                                              <p:val>
                                                <p:fltVal val="0"/>
                                              </p:val>
                                            </p:tav>
                                          </p:tavLst>
                                        </p:anim>
                                        <p:animEffect transition="in" filter="fade">
                                          <p:cBhvr>
                                            <p:cTn id="52" dur="500"/>
                                            <p:tgtEl>
                                              <p:spTgt spid="45"/>
                                            </p:tgtEl>
                                          </p:cBhvr>
                                        </p:animEffect>
                                      </p:childTnLst>
                                    </p:cTn>
                                  </p:par>
                                </p:childTnLst>
                              </p:cTn>
                            </p:par>
                            <p:par>
                              <p:cTn id="53" fill="hold">
                                <p:stCondLst>
                                  <p:cond delay="4150"/>
                                </p:stCondLst>
                                <p:childTnLst>
                                  <p:par>
                                    <p:cTn id="54" presetID="22" presetClass="entr" presetSubtype="8" fill="hold" grpId="0" nodeType="afterEffect">
                                      <p:stCondLst>
                                        <p:cond delay="0"/>
                                      </p:stCondLst>
                                      <p:iterate type="lt">
                                        <p:tmPct val="10000"/>
                                      </p:iterate>
                                      <p:childTnLst>
                                        <p:set>
                                          <p:cBhvr>
                                            <p:cTn id="55" dur="1" fill="hold">
                                              <p:stCondLst>
                                                <p:cond delay="0"/>
                                              </p:stCondLst>
                                            </p:cTn>
                                            <p:tgtEl>
                                              <p:spTgt spid="58"/>
                                            </p:tgtEl>
                                            <p:attrNameLst>
                                              <p:attrName>style.visibility</p:attrName>
                                            </p:attrNameLst>
                                          </p:cBhvr>
                                          <p:to>
                                            <p:strVal val="visible"/>
                                          </p:to>
                                        </p:set>
                                        <p:animEffect transition="in" filter="wipe(left)">
                                          <p:cBhvr>
                                            <p:cTn id="56" dur="500"/>
                                            <p:tgtEl>
                                              <p:spTgt spid="58"/>
                                            </p:tgtEl>
                                          </p:cBhvr>
                                        </p:animEffect>
                                      </p:childTnLst>
                                    </p:cTn>
                                  </p:par>
                                </p:childTnLst>
                              </p:cTn>
                            </p:par>
                            <p:par>
                              <p:cTn id="57" fill="hold">
                                <p:stCondLst>
                                  <p:cond delay="5000"/>
                                </p:stCondLst>
                                <p:childTnLst>
                                  <p:par>
                                    <p:cTn id="58" presetID="22" presetClass="entr" presetSubtype="8" fill="hold" grpId="0" nodeType="afterEffect">
                                      <p:stCondLst>
                                        <p:cond delay="0"/>
                                      </p:stCondLst>
                                      <p:iterate type="lt">
                                        <p:tmPct val="10000"/>
                                      </p:iterate>
                                      <p:childTnLst>
                                        <p:set>
                                          <p:cBhvr>
                                            <p:cTn id="59" dur="1" fill="hold">
                                              <p:stCondLst>
                                                <p:cond delay="0"/>
                                              </p:stCondLst>
                                            </p:cTn>
                                            <p:tgtEl>
                                              <p:spTgt spid="70"/>
                                            </p:tgtEl>
                                            <p:attrNameLst>
                                              <p:attrName>style.visibility</p:attrName>
                                            </p:attrNameLst>
                                          </p:cBhvr>
                                          <p:to>
                                            <p:strVal val="visible"/>
                                          </p:to>
                                        </p:set>
                                        <p:animEffect transition="in" filter="wipe(left)">
                                          <p:cBhvr>
                                            <p:cTn id="60" dur="500"/>
                                            <p:tgtEl>
                                              <p:spTgt spid="70"/>
                                            </p:tgtEl>
                                          </p:cBhvr>
                                        </p:animEffect>
                                      </p:childTnLst>
                                    </p:cTn>
                                  </p:par>
                                  <p:par>
                                    <p:cTn id="61" presetID="2" presetClass="entr" presetSubtype="2"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1+#ppt_w/2"/>
                                              </p:val>
                                            </p:tav>
                                            <p:tav tm="100000">
                                              <p:val>
                                                <p:strVal val="#ppt_x"/>
                                              </p:val>
                                            </p:tav>
                                          </p:tavLst>
                                        </p:anim>
                                        <p:anim calcmode="lin" valueType="num">
                                          <p:cBhvr additive="base">
                                            <p:cTn id="64" dur="500" fill="hold"/>
                                            <p:tgtEl>
                                              <p:spTgt spid="37"/>
                                            </p:tgtEl>
                                            <p:attrNameLst>
                                              <p:attrName>ppt_y</p:attrName>
                                            </p:attrNameLst>
                                          </p:cBhvr>
                                          <p:tavLst>
                                            <p:tav tm="0">
                                              <p:val>
                                                <p:strVal val="#ppt_y"/>
                                              </p:val>
                                            </p:tav>
                                            <p:tav tm="100000">
                                              <p:val>
                                                <p:strVal val="#ppt_y"/>
                                              </p:val>
                                            </p:tav>
                                          </p:tavLst>
                                        </p:anim>
                                      </p:childTnLst>
                                    </p:cTn>
                                  </p:par>
                                </p:childTnLst>
                              </p:cTn>
                            </p:par>
                            <p:par>
                              <p:cTn id="65" fill="hold">
                                <p:stCondLst>
                                  <p:cond delay="5900"/>
                                </p:stCondLst>
                                <p:childTnLst>
                                  <p:par>
                                    <p:cTn id="66" presetID="10" presetClass="entr" presetSubtype="0" fill="hold" nodeType="after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5" grpId="0"/>
          <p:bldP spid="44" grpId="0" animBg="1"/>
          <p:bldP spid="45" grpId="0" animBg="1"/>
          <p:bldP spid="58" grpId="0"/>
          <p:bldP spid="70"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15044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25"/>
          <p:cNvSpPr txBox="1">
            <a:spLocks noChangeArrowheads="1"/>
          </p:cNvSpPr>
          <p:nvPr/>
        </p:nvSpPr>
        <p:spPr bwMode="auto">
          <a:xfrm>
            <a:off x="4705874" y="2104256"/>
            <a:ext cx="1582348" cy="648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4400" b="1" dirty="0" smtClean="0">
                <a:solidFill>
                  <a:srgbClr val="002060"/>
                </a:solidFill>
                <a:latin typeface="Arial" charset="0"/>
              </a:rPr>
              <a:t>绪 论</a:t>
            </a:r>
            <a:endParaRPr lang="zh-CN" altLang="en-US" sz="4400" b="1" dirty="0">
              <a:solidFill>
                <a:srgbClr val="002060"/>
              </a:solidFill>
              <a:latin typeface="Arial" charset="0"/>
            </a:endParaRPr>
          </a:p>
        </p:txBody>
      </p:sp>
      <p:cxnSp>
        <p:nvCxnSpPr>
          <p:cNvPr id="5123" name="直接连接符 7"/>
          <p:cNvCxnSpPr>
            <a:cxnSpLocks noChangeShapeType="1"/>
          </p:cNvCxnSpPr>
          <p:nvPr/>
        </p:nvCxnSpPr>
        <p:spPr bwMode="auto">
          <a:xfrm>
            <a:off x="3250138" y="1886371"/>
            <a:ext cx="3348160" cy="0"/>
          </a:xfrm>
          <a:prstGeom prst="line">
            <a:avLst/>
          </a:prstGeom>
          <a:noFill/>
          <a:ln w="9525" algn="ctr">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5124" name="直接连接符 8"/>
          <p:cNvCxnSpPr>
            <a:cxnSpLocks noChangeShapeType="1"/>
          </p:cNvCxnSpPr>
          <p:nvPr/>
        </p:nvCxnSpPr>
        <p:spPr bwMode="auto">
          <a:xfrm>
            <a:off x="3250138" y="3075806"/>
            <a:ext cx="3348160" cy="0"/>
          </a:xfrm>
          <a:prstGeom prst="line">
            <a:avLst/>
          </a:prstGeom>
          <a:noFill/>
          <a:ln w="9525" algn="ctr">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5125" name="文本框 9"/>
          <p:cNvSpPr txBox="1">
            <a:spLocks noChangeArrowheads="1"/>
          </p:cNvSpPr>
          <p:nvPr/>
        </p:nvSpPr>
        <p:spPr bwMode="auto">
          <a:xfrm>
            <a:off x="4705874" y="2681709"/>
            <a:ext cx="1892424" cy="289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en-US" altLang="zh-CN" sz="1800" dirty="0">
                <a:solidFill>
                  <a:srgbClr val="979797"/>
                </a:solidFill>
                <a:latin typeface="微软雅黑" pitchFamily="34" charset="-122"/>
              </a:rPr>
              <a:t>Thread theory</a:t>
            </a:r>
          </a:p>
        </p:txBody>
      </p:sp>
      <p:sp>
        <p:nvSpPr>
          <p:cNvPr id="5126" name="任意多边形 15"/>
          <p:cNvSpPr>
            <a:spLocks/>
          </p:cNvSpPr>
          <p:nvPr/>
        </p:nvSpPr>
        <p:spPr bwMode="auto">
          <a:xfrm>
            <a:off x="3250138" y="1967333"/>
            <a:ext cx="1152525" cy="104298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002060"/>
          </a:solidFill>
          <a:ln>
            <a:noFill/>
          </a:ln>
          <a:extLst/>
        </p:spPr>
        <p:txBody>
          <a:bodyPr tIns="396000" bIns="0" anchor="ctr"/>
          <a:lstStyle/>
          <a:p>
            <a:pPr algn="ctr" eaLnBrk="1" hangingPunct="1"/>
            <a:r>
              <a:rPr lang="en-US" altLang="zh-CN" sz="7200" dirty="0" smtClean="0">
                <a:solidFill>
                  <a:schemeClr val="bg1"/>
                </a:solidFill>
                <a:latin typeface="Impact" pitchFamily="34" charset="0"/>
              </a:rPr>
              <a:t>01</a:t>
            </a:r>
            <a:endParaRPr lang="zh-CN" altLang="en-US" sz="7200" dirty="0">
              <a:solidFill>
                <a:schemeClr val="bg1"/>
              </a:solidFill>
              <a:latin typeface="Impact" pitchFamily="34" charset="0"/>
            </a:endParaRPr>
          </a:p>
        </p:txBody>
      </p:sp>
      <p:sp>
        <p:nvSpPr>
          <p:cNvPr id="38" name="Freeform 8"/>
          <p:cNvSpPr>
            <a:spLocks/>
          </p:cNvSpPr>
          <p:nvPr/>
        </p:nvSpPr>
        <p:spPr bwMode="auto">
          <a:xfrm>
            <a:off x="1874384" y="1155526"/>
            <a:ext cx="885825" cy="382587"/>
          </a:xfrm>
          <a:custGeom>
            <a:avLst/>
            <a:gdLst>
              <a:gd name="T0" fmla="*/ 0 w 1644"/>
              <a:gd name="T1" fmla="*/ 0 h 704"/>
              <a:gd name="T2" fmla="*/ 1644 w 1644"/>
              <a:gd name="T3" fmla="*/ 704 h 704"/>
            </a:gdLst>
            <a:ahLst/>
            <a:cxnLst>
              <a:cxn ang="0">
                <a:pos x="T0" y="T1"/>
              </a:cxn>
              <a:cxn ang="0">
                <a:pos x="T2" y="T3"/>
              </a:cxn>
            </a:cxnLst>
            <a:rect l="0" t="0" r="r" b="b"/>
            <a:pathLst>
              <a:path w="1644" h="704">
                <a:moveTo>
                  <a:pt x="0" y="0"/>
                </a:moveTo>
                <a:cubicBezTo>
                  <a:pt x="644" y="0"/>
                  <a:pt x="1226" y="270"/>
                  <a:pt x="1644" y="704"/>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9" name="Freeform 9"/>
          <p:cNvSpPr>
            <a:spLocks/>
          </p:cNvSpPr>
          <p:nvPr/>
        </p:nvSpPr>
        <p:spPr bwMode="auto">
          <a:xfrm>
            <a:off x="988559" y="1155526"/>
            <a:ext cx="885825" cy="381000"/>
          </a:xfrm>
          <a:custGeom>
            <a:avLst/>
            <a:gdLst>
              <a:gd name="T0" fmla="*/ 0 w 1642"/>
              <a:gd name="T1" fmla="*/ 702 h 702"/>
              <a:gd name="T2" fmla="*/ 1642 w 1642"/>
              <a:gd name="T3" fmla="*/ 0 h 702"/>
            </a:gdLst>
            <a:ahLst/>
            <a:cxnLst>
              <a:cxn ang="0">
                <a:pos x="T0" y="T1"/>
              </a:cxn>
              <a:cxn ang="0">
                <a:pos x="T2" y="T3"/>
              </a:cxn>
            </a:cxnLst>
            <a:rect l="0" t="0" r="r" b="b"/>
            <a:pathLst>
              <a:path w="1642" h="702">
                <a:moveTo>
                  <a:pt x="0" y="702"/>
                </a:moveTo>
                <a:cubicBezTo>
                  <a:pt x="418" y="269"/>
                  <a:pt x="999" y="0"/>
                  <a:pt x="1642"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40" name="Freeform 10"/>
          <p:cNvSpPr>
            <a:spLocks/>
          </p:cNvSpPr>
          <p:nvPr/>
        </p:nvSpPr>
        <p:spPr bwMode="auto">
          <a:xfrm>
            <a:off x="632959" y="1536526"/>
            <a:ext cx="355600" cy="892175"/>
          </a:xfrm>
          <a:custGeom>
            <a:avLst/>
            <a:gdLst>
              <a:gd name="T0" fmla="*/ 0 w 660"/>
              <a:gd name="T1" fmla="*/ 1643 h 1643"/>
              <a:gd name="T2" fmla="*/ 660 w 660"/>
              <a:gd name="T3" fmla="*/ 0 h 1643"/>
            </a:gdLst>
            <a:ahLst/>
            <a:cxnLst>
              <a:cxn ang="0">
                <a:pos x="T0" y="T1"/>
              </a:cxn>
              <a:cxn ang="0">
                <a:pos x="T2" y="T3"/>
              </a:cxn>
            </a:cxnLst>
            <a:rect l="0" t="0" r="r" b="b"/>
            <a:pathLst>
              <a:path w="660" h="1643">
                <a:moveTo>
                  <a:pt x="0" y="1643"/>
                </a:moveTo>
                <a:cubicBezTo>
                  <a:pt x="0" y="1003"/>
                  <a:pt x="252" y="423"/>
                  <a:pt x="66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41" name="Freeform 11"/>
          <p:cNvSpPr>
            <a:spLocks/>
          </p:cNvSpPr>
          <p:nvPr/>
        </p:nvSpPr>
        <p:spPr bwMode="auto">
          <a:xfrm>
            <a:off x="632959" y="2428701"/>
            <a:ext cx="355600" cy="890587"/>
          </a:xfrm>
          <a:custGeom>
            <a:avLst/>
            <a:gdLst>
              <a:gd name="T0" fmla="*/ 660 w 660"/>
              <a:gd name="T1" fmla="*/ 1644 h 1644"/>
              <a:gd name="T2" fmla="*/ 0 w 660"/>
              <a:gd name="T3" fmla="*/ 0 h 1644"/>
            </a:gdLst>
            <a:ahLst/>
            <a:cxnLst>
              <a:cxn ang="0">
                <a:pos x="T0" y="T1"/>
              </a:cxn>
              <a:cxn ang="0">
                <a:pos x="T2" y="T3"/>
              </a:cxn>
            </a:cxnLst>
            <a:rect l="0" t="0" r="r" b="b"/>
            <a:pathLst>
              <a:path w="660" h="1644">
                <a:moveTo>
                  <a:pt x="660" y="1644"/>
                </a:moveTo>
                <a:cubicBezTo>
                  <a:pt x="252" y="1220"/>
                  <a:pt x="0" y="640"/>
                  <a:pt x="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42" name="Freeform 12"/>
          <p:cNvSpPr>
            <a:spLocks/>
          </p:cNvSpPr>
          <p:nvPr/>
        </p:nvSpPr>
        <p:spPr bwMode="auto">
          <a:xfrm>
            <a:off x="988559" y="3319289"/>
            <a:ext cx="885825" cy="381000"/>
          </a:xfrm>
          <a:custGeom>
            <a:avLst/>
            <a:gdLst>
              <a:gd name="T0" fmla="*/ 1642 w 1642"/>
              <a:gd name="T1" fmla="*/ 701 h 701"/>
              <a:gd name="T2" fmla="*/ 0 w 1642"/>
              <a:gd name="T3" fmla="*/ 0 h 701"/>
            </a:gdLst>
            <a:ahLst/>
            <a:cxnLst>
              <a:cxn ang="0">
                <a:pos x="T0" y="T1"/>
              </a:cxn>
              <a:cxn ang="0">
                <a:pos x="T2" y="T3"/>
              </a:cxn>
            </a:cxnLst>
            <a:rect l="0" t="0" r="r" b="b"/>
            <a:pathLst>
              <a:path w="1642" h="701">
                <a:moveTo>
                  <a:pt x="1642" y="701"/>
                </a:moveTo>
                <a:cubicBezTo>
                  <a:pt x="999" y="701"/>
                  <a:pt x="418" y="433"/>
                  <a:pt x="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43" name="Freeform 13"/>
          <p:cNvSpPr>
            <a:spLocks/>
          </p:cNvSpPr>
          <p:nvPr/>
        </p:nvSpPr>
        <p:spPr bwMode="auto">
          <a:xfrm>
            <a:off x="1874384" y="3319289"/>
            <a:ext cx="885825" cy="381000"/>
          </a:xfrm>
          <a:custGeom>
            <a:avLst/>
            <a:gdLst>
              <a:gd name="T0" fmla="*/ 1643 w 1643"/>
              <a:gd name="T1" fmla="*/ 0 h 703"/>
              <a:gd name="T2" fmla="*/ 0 w 1643"/>
              <a:gd name="T3" fmla="*/ 703 h 703"/>
            </a:gdLst>
            <a:ahLst/>
            <a:cxnLst>
              <a:cxn ang="0">
                <a:pos x="T0" y="T1"/>
              </a:cxn>
              <a:cxn ang="0">
                <a:pos x="T2" y="T3"/>
              </a:cxn>
            </a:cxnLst>
            <a:rect l="0" t="0" r="r" b="b"/>
            <a:pathLst>
              <a:path w="1643" h="703">
                <a:moveTo>
                  <a:pt x="1643" y="0"/>
                </a:moveTo>
                <a:cubicBezTo>
                  <a:pt x="1226" y="434"/>
                  <a:pt x="644" y="703"/>
                  <a:pt x="0" y="703"/>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44" name="Freeform 14"/>
          <p:cNvSpPr>
            <a:spLocks/>
          </p:cNvSpPr>
          <p:nvPr/>
        </p:nvSpPr>
        <p:spPr bwMode="auto">
          <a:xfrm>
            <a:off x="2760209" y="2428701"/>
            <a:ext cx="354012" cy="890587"/>
          </a:xfrm>
          <a:custGeom>
            <a:avLst/>
            <a:gdLst>
              <a:gd name="T0" fmla="*/ 659 w 659"/>
              <a:gd name="T1" fmla="*/ 0 h 1642"/>
              <a:gd name="T2" fmla="*/ 0 w 659"/>
              <a:gd name="T3" fmla="*/ 1642 h 1642"/>
            </a:gdLst>
            <a:ahLst/>
            <a:cxnLst>
              <a:cxn ang="0">
                <a:pos x="T0" y="T1"/>
              </a:cxn>
              <a:cxn ang="0">
                <a:pos x="T2" y="T3"/>
              </a:cxn>
            </a:cxnLst>
            <a:rect l="0" t="0" r="r" b="b"/>
            <a:pathLst>
              <a:path w="659" h="1642">
                <a:moveTo>
                  <a:pt x="659" y="0"/>
                </a:moveTo>
                <a:cubicBezTo>
                  <a:pt x="659" y="639"/>
                  <a:pt x="408" y="1219"/>
                  <a:pt x="0" y="1642"/>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45" name="Freeform 15"/>
          <p:cNvSpPr>
            <a:spLocks/>
          </p:cNvSpPr>
          <p:nvPr/>
        </p:nvSpPr>
        <p:spPr bwMode="auto">
          <a:xfrm>
            <a:off x="2760209" y="1538114"/>
            <a:ext cx="354012" cy="890587"/>
          </a:xfrm>
          <a:custGeom>
            <a:avLst/>
            <a:gdLst>
              <a:gd name="T0" fmla="*/ 0 w 658"/>
              <a:gd name="T1" fmla="*/ 0 h 1641"/>
              <a:gd name="T2" fmla="*/ 658 w 658"/>
              <a:gd name="T3" fmla="*/ 1641 h 1641"/>
            </a:gdLst>
            <a:ahLst/>
            <a:cxnLst>
              <a:cxn ang="0">
                <a:pos x="T0" y="T1"/>
              </a:cxn>
              <a:cxn ang="0">
                <a:pos x="T2" y="T3"/>
              </a:cxn>
            </a:cxnLst>
            <a:rect l="0" t="0" r="r" b="b"/>
            <a:pathLst>
              <a:path w="658" h="1641">
                <a:moveTo>
                  <a:pt x="0" y="0"/>
                </a:moveTo>
                <a:cubicBezTo>
                  <a:pt x="407" y="423"/>
                  <a:pt x="658" y="1002"/>
                  <a:pt x="658" y="1641"/>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46" name="Oval 6"/>
          <p:cNvSpPr>
            <a:spLocks noChangeArrowheads="1"/>
          </p:cNvSpPr>
          <p:nvPr/>
        </p:nvSpPr>
        <p:spPr bwMode="auto">
          <a:xfrm>
            <a:off x="691697" y="1215851"/>
            <a:ext cx="2365375" cy="2425700"/>
          </a:xfrm>
          <a:prstGeom prst="ellipse">
            <a:avLst/>
          </a:pr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47" name="Freeform 7"/>
          <p:cNvSpPr>
            <a:spLocks noEditPoints="1"/>
          </p:cNvSpPr>
          <p:nvPr/>
        </p:nvSpPr>
        <p:spPr bwMode="auto">
          <a:xfrm>
            <a:off x="1197698" y="1612258"/>
            <a:ext cx="1353371" cy="1632886"/>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pic>
        <p:nvPicPr>
          <p:cNvPr id="17" name="图片 16"/>
          <p:cNvPicPr>
            <a:picLocks noChangeAspect="1"/>
          </p:cNvPicPr>
          <p:nvPr/>
        </p:nvPicPr>
        <p:blipFill>
          <a:blip r:embed="rId3"/>
          <a:stretch>
            <a:fillRect/>
          </a:stretch>
        </p:blipFill>
        <p:spPr>
          <a:xfrm rot="1604106" flipH="1">
            <a:off x="6195304" y="678130"/>
            <a:ext cx="2092605" cy="2670319"/>
          </a:xfrm>
          <a:prstGeom prst="rect">
            <a:avLst/>
          </a:prstGeom>
        </p:spPr>
      </p:pic>
    </p:spTree>
    <p:extLst>
      <p:ext uri="{BB962C8B-B14F-4D97-AF65-F5344CB8AC3E}">
        <p14:creationId xmlns:p14="http://schemas.microsoft.com/office/powerpoint/2010/main" val="152010659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100"/>
                                        <p:tgtEl>
                                          <p:spTgt spid="38"/>
                                        </p:tgtEl>
                                      </p:cBhvr>
                                    </p:animEffect>
                                  </p:childTnLst>
                                </p:cTn>
                              </p:par>
                            </p:childTnLst>
                          </p:cTn>
                        </p:par>
                        <p:par>
                          <p:cTn id="8" fill="hold">
                            <p:stCondLst>
                              <p:cond delay="1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100"/>
                                        <p:tgtEl>
                                          <p:spTgt spid="45"/>
                                        </p:tgtEl>
                                      </p:cBhvr>
                                    </p:animEffect>
                                  </p:childTnLst>
                                </p:cTn>
                              </p:par>
                              <p:par>
                                <p:cTn id="12" presetID="22" presetClass="exit" presetSubtype="8" fill="hold" grpId="1" nodeType="withEffect">
                                  <p:stCondLst>
                                    <p:cond delay="0"/>
                                  </p:stCondLst>
                                  <p:childTnLst>
                                    <p:animEffect transition="out" filter="wipe(left)">
                                      <p:cBhvr>
                                        <p:cTn id="13" dur="100"/>
                                        <p:tgtEl>
                                          <p:spTgt spid="38"/>
                                        </p:tgtEl>
                                      </p:cBhvr>
                                    </p:animEffect>
                                    <p:set>
                                      <p:cBhvr>
                                        <p:cTn id="14" dur="1" fill="hold">
                                          <p:stCondLst>
                                            <p:cond delay="99"/>
                                          </p:stCondLst>
                                        </p:cTn>
                                        <p:tgtEl>
                                          <p:spTgt spid="38"/>
                                        </p:tgtEl>
                                        <p:attrNameLst>
                                          <p:attrName>style.visibility</p:attrName>
                                        </p:attrNameLst>
                                      </p:cBhvr>
                                      <p:to>
                                        <p:strVal val="hidden"/>
                                      </p:to>
                                    </p:set>
                                  </p:childTnLst>
                                </p:cTn>
                              </p:par>
                            </p:childTnLst>
                          </p:cTn>
                        </p:par>
                        <p:par>
                          <p:cTn id="15" fill="hold">
                            <p:stCondLst>
                              <p:cond delay="200"/>
                            </p:stCondLst>
                            <p:childTnLst>
                              <p:par>
                                <p:cTn id="16" presetID="22" presetClass="entr" presetSubtype="1"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wipe(up)">
                                      <p:cBhvr>
                                        <p:cTn id="18" dur="100"/>
                                        <p:tgtEl>
                                          <p:spTgt spid="44"/>
                                        </p:tgtEl>
                                      </p:cBhvr>
                                    </p:animEffect>
                                  </p:childTnLst>
                                </p:cTn>
                              </p:par>
                              <p:par>
                                <p:cTn id="19" presetID="22" presetClass="exit" presetSubtype="1" fill="hold" grpId="1" nodeType="withEffect">
                                  <p:stCondLst>
                                    <p:cond delay="0"/>
                                  </p:stCondLst>
                                  <p:childTnLst>
                                    <p:animEffect transition="out" filter="wipe(up)">
                                      <p:cBhvr>
                                        <p:cTn id="20" dur="100"/>
                                        <p:tgtEl>
                                          <p:spTgt spid="45"/>
                                        </p:tgtEl>
                                      </p:cBhvr>
                                    </p:animEffect>
                                    <p:set>
                                      <p:cBhvr>
                                        <p:cTn id="21" dur="1" fill="hold">
                                          <p:stCondLst>
                                            <p:cond delay="99"/>
                                          </p:stCondLst>
                                        </p:cTn>
                                        <p:tgtEl>
                                          <p:spTgt spid="45"/>
                                        </p:tgtEl>
                                        <p:attrNameLst>
                                          <p:attrName>style.visibility</p:attrName>
                                        </p:attrNameLst>
                                      </p:cBhvr>
                                      <p:to>
                                        <p:strVal val="hidden"/>
                                      </p:to>
                                    </p:set>
                                  </p:childTnLst>
                                </p:cTn>
                              </p:par>
                            </p:childTnLst>
                          </p:cTn>
                        </p:par>
                        <p:par>
                          <p:cTn id="22" fill="hold">
                            <p:stCondLst>
                              <p:cond delay="300"/>
                            </p:stCondLst>
                            <p:childTnLst>
                              <p:par>
                                <p:cTn id="23" presetID="22" presetClass="entr" presetSubtype="2"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right)">
                                      <p:cBhvr>
                                        <p:cTn id="25" dur="100"/>
                                        <p:tgtEl>
                                          <p:spTgt spid="43"/>
                                        </p:tgtEl>
                                      </p:cBhvr>
                                    </p:animEffect>
                                  </p:childTnLst>
                                </p:cTn>
                              </p:par>
                              <p:par>
                                <p:cTn id="26" presetID="22" presetClass="exit" presetSubtype="1" fill="hold" grpId="1" nodeType="withEffect">
                                  <p:stCondLst>
                                    <p:cond delay="0"/>
                                  </p:stCondLst>
                                  <p:childTnLst>
                                    <p:animEffect transition="out" filter="wipe(up)">
                                      <p:cBhvr>
                                        <p:cTn id="27" dur="100"/>
                                        <p:tgtEl>
                                          <p:spTgt spid="44"/>
                                        </p:tgtEl>
                                      </p:cBhvr>
                                    </p:animEffect>
                                    <p:set>
                                      <p:cBhvr>
                                        <p:cTn id="28" dur="1" fill="hold">
                                          <p:stCondLst>
                                            <p:cond delay="99"/>
                                          </p:stCondLst>
                                        </p:cTn>
                                        <p:tgtEl>
                                          <p:spTgt spid="44"/>
                                        </p:tgtEl>
                                        <p:attrNameLst>
                                          <p:attrName>style.visibility</p:attrName>
                                        </p:attrNameLst>
                                      </p:cBhvr>
                                      <p:to>
                                        <p:strVal val="hidden"/>
                                      </p:to>
                                    </p:set>
                                  </p:childTnLst>
                                </p:cTn>
                              </p:par>
                            </p:childTnLst>
                          </p:cTn>
                        </p:par>
                        <p:par>
                          <p:cTn id="29" fill="hold">
                            <p:stCondLst>
                              <p:cond delay="400"/>
                            </p:stCondLst>
                            <p:childTnLst>
                              <p:par>
                                <p:cTn id="30" presetID="22" presetClass="entr" presetSubtype="2"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100"/>
                                        <p:tgtEl>
                                          <p:spTgt spid="42"/>
                                        </p:tgtEl>
                                      </p:cBhvr>
                                    </p:animEffect>
                                  </p:childTnLst>
                                </p:cTn>
                              </p:par>
                              <p:par>
                                <p:cTn id="33" presetID="22" presetClass="exit" presetSubtype="2" fill="hold" grpId="1" nodeType="withEffect">
                                  <p:stCondLst>
                                    <p:cond delay="0"/>
                                  </p:stCondLst>
                                  <p:childTnLst>
                                    <p:animEffect transition="out" filter="wipe(right)">
                                      <p:cBhvr>
                                        <p:cTn id="34" dur="100"/>
                                        <p:tgtEl>
                                          <p:spTgt spid="43"/>
                                        </p:tgtEl>
                                      </p:cBhvr>
                                    </p:animEffect>
                                    <p:set>
                                      <p:cBhvr>
                                        <p:cTn id="35" dur="1" fill="hold">
                                          <p:stCondLst>
                                            <p:cond delay="99"/>
                                          </p:stCondLst>
                                        </p:cTn>
                                        <p:tgtEl>
                                          <p:spTgt spid="43"/>
                                        </p:tgtEl>
                                        <p:attrNameLst>
                                          <p:attrName>style.visibility</p:attrName>
                                        </p:attrNameLst>
                                      </p:cBhvr>
                                      <p:to>
                                        <p:strVal val="hidden"/>
                                      </p:to>
                                    </p:set>
                                  </p:childTnLst>
                                </p:cTn>
                              </p:par>
                            </p:childTnLst>
                          </p:cTn>
                        </p:par>
                        <p:par>
                          <p:cTn id="36" fill="hold">
                            <p:stCondLst>
                              <p:cond delay="500"/>
                            </p:stCondLst>
                            <p:childTnLst>
                              <p:par>
                                <p:cTn id="37" presetID="22" presetClass="entr" presetSubtype="4"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down)">
                                      <p:cBhvr>
                                        <p:cTn id="39" dur="100"/>
                                        <p:tgtEl>
                                          <p:spTgt spid="41"/>
                                        </p:tgtEl>
                                      </p:cBhvr>
                                    </p:animEffect>
                                  </p:childTnLst>
                                </p:cTn>
                              </p:par>
                              <p:par>
                                <p:cTn id="40" presetID="22" presetClass="exit" presetSubtype="2" fill="hold" grpId="1" nodeType="withEffect">
                                  <p:stCondLst>
                                    <p:cond delay="0"/>
                                  </p:stCondLst>
                                  <p:childTnLst>
                                    <p:animEffect transition="out" filter="wipe(right)">
                                      <p:cBhvr>
                                        <p:cTn id="41" dur="100"/>
                                        <p:tgtEl>
                                          <p:spTgt spid="42"/>
                                        </p:tgtEl>
                                      </p:cBhvr>
                                    </p:animEffect>
                                    <p:set>
                                      <p:cBhvr>
                                        <p:cTn id="42" dur="1" fill="hold">
                                          <p:stCondLst>
                                            <p:cond delay="99"/>
                                          </p:stCondLst>
                                        </p:cTn>
                                        <p:tgtEl>
                                          <p:spTgt spid="42"/>
                                        </p:tgtEl>
                                        <p:attrNameLst>
                                          <p:attrName>style.visibility</p:attrName>
                                        </p:attrNameLst>
                                      </p:cBhvr>
                                      <p:to>
                                        <p:strVal val="hidden"/>
                                      </p:to>
                                    </p:set>
                                  </p:childTnLst>
                                </p:cTn>
                              </p:par>
                            </p:childTnLst>
                          </p:cTn>
                        </p:par>
                        <p:par>
                          <p:cTn id="43" fill="hold">
                            <p:stCondLst>
                              <p:cond delay="600"/>
                            </p:stCondLst>
                            <p:childTnLst>
                              <p:par>
                                <p:cTn id="44" presetID="22" presetClass="entr" presetSubtype="4"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down)">
                                      <p:cBhvr>
                                        <p:cTn id="46" dur="100"/>
                                        <p:tgtEl>
                                          <p:spTgt spid="40"/>
                                        </p:tgtEl>
                                      </p:cBhvr>
                                    </p:animEffect>
                                  </p:childTnLst>
                                </p:cTn>
                              </p:par>
                              <p:par>
                                <p:cTn id="47" presetID="22" presetClass="exit" presetSubtype="4" fill="hold" grpId="1" nodeType="withEffect">
                                  <p:stCondLst>
                                    <p:cond delay="0"/>
                                  </p:stCondLst>
                                  <p:childTnLst>
                                    <p:animEffect transition="out" filter="wipe(down)">
                                      <p:cBhvr>
                                        <p:cTn id="48" dur="100"/>
                                        <p:tgtEl>
                                          <p:spTgt spid="41"/>
                                        </p:tgtEl>
                                      </p:cBhvr>
                                    </p:animEffect>
                                    <p:set>
                                      <p:cBhvr>
                                        <p:cTn id="49" dur="1" fill="hold">
                                          <p:stCondLst>
                                            <p:cond delay="99"/>
                                          </p:stCondLst>
                                        </p:cTn>
                                        <p:tgtEl>
                                          <p:spTgt spid="41"/>
                                        </p:tgtEl>
                                        <p:attrNameLst>
                                          <p:attrName>style.visibility</p:attrName>
                                        </p:attrNameLst>
                                      </p:cBhvr>
                                      <p:to>
                                        <p:strVal val="hidden"/>
                                      </p:to>
                                    </p:set>
                                  </p:childTnLst>
                                </p:cTn>
                              </p:par>
                            </p:childTnLst>
                          </p:cTn>
                        </p:par>
                        <p:par>
                          <p:cTn id="50" fill="hold">
                            <p:stCondLst>
                              <p:cond delay="700"/>
                            </p:stCondLst>
                            <p:childTnLst>
                              <p:par>
                                <p:cTn id="51" presetID="22" presetClass="entr" presetSubtype="8"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100"/>
                                        <p:tgtEl>
                                          <p:spTgt spid="39"/>
                                        </p:tgtEl>
                                      </p:cBhvr>
                                    </p:animEffect>
                                  </p:childTnLst>
                                </p:cTn>
                              </p:par>
                              <p:par>
                                <p:cTn id="54" presetID="22" presetClass="exit" presetSubtype="4" fill="hold" grpId="1" nodeType="withEffect">
                                  <p:stCondLst>
                                    <p:cond delay="0"/>
                                  </p:stCondLst>
                                  <p:childTnLst>
                                    <p:animEffect transition="out" filter="wipe(down)">
                                      <p:cBhvr>
                                        <p:cTn id="55" dur="100"/>
                                        <p:tgtEl>
                                          <p:spTgt spid="40"/>
                                        </p:tgtEl>
                                      </p:cBhvr>
                                    </p:animEffect>
                                    <p:set>
                                      <p:cBhvr>
                                        <p:cTn id="56" dur="1" fill="hold">
                                          <p:stCondLst>
                                            <p:cond delay="99"/>
                                          </p:stCondLst>
                                        </p:cTn>
                                        <p:tgtEl>
                                          <p:spTgt spid="40"/>
                                        </p:tgtEl>
                                        <p:attrNameLst>
                                          <p:attrName>style.visibility</p:attrName>
                                        </p:attrNameLst>
                                      </p:cBhvr>
                                      <p:to>
                                        <p:strVal val="hidden"/>
                                      </p:to>
                                    </p:set>
                                  </p:childTnLst>
                                </p:cTn>
                              </p:par>
                            </p:childTnLst>
                          </p:cTn>
                        </p:par>
                        <p:par>
                          <p:cTn id="57" fill="hold">
                            <p:stCondLst>
                              <p:cond delay="800"/>
                            </p:stCondLst>
                            <p:childTnLst>
                              <p:par>
                                <p:cTn id="58" presetID="22" presetClass="exit" presetSubtype="8" fill="hold" grpId="1" nodeType="afterEffect">
                                  <p:stCondLst>
                                    <p:cond delay="0"/>
                                  </p:stCondLst>
                                  <p:childTnLst>
                                    <p:animEffect transition="out" filter="wipe(left)">
                                      <p:cBhvr>
                                        <p:cTn id="59" dur="100"/>
                                        <p:tgtEl>
                                          <p:spTgt spid="39"/>
                                        </p:tgtEl>
                                      </p:cBhvr>
                                    </p:animEffect>
                                    <p:set>
                                      <p:cBhvr>
                                        <p:cTn id="60" dur="1" fill="hold">
                                          <p:stCondLst>
                                            <p:cond delay="99"/>
                                          </p:stCondLst>
                                        </p:cTn>
                                        <p:tgtEl>
                                          <p:spTgt spid="39"/>
                                        </p:tgtEl>
                                        <p:attrNameLst>
                                          <p:attrName>style.visibility</p:attrName>
                                        </p:attrNameLst>
                                      </p:cBhvr>
                                      <p:to>
                                        <p:strVal val="hidden"/>
                                      </p:to>
                                    </p:set>
                                  </p:childTnLst>
                                </p:cTn>
                              </p:par>
                            </p:childTnLst>
                          </p:cTn>
                        </p:par>
                        <p:par>
                          <p:cTn id="61" fill="hold">
                            <p:stCondLst>
                              <p:cond delay="900"/>
                            </p:stCondLst>
                            <p:childTnLst>
                              <p:par>
                                <p:cTn id="62" presetID="53" presetClass="entr" presetSubtype="16"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 calcmode="lin" valueType="num">
                                      <p:cBhvr>
                                        <p:cTn id="64" dur="1000" fill="hold"/>
                                        <p:tgtEl>
                                          <p:spTgt spid="47"/>
                                        </p:tgtEl>
                                        <p:attrNameLst>
                                          <p:attrName>ppt_w</p:attrName>
                                        </p:attrNameLst>
                                      </p:cBhvr>
                                      <p:tavLst>
                                        <p:tav tm="0">
                                          <p:val>
                                            <p:fltVal val="0"/>
                                          </p:val>
                                        </p:tav>
                                        <p:tav tm="100000">
                                          <p:val>
                                            <p:strVal val="#ppt_w"/>
                                          </p:val>
                                        </p:tav>
                                      </p:tavLst>
                                    </p:anim>
                                    <p:anim calcmode="lin" valueType="num">
                                      <p:cBhvr>
                                        <p:cTn id="65" dur="1000" fill="hold"/>
                                        <p:tgtEl>
                                          <p:spTgt spid="47"/>
                                        </p:tgtEl>
                                        <p:attrNameLst>
                                          <p:attrName>ppt_h</p:attrName>
                                        </p:attrNameLst>
                                      </p:cBhvr>
                                      <p:tavLst>
                                        <p:tav tm="0">
                                          <p:val>
                                            <p:fltVal val="0"/>
                                          </p:val>
                                        </p:tav>
                                        <p:tav tm="100000">
                                          <p:val>
                                            <p:strVal val="#ppt_h"/>
                                          </p:val>
                                        </p:tav>
                                      </p:tavLst>
                                    </p:anim>
                                    <p:animEffect transition="in" filter="fade">
                                      <p:cBhvr>
                                        <p:cTn id="66" dur="1000"/>
                                        <p:tgtEl>
                                          <p:spTgt spid="4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6"/>
                                        </p:tgtEl>
                                        <p:attrNameLst>
                                          <p:attrName>style.visibility</p:attrName>
                                        </p:attrNameLst>
                                      </p:cBhvr>
                                      <p:to>
                                        <p:strVal val="visible"/>
                                      </p:to>
                                    </p:set>
                                    <p:anim calcmode="lin" valueType="num">
                                      <p:cBhvr>
                                        <p:cTn id="69" dur="1000" fill="hold"/>
                                        <p:tgtEl>
                                          <p:spTgt spid="46"/>
                                        </p:tgtEl>
                                        <p:attrNameLst>
                                          <p:attrName>ppt_w</p:attrName>
                                        </p:attrNameLst>
                                      </p:cBhvr>
                                      <p:tavLst>
                                        <p:tav tm="0">
                                          <p:val>
                                            <p:fltVal val="0"/>
                                          </p:val>
                                        </p:tav>
                                        <p:tav tm="100000">
                                          <p:val>
                                            <p:strVal val="#ppt_w"/>
                                          </p:val>
                                        </p:tav>
                                      </p:tavLst>
                                    </p:anim>
                                    <p:anim calcmode="lin" valueType="num">
                                      <p:cBhvr>
                                        <p:cTn id="70" dur="1000" fill="hold"/>
                                        <p:tgtEl>
                                          <p:spTgt spid="46"/>
                                        </p:tgtEl>
                                        <p:attrNameLst>
                                          <p:attrName>ppt_h</p:attrName>
                                        </p:attrNameLst>
                                      </p:cBhvr>
                                      <p:tavLst>
                                        <p:tav tm="0">
                                          <p:val>
                                            <p:fltVal val="0"/>
                                          </p:val>
                                        </p:tav>
                                        <p:tav tm="100000">
                                          <p:val>
                                            <p:strVal val="#ppt_h"/>
                                          </p:val>
                                        </p:tav>
                                      </p:tavLst>
                                    </p:anim>
                                    <p:animEffect transition="in" filter="fade">
                                      <p:cBhvr>
                                        <p:cTn id="71" dur="1000"/>
                                        <p:tgtEl>
                                          <p:spTgt spid="46"/>
                                        </p:tgtEl>
                                      </p:cBhvr>
                                    </p:animEffect>
                                  </p:childTnLst>
                                </p:cTn>
                              </p:par>
                            </p:childTnLst>
                          </p:cTn>
                        </p:par>
                        <p:par>
                          <p:cTn id="72" fill="hold">
                            <p:stCondLst>
                              <p:cond delay="1900"/>
                            </p:stCondLst>
                            <p:childTnLst>
                              <p:par>
                                <p:cTn id="73" presetID="49" presetClass="entr" presetSubtype="0" decel="100000" fill="hold" grpId="0" nodeType="afterEffect">
                                  <p:stCondLst>
                                    <p:cond delay="0"/>
                                  </p:stCondLst>
                                  <p:childTnLst>
                                    <p:set>
                                      <p:cBhvr>
                                        <p:cTn id="74" dur="1" fill="hold">
                                          <p:stCondLst>
                                            <p:cond delay="0"/>
                                          </p:stCondLst>
                                        </p:cTn>
                                        <p:tgtEl>
                                          <p:spTgt spid="5126"/>
                                        </p:tgtEl>
                                        <p:attrNameLst>
                                          <p:attrName>style.visibility</p:attrName>
                                        </p:attrNameLst>
                                      </p:cBhvr>
                                      <p:to>
                                        <p:strVal val="visible"/>
                                      </p:to>
                                    </p:set>
                                    <p:anim calcmode="lin" valueType="num">
                                      <p:cBhvr>
                                        <p:cTn id="75" dur="1000" fill="hold"/>
                                        <p:tgtEl>
                                          <p:spTgt spid="5126"/>
                                        </p:tgtEl>
                                        <p:attrNameLst>
                                          <p:attrName>ppt_w</p:attrName>
                                        </p:attrNameLst>
                                      </p:cBhvr>
                                      <p:tavLst>
                                        <p:tav tm="0">
                                          <p:val>
                                            <p:fltVal val="0"/>
                                          </p:val>
                                        </p:tav>
                                        <p:tav tm="100000">
                                          <p:val>
                                            <p:strVal val="#ppt_w"/>
                                          </p:val>
                                        </p:tav>
                                      </p:tavLst>
                                    </p:anim>
                                    <p:anim calcmode="lin" valueType="num">
                                      <p:cBhvr>
                                        <p:cTn id="76" dur="1000" fill="hold"/>
                                        <p:tgtEl>
                                          <p:spTgt spid="5126"/>
                                        </p:tgtEl>
                                        <p:attrNameLst>
                                          <p:attrName>ppt_h</p:attrName>
                                        </p:attrNameLst>
                                      </p:cBhvr>
                                      <p:tavLst>
                                        <p:tav tm="0">
                                          <p:val>
                                            <p:fltVal val="0"/>
                                          </p:val>
                                        </p:tav>
                                        <p:tav tm="100000">
                                          <p:val>
                                            <p:strVal val="#ppt_h"/>
                                          </p:val>
                                        </p:tav>
                                      </p:tavLst>
                                    </p:anim>
                                    <p:anim calcmode="lin" valueType="num">
                                      <p:cBhvr>
                                        <p:cTn id="77" dur="1000" fill="hold"/>
                                        <p:tgtEl>
                                          <p:spTgt spid="5126"/>
                                        </p:tgtEl>
                                        <p:attrNameLst>
                                          <p:attrName>style.rotation</p:attrName>
                                        </p:attrNameLst>
                                      </p:cBhvr>
                                      <p:tavLst>
                                        <p:tav tm="0">
                                          <p:val>
                                            <p:fltVal val="360"/>
                                          </p:val>
                                        </p:tav>
                                        <p:tav tm="100000">
                                          <p:val>
                                            <p:fltVal val="0"/>
                                          </p:val>
                                        </p:tav>
                                      </p:tavLst>
                                    </p:anim>
                                    <p:animEffect transition="in" filter="fade">
                                      <p:cBhvr>
                                        <p:cTn id="78" dur="1000"/>
                                        <p:tgtEl>
                                          <p:spTgt spid="5126"/>
                                        </p:tgtEl>
                                      </p:cBhvr>
                                    </p:animEffect>
                                  </p:childTnLst>
                                </p:cTn>
                              </p:par>
                              <p:par>
                                <p:cTn id="79" presetID="2" presetClass="entr" presetSubtype="8" fill="hold" nodeType="withEffect">
                                  <p:stCondLst>
                                    <p:cond delay="750"/>
                                  </p:stCondLst>
                                  <p:childTnLst>
                                    <p:set>
                                      <p:cBhvr>
                                        <p:cTn id="80" dur="1" fill="hold">
                                          <p:stCondLst>
                                            <p:cond delay="0"/>
                                          </p:stCondLst>
                                        </p:cTn>
                                        <p:tgtEl>
                                          <p:spTgt spid="5123"/>
                                        </p:tgtEl>
                                        <p:attrNameLst>
                                          <p:attrName>style.visibility</p:attrName>
                                        </p:attrNameLst>
                                      </p:cBhvr>
                                      <p:to>
                                        <p:strVal val="visible"/>
                                      </p:to>
                                    </p:set>
                                    <p:anim calcmode="lin" valueType="num">
                                      <p:cBhvr additive="base">
                                        <p:cTn id="81" dur="500" fill="hold"/>
                                        <p:tgtEl>
                                          <p:spTgt spid="5123"/>
                                        </p:tgtEl>
                                        <p:attrNameLst>
                                          <p:attrName>ppt_x</p:attrName>
                                        </p:attrNameLst>
                                      </p:cBhvr>
                                      <p:tavLst>
                                        <p:tav tm="0">
                                          <p:val>
                                            <p:strVal val="0-#ppt_w/2"/>
                                          </p:val>
                                        </p:tav>
                                        <p:tav tm="100000">
                                          <p:val>
                                            <p:strVal val="#ppt_x"/>
                                          </p:val>
                                        </p:tav>
                                      </p:tavLst>
                                    </p:anim>
                                    <p:anim calcmode="lin" valueType="num">
                                      <p:cBhvr additive="base">
                                        <p:cTn id="82" dur="500" fill="hold"/>
                                        <p:tgtEl>
                                          <p:spTgt spid="5123"/>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750"/>
                                  </p:stCondLst>
                                  <p:childTnLst>
                                    <p:set>
                                      <p:cBhvr>
                                        <p:cTn id="84" dur="1" fill="hold">
                                          <p:stCondLst>
                                            <p:cond delay="0"/>
                                          </p:stCondLst>
                                        </p:cTn>
                                        <p:tgtEl>
                                          <p:spTgt spid="5124"/>
                                        </p:tgtEl>
                                        <p:attrNameLst>
                                          <p:attrName>style.visibility</p:attrName>
                                        </p:attrNameLst>
                                      </p:cBhvr>
                                      <p:to>
                                        <p:strVal val="visible"/>
                                      </p:to>
                                    </p:set>
                                    <p:anim calcmode="lin" valueType="num">
                                      <p:cBhvr additive="base">
                                        <p:cTn id="85" dur="500" fill="hold"/>
                                        <p:tgtEl>
                                          <p:spTgt spid="5124"/>
                                        </p:tgtEl>
                                        <p:attrNameLst>
                                          <p:attrName>ppt_x</p:attrName>
                                        </p:attrNameLst>
                                      </p:cBhvr>
                                      <p:tavLst>
                                        <p:tav tm="0">
                                          <p:val>
                                            <p:strVal val="1+#ppt_w/2"/>
                                          </p:val>
                                        </p:tav>
                                        <p:tav tm="100000">
                                          <p:val>
                                            <p:strVal val="#ppt_x"/>
                                          </p:val>
                                        </p:tav>
                                      </p:tavLst>
                                    </p:anim>
                                    <p:anim calcmode="lin" valueType="num">
                                      <p:cBhvr additive="base">
                                        <p:cTn id="86" dur="500" fill="hold"/>
                                        <p:tgtEl>
                                          <p:spTgt spid="5124"/>
                                        </p:tgtEl>
                                        <p:attrNameLst>
                                          <p:attrName>ppt_y</p:attrName>
                                        </p:attrNameLst>
                                      </p:cBhvr>
                                      <p:tavLst>
                                        <p:tav tm="0">
                                          <p:val>
                                            <p:strVal val="#ppt_y"/>
                                          </p:val>
                                        </p:tav>
                                        <p:tav tm="100000">
                                          <p:val>
                                            <p:strVal val="#ppt_y"/>
                                          </p:val>
                                        </p:tav>
                                      </p:tavLst>
                                    </p:anim>
                                  </p:childTnLst>
                                </p:cTn>
                              </p:par>
                            </p:childTnLst>
                          </p:cTn>
                        </p:par>
                        <p:par>
                          <p:cTn id="87" fill="hold">
                            <p:stCondLst>
                              <p:cond delay="3150"/>
                            </p:stCondLst>
                            <p:childTnLst>
                              <p:par>
                                <p:cTn id="88" presetID="22" presetClass="entr" presetSubtype="8" fill="hold" grpId="0" nodeType="afterEffect">
                                  <p:stCondLst>
                                    <p:cond delay="0"/>
                                  </p:stCondLst>
                                  <p:childTnLst>
                                    <p:set>
                                      <p:cBhvr>
                                        <p:cTn id="89" dur="1" fill="hold">
                                          <p:stCondLst>
                                            <p:cond delay="0"/>
                                          </p:stCondLst>
                                        </p:cTn>
                                        <p:tgtEl>
                                          <p:spTgt spid="5122"/>
                                        </p:tgtEl>
                                        <p:attrNameLst>
                                          <p:attrName>style.visibility</p:attrName>
                                        </p:attrNameLst>
                                      </p:cBhvr>
                                      <p:to>
                                        <p:strVal val="visible"/>
                                      </p:to>
                                    </p:set>
                                    <p:animEffect transition="in" filter="wipe(left)">
                                      <p:cBhvr>
                                        <p:cTn id="90" dur="500"/>
                                        <p:tgtEl>
                                          <p:spTgt spid="5122"/>
                                        </p:tgtEl>
                                      </p:cBhvr>
                                    </p:animEffect>
                                  </p:childTnLst>
                                </p:cTn>
                              </p:par>
                            </p:childTnLst>
                          </p:cTn>
                        </p:par>
                        <p:par>
                          <p:cTn id="91" fill="hold">
                            <p:stCondLst>
                              <p:cond delay="3650"/>
                            </p:stCondLst>
                            <p:childTnLst>
                              <p:par>
                                <p:cTn id="92" presetID="22" presetClass="entr" presetSubtype="8" fill="hold" grpId="0" nodeType="afterEffect">
                                  <p:stCondLst>
                                    <p:cond delay="0"/>
                                  </p:stCondLst>
                                  <p:childTnLst>
                                    <p:set>
                                      <p:cBhvr>
                                        <p:cTn id="93" dur="1" fill="hold">
                                          <p:stCondLst>
                                            <p:cond delay="0"/>
                                          </p:stCondLst>
                                        </p:cTn>
                                        <p:tgtEl>
                                          <p:spTgt spid="5125"/>
                                        </p:tgtEl>
                                        <p:attrNameLst>
                                          <p:attrName>style.visibility</p:attrName>
                                        </p:attrNameLst>
                                      </p:cBhvr>
                                      <p:to>
                                        <p:strVal val="visible"/>
                                      </p:to>
                                    </p:set>
                                    <p:animEffect transition="in" filter="wipe(left)">
                                      <p:cBhvr>
                                        <p:cTn id="94" dur="500"/>
                                        <p:tgtEl>
                                          <p:spTgt spid="5125"/>
                                        </p:tgtEl>
                                      </p:cBhvr>
                                    </p:animEffect>
                                  </p:childTnLst>
                                </p:cTn>
                              </p:par>
                              <p:par>
                                <p:cTn id="95" presetID="2" presetClass="entr" presetSubtype="2" fill="hold" nodeType="with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additive="base">
                                        <p:cTn id="97" dur="500" fill="hold"/>
                                        <p:tgtEl>
                                          <p:spTgt spid="17"/>
                                        </p:tgtEl>
                                        <p:attrNameLst>
                                          <p:attrName>ppt_x</p:attrName>
                                        </p:attrNameLst>
                                      </p:cBhvr>
                                      <p:tavLst>
                                        <p:tav tm="0">
                                          <p:val>
                                            <p:strVal val="1+#ppt_w/2"/>
                                          </p:val>
                                        </p:tav>
                                        <p:tav tm="100000">
                                          <p:val>
                                            <p:strVal val="#ppt_x"/>
                                          </p:val>
                                        </p:tav>
                                      </p:tavLst>
                                    </p:anim>
                                    <p:anim calcmode="lin" valueType="num">
                                      <p:cBhvr additive="base">
                                        <p:cTn id="9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5" grpId="0"/>
      <p:bldP spid="5126" grpId="0"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575415" y="10135"/>
            <a:ext cx="1928733" cy="523220"/>
          </a:xfrm>
          <a:prstGeom prst="rect">
            <a:avLst/>
          </a:prstGeom>
        </p:spPr>
        <p:txBody>
          <a:bodyPr wrap="none">
            <a:spAutoFit/>
          </a:bodyPr>
          <a:lstStyle/>
          <a:p>
            <a:r>
              <a:rPr lang="zh-CN" altLang="en-US" sz="2800" spc="600" dirty="0" smtClean="0">
                <a:solidFill>
                  <a:schemeClr val="bg1"/>
                </a:solidFill>
                <a:latin typeface="微软雅黑" panose="020B0503020204020204" pitchFamily="34" charset="-122"/>
                <a:ea typeface="微软雅黑" panose="020B0503020204020204" pitchFamily="34" charset="-122"/>
              </a:rPr>
              <a:t>选题背景</a:t>
            </a:r>
            <a:endParaRPr lang="zh-CN" altLang="en-US" sz="2800" spc="600" dirty="0">
              <a:solidFill>
                <a:schemeClr val="bg1"/>
              </a:solidFill>
            </a:endParaRPr>
          </a:p>
        </p:txBody>
      </p:sp>
      <p:pic>
        <p:nvPicPr>
          <p:cNvPr id="9" name="图片 8"/>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68947" y="483518"/>
            <a:ext cx="7579576" cy="4304239"/>
          </a:xfrm>
          <a:prstGeom prst="rect">
            <a:avLst/>
          </a:prstGeom>
        </p:spPr>
      </p:pic>
      <p:sp>
        <p:nvSpPr>
          <p:cNvPr id="10" name="矩形 9"/>
          <p:cNvSpPr/>
          <p:nvPr/>
        </p:nvSpPr>
        <p:spPr>
          <a:xfrm>
            <a:off x="4978196" y="4072116"/>
            <a:ext cx="4130308" cy="613694"/>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a:t>
            </a:r>
            <a:endParaRPr lang="zh-CN" altLang="en-US" sz="1200" dirty="0">
              <a:latin typeface="微软雅黑" pitchFamily="34" charset="-122"/>
              <a:ea typeface="微软雅黑" pitchFamily="34" charset="-122"/>
            </a:endParaRPr>
          </a:p>
        </p:txBody>
      </p:sp>
      <p:grpSp>
        <p:nvGrpSpPr>
          <p:cNvPr id="11" name="组合 10"/>
          <p:cNvGrpSpPr/>
          <p:nvPr/>
        </p:nvGrpSpPr>
        <p:grpSpPr>
          <a:xfrm>
            <a:off x="5068950" y="3647619"/>
            <a:ext cx="2244845" cy="369332"/>
            <a:chOff x="0" y="-705525"/>
            <a:chExt cx="2693194" cy="600490"/>
          </a:xfrm>
        </p:grpSpPr>
        <p:grpSp>
          <p:nvGrpSpPr>
            <p:cNvPr id="12" name="组合 11"/>
            <p:cNvGrpSpPr/>
            <p:nvPr/>
          </p:nvGrpSpPr>
          <p:grpSpPr>
            <a:xfrm>
              <a:off x="0" y="-662456"/>
              <a:ext cx="2693194" cy="514351"/>
              <a:chOff x="0" y="-662456"/>
              <a:chExt cx="2693194" cy="514351"/>
            </a:xfrm>
          </p:grpSpPr>
          <p:sp>
            <p:nvSpPr>
              <p:cNvPr id="14" name="圆角矩形 13"/>
              <p:cNvSpPr/>
              <p:nvPr/>
            </p:nvSpPr>
            <p:spPr>
              <a:xfrm>
                <a:off x="0" y="-662456"/>
                <a:ext cx="2693194" cy="51435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0" y="-578452"/>
                <a:ext cx="2693194" cy="421619"/>
              </a:xfrm>
              <a:custGeom>
                <a:avLst/>
                <a:gdLst>
                  <a:gd name="connsiteX0" fmla="*/ 2693194 w 2693194"/>
                  <a:gd name="connsiteY0" fmla="*/ 0 h 421619"/>
                  <a:gd name="connsiteX1" fmla="*/ 2693194 w 2693194"/>
                  <a:gd name="connsiteY1" fmla="*/ 335892 h 421619"/>
                  <a:gd name="connsiteX2" fmla="*/ 2607467 w 2693194"/>
                  <a:gd name="connsiteY2" fmla="*/ 421619 h 421619"/>
                  <a:gd name="connsiteX3" fmla="*/ 85727 w 2693194"/>
                  <a:gd name="connsiteY3" fmla="*/ 421619 h 421619"/>
                  <a:gd name="connsiteX4" fmla="*/ 0 w 2693194"/>
                  <a:gd name="connsiteY4" fmla="*/ 335892 h 421619"/>
                  <a:gd name="connsiteX5" fmla="*/ 0 w 2693194"/>
                  <a:gd name="connsiteY5" fmla="*/ 271095 h 421619"/>
                  <a:gd name="connsiteX6" fmla="*/ 69019 w 2693194"/>
                  <a:gd name="connsiteY6" fmla="*/ 284656 h 421619"/>
                  <a:gd name="connsiteX7" fmla="*/ 1927036 w 2693194"/>
                  <a:gd name="connsiteY7" fmla="*/ 166649 h 421619"/>
                  <a:gd name="connsiteX8" fmla="*/ 2368274 w 2693194"/>
                  <a:gd name="connsiteY8" fmla="*/ 79277 h 421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3194" h="421619">
                    <a:moveTo>
                      <a:pt x="2693194" y="0"/>
                    </a:moveTo>
                    <a:lnTo>
                      <a:pt x="2693194" y="335892"/>
                    </a:lnTo>
                    <a:cubicBezTo>
                      <a:pt x="2693194" y="383238"/>
                      <a:pt x="2654813" y="421619"/>
                      <a:pt x="2607467" y="421619"/>
                    </a:cubicBezTo>
                    <a:lnTo>
                      <a:pt x="85727" y="421619"/>
                    </a:lnTo>
                    <a:cubicBezTo>
                      <a:pt x="38381" y="421619"/>
                      <a:pt x="0" y="383238"/>
                      <a:pt x="0" y="335892"/>
                    </a:cubicBezTo>
                    <a:lnTo>
                      <a:pt x="0" y="271095"/>
                    </a:lnTo>
                    <a:lnTo>
                      <a:pt x="69019" y="284656"/>
                    </a:lnTo>
                    <a:cubicBezTo>
                      <a:pt x="485512" y="337561"/>
                      <a:pt x="1168484" y="300273"/>
                      <a:pt x="1927036" y="166649"/>
                    </a:cubicBezTo>
                    <a:cubicBezTo>
                      <a:pt x="2078746" y="139924"/>
                      <a:pt x="2226298" y="110611"/>
                      <a:pt x="2368274" y="79277"/>
                    </a:cubicBez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64"/>
            <p:cNvSpPr txBox="1"/>
            <p:nvPr/>
          </p:nvSpPr>
          <p:spPr>
            <a:xfrm>
              <a:off x="197725" y="-705525"/>
              <a:ext cx="2297743" cy="600490"/>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选题背景</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87484686"/>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100"/>
                                        <p:tgtEl>
                                          <p:spTgt spid="9"/>
                                        </p:tgtEl>
                                      </p:cBhvr>
                                    </p:animEffect>
                                  </p:childTnLst>
                                </p:cTn>
                              </p:par>
                            </p:childTnLst>
                          </p:cTn>
                        </p:par>
                        <p:par>
                          <p:cTn id="12" fill="hold">
                            <p:stCondLst>
                              <p:cond delay="1600"/>
                            </p:stCondLst>
                            <p:childTnLst>
                              <p:par>
                                <p:cTn id="13" presetID="2" presetClass="entr" presetSubtype="2"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par>
                          <p:cTn id="17" fill="hold">
                            <p:stCondLst>
                              <p:cond delay="2100"/>
                            </p:stCondLst>
                            <p:childTnLst>
                              <p:par>
                                <p:cTn id="18" presetID="42"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575415" y="10135"/>
            <a:ext cx="1928733" cy="523220"/>
          </a:xfrm>
          <a:prstGeom prst="rect">
            <a:avLst/>
          </a:prstGeom>
        </p:spPr>
        <p:txBody>
          <a:bodyPr wrap="none">
            <a:spAutoFit/>
          </a:bodyPr>
          <a:lstStyle/>
          <a:p>
            <a:r>
              <a:rPr lang="zh-CN" altLang="en-US" sz="2800" spc="600" dirty="0" smtClean="0">
                <a:solidFill>
                  <a:schemeClr val="bg1"/>
                </a:solidFill>
                <a:latin typeface="微软雅黑" panose="020B0503020204020204" pitchFamily="34" charset="-122"/>
                <a:ea typeface="微软雅黑" panose="020B0503020204020204" pitchFamily="34" charset="-122"/>
              </a:rPr>
              <a:t>研究意义</a:t>
            </a:r>
            <a:endParaRPr lang="zh-CN" altLang="en-US" sz="2800" spc="600" dirty="0">
              <a:solidFill>
                <a:schemeClr val="bg1"/>
              </a:solidFill>
            </a:endParaRPr>
          </a:p>
        </p:txBody>
      </p:sp>
      <p:sp>
        <p:nvSpPr>
          <p:cNvPr id="21" name="箭头3"/>
          <p:cNvSpPr>
            <a:spLocks/>
          </p:cNvSpPr>
          <p:nvPr/>
        </p:nvSpPr>
        <p:spPr bwMode="gray">
          <a:xfrm flipV="1">
            <a:off x="1066671" y="2766367"/>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2" name="箭头2"/>
          <p:cNvSpPr>
            <a:spLocks/>
          </p:cNvSpPr>
          <p:nvPr/>
        </p:nvSpPr>
        <p:spPr bwMode="gray">
          <a:xfrm rot="16200000">
            <a:off x="1550714" y="1828352"/>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3" name="箭头1"/>
          <p:cNvSpPr>
            <a:spLocks/>
          </p:cNvSpPr>
          <p:nvPr/>
        </p:nvSpPr>
        <p:spPr bwMode="gray">
          <a:xfrm>
            <a:off x="1056321" y="1469776"/>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4" name="文本1"/>
          <p:cNvSpPr>
            <a:spLocks noChangeArrowheads="1"/>
          </p:cNvSpPr>
          <p:nvPr/>
        </p:nvSpPr>
        <p:spPr bwMode="gray">
          <a:xfrm>
            <a:off x="3359473" y="1213793"/>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26" name="文本2"/>
          <p:cNvSpPr>
            <a:spLocks noChangeArrowheads="1"/>
          </p:cNvSpPr>
          <p:nvPr/>
        </p:nvSpPr>
        <p:spPr bwMode="gray">
          <a:xfrm>
            <a:off x="3359473" y="2335362"/>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27" name="标题2"/>
          <p:cNvSpPr>
            <a:spLocks noChangeArrowheads="1"/>
          </p:cNvSpPr>
          <p:nvPr/>
        </p:nvSpPr>
        <p:spPr bwMode="gray">
          <a:xfrm>
            <a:off x="2789560" y="2328218"/>
            <a:ext cx="1628775" cy="973931"/>
          </a:xfrm>
          <a:prstGeom prst="roundRect">
            <a:avLst>
              <a:gd name="adj" fmla="val 11921"/>
            </a:avLst>
          </a:prstGeom>
          <a:solidFill>
            <a:srgbClr val="002060"/>
          </a:solidFill>
          <a:ln w="25400" cap="flat" cmpd="sng" algn="ctr">
            <a:noFill/>
            <a:prstDash val="solid"/>
          </a:ln>
          <a:effectLst>
            <a:outerShdw blurRad="50800" dist="38100" dir="2700000" algn="tl" rotWithShape="0">
              <a:prstClr val="black">
                <a:alpha val="40000"/>
              </a:prstClr>
            </a:outerShdw>
          </a:effectLst>
        </p:spPr>
        <p:txBody>
          <a:bodyPr anchor="ctr"/>
          <a:lstStyle/>
          <a:p>
            <a:pPr lvl="0" algn="ctr" defTabSz="914400" fontAlgn="base">
              <a:lnSpc>
                <a:spcPct val="120000"/>
              </a:lnSpc>
              <a:spcBef>
                <a:spcPct val="0"/>
              </a:spcBef>
              <a:spcAft>
                <a:spcPct val="0"/>
              </a:spcAft>
              <a:defRPr/>
            </a:pPr>
            <a:r>
              <a:rPr lang="zh-CN" altLang="en-US" sz="1400" b="1" dirty="0" smtClean="0">
                <a:solidFill>
                  <a:sysClr val="window" lastClr="FFFFFF">
                    <a:lumMod val="95000"/>
                  </a:sysClr>
                </a:solidFill>
                <a:latin typeface="微软雅黑" pitchFamily="34" charset="-122"/>
                <a:ea typeface="微软雅黑" pitchFamily="34" charset="-122"/>
              </a:rPr>
              <a:t>第二层</a:t>
            </a:r>
            <a:r>
              <a:rPr lang="zh-CN" altLang="en-US" sz="1400" b="1" dirty="0">
                <a:solidFill>
                  <a:sysClr val="window" lastClr="FFFFFF">
                    <a:lumMod val="95000"/>
                  </a:sysClr>
                </a:solidFill>
                <a:latin typeface="微软雅黑" pitchFamily="34" charset="-122"/>
                <a:ea typeface="微软雅黑" pitchFamily="34" charset="-122"/>
              </a:rPr>
              <a:t>意义</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28" name="文本3"/>
          <p:cNvSpPr>
            <a:spLocks noChangeArrowheads="1"/>
          </p:cNvSpPr>
          <p:nvPr/>
        </p:nvSpPr>
        <p:spPr bwMode="ltGray">
          <a:xfrm>
            <a:off x="3397572" y="3477171"/>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29" name="标题3"/>
          <p:cNvSpPr>
            <a:spLocks noChangeArrowheads="1"/>
          </p:cNvSpPr>
          <p:nvPr/>
        </p:nvSpPr>
        <p:spPr bwMode="gray">
          <a:xfrm>
            <a:off x="2770509" y="3470027"/>
            <a:ext cx="1628775" cy="973931"/>
          </a:xfrm>
          <a:prstGeom prst="roundRect">
            <a:avLst>
              <a:gd name="adj" fmla="val 11921"/>
            </a:avLst>
          </a:prstGeom>
          <a:solidFill>
            <a:srgbClr val="002060"/>
          </a:solidFill>
          <a:ln w="25400" cap="flat" cmpd="sng" algn="ctr">
            <a:noFill/>
            <a:prstDash val="solid"/>
          </a:ln>
          <a:effectLst>
            <a:outerShdw blurRad="50800" dist="38100" dir="2700000" algn="tl" rotWithShape="0">
              <a:prstClr val="black">
                <a:alpha val="40000"/>
              </a:prstClr>
            </a:outerShdw>
          </a:effectLst>
        </p:spPr>
        <p:txBody>
          <a:bodyPr anchor="ctr"/>
          <a:lstStyle/>
          <a:p>
            <a:pPr lvl="0" algn="ctr" fontAlgn="base">
              <a:lnSpc>
                <a:spcPct val="120000"/>
              </a:lnSpc>
              <a:spcBef>
                <a:spcPct val="0"/>
              </a:spcBef>
              <a:spcAft>
                <a:spcPct val="0"/>
              </a:spcAft>
            </a:pPr>
            <a:r>
              <a:rPr lang="zh-CN" altLang="en-US" sz="1400" b="1" dirty="0" smtClean="0">
                <a:solidFill>
                  <a:sysClr val="window" lastClr="FFFFFF">
                    <a:lumMod val="95000"/>
                  </a:sysClr>
                </a:solidFill>
                <a:latin typeface="微软雅黑" pitchFamily="34" charset="-122"/>
                <a:ea typeface="微软雅黑" pitchFamily="34" charset="-122"/>
              </a:rPr>
              <a:t>第三层意义</a:t>
            </a:r>
            <a:endParaRPr lang="zh-CN" altLang="zh-CN" sz="1400" b="1" dirty="0">
              <a:solidFill>
                <a:sysClr val="window" lastClr="FFFFFF">
                  <a:lumMod val="95000"/>
                </a:sysClr>
              </a:solidFill>
              <a:latin typeface="微软雅黑" pitchFamily="34" charset="-122"/>
              <a:ea typeface="微软雅黑" pitchFamily="34" charset="-122"/>
            </a:endParaRPr>
          </a:p>
        </p:txBody>
      </p:sp>
      <p:grpSp>
        <p:nvGrpSpPr>
          <p:cNvPr id="30" name="圆形"/>
          <p:cNvGrpSpPr/>
          <p:nvPr/>
        </p:nvGrpSpPr>
        <p:grpSpPr>
          <a:xfrm>
            <a:off x="378418" y="2040359"/>
            <a:ext cx="1480686" cy="1450790"/>
            <a:chOff x="4828393" y="2858615"/>
            <a:chExt cx="1931237" cy="1931674"/>
          </a:xfrm>
          <a:effectLst>
            <a:outerShdw blurRad="50800" dist="38100" dir="2700000" algn="tl" rotWithShape="0">
              <a:prstClr val="black">
                <a:alpha val="40000"/>
              </a:prstClr>
            </a:outerShdw>
          </a:effectLst>
        </p:grpSpPr>
        <p:sp>
          <p:nvSpPr>
            <p:cNvPr id="31" name="Oval 19"/>
            <p:cNvSpPr>
              <a:spLocks noChangeArrowheads="1"/>
            </p:cNvSpPr>
            <p:nvPr/>
          </p:nvSpPr>
          <p:spPr bwMode="auto">
            <a:xfrm>
              <a:off x="4828393" y="2858615"/>
              <a:ext cx="1931237" cy="1931674"/>
            </a:xfrm>
            <a:prstGeom prst="ellipse">
              <a:avLst/>
            </a:prstGeom>
            <a:solidFill>
              <a:srgbClr val="002060"/>
            </a:solidFill>
            <a:ln w="9525">
              <a:solidFill>
                <a:srgbClr val="F9F9F9"/>
              </a:solidFill>
              <a:round/>
              <a:headEnd/>
              <a:tailEnd/>
            </a:ln>
            <a:effectLst/>
          </p:spPr>
          <p:txBody>
            <a:bodyPr anchor="ctr"/>
            <a:lstStyle/>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添加</a:t>
              </a:r>
              <a:endParaRPr lang="en-US" altLang="zh-CN" sz="2400" b="1" kern="0" dirty="0" smtClean="0">
                <a:solidFill>
                  <a:schemeClr val="bg1"/>
                </a:solidFill>
                <a:latin typeface="Arial" pitchFamily="34" charset="0"/>
                <a:ea typeface="微软雅黑" pitchFamily="34" charset="-122"/>
              </a:endParaRPr>
            </a:p>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文本</a:t>
              </a:r>
              <a:endParaRPr lang="zh-CN" altLang="en-US" sz="2400" b="1" kern="0" dirty="0">
                <a:solidFill>
                  <a:schemeClr val="bg1"/>
                </a:solidFill>
                <a:latin typeface="Arial" pitchFamily="34" charset="0"/>
                <a:ea typeface="微软雅黑" pitchFamily="34" charset="-122"/>
              </a:endParaRPr>
            </a:p>
          </p:txBody>
        </p:sp>
        <p:sp>
          <p:nvSpPr>
            <p:cNvPr id="32"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400" b="1" kern="0" dirty="0">
                <a:solidFill>
                  <a:schemeClr val="bg1"/>
                </a:solidFill>
                <a:ea typeface="微软雅黑" pitchFamily="34" charset="-122"/>
              </a:endParaRPr>
            </a:p>
          </p:txBody>
        </p:sp>
      </p:grpSp>
      <p:sp>
        <p:nvSpPr>
          <p:cNvPr id="33" name="标题1"/>
          <p:cNvSpPr>
            <a:spLocks noChangeArrowheads="1"/>
          </p:cNvSpPr>
          <p:nvPr/>
        </p:nvSpPr>
        <p:spPr bwMode="gray">
          <a:xfrm>
            <a:off x="2776860" y="1201887"/>
            <a:ext cx="1628775" cy="973931"/>
          </a:xfrm>
          <a:prstGeom prst="roundRect">
            <a:avLst>
              <a:gd name="adj" fmla="val 11921"/>
            </a:avLst>
          </a:prstGeom>
          <a:solidFill>
            <a:srgbClr val="002060"/>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lang="zh-CN" altLang="en-US" sz="1400" b="1" dirty="0">
                <a:solidFill>
                  <a:sysClr val="window" lastClr="FFFFFF">
                    <a:lumMod val="95000"/>
                  </a:sysClr>
                </a:solidFill>
                <a:latin typeface="微软雅黑" pitchFamily="34" charset="-122"/>
                <a:ea typeface="微软雅黑" pitchFamily="34" charset="-122"/>
              </a:rPr>
              <a:t>第一</a:t>
            </a:r>
            <a:r>
              <a:rPr lang="zh-CN" altLang="en-US" sz="1400" b="1" dirty="0" smtClean="0">
                <a:solidFill>
                  <a:sysClr val="window" lastClr="FFFFFF">
                    <a:lumMod val="95000"/>
                  </a:sysClr>
                </a:solidFill>
                <a:latin typeface="微软雅黑" pitchFamily="34" charset="-122"/>
                <a:ea typeface="微软雅黑" pitchFamily="34" charset="-122"/>
              </a:rPr>
              <a:t>层意义</a:t>
            </a:r>
            <a:endParaRPr kumimoji="0" lang="zh-CN" altLang="zh-CN"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1432706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childTnLst>
                                </p:cTn>
                              </p:par>
                              <p:par>
                                <p:cTn id="13" presetID="8" presetClass="emph" presetSubtype="0" fill="hold" nodeType="withEffect">
                                  <p:stCondLst>
                                    <p:cond delay="0"/>
                                  </p:stCondLst>
                                  <p:childTnLst>
                                    <p:animRot by="21600000">
                                      <p:cBhvr>
                                        <p:cTn id="14" dur="500" fill="hold"/>
                                        <p:tgtEl>
                                          <p:spTgt spid="30"/>
                                        </p:tgtEl>
                                        <p:attrNameLst>
                                          <p:attrName>r</p:attrName>
                                        </p:attrNameLst>
                                      </p:cBhvr>
                                    </p:animRo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left)">
                                      <p:cBhvr>
                                        <p:cTn id="18" dur="500"/>
                                        <p:tgtEl>
                                          <p:spTgt spid="2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500"/>
                                        <p:tgtEl>
                                          <p:spTgt spid="2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par>
                          <p:cTn id="25" fill="hold">
                            <p:stCondLst>
                              <p:cond delay="1500"/>
                            </p:stCondLst>
                            <p:childTnLst>
                              <p:par>
                                <p:cTn id="26" presetID="1" presetClass="entr" presetSubtype="0" fill="hold" grpId="1" nodeType="afterEffect">
                                  <p:stCondLst>
                                    <p:cond delay="500"/>
                                  </p:stCondLst>
                                  <p:childTnLst>
                                    <p:set>
                                      <p:cBhvr>
                                        <p:cTn id="27" dur="1" fill="hold">
                                          <p:stCondLst>
                                            <p:cond delay="0"/>
                                          </p:stCondLst>
                                        </p:cTn>
                                        <p:tgtEl>
                                          <p:spTgt spid="33"/>
                                        </p:tgtEl>
                                        <p:attrNameLst>
                                          <p:attrName>style.visibility</p:attrName>
                                        </p:attrNameLst>
                                      </p:cBhvr>
                                      <p:to>
                                        <p:strVal val="visible"/>
                                      </p:to>
                                    </p:set>
                                  </p:childTnLst>
                                </p:cTn>
                              </p:par>
                              <p:par>
                                <p:cTn id="28"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9" dur="2000" fill="hold"/>
                                        <p:tgtEl>
                                          <p:spTgt spid="33"/>
                                        </p:tgtEl>
                                        <p:attrNameLst>
                                          <p:attrName>ppt_x</p:attrName>
                                          <p:attrName>ppt_y</p:attrName>
                                        </p:attrNameLst>
                                      </p:cBhvr>
                                      <p:rCtr x="451" y="29599"/>
                                    </p:animMotion>
                                  </p:childTnLst>
                                </p:cTn>
                              </p:par>
                              <p:par>
                                <p:cTn id="30" presetID="32" presetClass="emph" presetSubtype="0" fill="hold" grpId="2" nodeType="withEffect">
                                  <p:stCondLst>
                                    <p:cond delay="500"/>
                                  </p:stCondLst>
                                  <p:childTnLst>
                                    <p:animRot by="120000">
                                      <p:cBhvr>
                                        <p:cTn id="31" dur="200" fill="hold">
                                          <p:stCondLst>
                                            <p:cond delay="0"/>
                                          </p:stCondLst>
                                        </p:cTn>
                                        <p:tgtEl>
                                          <p:spTgt spid="33"/>
                                        </p:tgtEl>
                                        <p:attrNameLst>
                                          <p:attrName>r</p:attrName>
                                        </p:attrNameLst>
                                      </p:cBhvr>
                                    </p:animRot>
                                    <p:animRot by="-240000">
                                      <p:cBhvr>
                                        <p:cTn id="32" dur="400" fill="hold">
                                          <p:stCondLst>
                                            <p:cond delay="400"/>
                                          </p:stCondLst>
                                        </p:cTn>
                                        <p:tgtEl>
                                          <p:spTgt spid="33"/>
                                        </p:tgtEl>
                                        <p:attrNameLst>
                                          <p:attrName>r</p:attrName>
                                        </p:attrNameLst>
                                      </p:cBhvr>
                                    </p:animRot>
                                    <p:animRot by="240000">
                                      <p:cBhvr>
                                        <p:cTn id="33" dur="400" fill="hold">
                                          <p:stCondLst>
                                            <p:cond delay="800"/>
                                          </p:stCondLst>
                                        </p:cTn>
                                        <p:tgtEl>
                                          <p:spTgt spid="33"/>
                                        </p:tgtEl>
                                        <p:attrNameLst>
                                          <p:attrName>r</p:attrName>
                                        </p:attrNameLst>
                                      </p:cBhvr>
                                    </p:animRot>
                                    <p:animRot by="-240000">
                                      <p:cBhvr>
                                        <p:cTn id="34" dur="400" fill="hold">
                                          <p:stCondLst>
                                            <p:cond delay="1200"/>
                                          </p:stCondLst>
                                        </p:cTn>
                                        <p:tgtEl>
                                          <p:spTgt spid="33"/>
                                        </p:tgtEl>
                                        <p:attrNameLst>
                                          <p:attrName>r</p:attrName>
                                        </p:attrNameLst>
                                      </p:cBhvr>
                                    </p:animRot>
                                    <p:animRot by="120000">
                                      <p:cBhvr>
                                        <p:cTn id="35" dur="400" fill="hold">
                                          <p:stCondLst>
                                            <p:cond delay="1600"/>
                                          </p:stCondLst>
                                        </p:cTn>
                                        <p:tgtEl>
                                          <p:spTgt spid="33"/>
                                        </p:tgtEl>
                                        <p:attrNameLst>
                                          <p:attrName>r</p:attrName>
                                        </p:attrNameLst>
                                      </p:cBhvr>
                                    </p:animRot>
                                  </p:childTnLst>
                                </p:cTn>
                              </p:par>
                              <p:par>
                                <p:cTn id="36" presetID="10" presetClass="entr" presetSubtype="0" fill="hold" grpId="0" nodeType="withEffect">
                                  <p:stCondLst>
                                    <p:cond delay="100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childTnLst>
                                </p:cTn>
                              </p:par>
                              <p:par>
                                <p:cTn id="39" presetID="10" presetClass="entr" presetSubtype="0" fill="hold" grpId="0" nodeType="withEffect">
                                  <p:stCondLst>
                                    <p:cond delay="150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1000"/>
                                        <p:tgtEl>
                                          <p:spTgt spid="29"/>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1" grpId="0" animBg="1"/>
      <p:bldP spid="22" grpId="0" animBg="1"/>
      <p:bldP spid="23" grpId="0" animBg="1"/>
      <p:bldP spid="24" grpId="0" animBg="1"/>
      <p:bldP spid="26" grpId="0" animBg="1"/>
      <p:bldP spid="27" grpId="0" animBg="1"/>
      <p:bldP spid="28" grpId="0" animBg="1"/>
      <p:bldP spid="29" grpId="0" animBg="1"/>
      <p:bldP spid="33" grpId="0" animBg="1"/>
      <p:bldP spid="33" grpId="1" animBg="1"/>
      <p:bldP spid="33" grpId="2"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矩形 62"/>
          <p:cNvSpPr/>
          <p:nvPr/>
        </p:nvSpPr>
        <p:spPr>
          <a:xfrm>
            <a:off x="575415" y="10135"/>
            <a:ext cx="2339102" cy="523220"/>
          </a:xfrm>
          <a:prstGeom prst="rect">
            <a:avLst/>
          </a:prstGeom>
        </p:spPr>
        <p:txBody>
          <a:bodyPr wrap="none">
            <a:spAutoFit/>
          </a:bodyPr>
          <a:lstStyle/>
          <a:p>
            <a:r>
              <a:rPr lang="zh-CN" altLang="en-US" sz="2800" dirty="0">
                <a:solidFill>
                  <a:schemeClr val="bg1"/>
                </a:solidFill>
                <a:latin typeface="微软雅黑"/>
                <a:ea typeface="微软雅黑"/>
              </a:rPr>
              <a:t>国外研究综述</a:t>
            </a:r>
          </a:p>
        </p:txBody>
      </p:sp>
      <p:sp>
        <p:nvSpPr>
          <p:cNvPr id="436" name="Title 1"/>
          <p:cNvSpPr txBox="1">
            <a:spLocks/>
          </p:cNvSpPr>
          <p:nvPr/>
        </p:nvSpPr>
        <p:spPr>
          <a:xfrm>
            <a:off x="5953409" y="1277467"/>
            <a:ext cx="2438400" cy="285750"/>
          </a:xfrm>
          <a:prstGeom prst="rect">
            <a:avLst/>
          </a:prstGeom>
        </p:spPr>
        <p:txBody>
          <a:bodyPr lIns="91426" tIns="45712" rIns="91426" bIns="45712">
            <a:noAutofit/>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pPr>
              <a:lnSpc>
                <a:spcPct val="150000"/>
              </a:lnSpc>
            </a:pPr>
            <a:r>
              <a:rPr lang="zh-CN" altLang="en-US" sz="1400" b="1" dirty="0">
                <a:solidFill>
                  <a:schemeClr val="tx1">
                    <a:lumMod val="85000"/>
                    <a:lumOff val="15000"/>
                  </a:schemeClr>
                </a:solidFill>
                <a:latin typeface="微软雅黑" pitchFamily="34" charset="-122"/>
                <a:ea typeface="微软雅黑" pitchFamily="34" charset="-122"/>
              </a:rPr>
              <a:t>单击此处添加标题</a:t>
            </a:r>
          </a:p>
          <a:p>
            <a:pPr lvl="0">
              <a:spcBef>
                <a:spcPct val="0"/>
              </a:spcBef>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sz="1100" dirty="0">
              <a:solidFill>
                <a:schemeClr val="tx1">
                  <a:lumMod val="85000"/>
                  <a:lumOff val="15000"/>
                </a:schemeClr>
              </a:solidFill>
              <a:latin typeface="微软雅黑" pitchFamily="34" charset="-122"/>
              <a:ea typeface="微软雅黑" pitchFamily="34" charset="-122"/>
              <a:cs typeface="Open Sans" pitchFamily="34" charset="0"/>
            </a:endParaRPr>
          </a:p>
        </p:txBody>
      </p:sp>
      <p:grpSp>
        <p:nvGrpSpPr>
          <p:cNvPr id="437" name="Group 245"/>
          <p:cNvGrpSpPr/>
          <p:nvPr/>
        </p:nvGrpSpPr>
        <p:grpSpPr>
          <a:xfrm>
            <a:off x="467009" y="1391766"/>
            <a:ext cx="4876800" cy="3124200"/>
            <a:chOff x="555625" y="290513"/>
            <a:chExt cx="8032751" cy="4562476"/>
          </a:xfrm>
        </p:grpSpPr>
        <p:sp>
          <p:nvSpPr>
            <p:cNvPr id="438" name="AutoShape 3"/>
            <p:cNvSpPr>
              <a:spLocks noChangeAspect="1" noChangeArrowheads="1" noTextEdit="1"/>
            </p:cNvSpPr>
            <p:nvPr/>
          </p:nvSpPr>
          <p:spPr bwMode="auto">
            <a:xfrm>
              <a:off x="555625" y="293688"/>
              <a:ext cx="8032750" cy="4556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39" name="Freeform 5"/>
            <p:cNvSpPr>
              <a:spLocks/>
            </p:cNvSpPr>
            <p:nvPr/>
          </p:nvSpPr>
          <p:spPr bwMode="auto">
            <a:xfrm>
              <a:off x="8024813" y="4662488"/>
              <a:ext cx="7938" cy="11113"/>
            </a:xfrm>
            <a:custGeom>
              <a:avLst/>
              <a:gdLst/>
              <a:ahLst/>
              <a:cxnLst>
                <a:cxn ang="0">
                  <a:pos x="3" y="0"/>
                </a:cxn>
                <a:cxn ang="0">
                  <a:pos x="0" y="7"/>
                </a:cxn>
                <a:cxn ang="0">
                  <a:pos x="5" y="4"/>
                </a:cxn>
                <a:cxn ang="0">
                  <a:pos x="3" y="0"/>
                </a:cxn>
                <a:cxn ang="0">
                  <a:pos x="3" y="0"/>
                </a:cxn>
              </a:cxnLst>
              <a:rect l="0" t="0" r="r" b="b"/>
              <a:pathLst>
                <a:path w="5" h="7">
                  <a:moveTo>
                    <a:pt x="3" y="0"/>
                  </a:moveTo>
                  <a:lnTo>
                    <a:pt x="0" y="7"/>
                  </a:lnTo>
                  <a:lnTo>
                    <a:pt x="5" y="4"/>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40" name="Freeform 6"/>
            <p:cNvSpPr>
              <a:spLocks/>
            </p:cNvSpPr>
            <p:nvPr/>
          </p:nvSpPr>
          <p:spPr bwMode="auto">
            <a:xfrm>
              <a:off x="2876550" y="4816476"/>
              <a:ext cx="19050" cy="3175"/>
            </a:xfrm>
            <a:custGeom>
              <a:avLst/>
              <a:gdLst/>
              <a:ahLst/>
              <a:cxnLst>
                <a:cxn ang="0">
                  <a:pos x="12" y="0"/>
                </a:cxn>
                <a:cxn ang="0">
                  <a:pos x="2" y="0"/>
                </a:cxn>
                <a:cxn ang="0">
                  <a:pos x="0" y="2"/>
                </a:cxn>
                <a:cxn ang="0">
                  <a:pos x="2" y="2"/>
                </a:cxn>
                <a:cxn ang="0">
                  <a:pos x="12" y="0"/>
                </a:cxn>
                <a:cxn ang="0">
                  <a:pos x="12" y="0"/>
                </a:cxn>
              </a:cxnLst>
              <a:rect l="0" t="0" r="r" b="b"/>
              <a:pathLst>
                <a:path w="12" h="2">
                  <a:moveTo>
                    <a:pt x="12" y="0"/>
                  </a:moveTo>
                  <a:lnTo>
                    <a:pt x="2" y="0"/>
                  </a:lnTo>
                  <a:lnTo>
                    <a:pt x="0" y="2"/>
                  </a:lnTo>
                  <a:lnTo>
                    <a:pt x="2" y="2"/>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41" name="Freeform 7"/>
            <p:cNvSpPr>
              <a:spLocks/>
            </p:cNvSpPr>
            <p:nvPr/>
          </p:nvSpPr>
          <p:spPr bwMode="auto">
            <a:xfrm>
              <a:off x="2722563" y="4729163"/>
              <a:ext cx="142875" cy="98425"/>
            </a:xfrm>
            <a:custGeom>
              <a:avLst/>
              <a:gdLst/>
              <a:ahLst/>
              <a:cxnLst>
                <a:cxn ang="0">
                  <a:pos x="28" y="0"/>
                </a:cxn>
                <a:cxn ang="0">
                  <a:pos x="24" y="5"/>
                </a:cxn>
                <a:cxn ang="0">
                  <a:pos x="14" y="7"/>
                </a:cxn>
                <a:cxn ang="0">
                  <a:pos x="19" y="10"/>
                </a:cxn>
                <a:cxn ang="0">
                  <a:pos x="14" y="12"/>
                </a:cxn>
                <a:cxn ang="0">
                  <a:pos x="14" y="19"/>
                </a:cxn>
                <a:cxn ang="0">
                  <a:pos x="31" y="21"/>
                </a:cxn>
                <a:cxn ang="0">
                  <a:pos x="19" y="31"/>
                </a:cxn>
                <a:cxn ang="0">
                  <a:pos x="19" y="40"/>
                </a:cxn>
                <a:cxn ang="0">
                  <a:pos x="28" y="45"/>
                </a:cxn>
                <a:cxn ang="0">
                  <a:pos x="19" y="40"/>
                </a:cxn>
                <a:cxn ang="0">
                  <a:pos x="17" y="43"/>
                </a:cxn>
                <a:cxn ang="0">
                  <a:pos x="19" y="45"/>
                </a:cxn>
                <a:cxn ang="0">
                  <a:pos x="17" y="48"/>
                </a:cxn>
                <a:cxn ang="0">
                  <a:pos x="7" y="38"/>
                </a:cxn>
                <a:cxn ang="0">
                  <a:pos x="9" y="45"/>
                </a:cxn>
                <a:cxn ang="0">
                  <a:pos x="0" y="48"/>
                </a:cxn>
                <a:cxn ang="0">
                  <a:pos x="2" y="52"/>
                </a:cxn>
                <a:cxn ang="0">
                  <a:pos x="9" y="52"/>
                </a:cxn>
                <a:cxn ang="0">
                  <a:pos x="7" y="55"/>
                </a:cxn>
                <a:cxn ang="0">
                  <a:pos x="33" y="59"/>
                </a:cxn>
                <a:cxn ang="0">
                  <a:pos x="40" y="57"/>
                </a:cxn>
                <a:cxn ang="0">
                  <a:pos x="47" y="55"/>
                </a:cxn>
                <a:cxn ang="0">
                  <a:pos x="71" y="62"/>
                </a:cxn>
                <a:cxn ang="0">
                  <a:pos x="83" y="59"/>
                </a:cxn>
                <a:cxn ang="0">
                  <a:pos x="90" y="55"/>
                </a:cxn>
                <a:cxn ang="0">
                  <a:pos x="76" y="50"/>
                </a:cxn>
                <a:cxn ang="0">
                  <a:pos x="50" y="29"/>
                </a:cxn>
                <a:cxn ang="0">
                  <a:pos x="40" y="17"/>
                </a:cxn>
                <a:cxn ang="0">
                  <a:pos x="47" y="14"/>
                </a:cxn>
                <a:cxn ang="0">
                  <a:pos x="40" y="5"/>
                </a:cxn>
                <a:cxn ang="0">
                  <a:pos x="31" y="3"/>
                </a:cxn>
                <a:cxn ang="0">
                  <a:pos x="28" y="0"/>
                </a:cxn>
                <a:cxn ang="0">
                  <a:pos x="28" y="0"/>
                </a:cxn>
              </a:cxnLst>
              <a:rect l="0" t="0" r="r" b="b"/>
              <a:pathLst>
                <a:path w="90" h="62">
                  <a:moveTo>
                    <a:pt x="28" y="0"/>
                  </a:moveTo>
                  <a:lnTo>
                    <a:pt x="24" y="5"/>
                  </a:lnTo>
                  <a:lnTo>
                    <a:pt x="14" y="7"/>
                  </a:lnTo>
                  <a:lnTo>
                    <a:pt x="19" y="10"/>
                  </a:lnTo>
                  <a:lnTo>
                    <a:pt x="14" y="12"/>
                  </a:lnTo>
                  <a:lnTo>
                    <a:pt x="14" y="19"/>
                  </a:lnTo>
                  <a:lnTo>
                    <a:pt x="31" y="21"/>
                  </a:lnTo>
                  <a:lnTo>
                    <a:pt x="19" y="31"/>
                  </a:lnTo>
                  <a:lnTo>
                    <a:pt x="19" y="40"/>
                  </a:lnTo>
                  <a:lnTo>
                    <a:pt x="28" y="45"/>
                  </a:lnTo>
                  <a:lnTo>
                    <a:pt x="19" y="40"/>
                  </a:lnTo>
                  <a:lnTo>
                    <a:pt x="17" y="43"/>
                  </a:lnTo>
                  <a:lnTo>
                    <a:pt x="19" y="45"/>
                  </a:lnTo>
                  <a:lnTo>
                    <a:pt x="17" y="48"/>
                  </a:lnTo>
                  <a:lnTo>
                    <a:pt x="7" y="38"/>
                  </a:lnTo>
                  <a:lnTo>
                    <a:pt x="9" y="45"/>
                  </a:lnTo>
                  <a:lnTo>
                    <a:pt x="0" y="48"/>
                  </a:lnTo>
                  <a:lnTo>
                    <a:pt x="2" y="52"/>
                  </a:lnTo>
                  <a:lnTo>
                    <a:pt x="9" y="52"/>
                  </a:lnTo>
                  <a:lnTo>
                    <a:pt x="7" y="55"/>
                  </a:lnTo>
                  <a:lnTo>
                    <a:pt x="33" y="59"/>
                  </a:lnTo>
                  <a:lnTo>
                    <a:pt x="40" y="57"/>
                  </a:lnTo>
                  <a:lnTo>
                    <a:pt x="47" y="55"/>
                  </a:lnTo>
                  <a:lnTo>
                    <a:pt x="71" y="62"/>
                  </a:lnTo>
                  <a:lnTo>
                    <a:pt x="83" y="59"/>
                  </a:lnTo>
                  <a:lnTo>
                    <a:pt x="90" y="55"/>
                  </a:lnTo>
                  <a:lnTo>
                    <a:pt x="76" y="50"/>
                  </a:lnTo>
                  <a:lnTo>
                    <a:pt x="50" y="29"/>
                  </a:lnTo>
                  <a:lnTo>
                    <a:pt x="40" y="17"/>
                  </a:lnTo>
                  <a:lnTo>
                    <a:pt x="47" y="14"/>
                  </a:lnTo>
                  <a:lnTo>
                    <a:pt x="40" y="5"/>
                  </a:lnTo>
                  <a:lnTo>
                    <a:pt x="31" y="3"/>
                  </a:lnTo>
                  <a:lnTo>
                    <a:pt x="28" y="0"/>
                  </a:lnTo>
                  <a:lnTo>
                    <a:pt x="28"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42" name="Freeform 8"/>
            <p:cNvSpPr>
              <a:spLocks/>
            </p:cNvSpPr>
            <p:nvPr/>
          </p:nvSpPr>
          <p:spPr bwMode="auto">
            <a:xfrm>
              <a:off x="2741613" y="4830763"/>
              <a:ext cx="3175" cy="3175"/>
            </a:xfrm>
            <a:custGeom>
              <a:avLst/>
              <a:gdLst/>
              <a:ahLst/>
              <a:cxnLst>
                <a:cxn ang="0">
                  <a:pos x="2" y="0"/>
                </a:cxn>
                <a:cxn ang="0">
                  <a:pos x="0" y="0"/>
                </a:cxn>
                <a:cxn ang="0">
                  <a:pos x="2" y="2"/>
                </a:cxn>
                <a:cxn ang="0">
                  <a:pos x="2" y="0"/>
                </a:cxn>
                <a:cxn ang="0">
                  <a:pos x="2" y="0"/>
                </a:cxn>
              </a:cxnLst>
              <a:rect l="0" t="0" r="r" b="b"/>
              <a:pathLst>
                <a:path w="2" h="2">
                  <a:moveTo>
                    <a:pt x="2" y="0"/>
                  </a:moveTo>
                  <a:lnTo>
                    <a:pt x="0" y="0"/>
                  </a:lnTo>
                  <a:lnTo>
                    <a:pt x="2" y="2"/>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43" name="Freeform 9"/>
            <p:cNvSpPr>
              <a:spLocks/>
            </p:cNvSpPr>
            <p:nvPr/>
          </p:nvSpPr>
          <p:spPr bwMode="auto">
            <a:xfrm>
              <a:off x="2736850" y="4770438"/>
              <a:ext cx="7938" cy="22225"/>
            </a:xfrm>
            <a:custGeom>
              <a:avLst/>
              <a:gdLst/>
              <a:ahLst/>
              <a:cxnLst>
                <a:cxn ang="0">
                  <a:pos x="3" y="0"/>
                </a:cxn>
                <a:cxn ang="0">
                  <a:pos x="0" y="12"/>
                </a:cxn>
                <a:cxn ang="0">
                  <a:pos x="5" y="14"/>
                </a:cxn>
                <a:cxn ang="0">
                  <a:pos x="3" y="12"/>
                </a:cxn>
                <a:cxn ang="0">
                  <a:pos x="5" y="12"/>
                </a:cxn>
                <a:cxn ang="0">
                  <a:pos x="3" y="0"/>
                </a:cxn>
                <a:cxn ang="0">
                  <a:pos x="3" y="0"/>
                </a:cxn>
              </a:cxnLst>
              <a:rect l="0" t="0" r="r" b="b"/>
              <a:pathLst>
                <a:path w="5" h="14">
                  <a:moveTo>
                    <a:pt x="3" y="0"/>
                  </a:moveTo>
                  <a:lnTo>
                    <a:pt x="0" y="12"/>
                  </a:lnTo>
                  <a:lnTo>
                    <a:pt x="5" y="14"/>
                  </a:lnTo>
                  <a:lnTo>
                    <a:pt x="3" y="12"/>
                  </a:lnTo>
                  <a:lnTo>
                    <a:pt x="5" y="12"/>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44" name="Freeform 10"/>
            <p:cNvSpPr>
              <a:spLocks/>
            </p:cNvSpPr>
            <p:nvPr/>
          </p:nvSpPr>
          <p:spPr bwMode="auto">
            <a:xfrm>
              <a:off x="2706688" y="4781551"/>
              <a:ext cx="23813" cy="15875"/>
            </a:xfrm>
            <a:custGeom>
              <a:avLst/>
              <a:gdLst/>
              <a:ahLst/>
              <a:cxnLst>
                <a:cxn ang="0">
                  <a:pos x="3" y="0"/>
                </a:cxn>
                <a:cxn ang="0">
                  <a:pos x="0" y="0"/>
                </a:cxn>
                <a:cxn ang="0">
                  <a:pos x="0" y="7"/>
                </a:cxn>
                <a:cxn ang="0">
                  <a:pos x="15" y="10"/>
                </a:cxn>
                <a:cxn ang="0">
                  <a:pos x="3" y="0"/>
                </a:cxn>
                <a:cxn ang="0">
                  <a:pos x="3" y="0"/>
                </a:cxn>
              </a:cxnLst>
              <a:rect l="0" t="0" r="r" b="b"/>
              <a:pathLst>
                <a:path w="15" h="10">
                  <a:moveTo>
                    <a:pt x="3" y="0"/>
                  </a:moveTo>
                  <a:lnTo>
                    <a:pt x="0" y="0"/>
                  </a:lnTo>
                  <a:lnTo>
                    <a:pt x="0" y="7"/>
                  </a:lnTo>
                  <a:lnTo>
                    <a:pt x="15" y="10"/>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45" name="Freeform 11"/>
            <p:cNvSpPr>
              <a:spLocks/>
            </p:cNvSpPr>
            <p:nvPr/>
          </p:nvSpPr>
          <p:spPr bwMode="auto">
            <a:xfrm>
              <a:off x="2673350" y="4762501"/>
              <a:ext cx="30163" cy="30163"/>
            </a:xfrm>
            <a:custGeom>
              <a:avLst/>
              <a:gdLst/>
              <a:ahLst/>
              <a:cxnLst>
                <a:cxn ang="0">
                  <a:pos x="0" y="0"/>
                </a:cxn>
                <a:cxn ang="0">
                  <a:pos x="5" y="15"/>
                </a:cxn>
                <a:cxn ang="0">
                  <a:pos x="10" y="19"/>
                </a:cxn>
                <a:cxn ang="0">
                  <a:pos x="17" y="17"/>
                </a:cxn>
                <a:cxn ang="0">
                  <a:pos x="19" y="12"/>
                </a:cxn>
                <a:cxn ang="0">
                  <a:pos x="10" y="3"/>
                </a:cxn>
                <a:cxn ang="0">
                  <a:pos x="0" y="0"/>
                </a:cxn>
                <a:cxn ang="0">
                  <a:pos x="0" y="0"/>
                </a:cxn>
              </a:cxnLst>
              <a:rect l="0" t="0" r="r" b="b"/>
              <a:pathLst>
                <a:path w="19" h="19">
                  <a:moveTo>
                    <a:pt x="0" y="0"/>
                  </a:moveTo>
                  <a:lnTo>
                    <a:pt x="5" y="15"/>
                  </a:lnTo>
                  <a:lnTo>
                    <a:pt x="10" y="19"/>
                  </a:lnTo>
                  <a:lnTo>
                    <a:pt x="17" y="17"/>
                  </a:lnTo>
                  <a:lnTo>
                    <a:pt x="19" y="12"/>
                  </a:lnTo>
                  <a:lnTo>
                    <a:pt x="10" y="3"/>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46" name="Freeform 12"/>
            <p:cNvSpPr>
              <a:spLocks/>
            </p:cNvSpPr>
            <p:nvPr/>
          </p:nvSpPr>
          <p:spPr bwMode="auto">
            <a:xfrm>
              <a:off x="2651125" y="4740276"/>
              <a:ext cx="33338" cy="22225"/>
            </a:xfrm>
            <a:custGeom>
              <a:avLst/>
              <a:gdLst/>
              <a:ahLst/>
              <a:cxnLst>
                <a:cxn ang="0">
                  <a:pos x="0" y="0"/>
                </a:cxn>
                <a:cxn ang="0">
                  <a:pos x="2" y="5"/>
                </a:cxn>
                <a:cxn ang="0">
                  <a:pos x="21" y="14"/>
                </a:cxn>
                <a:cxn ang="0">
                  <a:pos x="0" y="0"/>
                </a:cxn>
                <a:cxn ang="0">
                  <a:pos x="0" y="0"/>
                </a:cxn>
              </a:cxnLst>
              <a:rect l="0" t="0" r="r" b="b"/>
              <a:pathLst>
                <a:path w="21" h="14">
                  <a:moveTo>
                    <a:pt x="0" y="0"/>
                  </a:moveTo>
                  <a:lnTo>
                    <a:pt x="2" y="5"/>
                  </a:lnTo>
                  <a:lnTo>
                    <a:pt x="21" y="14"/>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47" name="Freeform 13"/>
            <p:cNvSpPr>
              <a:spLocks/>
            </p:cNvSpPr>
            <p:nvPr/>
          </p:nvSpPr>
          <p:spPr bwMode="auto">
            <a:xfrm>
              <a:off x="2665413" y="4729163"/>
              <a:ext cx="4763" cy="7938"/>
            </a:xfrm>
            <a:custGeom>
              <a:avLst/>
              <a:gdLst/>
              <a:ahLst/>
              <a:cxnLst>
                <a:cxn ang="0">
                  <a:pos x="3" y="0"/>
                </a:cxn>
                <a:cxn ang="0">
                  <a:pos x="0" y="0"/>
                </a:cxn>
                <a:cxn ang="0">
                  <a:pos x="0" y="5"/>
                </a:cxn>
                <a:cxn ang="0">
                  <a:pos x="3" y="0"/>
                </a:cxn>
                <a:cxn ang="0">
                  <a:pos x="3" y="0"/>
                </a:cxn>
              </a:cxnLst>
              <a:rect l="0" t="0" r="r" b="b"/>
              <a:pathLst>
                <a:path w="3" h="5">
                  <a:moveTo>
                    <a:pt x="3" y="0"/>
                  </a:moveTo>
                  <a:lnTo>
                    <a:pt x="0" y="0"/>
                  </a:lnTo>
                  <a:lnTo>
                    <a:pt x="0" y="5"/>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48" name="Freeform 14"/>
            <p:cNvSpPr>
              <a:spLocks/>
            </p:cNvSpPr>
            <p:nvPr/>
          </p:nvSpPr>
          <p:spPr bwMode="auto">
            <a:xfrm>
              <a:off x="2662238" y="4699001"/>
              <a:ext cx="3175" cy="7938"/>
            </a:xfrm>
            <a:custGeom>
              <a:avLst/>
              <a:gdLst/>
              <a:ahLst/>
              <a:cxnLst>
                <a:cxn ang="0">
                  <a:pos x="0" y="0"/>
                </a:cxn>
                <a:cxn ang="0">
                  <a:pos x="0" y="3"/>
                </a:cxn>
                <a:cxn ang="0">
                  <a:pos x="2" y="5"/>
                </a:cxn>
                <a:cxn ang="0">
                  <a:pos x="0" y="0"/>
                </a:cxn>
                <a:cxn ang="0">
                  <a:pos x="0" y="0"/>
                </a:cxn>
                <a:cxn ang="0">
                  <a:pos x="0" y="0"/>
                </a:cxn>
              </a:cxnLst>
              <a:rect l="0" t="0" r="r" b="b"/>
              <a:pathLst>
                <a:path w="2" h="5">
                  <a:moveTo>
                    <a:pt x="0" y="0"/>
                  </a:moveTo>
                  <a:lnTo>
                    <a:pt x="0" y="3"/>
                  </a:lnTo>
                  <a:lnTo>
                    <a:pt x="2" y="5"/>
                  </a:lnTo>
                  <a:lnTo>
                    <a:pt x="0" y="0"/>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49" name="Freeform 15"/>
            <p:cNvSpPr>
              <a:spLocks/>
            </p:cNvSpPr>
            <p:nvPr/>
          </p:nvSpPr>
          <p:spPr bwMode="auto">
            <a:xfrm>
              <a:off x="2643188" y="4679951"/>
              <a:ext cx="7938" cy="12700"/>
            </a:xfrm>
            <a:custGeom>
              <a:avLst/>
              <a:gdLst/>
              <a:ahLst/>
              <a:cxnLst>
                <a:cxn ang="0">
                  <a:pos x="5" y="0"/>
                </a:cxn>
                <a:cxn ang="0">
                  <a:pos x="0" y="8"/>
                </a:cxn>
                <a:cxn ang="0">
                  <a:pos x="5" y="8"/>
                </a:cxn>
                <a:cxn ang="0">
                  <a:pos x="5" y="0"/>
                </a:cxn>
                <a:cxn ang="0">
                  <a:pos x="5" y="0"/>
                </a:cxn>
              </a:cxnLst>
              <a:rect l="0" t="0" r="r" b="b"/>
              <a:pathLst>
                <a:path w="5" h="8">
                  <a:moveTo>
                    <a:pt x="5" y="0"/>
                  </a:moveTo>
                  <a:lnTo>
                    <a:pt x="0" y="8"/>
                  </a:lnTo>
                  <a:lnTo>
                    <a:pt x="5" y="8"/>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50" name="Freeform 16"/>
            <p:cNvSpPr>
              <a:spLocks/>
            </p:cNvSpPr>
            <p:nvPr/>
          </p:nvSpPr>
          <p:spPr bwMode="auto">
            <a:xfrm>
              <a:off x="2647950" y="4662488"/>
              <a:ext cx="6350" cy="17463"/>
            </a:xfrm>
            <a:custGeom>
              <a:avLst/>
              <a:gdLst/>
              <a:ahLst/>
              <a:cxnLst>
                <a:cxn ang="0">
                  <a:pos x="0" y="0"/>
                </a:cxn>
                <a:cxn ang="0">
                  <a:pos x="2" y="11"/>
                </a:cxn>
                <a:cxn ang="0">
                  <a:pos x="4" y="11"/>
                </a:cxn>
                <a:cxn ang="0">
                  <a:pos x="4" y="7"/>
                </a:cxn>
                <a:cxn ang="0">
                  <a:pos x="0" y="0"/>
                </a:cxn>
                <a:cxn ang="0">
                  <a:pos x="0" y="0"/>
                </a:cxn>
              </a:cxnLst>
              <a:rect l="0" t="0" r="r" b="b"/>
              <a:pathLst>
                <a:path w="4" h="11">
                  <a:moveTo>
                    <a:pt x="0" y="0"/>
                  </a:moveTo>
                  <a:lnTo>
                    <a:pt x="2" y="11"/>
                  </a:lnTo>
                  <a:lnTo>
                    <a:pt x="4" y="11"/>
                  </a:lnTo>
                  <a:lnTo>
                    <a:pt x="4" y="7"/>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51" name="Freeform 17"/>
            <p:cNvSpPr>
              <a:spLocks/>
            </p:cNvSpPr>
            <p:nvPr/>
          </p:nvSpPr>
          <p:spPr bwMode="auto">
            <a:xfrm>
              <a:off x="2632075" y="4649788"/>
              <a:ext cx="15875" cy="7938"/>
            </a:xfrm>
            <a:custGeom>
              <a:avLst/>
              <a:gdLst/>
              <a:ahLst/>
              <a:cxnLst>
                <a:cxn ang="0">
                  <a:pos x="10" y="0"/>
                </a:cxn>
                <a:cxn ang="0">
                  <a:pos x="0" y="0"/>
                </a:cxn>
                <a:cxn ang="0">
                  <a:pos x="7" y="5"/>
                </a:cxn>
                <a:cxn ang="0">
                  <a:pos x="10" y="0"/>
                </a:cxn>
                <a:cxn ang="0">
                  <a:pos x="10" y="0"/>
                </a:cxn>
              </a:cxnLst>
              <a:rect l="0" t="0" r="r" b="b"/>
              <a:pathLst>
                <a:path w="10" h="5">
                  <a:moveTo>
                    <a:pt x="10" y="0"/>
                  </a:moveTo>
                  <a:lnTo>
                    <a:pt x="0" y="0"/>
                  </a:lnTo>
                  <a:lnTo>
                    <a:pt x="7" y="5"/>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52" name="Freeform 18"/>
            <p:cNvSpPr>
              <a:spLocks/>
            </p:cNvSpPr>
            <p:nvPr/>
          </p:nvSpPr>
          <p:spPr bwMode="auto">
            <a:xfrm>
              <a:off x="2632075" y="4627563"/>
              <a:ext cx="7938" cy="7938"/>
            </a:xfrm>
            <a:custGeom>
              <a:avLst/>
              <a:gdLst/>
              <a:ahLst/>
              <a:cxnLst>
                <a:cxn ang="0">
                  <a:pos x="0" y="0"/>
                </a:cxn>
                <a:cxn ang="0">
                  <a:pos x="0" y="3"/>
                </a:cxn>
                <a:cxn ang="0">
                  <a:pos x="5" y="5"/>
                </a:cxn>
                <a:cxn ang="0">
                  <a:pos x="0" y="0"/>
                </a:cxn>
                <a:cxn ang="0">
                  <a:pos x="0" y="0"/>
                </a:cxn>
              </a:cxnLst>
              <a:rect l="0" t="0" r="r" b="b"/>
              <a:pathLst>
                <a:path w="5" h="5">
                  <a:moveTo>
                    <a:pt x="0" y="0"/>
                  </a:moveTo>
                  <a:lnTo>
                    <a:pt x="0" y="3"/>
                  </a:lnTo>
                  <a:lnTo>
                    <a:pt x="5" y="5"/>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53" name="Freeform 19"/>
            <p:cNvSpPr>
              <a:spLocks/>
            </p:cNvSpPr>
            <p:nvPr/>
          </p:nvSpPr>
          <p:spPr bwMode="auto">
            <a:xfrm>
              <a:off x="2632075" y="4591051"/>
              <a:ext cx="4763" cy="6350"/>
            </a:xfrm>
            <a:custGeom>
              <a:avLst/>
              <a:gdLst/>
              <a:ahLst/>
              <a:cxnLst>
                <a:cxn ang="0">
                  <a:pos x="0" y="0"/>
                </a:cxn>
                <a:cxn ang="0">
                  <a:pos x="0" y="2"/>
                </a:cxn>
                <a:cxn ang="0">
                  <a:pos x="0" y="4"/>
                </a:cxn>
                <a:cxn ang="0">
                  <a:pos x="3" y="2"/>
                </a:cxn>
                <a:cxn ang="0">
                  <a:pos x="0" y="0"/>
                </a:cxn>
                <a:cxn ang="0">
                  <a:pos x="0" y="0"/>
                </a:cxn>
              </a:cxnLst>
              <a:rect l="0" t="0" r="r" b="b"/>
              <a:pathLst>
                <a:path w="3" h="4">
                  <a:moveTo>
                    <a:pt x="0" y="0"/>
                  </a:moveTo>
                  <a:lnTo>
                    <a:pt x="0" y="2"/>
                  </a:lnTo>
                  <a:lnTo>
                    <a:pt x="0" y="4"/>
                  </a:lnTo>
                  <a:lnTo>
                    <a:pt x="3" y="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54" name="Freeform 20"/>
            <p:cNvSpPr>
              <a:spLocks/>
            </p:cNvSpPr>
            <p:nvPr/>
          </p:nvSpPr>
          <p:spPr bwMode="auto">
            <a:xfrm>
              <a:off x="2632075" y="4575176"/>
              <a:ext cx="7938" cy="19050"/>
            </a:xfrm>
            <a:custGeom>
              <a:avLst/>
              <a:gdLst/>
              <a:ahLst/>
              <a:cxnLst>
                <a:cxn ang="0">
                  <a:pos x="3" y="0"/>
                </a:cxn>
                <a:cxn ang="0">
                  <a:pos x="0" y="2"/>
                </a:cxn>
                <a:cxn ang="0">
                  <a:pos x="5" y="12"/>
                </a:cxn>
                <a:cxn ang="0">
                  <a:pos x="3" y="0"/>
                </a:cxn>
                <a:cxn ang="0">
                  <a:pos x="3" y="0"/>
                </a:cxn>
              </a:cxnLst>
              <a:rect l="0" t="0" r="r" b="b"/>
              <a:pathLst>
                <a:path w="5" h="12">
                  <a:moveTo>
                    <a:pt x="3" y="0"/>
                  </a:moveTo>
                  <a:lnTo>
                    <a:pt x="0" y="2"/>
                  </a:lnTo>
                  <a:lnTo>
                    <a:pt x="5" y="12"/>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55" name="Freeform 21"/>
            <p:cNvSpPr>
              <a:spLocks/>
            </p:cNvSpPr>
            <p:nvPr/>
          </p:nvSpPr>
          <p:spPr bwMode="auto">
            <a:xfrm>
              <a:off x="2651125" y="4560888"/>
              <a:ext cx="7938" cy="6350"/>
            </a:xfrm>
            <a:custGeom>
              <a:avLst/>
              <a:gdLst/>
              <a:ahLst/>
              <a:cxnLst>
                <a:cxn ang="0">
                  <a:pos x="2" y="0"/>
                </a:cxn>
                <a:cxn ang="0">
                  <a:pos x="0" y="0"/>
                </a:cxn>
                <a:cxn ang="0">
                  <a:pos x="5" y="4"/>
                </a:cxn>
                <a:cxn ang="0">
                  <a:pos x="2" y="0"/>
                </a:cxn>
                <a:cxn ang="0">
                  <a:pos x="2" y="0"/>
                </a:cxn>
              </a:cxnLst>
              <a:rect l="0" t="0" r="r" b="b"/>
              <a:pathLst>
                <a:path w="5" h="4">
                  <a:moveTo>
                    <a:pt x="2" y="0"/>
                  </a:moveTo>
                  <a:lnTo>
                    <a:pt x="0" y="0"/>
                  </a:lnTo>
                  <a:lnTo>
                    <a:pt x="5" y="4"/>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56" name="Freeform 22"/>
            <p:cNvSpPr>
              <a:spLocks/>
            </p:cNvSpPr>
            <p:nvPr/>
          </p:nvSpPr>
          <p:spPr bwMode="auto">
            <a:xfrm>
              <a:off x="2752725" y="4822826"/>
              <a:ext cx="19050" cy="4763"/>
            </a:xfrm>
            <a:custGeom>
              <a:avLst/>
              <a:gdLst/>
              <a:ahLst/>
              <a:cxnLst>
                <a:cxn ang="0">
                  <a:pos x="0" y="0"/>
                </a:cxn>
                <a:cxn ang="0">
                  <a:pos x="2" y="3"/>
                </a:cxn>
                <a:cxn ang="0">
                  <a:pos x="12" y="3"/>
                </a:cxn>
                <a:cxn ang="0">
                  <a:pos x="0" y="0"/>
                </a:cxn>
                <a:cxn ang="0">
                  <a:pos x="0" y="0"/>
                </a:cxn>
              </a:cxnLst>
              <a:rect l="0" t="0" r="r" b="b"/>
              <a:pathLst>
                <a:path w="12" h="3">
                  <a:moveTo>
                    <a:pt x="0" y="0"/>
                  </a:moveTo>
                  <a:lnTo>
                    <a:pt x="2" y="3"/>
                  </a:lnTo>
                  <a:lnTo>
                    <a:pt x="12" y="3"/>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57" name="Freeform 23"/>
            <p:cNvSpPr>
              <a:spLocks/>
            </p:cNvSpPr>
            <p:nvPr/>
          </p:nvSpPr>
          <p:spPr bwMode="auto">
            <a:xfrm>
              <a:off x="2755900" y="4822826"/>
              <a:ext cx="46038" cy="30163"/>
            </a:xfrm>
            <a:custGeom>
              <a:avLst/>
              <a:gdLst/>
              <a:ahLst/>
              <a:cxnLst>
                <a:cxn ang="0">
                  <a:pos x="22" y="0"/>
                </a:cxn>
                <a:cxn ang="0">
                  <a:pos x="0" y="5"/>
                </a:cxn>
                <a:cxn ang="0">
                  <a:pos x="7" y="5"/>
                </a:cxn>
                <a:cxn ang="0">
                  <a:pos x="5" y="10"/>
                </a:cxn>
                <a:cxn ang="0">
                  <a:pos x="7" y="15"/>
                </a:cxn>
                <a:cxn ang="0">
                  <a:pos x="12" y="15"/>
                </a:cxn>
                <a:cxn ang="0">
                  <a:pos x="10" y="10"/>
                </a:cxn>
                <a:cxn ang="0">
                  <a:pos x="12" y="7"/>
                </a:cxn>
                <a:cxn ang="0">
                  <a:pos x="29" y="19"/>
                </a:cxn>
                <a:cxn ang="0">
                  <a:pos x="26" y="12"/>
                </a:cxn>
                <a:cxn ang="0">
                  <a:pos x="19" y="10"/>
                </a:cxn>
                <a:cxn ang="0">
                  <a:pos x="26" y="7"/>
                </a:cxn>
                <a:cxn ang="0">
                  <a:pos x="14" y="3"/>
                </a:cxn>
                <a:cxn ang="0">
                  <a:pos x="24" y="5"/>
                </a:cxn>
                <a:cxn ang="0">
                  <a:pos x="22" y="0"/>
                </a:cxn>
                <a:cxn ang="0">
                  <a:pos x="22" y="0"/>
                </a:cxn>
              </a:cxnLst>
              <a:rect l="0" t="0" r="r" b="b"/>
              <a:pathLst>
                <a:path w="29" h="19">
                  <a:moveTo>
                    <a:pt x="22" y="0"/>
                  </a:moveTo>
                  <a:lnTo>
                    <a:pt x="0" y="5"/>
                  </a:lnTo>
                  <a:lnTo>
                    <a:pt x="7" y="5"/>
                  </a:lnTo>
                  <a:lnTo>
                    <a:pt x="5" y="10"/>
                  </a:lnTo>
                  <a:lnTo>
                    <a:pt x="7" y="15"/>
                  </a:lnTo>
                  <a:lnTo>
                    <a:pt x="12" y="15"/>
                  </a:lnTo>
                  <a:lnTo>
                    <a:pt x="10" y="10"/>
                  </a:lnTo>
                  <a:lnTo>
                    <a:pt x="12" y="7"/>
                  </a:lnTo>
                  <a:lnTo>
                    <a:pt x="29" y="19"/>
                  </a:lnTo>
                  <a:lnTo>
                    <a:pt x="26" y="12"/>
                  </a:lnTo>
                  <a:lnTo>
                    <a:pt x="19" y="10"/>
                  </a:lnTo>
                  <a:lnTo>
                    <a:pt x="26" y="7"/>
                  </a:lnTo>
                  <a:lnTo>
                    <a:pt x="14" y="3"/>
                  </a:lnTo>
                  <a:lnTo>
                    <a:pt x="24" y="5"/>
                  </a:lnTo>
                  <a:lnTo>
                    <a:pt x="22" y="0"/>
                  </a:lnTo>
                  <a:lnTo>
                    <a:pt x="2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58" name="Freeform 24"/>
            <p:cNvSpPr>
              <a:spLocks/>
            </p:cNvSpPr>
            <p:nvPr/>
          </p:nvSpPr>
          <p:spPr bwMode="auto">
            <a:xfrm>
              <a:off x="2797175" y="4822826"/>
              <a:ext cx="22225" cy="11113"/>
            </a:xfrm>
            <a:custGeom>
              <a:avLst/>
              <a:gdLst/>
              <a:ahLst/>
              <a:cxnLst>
                <a:cxn ang="0">
                  <a:pos x="14" y="0"/>
                </a:cxn>
                <a:cxn ang="0">
                  <a:pos x="0" y="3"/>
                </a:cxn>
                <a:cxn ang="0">
                  <a:pos x="0" y="5"/>
                </a:cxn>
                <a:cxn ang="0">
                  <a:pos x="7" y="7"/>
                </a:cxn>
                <a:cxn ang="0">
                  <a:pos x="14" y="5"/>
                </a:cxn>
                <a:cxn ang="0">
                  <a:pos x="14" y="0"/>
                </a:cxn>
                <a:cxn ang="0">
                  <a:pos x="14" y="0"/>
                </a:cxn>
              </a:cxnLst>
              <a:rect l="0" t="0" r="r" b="b"/>
              <a:pathLst>
                <a:path w="14" h="7">
                  <a:moveTo>
                    <a:pt x="14" y="0"/>
                  </a:moveTo>
                  <a:lnTo>
                    <a:pt x="0" y="3"/>
                  </a:lnTo>
                  <a:lnTo>
                    <a:pt x="0" y="5"/>
                  </a:lnTo>
                  <a:lnTo>
                    <a:pt x="7" y="7"/>
                  </a:lnTo>
                  <a:lnTo>
                    <a:pt x="14" y="5"/>
                  </a:lnTo>
                  <a:lnTo>
                    <a:pt x="14" y="0"/>
                  </a:lnTo>
                  <a:lnTo>
                    <a:pt x="14"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59" name="Freeform 25"/>
            <p:cNvSpPr>
              <a:spLocks/>
            </p:cNvSpPr>
            <p:nvPr/>
          </p:nvSpPr>
          <p:spPr bwMode="auto">
            <a:xfrm>
              <a:off x="8407400" y="4435476"/>
              <a:ext cx="19050" cy="19050"/>
            </a:xfrm>
            <a:custGeom>
              <a:avLst/>
              <a:gdLst/>
              <a:ahLst/>
              <a:cxnLst>
                <a:cxn ang="0">
                  <a:pos x="12" y="0"/>
                </a:cxn>
                <a:cxn ang="0">
                  <a:pos x="0" y="0"/>
                </a:cxn>
                <a:cxn ang="0">
                  <a:pos x="0" y="5"/>
                </a:cxn>
                <a:cxn ang="0">
                  <a:pos x="3" y="5"/>
                </a:cxn>
                <a:cxn ang="0">
                  <a:pos x="5" y="12"/>
                </a:cxn>
                <a:cxn ang="0">
                  <a:pos x="12" y="0"/>
                </a:cxn>
                <a:cxn ang="0">
                  <a:pos x="12" y="0"/>
                </a:cxn>
              </a:cxnLst>
              <a:rect l="0" t="0" r="r" b="b"/>
              <a:pathLst>
                <a:path w="12" h="12">
                  <a:moveTo>
                    <a:pt x="12" y="0"/>
                  </a:moveTo>
                  <a:lnTo>
                    <a:pt x="0" y="0"/>
                  </a:lnTo>
                  <a:lnTo>
                    <a:pt x="0" y="5"/>
                  </a:lnTo>
                  <a:lnTo>
                    <a:pt x="3" y="5"/>
                  </a:lnTo>
                  <a:lnTo>
                    <a:pt x="5" y="12"/>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60" name="Freeform 26"/>
            <p:cNvSpPr>
              <a:spLocks/>
            </p:cNvSpPr>
            <p:nvPr/>
          </p:nvSpPr>
          <p:spPr bwMode="auto">
            <a:xfrm>
              <a:off x="8167688" y="4165601"/>
              <a:ext cx="139700" cy="211138"/>
            </a:xfrm>
            <a:custGeom>
              <a:avLst/>
              <a:gdLst/>
              <a:ahLst/>
              <a:cxnLst>
                <a:cxn ang="0">
                  <a:pos x="7" y="0"/>
                </a:cxn>
                <a:cxn ang="0">
                  <a:pos x="0" y="2"/>
                </a:cxn>
                <a:cxn ang="0">
                  <a:pos x="10" y="19"/>
                </a:cxn>
                <a:cxn ang="0">
                  <a:pos x="12" y="21"/>
                </a:cxn>
                <a:cxn ang="0">
                  <a:pos x="14" y="26"/>
                </a:cxn>
                <a:cxn ang="0">
                  <a:pos x="21" y="36"/>
                </a:cxn>
                <a:cxn ang="0">
                  <a:pos x="24" y="36"/>
                </a:cxn>
                <a:cxn ang="0">
                  <a:pos x="24" y="43"/>
                </a:cxn>
                <a:cxn ang="0">
                  <a:pos x="28" y="50"/>
                </a:cxn>
                <a:cxn ang="0">
                  <a:pos x="28" y="47"/>
                </a:cxn>
                <a:cxn ang="0">
                  <a:pos x="28" y="50"/>
                </a:cxn>
                <a:cxn ang="0">
                  <a:pos x="33" y="54"/>
                </a:cxn>
                <a:cxn ang="0">
                  <a:pos x="33" y="64"/>
                </a:cxn>
                <a:cxn ang="0">
                  <a:pos x="31" y="64"/>
                </a:cxn>
                <a:cxn ang="0">
                  <a:pos x="28" y="78"/>
                </a:cxn>
                <a:cxn ang="0">
                  <a:pos x="21" y="83"/>
                </a:cxn>
                <a:cxn ang="0">
                  <a:pos x="17" y="90"/>
                </a:cxn>
                <a:cxn ang="0">
                  <a:pos x="38" y="104"/>
                </a:cxn>
                <a:cxn ang="0">
                  <a:pos x="38" y="111"/>
                </a:cxn>
                <a:cxn ang="0">
                  <a:pos x="31" y="125"/>
                </a:cxn>
                <a:cxn ang="0">
                  <a:pos x="43" y="133"/>
                </a:cxn>
                <a:cxn ang="0">
                  <a:pos x="62" y="109"/>
                </a:cxn>
                <a:cxn ang="0">
                  <a:pos x="66" y="97"/>
                </a:cxn>
                <a:cxn ang="0">
                  <a:pos x="64" y="90"/>
                </a:cxn>
                <a:cxn ang="0">
                  <a:pos x="69" y="88"/>
                </a:cxn>
                <a:cxn ang="0">
                  <a:pos x="81" y="85"/>
                </a:cxn>
                <a:cxn ang="0">
                  <a:pos x="81" y="78"/>
                </a:cxn>
                <a:cxn ang="0">
                  <a:pos x="85" y="76"/>
                </a:cxn>
                <a:cxn ang="0">
                  <a:pos x="88" y="57"/>
                </a:cxn>
                <a:cxn ang="0">
                  <a:pos x="78" y="54"/>
                </a:cxn>
                <a:cxn ang="0">
                  <a:pos x="66" y="62"/>
                </a:cxn>
                <a:cxn ang="0">
                  <a:pos x="52" y="57"/>
                </a:cxn>
                <a:cxn ang="0">
                  <a:pos x="47" y="40"/>
                </a:cxn>
                <a:cxn ang="0">
                  <a:pos x="40" y="36"/>
                </a:cxn>
                <a:cxn ang="0">
                  <a:pos x="40" y="45"/>
                </a:cxn>
                <a:cxn ang="0">
                  <a:pos x="36" y="43"/>
                </a:cxn>
                <a:cxn ang="0">
                  <a:pos x="38" y="38"/>
                </a:cxn>
                <a:cxn ang="0">
                  <a:pos x="31" y="28"/>
                </a:cxn>
                <a:cxn ang="0">
                  <a:pos x="33" y="28"/>
                </a:cxn>
                <a:cxn ang="0">
                  <a:pos x="28" y="17"/>
                </a:cxn>
                <a:cxn ang="0">
                  <a:pos x="14" y="7"/>
                </a:cxn>
                <a:cxn ang="0">
                  <a:pos x="12" y="7"/>
                </a:cxn>
                <a:cxn ang="0">
                  <a:pos x="7" y="0"/>
                </a:cxn>
                <a:cxn ang="0">
                  <a:pos x="7" y="0"/>
                </a:cxn>
              </a:cxnLst>
              <a:rect l="0" t="0" r="r" b="b"/>
              <a:pathLst>
                <a:path w="88" h="133">
                  <a:moveTo>
                    <a:pt x="7" y="0"/>
                  </a:moveTo>
                  <a:lnTo>
                    <a:pt x="0" y="2"/>
                  </a:lnTo>
                  <a:lnTo>
                    <a:pt x="10" y="19"/>
                  </a:lnTo>
                  <a:lnTo>
                    <a:pt x="12" y="21"/>
                  </a:lnTo>
                  <a:lnTo>
                    <a:pt x="14" y="26"/>
                  </a:lnTo>
                  <a:lnTo>
                    <a:pt x="21" y="36"/>
                  </a:lnTo>
                  <a:lnTo>
                    <a:pt x="24" y="36"/>
                  </a:lnTo>
                  <a:lnTo>
                    <a:pt x="24" y="43"/>
                  </a:lnTo>
                  <a:lnTo>
                    <a:pt x="28" y="50"/>
                  </a:lnTo>
                  <a:lnTo>
                    <a:pt x="28" y="47"/>
                  </a:lnTo>
                  <a:lnTo>
                    <a:pt x="28" y="50"/>
                  </a:lnTo>
                  <a:lnTo>
                    <a:pt x="33" y="54"/>
                  </a:lnTo>
                  <a:lnTo>
                    <a:pt x="33" y="64"/>
                  </a:lnTo>
                  <a:lnTo>
                    <a:pt x="31" y="64"/>
                  </a:lnTo>
                  <a:lnTo>
                    <a:pt x="28" y="78"/>
                  </a:lnTo>
                  <a:lnTo>
                    <a:pt x="21" y="83"/>
                  </a:lnTo>
                  <a:lnTo>
                    <a:pt x="17" y="90"/>
                  </a:lnTo>
                  <a:lnTo>
                    <a:pt x="38" y="104"/>
                  </a:lnTo>
                  <a:lnTo>
                    <a:pt x="38" y="111"/>
                  </a:lnTo>
                  <a:lnTo>
                    <a:pt x="31" y="125"/>
                  </a:lnTo>
                  <a:lnTo>
                    <a:pt x="43" y="133"/>
                  </a:lnTo>
                  <a:lnTo>
                    <a:pt x="62" y="109"/>
                  </a:lnTo>
                  <a:lnTo>
                    <a:pt x="66" y="97"/>
                  </a:lnTo>
                  <a:lnTo>
                    <a:pt x="64" y="90"/>
                  </a:lnTo>
                  <a:lnTo>
                    <a:pt x="69" y="88"/>
                  </a:lnTo>
                  <a:lnTo>
                    <a:pt x="81" y="85"/>
                  </a:lnTo>
                  <a:lnTo>
                    <a:pt x="81" y="78"/>
                  </a:lnTo>
                  <a:lnTo>
                    <a:pt x="85" y="76"/>
                  </a:lnTo>
                  <a:lnTo>
                    <a:pt x="88" y="57"/>
                  </a:lnTo>
                  <a:lnTo>
                    <a:pt x="78" y="54"/>
                  </a:lnTo>
                  <a:lnTo>
                    <a:pt x="66" y="62"/>
                  </a:lnTo>
                  <a:lnTo>
                    <a:pt x="52" y="57"/>
                  </a:lnTo>
                  <a:lnTo>
                    <a:pt x="47" y="40"/>
                  </a:lnTo>
                  <a:lnTo>
                    <a:pt x="40" y="36"/>
                  </a:lnTo>
                  <a:lnTo>
                    <a:pt x="40" y="45"/>
                  </a:lnTo>
                  <a:lnTo>
                    <a:pt x="36" y="43"/>
                  </a:lnTo>
                  <a:lnTo>
                    <a:pt x="38" y="38"/>
                  </a:lnTo>
                  <a:lnTo>
                    <a:pt x="31" y="28"/>
                  </a:lnTo>
                  <a:lnTo>
                    <a:pt x="33" y="28"/>
                  </a:lnTo>
                  <a:lnTo>
                    <a:pt x="28" y="17"/>
                  </a:lnTo>
                  <a:lnTo>
                    <a:pt x="14" y="7"/>
                  </a:lnTo>
                  <a:lnTo>
                    <a:pt x="12" y="7"/>
                  </a:lnTo>
                  <a:lnTo>
                    <a:pt x="7" y="0"/>
                  </a:lnTo>
                  <a:lnTo>
                    <a:pt x="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61" name="Freeform 27"/>
            <p:cNvSpPr>
              <a:spLocks/>
            </p:cNvSpPr>
            <p:nvPr/>
          </p:nvSpPr>
          <p:spPr bwMode="auto">
            <a:xfrm>
              <a:off x="8029575" y="4335463"/>
              <a:ext cx="182563" cy="198438"/>
            </a:xfrm>
            <a:custGeom>
              <a:avLst/>
              <a:gdLst/>
              <a:ahLst/>
              <a:cxnLst>
                <a:cxn ang="0">
                  <a:pos x="89" y="0"/>
                </a:cxn>
                <a:cxn ang="0">
                  <a:pos x="82" y="11"/>
                </a:cxn>
                <a:cxn ang="0">
                  <a:pos x="78" y="21"/>
                </a:cxn>
                <a:cxn ang="0">
                  <a:pos x="71" y="26"/>
                </a:cxn>
                <a:cxn ang="0">
                  <a:pos x="63" y="45"/>
                </a:cxn>
                <a:cxn ang="0">
                  <a:pos x="40" y="66"/>
                </a:cxn>
                <a:cxn ang="0">
                  <a:pos x="26" y="68"/>
                </a:cxn>
                <a:cxn ang="0">
                  <a:pos x="16" y="85"/>
                </a:cxn>
                <a:cxn ang="0">
                  <a:pos x="16" y="85"/>
                </a:cxn>
                <a:cxn ang="0">
                  <a:pos x="16" y="85"/>
                </a:cxn>
                <a:cxn ang="0">
                  <a:pos x="11" y="87"/>
                </a:cxn>
                <a:cxn ang="0">
                  <a:pos x="9" y="92"/>
                </a:cxn>
                <a:cxn ang="0">
                  <a:pos x="9" y="92"/>
                </a:cxn>
                <a:cxn ang="0">
                  <a:pos x="7" y="99"/>
                </a:cxn>
                <a:cxn ang="0">
                  <a:pos x="9" y="101"/>
                </a:cxn>
                <a:cxn ang="0">
                  <a:pos x="9" y="101"/>
                </a:cxn>
                <a:cxn ang="0">
                  <a:pos x="0" y="108"/>
                </a:cxn>
                <a:cxn ang="0">
                  <a:pos x="4" y="108"/>
                </a:cxn>
                <a:cxn ang="0">
                  <a:pos x="4" y="108"/>
                </a:cxn>
                <a:cxn ang="0">
                  <a:pos x="7" y="111"/>
                </a:cxn>
                <a:cxn ang="0">
                  <a:pos x="4" y="113"/>
                </a:cxn>
                <a:cxn ang="0">
                  <a:pos x="18" y="113"/>
                </a:cxn>
                <a:cxn ang="0">
                  <a:pos x="21" y="118"/>
                </a:cxn>
                <a:cxn ang="0">
                  <a:pos x="40" y="125"/>
                </a:cxn>
                <a:cxn ang="0">
                  <a:pos x="49" y="123"/>
                </a:cxn>
                <a:cxn ang="0">
                  <a:pos x="66" y="111"/>
                </a:cxn>
                <a:cxn ang="0">
                  <a:pos x="75" y="73"/>
                </a:cxn>
                <a:cxn ang="0">
                  <a:pos x="78" y="73"/>
                </a:cxn>
                <a:cxn ang="0">
                  <a:pos x="87" y="66"/>
                </a:cxn>
                <a:cxn ang="0">
                  <a:pos x="97" y="68"/>
                </a:cxn>
                <a:cxn ang="0">
                  <a:pos x="99" y="66"/>
                </a:cxn>
                <a:cxn ang="0">
                  <a:pos x="94" y="61"/>
                </a:cxn>
                <a:cxn ang="0">
                  <a:pos x="94" y="54"/>
                </a:cxn>
                <a:cxn ang="0">
                  <a:pos x="101" y="47"/>
                </a:cxn>
                <a:cxn ang="0">
                  <a:pos x="115" y="28"/>
                </a:cxn>
                <a:cxn ang="0">
                  <a:pos x="113" y="16"/>
                </a:cxn>
                <a:cxn ang="0">
                  <a:pos x="115" y="14"/>
                </a:cxn>
                <a:cxn ang="0">
                  <a:pos x="111" y="11"/>
                </a:cxn>
                <a:cxn ang="0">
                  <a:pos x="108" y="9"/>
                </a:cxn>
                <a:cxn ang="0">
                  <a:pos x="106" y="9"/>
                </a:cxn>
                <a:cxn ang="0">
                  <a:pos x="99" y="14"/>
                </a:cxn>
                <a:cxn ang="0">
                  <a:pos x="89" y="0"/>
                </a:cxn>
                <a:cxn ang="0">
                  <a:pos x="89" y="0"/>
                </a:cxn>
              </a:cxnLst>
              <a:rect l="0" t="0" r="r" b="b"/>
              <a:pathLst>
                <a:path w="115" h="125">
                  <a:moveTo>
                    <a:pt x="89" y="0"/>
                  </a:moveTo>
                  <a:lnTo>
                    <a:pt x="82" y="11"/>
                  </a:lnTo>
                  <a:lnTo>
                    <a:pt x="78" y="21"/>
                  </a:lnTo>
                  <a:lnTo>
                    <a:pt x="71" y="26"/>
                  </a:lnTo>
                  <a:lnTo>
                    <a:pt x="63" y="45"/>
                  </a:lnTo>
                  <a:lnTo>
                    <a:pt x="40" y="66"/>
                  </a:lnTo>
                  <a:lnTo>
                    <a:pt x="26" y="68"/>
                  </a:lnTo>
                  <a:lnTo>
                    <a:pt x="16" y="85"/>
                  </a:lnTo>
                  <a:lnTo>
                    <a:pt x="16" y="85"/>
                  </a:lnTo>
                  <a:lnTo>
                    <a:pt x="16" y="85"/>
                  </a:lnTo>
                  <a:lnTo>
                    <a:pt x="11" y="87"/>
                  </a:lnTo>
                  <a:lnTo>
                    <a:pt x="9" y="92"/>
                  </a:lnTo>
                  <a:lnTo>
                    <a:pt x="9" y="92"/>
                  </a:lnTo>
                  <a:lnTo>
                    <a:pt x="7" y="99"/>
                  </a:lnTo>
                  <a:lnTo>
                    <a:pt x="9" y="101"/>
                  </a:lnTo>
                  <a:lnTo>
                    <a:pt x="9" y="101"/>
                  </a:lnTo>
                  <a:lnTo>
                    <a:pt x="0" y="108"/>
                  </a:lnTo>
                  <a:lnTo>
                    <a:pt x="4" y="108"/>
                  </a:lnTo>
                  <a:lnTo>
                    <a:pt x="4" y="108"/>
                  </a:lnTo>
                  <a:lnTo>
                    <a:pt x="7" y="111"/>
                  </a:lnTo>
                  <a:lnTo>
                    <a:pt x="4" y="113"/>
                  </a:lnTo>
                  <a:lnTo>
                    <a:pt x="18" y="113"/>
                  </a:lnTo>
                  <a:lnTo>
                    <a:pt x="21" y="118"/>
                  </a:lnTo>
                  <a:lnTo>
                    <a:pt x="40" y="125"/>
                  </a:lnTo>
                  <a:lnTo>
                    <a:pt x="49" y="123"/>
                  </a:lnTo>
                  <a:lnTo>
                    <a:pt x="66" y="111"/>
                  </a:lnTo>
                  <a:lnTo>
                    <a:pt x="75" y="73"/>
                  </a:lnTo>
                  <a:lnTo>
                    <a:pt x="78" y="73"/>
                  </a:lnTo>
                  <a:lnTo>
                    <a:pt x="87" y="66"/>
                  </a:lnTo>
                  <a:lnTo>
                    <a:pt x="97" y="68"/>
                  </a:lnTo>
                  <a:lnTo>
                    <a:pt x="99" y="66"/>
                  </a:lnTo>
                  <a:lnTo>
                    <a:pt x="94" y="61"/>
                  </a:lnTo>
                  <a:lnTo>
                    <a:pt x="94" y="54"/>
                  </a:lnTo>
                  <a:lnTo>
                    <a:pt x="101" y="47"/>
                  </a:lnTo>
                  <a:lnTo>
                    <a:pt x="115" y="28"/>
                  </a:lnTo>
                  <a:lnTo>
                    <a:pt x="113" y="16"/>
                  </a:lnTo>
                  <a:lnTo>
                    <a:pt x="115" y="14"/>
                  </a:lnTo>
                  <a:lnTo>
                    <a:pt x="111" y="11"/>
                  </a:lnTo>
                  <a:lnTo>
                    <a:pt x="108" y="9"/>
                  </a:lnTo>
                  <a:lnTo>
                    <a:pt x="106" y="9"/>
                  </a:lnTo>
                  <a:lnTo>
                    <a:pt x="99" y="14"/>
                  </a:lnTo>
                  <a:lnTo>
                    <a:pt x="89" y="0"/>
                  </a:lnTo>
                  <a:lnTo>
                    <a:pt x="89"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62" name="Freeform 28"/>
            <p:cNvSpPr>
              <a:spLocks/>
            </p:cNvSpPr>
            <p:nvPr/>
          </p:nvSpPr>
          <p:spPr bwMode="auto">
            <a:xfrm>
              <a:off x="8054975" y="4525963"/>
              <a:ext cx="22225" cy="26988"/>
            </a:xfrm>
            <a:custGeom>
              <a:avLst/>
              <a:gdLst/>
              <a:ahLst/>
              <a:cxnLst>
                <a:cxn ang="0">
                  <a:pos x="5" y="0"/>
                </a:cxn>
                <a:cxn ang="0">
                  <a:pos x="0" y="17"/>
                </a:cxn>
                <a:cxn ang="0">
                  <a:pos x="14" y="12"/>
                </a:cxn>
                <a:cxn ang="0">
                  <a:pos x="10" y="3"/>
                </a:cxn>
                <a:cxn ang="0">
                  <a:pos x="5" y="0"/>
                </a:cxn>
                <a:cxn ang="0">
                  <a:pos x="5" y="0"/>
                </a:cxn>
              </a:cxnLst>
              <a:rect l="0" t="0" r="r" b="b"/>
              <a:pathLst>
                <a:path w="14" h="17">
                  <a:moveTo>
                    <a:pt x="5" y="0"/>
                  </a:moveTo>
                  <a:lnTo>
                    <a:pt x="0" y="17"/>
                  </a:lnTo>
                  <a:lnTo>
                    <a:pt x="14" y="12"/>
                  </a:lnTo>
                  <a:lnTo>
                    <a:pt x="10" y="3"/>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63" name="Freeform 29"/>
            <p:cNvSpPr>
              <a:spLocks/>
            </p:cNvSpPr>
            <p:nvPr/>
          </p:nvSpPr>
          <p:spPr bwMode="auto">
            <a:xfrm>
              <a:off x="6094413" y="3127376"/>
              <a:ext cx="52388" cy="95250"/>
            </a:xfrm>
            <a:custGeom>
              <a:avLst/>
              <a:gdLst/>
              <a:ahLst/>
              <a:cxnLst>
                <a:cxn ang="0">
                  <a:pos x="7" y="0"/>
                </a:cxn>
                <a:cxn ang="0">
                  <a:pos x="3" y="5"/>
                </a:cxn>
                <a:cxn ang="0">
                  <a:pos x="7" y="8"/>
                </a:cxn>
                <a:cxn ang="0">
                  <a:pos x="5" y="8"/>
                </a:cxn>
                <a:cxn ang="0">
                  <a:pos x="3" y="26"/>
                </a:cxn>
                <a:cxn ang="0">
                  <a:pos x="0" y="26"/>
                </a:cxn>
                <a:cxn ang="0">
                  <a:pos x="3" y="48"/>
                </a:cxn>
                <a:cxn ang="0">
                  <a:pos x="7" y="60"/>
                </a:cxn>
                <a:cxn ang="0">
                  <a:pos x="17" y="60"/>
                </a:cxn>
                <a:cxn ang="0">
                  <a:pos x="33" y="48"/>
                </a:cxn>
                <a:cxn ang="0">
                  <a:pos x="33" y="36"/>
                </a:cxn>
                <a:cxn ang="0">
                  <a:pos x="19" y="12"/>
                </a:cxn>
                <a:cxn ang="0">
                  <a:pos x="12" y="3"/>
                </a:cxn>
                <a:cxn ang="0">
                  <a:pos x="7" y="0"/>
                </a:cxn>
                <a:cxn ang="0">
                  <a:pos x="7" y="0"/>
                </a:cxn>
              </a:cxnLst>
              <a:rect l="0" t="0" r="r" b="b"/>
              <a:pathLst>
                <a:path w="33" h="60">
                  <a:moveTo>
                    <a:pt x="7" y="0"/>
                  </a:moveTo>
                  <a:lnTo>
                    <a:pt x="3" y="5"/>
                  </a:lnTo>
                  <a:lnTo>
                    <a:pt x="7" y="8"/>
                  </a:lnTo>
                  <a:lnTo>
                    <a:pt x="5" y="8"/>
                  </a:lnTo>
                  <a:lnTo>
                    <a:pt x="3" y="26"/>
                  </a:lnTo>
                  <a:lnTo>
                    <a:pt x="0" y="26"/>
                  </a:lnTo>
                  <a:lnTo>
                    <a:pt x="3" y="48"/>
                  </a:lnTo>
                  <a:lnTo>
                    <a:pt x="7" y="60"/>
                  </a:lnTo>
                  <a:lnTo>
                    <a:pt x="17" y="60"/>
                  </a:lnTo>
                  <a:lnTo>
                    <a:pt x="33" y="48"/>
                  </a:lnTo>
                  <a:lnTo>
                    <a:pt x="33" y="36"/>
                  </a:lnTo>
                  <a:lnTo>
                    <a:pt x="19" y="12"/>
                  </a:lnTo>
                  <a:lnTo>
                    <a:pt x="12" y="3"/>
                  </a:lnTo>
                  <a:lnTo>
                    <a:pt x="7" y="0"/>
                  </a:lnTo>
                  <a:lnTo>
                    <a:pt x="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64" name="Freeform 30"/>
            <p:cNvSpPr>
              <a:spLocks/>
            </p:cNvSpPr>
            <p:nvPr/>
          </p:nvSpPr>
          <p:spPr bwMode="auto">
            <a:xfrm>
              <a:off x="2813050" y="2928938"/>
              <a:ext cx="41275" cy="19050"/>
            </a:xfrm>
            <a:custGeom>
              <a:avLst/>
              <a:gdLst/>
              <a:ahLst/>
              <a:cxnLst>
                <a:cxn ang="0">
                  <a:pos x="2" y="0"/>
                </a:cxn>
                <a:cxn ang="0">
                  <a:pos x="0" y="7"/>
                </a:cxn>
                <a:cxn ang="0">
                  <a:pos x="2" y="12"/>
                </a:cxn>
                <a:cxn ang="0">
                  <a:pos x="16" y="12"/>
                </a:cxn>
                <a:cxn ang="0">
                  <a:pos x="26" y="7"/>
                </a:cxn>
                <a:cxn ang="0">
                  <a:pos x="23" y="2"/>
                </a:cxn>
                <a:cxn ang="0">
                  <a:pos x="2" y="0"/>
                </a:cxn>
                <a:cxn ang="0">
                  <a:pos x="2" y="0"/>
                </a:cxn>
              </a:cxnLst>
              <a:rect l="0" t="0" r="r" b="b"/>
              <a:pathLst>
                <a:path w="26" h="12">
                  <a:moveTo>
                    <a:pt x="2" y="0"/>
                  </a:moveTo>
                  <a:lnTo>
                    <a:pt x="0" y="7"/>
                  </a:lnTo>
                  <a:lnTo>
                    <a:pt x="2" y="12"/>
                  </a:lnTo>
                  <a:lnTo>
                    <a:pt x="16" y="12"/>
                  </a:lnTo>
                  <a:lnTo>
                    <a:pt x="26" y="7"/>
                  </a:lnTo>
                  <a:lnTo>
                    <a:pt x="23" y="2"/>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65" name="Freeform 31"/>
            <p:cNvSpPr>
              <a:spLocks/>
            </p:cNvSpPr>
            <p:nvPr/>
          </p:nvSpPr>
          <p:spPr bwMode="auto">
            <a:xfrm>
              <a:off x="8497888" y="1973263"/>
              <a:ext cx="19050" cy="12700"/>
            </a:xfrm>
            <a:custGeom>
              <a:avLst/>
              <a:gdLst/>
              <a:ahLst/>
              <a:cxnLst>
                <a:cxn ang="0">
                  <a:pos x="3" y="0"/>
                </a:cxn>
                <a:cxn ang="0">
                  <a:pos x="0" y="8"/>
                </a:cxn>
                <a:cxn ang="0">
                  <a:pos x="12" y="5"/>
                </a:cxn>
                <a:cxn ang="0">
                  <a:pos x="3" y="0"/>
                </a:cxn>
                <a:cxn ang="0">
                  <a:pos x="3" y="0"/>
                </a:cxn>
              </a:cxnLst>
              <a:rect l="0" t="0" r="r" b="b"/>
              <a:pathLst>
                <a:path w="12" h="8">
                  <a:moveTo>
                    <a:pt x="3" y="0"/>
                  </a:moveTo>
                  <a:lnTo>
                    <a:pt x="0" y="8"/>
                  </a:lnTo>
                  <a:lnTo>
                    <a:pt x="12" y="5"/>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66" name="Freeform 32"/>
            <p:cNvSpPr>
              <a:spLocks/>
            </p:cNvSpPr>
            <p:nvPr/>
          </p:nvSpPr>
          <p:spPr bwMode="auto">
            <a:xfrm>
              <a:off x="8453438" y="1973263"/>
              <a:ext cx="22225" cy="19050"/>
            </a:xfrm>
            <a:custGeom>
              <a:avLst/>
              <a:gdLst/>
              <a:ahLst/>
              <a:cxnLst>
                <a:cxn ang="0">
                  <a:pos x="5" y="0"/>
                </a:cxn>
                <a:cxn ang="0">
                  <a:pos x="0" y="10"/>
                </a:cxn>
                <a:cxn ang="0">
                  <a:pos x="2" y="12"/>
                </a:cxn>
                <a:cxn ang="0">
                  <a:pos x="14" y="5"/>
                </a:cxn>
                <a:cxn ang="0">
                  <a:pos x="5" y="0"/>
                </a:cxn>
                <a:cxn ang="0">
                  <a:pos x="5" y="0"/>
                </a:cxn>
              </a:cxnLst>
              <a:rect l="0" t="0" r="r" b="b"/>
              <a:pathLst>
                <a:path w="14" h="12">
                  <a:moveTo>
                    <a:pt x="5" y="0"/>
                  </a:moveTo>
                  <a:lnTo>
                    <a:pt x="0" y="10"/>
                  </a:lnTo>
                  <a:lnTo>
                    <a:pt x="2" y="12"/>
                  </a:lnTo>
                  <a:lnTo>
                    <a:pt x="14" y="5"/>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67" name="Freeform 33"/>
            <p:cNvSpPr>
              <a:spLocks/>
            </p:cNvSpPr>
            <p:nvPr/>
          </p:nvSpPr>
          <p:spPr bwMode="auto">
            <a:xfrm>
              <a:off x="8366125" y="1989138"/>
              <a:ext cx="53975" cy="22225"/>
            </a:xfrm>
            <a:custGeom>
              <a:avLst/>
              <a:gdLst/>
              <a:ahLst/>
              <a:cxnLst>
                <a:cxn ang="0">
                  <a:pos x="29" y="0"/>
                </a:cxn>
                <a:cxn ang="0">
                  <a:pos x="24" y="7"/>
                </a:cxn>
                <a:cxn ang="0">
                  <a:pos x="26" y="0"/>
                </a:cxn>
                <a:cxn ang="0">
                  <a:pos x="15" y="7"/>
                </a:cxn>
                <a:cxn ang="0">
                  <a:pos x="17" y="5"/>
                </a:cxn>
                <a:cxn ang="0">
                  <a:pos x="0" y="2"/>
                </a:cxn>
                <a:cxn ang="0">
                  <a:pos x="10" y="14"/>
                </a:cxn>
                <a:cxn ang="0">
                  <a:pos x="12" y="9"/>
                </a:cxn>
                <a:cxn ang="0">
                  <a:pos x="15" y="12"/>
                </a:cxn>
                <a:cxn ang="0">
                  <a:pos x="22" y="9"/>
                </a:cxn>
                <a:cxn ang="0">
                  <a:pos x="22" y="7"/>
                </a:cxn>
                <a:cxn ang="0">
                  <a:pos x="24" y="14"/>
                </a:cxn>
                <a:cxn ang="0">
                  <a:pos x="34" y="9"/>
                </a:cxn>
                <a:cxn ang="0">
                  <a:pos x="29" y="0"/>
                </a:cxn>
                <a:cxn ang="0">
                  <a:pos x="29" y="0"/>
                </a:cxn>
              </a:cxnLst>
              <a:rect l="0" t="0" r="r" b="b"/>
              <a:pathLst>
                <a:path w="34" h="14">
                  <a:moveTo>
                    <a:pt x="29" y="0"/>
                  </a:moveTo>
                  <a:lnTo>
                    <a:pt x="24" y="7"/>
                  </a:lnTo>
                  <a:lnTo>
                    <a:pt x="26" y="0"/>
                  </a:lnTo>
                  <a:lnTo>
                    <a:pt x="15" y="7"/>
                  </a:lnTo>
                  <a:lnTo>
                    <a:pt x="17" y="5"/>
                  </a:lnTo>
                  <a:lnTo>
                    <a:pt x="0" y="2"/>
                  </a:lnTo>
                  <a:lnTo>
                    <a:pt x="10" y="14"/>
                  </a:lnTo>
                  <a:lnTo>
                    <a:pt x="12" y="9"/>
                  </a:lnTo>
                  <a:lnTo>
                    <a:pt x="15" y="12"/>
                  </a:lnTo>
                  <a:lnTo>
                    <a:pt x="22" y="9"/>
                  </a:lnTo>
                  <a:lnTo>
                    <a:pt x="22" y="7"/>
                  </a:lnTo>
                  <a:lnTo>
                    <a:pt x="24" y="14"/>
                  </a:lnTo>
                  <a:lnTo>
                    <a:pt x="34" y="9"/>
                  </a:lnTo>
                  <a:lnTo>
                    <a:pt x="29" y="0"/>
                  </a:lnTo>
                  <a:lnTo>
                    <a:pt x="2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68" name="Freeform 34"/>
            <p:cNvSpPr>
              <a:spLocks/>
            </p:cNvSpPr>
            <p:nvPr/>
          </p:nvSpPr>
          <p:spPr bwMode="auto">
            <a:xfrm>
              <a:off x="8321675" y="1985963"/>
              <a:ext cx="11113" cy="17463"/>
            </a:xfrm>
            <a:custGeom>
              <a:avLst/>
              <a:gdLst/>
              <a:ahLst/>
              <a:cxnLst>
                <a:cxn ang="0">
                  <a:pos x="0" y="0"/>
                </a:cxn>
                <a:cxn ang="0">
                  <a:pos x="0" y="11"/>
                </a:cxn>
                <a:cxn ang="0">
                  <a:pos x="7" y="4"/>
                </a:cxn>
                <a:cxn ang="0">
                  <a:pos x="0" y="0"/>
                </a:cxn>
                <a:cxn ang="0">
                  <a:pos x="0" y="0"/>
                </a:cxn>
              </a:cxnLst>
              <a:rect l="0" t="0" r="r" b="b"/>
              <a:pathLst>
                <a:path w="7" h="11">
                  <a:moveTo>
                    <a:pt x="0" y="0"/>
                  </a:moveTo>
                  <a:lnTo>
                    <a:pt x="0" y="11"/>
                  </a:lnTo>
                  <a:lnTo>
                    <a:pt x="7" y="4"/>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69" name="Freeform 35"/>
            <p:cNvSpPr>
              <a:spLocks/>
            </p:cNvSpPr>
            <p:nvPr/>
          </p:nvSpPr>
          <p:spPr bwMode="auto">
            <a:xfrm>
              <a:off x="8266113" y="1978026"/>
              <a:ext cx="17463" cy="30163"/>
            </a:xfrm>
            <a:custGeom>
              <a:avLst/>
              <a:gdLst/>
              <a:ahLst/>
              <a:cxnLst>
                <a:cxn ang="0">
                  <a:pos x="11" y="0"/>
                </a:cxn>
                <a:cxn ang="0">
                  <a:pos x="0" y="19"/>
                </a:cxn>
                <a:cxn ang="0">
                  <a:pos x="11" y="12"/>
                </a:cxn>
                <a:cxn ang="0">
                  <a:pos x="11" y="0"/>
                </a:cxn>
                <a:cxn ang="0">
                  <a:pos x="11" y="0"/>
                </a:cxn>
              </a:cxnLst>
              <a:rect l="0" t="0" r="r" b="b"/>
              <a:pathLst>
                <a:path w="11" h="19">
                  <a:moveTo>
                    <a:pt x="11" y="0"/>
                  </a:moveTo>
                  <a:lnTo>
                    <a:pt x="0" y="19"/>
                  </a:lnTo>
                  <a:lnTo>
                    <a:pt x="11" y="12"/>
                  </a:lnTo>
                  <a:lnTo>
                    <a:pt x="11" y="0"/>
                  </a:lnTo>
                  <a:lnTo>
                    <a:pt x="11"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70" name="Freeform 36"/>
            <p:cNvSpPr>
              <a:spLocks/>
            </p:cNvSpPr>
            <p:nvPr/>
          </p:nvSpPr>
          <p:spPr bwMode="auto">
            <a:xfrm>
              <a:off x="8164513" y="1955801"/>
              <a:ext cx="30163" cy="14288"/>
            </a:xfrm>
            <a:custGeom>
              <a:avLst/>
              <a:gdLst/>
              <a:ahLst/>
              <a:cxnLst>
                <a:cxn ang="0">
                  <a:pos x="2" y="0"/>
                </a:cxn>
                <a:cxn ang="0">
                  <a:pos x="0" y="4"/>
                </a:cxn>
                <a:cxn ang="0">
                  <a:pos x="9" y="9"/>
                </a:cxn>
                <a:cxn ang="0">
                  <a:pos x="19" y="2"/>
                </a:cxn>
                <a:cxn ang="0">
                  <a:pos x="2" y="0"/>
                </a:cxn>
                <a:cxn ang="0">
                  <a:pos x="2" y="0"/>
                </a:cxn>
              </a:cxnLst>
              <a:rect l="0" t="0" r="r" b="b"/>
              <a:pathLst>
                <a:path w="19" h="9">
                  <a:moveTo>
                    <a:pt x="2" y="0"/>
                  </a:moveTo>
                  <a:lnTo>
                    <a:pt x="0" y="4"/>
                  </a:lnTo>
                  <a:lnTo>
                    <a:pt x="9" y="9"/>
                  </a:lnTo>
                  <a:lnTo>
                    <a:pt x="19" y="2"/>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71" name="Freeform 37"/>
            <p:cNvSpPr>
              <a:spLocks/>
            </p:cNvSpPr>
            <p:nvPr/>
          </p:nvSpPr>
          <p:spPr bwMode="auto">
            <a:xfrm>
              <a:off x="1636713" y="2541588"/>
              <a:ext cx="22225" cy="11113"/>
            </a:xfrm>
            <a:custGeom>
              <a:avLst/>
              <a:gdLst/>
              <a:ahLst/>
              <a:cxnLst>
                <a:cxn ang="0">
                  <a:pos x="0" y="0"/>
                </a:cxn>
                <a:cxn ang="0">
                  <a:pos x="3" y="7"/>
                </a:cxn>
                <a:cxn ang="0">
                  <a:pos x="14" y="5"/>
                </a:cxn>
                <a:cxn ang="0">
                  <a:pos x="0" y="0"/>
                </a:cxn>
                <a:cxn ang="0">
                  <a:pos x="0" y="0"/>
                </a:cxn>
              </a:cxnLst>
              <a:rect l="0" t="0" r="r" b="b"/>
              <a:pathLst>
                <a:path w="14" h="7">
                  <a:moveTo>
                    <a:pt x="0" y="0"/>
                  </a:moveTo>
                  <a:lnTo>
                    <a:pt x="3" y="7"/>
                  </a:lnTo>
                  <a:lnTo>
                    <a:pt x="14" y="5"/>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72" name="Freeform 38"/>
            <p:cNvSpPr>
              <a:spLocks/>
            </p:cNvSpPr>
            <p:nvPr/>
          </p:nvSpPr>
          <p:spPr bwMode="auto">
            <a:xfrm>
              <a:off x="8513763" y="1489076"/>
              <a:ext cx="74613" cy="44450"/>
            </a:xfrm>
            <a:custGeom>
              <a:avLst/>
              <a:gdLst/>
              <a:ahLst/>
              <a:cxnLst>
                <a:cxn ang="0">
                  <a:pos x="2" y="0"/>
                </a:cxn>
                <a:cxn ang="0">
                  <a:pos x="0" y="12"/>
                </a:cxn>
                <a:cxn ang="0">
                  <a:pos x="33" y="28"/>
                </a:cxn>
                <a:cxn ang="0">
                  <a:pos x="47" y="19"/>
                </a:cxn>
                <a:cxn ang="0">
                  <a:pos x="47" y="14"/>
                </a:cxn>
                <a:cxn ang="0">
                  <a:pos x="38" y="14"/>
                </a:cxn>
                <a:cxn ang="0">
                  <a:pos x="26" y="5"/>
                </a:cxn>
                <a:cxn ang="0">
                  <a:pos x="16" y="7"/>
                </a:cxn>
                <a:cxn ang="0">
                  <a:pos x="2" y="0"/>
                </a:cxn>
                <a:cxn ang="0">
                  <a:pos x="2" y="0"/>
                </a:cxn>
              </a:cxnLst>
              <a:rect l="0" t="0" r="r" b="b"/>
              <a:pathLst>
                <a:path w="47" h="28">
                  <a:moveTo>
                    <a:pt x="2" y="0"/>
                  </a:moveTo>
                  <a:lnTo>
                    <a:pt x="0" y="12"/>
                  </a:lnTo>
                  <a:lnTo>
                    <a:pt x="33" y="28"/>
                  </a:lnTo>
                  <a:lnTo>
                    <a:pt x="47" y="19"/>
                  </a:lnTo>
                  <a:lnTo>
                    <a:pt x="47" y="14"/>
                  </a:lnTo>
                  <a:lnTo>
                    <a:pt x="38" y="14"/>
                  </a:lnTo>
                  <a:lnTo>
                    <a:pt x="26" y="5"/>
                  </a:lnTo>
                  <a:lnTo>
                    <a:pt x="16" y="7"/>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73" name="Freeform 39"/>
            <p:cNvSpPr>
              <a:spLocks/>
            </p:cNvSpPr>
            <p:nvPr/>
          </p:nvSpPr>
          <p:spPr bwMode="auto">
            <a:xfrm>
              <a:off x="8574088" y="1939926"/>
              <a:ext cx="14288" cy="26988"/>
            </a:xfrm>
            <a:custGeom>
              <a:avLst/>
              <a:gdLst/>
              <a:ahLst/>
              <a:cxnLst>
                <a:cxn ang="0">
                  <a:pos x="9" y="0"/>
                </a:cxn>
                <a:cxn ang="0">
                  <a:pos x="0" y="14"/>
                </a:cxn>
                <a:cxn ang="0">
                  <a:pos x="2" y="17"/>
                </a:cxn>
                <a:cxn ang="0">
                  <a:pos x="9" y="12"/>
                </a:cxn>
                <a:cxn ang="0">
                  <a:pos x="9" y="0"/>
                </a:cxn>
                <a:cxn ang="0">
                  <a:pos x="9" y="0"/>
                </a:cxn>
              </a:cxnLst>
              <a:rect l="0" t="0" r="r" b="b"/>
              <a:pathLst>
                <a:path w="9" h="17">
                  <a:moveTo>
                    <a:pt x="9" y="0"/>
                  </a:moveTo>
                  <a:lnTo>
                    <a:pt x="0" y="14"/>
                  </a:lnTo>
                  <a:lnTo>
                    <a:pt x="2" y="17"/>
                  </a:lnTo>
                  <a:lnTo>
                    <a:pt x="9" y="12"/>
                  </a:lnTo>
                  <a:lnTo>
                    <a:pt x="9" y="0"/>
                  </a:lnTo>
                  <a:lnTo>
                    <a:pt x="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74" name="Freeform 40"/>
            <p:cNvSpPr>
              <a:spLocks noEditPoints="1"/>
            </p:cNvSpPr>
            <p:nvPr/>
          </p:nvSpPr>
          <p:spPr bwMode="auto">
            <a:xfrm>
              <a:off x="2298700" y="865188"/>
              <a:ext cx="652463" cy="725488"/>
            </a:xfrm>
            <a:custGeom>
              <a:avLst/>
              <a:gdLst/>
              <a:ahLst/>
              <a:cxnLst>
                <a:cxn ang="0">
                  <a:pos x="328" y="310"/>
                </a:cxn>
                <a:cxn ang="0">
                  <a:pos x="68" y="123"/>
                </a:cxn>
                <a:cxn ang="0">
                  <a:pos x="9" y="47"/>
                </a:cxn>
                <a:cxn ang="0">
                  <a:pos x="4" y="97"/>
                </a:cxn>
                <a:cxn ang="0">
                  <a:pos x="9" y="135"/>
                </a:cxn>
                <a:cxn ang="0">
                  <a:pos x="61" y="173"/>
                </a:cxn>
                <a:cxn ang="0">
                  <a:pos x="137" y="182"/>
                </a:cxn>
                <a:cxn ang="0">
                  <a:pos x="142" y="177"/>
                </a:cxn>
                <a:cxn ang="0">
                  <a:pos x="160" y="182"/>
                </a:cxn>
                <a:cxn ang="0">
                  <a:pos x="160" y="159"/>
                </a:cxn>
                <a:cxn ang="0">
                  <a:pos x="187" y="180"/>
                </a:cxn>
                <a:cxn ang="0">
                  <a:pos x="201" y="208"/>
                </a:cxn>
                <a:cxn ang="0">
                  <a:pos x="215" y="220"/>
                </a:cxn>
                <a:cxn ang="0">
                  <a:pos x="243" y="246"/>
                </a:cxn>
                <a:cxn ang="0">
                  <a:pos x="234" y="336"/>
                </a:cxn>
                <a:cxn ang="0">
                  <a:pos x="182" y="343"/>
                </a:cxn>
                <a:cxn ang="0">
                  <a:pos x="177" y="376"/>
                </a:cxn>
                <a:cxn ang="0">
                  <a:pos x="222" y="376"/>
                </a:cxn>
                <a:cxn ang="0">
                  <a:pos x="265" y="402"/>
                </a:cxn>
                <a:cxn ang="0">
                  <a:pos x="281" y="428"/>
                </a:cxn>
                <a:cxn ang="0">
                  <a:pos x="284" y="428"/>
                </a:cxn>
                <a:cxn ang="0">
                  <a:pos x="302" y="438"/>
                </a:cxn>
                <a:cxn ang="0">
                  <a:pos x="345" y="455"/>
                </a:cxn>
                <a:cxn ang="0">
                  <a:pos x="305" y="398"/>
                </a:cxn>
                <a:cxn ang="0">
                  <a:pos x="359" y="438"/>
                </a:cxn>
                <a:cxn ang="0">
                  <a:pos x="364" y="417"/>
                </a:cxn>
                <a:cxn ang="0">
                  <a:pos x="364" y="386"/>
                </a:cxn>
                <a:cxn ang="0">
                  <a:pos x="350" y="357"/>
                </a:cxn>
                <a:cxn ang="0">
                  <a:pos x="331" y="348"/>
                </a:cxn>
                <a:cxn ang="0">
                  <a:pos x="331" y="324"/>
                </a:cxn>
                <a:cxn ang="0">
                  <a:pos x="343" y="320"/>
                </a:cxn>
                <a:cxn ang="0">
                  <a:pos x="359" y="343"/>
                </a:cxn>
                <a:cxn ang="0">
                  <a:pos x="385" y="346"/>
                </a:cxn>
                <a:cxn ang="0">
                  <a:pos x="395" y="320"/>
                </a:cxn>
                <a:cxn ang="0">
                  <a:pos x="411" y="301"/>
                </a:cxn>
                <a:cxn ang="0">
                  <a:pos x="373" y="272"/>
                </a:cxn>
                <a:cxn ang="0">
                  <a:pos x="343" y="249"/>
                </a:cxn>
                <a:cxn ang="0">
                  <a:pos x="317" y="227"/>
                </a:cxn>
                <a:cxn ang="0">
                  <a:pos x="336" y="204"/>
                </a:cxn>
                <a:cxn ang="0">
                  <a:pos x="328" y="173"/>
                </a:cxn>
                <a:cxn ang="0">
                  <a:pos x="300" y="163"/>
                </a:cxn>
                <a:cxn ang="0">
                  <a:pos x="293" y="132"/>
                </a:cxn>
                <a:cxn ang="0">
                  <a:pos x="272" y="125"/>
                </a:cxn>
                <a:cxn ang="0">
                  <a:pos x="239" y="104"/>
                </a:cxn>
                <a:cxn ang="0">
                  <a:pos x="239" y="92"/>
                </a:cxn>
                <a:cxn ang="0">
                  <a:pos x="217" y="71"/>
                </a:cxn>
                <a:cxn ang="0">
                  <a:pos x="160" y="7"/>
                </a:cxn>
                <a:cxn ang="0">
                  <a:pos x="153" y="54"/>
                </a:cxn>
                <a:cxn ang="0">
                  <a:pos x="149" y="69"/>
                </a:cxn>
                <a:cxn ang="0">
                  <a:pos x="134" y="78"/>
                </a:cxn>
                <a:cxn ang="0">
                  <a:pos x="130" y="24"/>
                </a:cxn>
                <a:cxn ang="0">
                  <a:pos x="92" y="21"/>
                </a:cxn>
                <a:cxn ang="0">
                  <a:pos x="71" y="28"/>
                </a:cxn>
                <a:cxn ang="0">
                  <a:pos x="61" y="43"/>
                </a:cxn>
                <a:cxn ang="0">
                  <a:pos x="75" y="102"/>
                </a:cxn>
                <a:cxn ang="0">
                  <a:pos x="52" y="57"/>
                </a:cxn>
              </a:cxnLst>
              <a:rect l="0" t="0" r="r" b="b"/>
              <a:pathLst>
                <a:path w="411" h="457">
                  <a:moveTo>
                    <a:pt x="328" y="310"/>
                  </a:moveTo>
                  <a:lnTo>
                    <a:pt x="326" y="305"/>
                  </a:lnTo>
                  <a:lnTo>
                    <a:pt x="328" y="305"/>
                  </a:lnTo>
                  <a:lnTo>
                    <a:pt x="328" y="310"/>
                  </a:lnTo>
                  <a:lnTo>
                    <a:pt x="328" y="310"/>
                  </a:lnTo>
                  <a:close/>
                  <a:moveTo>
                    <a:pt x="68" y="123"/>
                  </a:moveTo>
                  <a:lnTo>
                    <a:pt x="75" y="118"/>
                  </a:lnTo>
                  <a:lnTo>
                    <a:pt x="75" y="121"/>
                  </a:lnTo>
                  <a:lnTo>
                    <a:pt x="68" y="123"/>
                  </a:lnTo>
                  <a:lnTo>
                    <a:pt x="68" y="123"/>
                  </a:lnTo>
                  <a:close/>
                  <a:moveTo>
                    <a:pt x="78" y="0"/>
                  </a:moveTo>
                  <a:lnTo>
                    <a:pt x="40" y="0"/>
                  </a:lnTo>
                  <a:lnTo>
                    <a:pt x="14" y="31"/>
                  </a:lnTo>
                  <a:lnTo>
                    <a:pt x="9" y="47"/>
                  </a:lnTo>
                  <a:lnTo>
                    <a:pt x="9" y="47"/>
                  </a:lnTo>
                  <a:lnTo>
                    <a:pt x="2" y="69"/>
                  </a:lnTo>
                  <a:lnTo>
                    <a:pt x="4" y="78"/>
                  </a:lnTo>
                  <a:lnTo>
                    <a:pt x="4" y="78"/>
                  </a:lnTo>
                  <a:lnTo>
                    <a:pt x="0" y="85"/>
                  </a:lnTo>
                  <a:lnTo>
                    <a:pt x="4" y="97"/>
                  </a:lnTo>
                  <a:lnTo>
                    <a:pt x="2" y="111"/>
                  </a:lnTo>
                  <a:lnTo>
                    <a:pt x="33" y="128"/>
                  </a:lnTo>
                  <a:lnTo>
                    <a:pt x="9" y="125"/>
                  </a:lnTo>
                  <a:lnTo>
                    <a:pt x="11" y="130"/>
                  </a:lnTo>
                  <a:lnTo>
                    <a:pt x="9" y="135"/>
                  </a:lnTo>
                  <a:lnTo>
                    <a:pt x="28" y="161"/>
                  </a:lnTo>
                  <a:lnTo>
                    <a:pt x="45" y="161"/>
                  </a:lnTo>
                  <a:lnTo>
                    <a:pt x="52" y="156"/>
                  </a:lnTo>
                  <a:lnTo>
                    <a:pt x="52" y="161"/>
                  </a:lnTo>
                  <a:lnTo>
                    <a:pt x="61" y="173"/>
                  </a:lnTo>
                  <a:lnTo>
                    <a:pt x="101" y="173"/>
                  </a:lnTo>
                  <a:lnTo>
                    <a:pt x="118" y="182"/>
                  </a:lnTo>
                  <a:lnTo>
                    <a:pt x="123" y="177"/>
                  </a:lnTo>
                  <a:lnTo>
                    <a:pt x="130" y="182"/>
                  </a:lnTo>
                  <a:lnTo>
                    <a:pt x="137" y="182"/>
                  </a:lnTo>
                  <a:lnTo>
                    <a:pt x="132" y="177"/>
                  </a:lnTo>
                  <a:lnTo>
                    <a:pt x="127" y="170"/>
                  </a:lnTo>
                  <a:lnTo>
                    <a:pt x="144" y="175"/>
                  </a:lnTo>
                  <a:lnTo>
                    <a:pt x="146" y="180"/>
                  </a:lnTo>
                  <a:lnTo>
                    <a:pt x="142" y="177"/>
                  </a:lnTo>
                  <a:lnTo>
                    <a:pt x="137" y="180"/>
                  </a:lnTo>
                  <a:lnTo>
                    <a:pt x="144" y="194"/>
                  </a:lnTo>
                  <a:lnTo>
                    <a:pt x="146" y="192"/>
                  </a:lnTo>
                  <a:lnTo>
                    <a:pt x="146" y="189"/>
                  </a:lnTo>
                  <a:lnTo>
                    <a:pt x="160" y="182"/>
                  </a:lnTo>
                  <a:lnTo>
                    <a:pt x="153" y="180"/>
                  </a:lnTo>
                  <a:lnTo>
                    <a:pt x="151" y="180"/>
                  </a:lnTo>
                  <a:lnTo>
                    <a:pt x="163" y="177"/>
                  </a:lnTo>
                  <a:lnTo>
                    <a:pt x="165" y="175"/>
                  </a:lnTo>
                  <a:lnTo>
                    <a:pt x="160" y="159"/>
                  </a:lnTo>
                  <a:lnTo>
                    <a:pt x="160" y="159"/>
                  </a:lnTo>
                  <a:lnTo>
                    <a:pt x="170" y="166"/>
                  </a:lnTo>
                  <a:lnTo>
                    <a:pt x="177" y="166"/>
                  </a:lnTo>
                  <a:lnTo>
                    <a:pt x="177" y="180"/>
                  </a:lnTo>
                  <a:lnTo>
                    <a:pt x="187" y="180"/>
                  </a:lnTo>
                  <a:lnTo>
                    <a:pt x="187" y="185"/>
                  </a:lnTo>
                  <a:lnTo>
                    <a:pt x="184" y="187"/>
                  </a:lnTo>
                  <a:lnTo>
                    <a:pt x="203" y="204"/>
                  </a:lnTo>
                  <a:lnTo>
                    <a:pt x="203" y="206"/>
                  </a:lnTo>
                  <a:lnTo>
                    <a:pt x="201" y="208"/>
                  </a:lnTo>
                  <a:lnTo>
                    <a:pt x="191" y="208"/>
                  </a:lnTo>
                  <a:lnTo>
                    <a:pt x="191" y="230"/>
                  </a:lnTo>
                  <a:lnTo>
                    <a:pt x="208" y="215"/>
                  </a:lnTo>
                  <a:lnTo>
                    <a:pt x="215" y="215"/>
                  </a:lnTo>
                  <a:lnTo>
                    <a:pt x="215" y="220"/>
                  </a:lnTo>
                  <a:lnTo>
                    <a:pt x="229" y="237"/>
                  </a:lnTo>
                  <a:lnTo>
                    <a:pt x="229" y="225"/>
                  </a:lnTo>
                  <a:lnTo>
                    <a:pt x="229" y="225"/>
                  </a:lnTo>
                  <a:lnTo>
                    <a:pt x="231" y="239"/>
                  </a:lnTo>
                  <a:lnTo>
                    <a:pt x="243" y="246"/>
                  </a:lnTo>
                  <a:lnTo>
                    <a:pt x="253" y="277"/>
                  </a:lnTo>
                  <a:lnTo>
                    <a:pt x="243" y="286"/>
                  </a:lnTo>
                  <a:lnTo>
                    <a:pt x="243" y="296"/>
                  </a:lnTo>
                  <a:lnTo>
                    <a:pt x="222" y="317"/>
                  </a:lnTo>
                  <a:lnTo>
                    <a:pt x="234" y="336"/>
                  </a:lnTo>
                  <a:lnTo>
                    <a:pt x="234" y="339"/>
                  </a:lnTo>
                  <a:lnTo>
                    <a:pt x="227" y="336"/>
                  </a:lnTo>
                  <a:lnTo>
                    <a:pt x="210" y="346"/>
                  </a:lnTo>
                  <a:lnTo>
                    <a:pt x="177" y="339"/>
                  </a:lnTo>
                  <a:lnTo>
                    <a:pt x="182" y="343"/>
                  </a:lnTo>
                  <a:lnTo>
                    <a:pt x="179" y="343"/>
                  </a:lnTo>
                  <a:lnTo>
                    <a:pt x="179" y="348"/>
                  </a:lnTo>
                  <a:lnTo>
                    <a:pt x="172" y="355"/>
                  </a:lnTo>
                  <a:lnTo>
                    <a:pt x="170" y="367"/>
                  </a:lnTo>
                  <a:lnTo>
                    <a:pt x="177" y="376"/>
                  </a:lnTo>
                  <a:lnTo>
                    <a:pt x="191" y="384"/>
                  </a:lnTo>
                  <a:lnTo>
                    <a:pt x="205" y="376"/>
                  </a:lnTo>
                  <a:lnTo>
                    <a:pt x="205" y="372"/>
                  </a:lnTo>
                  <a:lnTo>
                    <a:pt x="205" y="372"/>
                  </a:lnTo>
                  <a:lnTo>
                    <a:pt x="222" y="376"/>
                  </a:lnTo>
                  <a:lnTo>
                    <a:pt x="224" y="374"/>
                  </a:lnTo>
                  <a:lnTo>
                    <a:pt x="222" y="369"/>
                  </a:lnTo>
                  <a:lnTo>
                    <a:pt x="236" y="369"/>
                  </a:lnTo>
                  <a:lnTo>
                    <a:pt x="243" y="391"/>
                  </a:lnTo>
                  <a:lnTo>
                    <a:pt x="265" y="402"/>
                  </a:lnTo>
                  <a:lnTo>
                    <a:pt x="260" y="405"/>
                  </a:lnTo>
                  <a:lnTo>
                    <a:pt x="260" y="402"/>
                  </a:lnTo>
                  <a:lnTo>
                    <a:pt x="255" y="405"/>
                  </a:lnTo>
                  <a:lnTo>
                    <a:pt x="267" y="421"/>
                  </a:lnTo>
                  <a:lnTo>
                    <a:pt x="281" y="428"/>
                  </a:lnTo>
                  <a:lnTo>
                    <a:pt x="274" y="426"/>
                  </a:lnTo>
                  <a:lnTo>
                    <a:pt x="272" y="428"/>
                  </a:lnTo>
                  <a:lnTo>
                    <a:pt x="279" y="436"/>
                  </a:lnTo>
                  <a:lnTo>
                    <a:pt x="286" y="431"/>
                  </a:lnTo>
                  <a:lnTo>
                    <a:pt x="284" y="428"/>
                  </a:lnTo>
                  <a:lnTo>
                    <a:pt x="288" y="426"/>
                  </a:lnTo>
                  <a:lnTo>
                    <a:pt x="288" y="431"/>
                  </a:lnTo>
                  <a:lnTo>
                    <a:pt x="295" y="428"/>
                  </a:lnTo>
                  <a:lnTo>
                    <a:pt x="300" y="440"/>
                  </a:lnTo>
                  <a:lnTo>
                    <a:pt x="302" y="438"/>
                  </a:lnTo>
                  <a:lnTo>
                    <a:pt x="307" y="443"/>
                  </a:lnTo>
                  <a:lnTo>
                    <a:pt x="324" y="452"/>
                  </a:lnTo>
                  <a:lnTo>
                    <a:pt x="331" y="450"/>
                  </a:lnTo>
                  <a:lnTo>
                    <a:pt x="338" y="457"/>
                  </a:lnTo>
                  <a:lnTo>
                    <a:pt x="345" y="455"/>
                  </a:lnTo>
                  <a:lnTo>
                    <a:pt x="343" y="438"/>
                  </a:lnTo>
                  <a:lnTo>
                    <a:pt x="321" y="419"/>
                  </a:lnTo>
                  <a:lnTo>
                    <a:pt x="307" y="402"/>
                  </a:lnTo>
                  <a:lnTo>
                    <a:pt x="305" y="398"/>
                  </a:lnTo>
                  <a:lnTo>
                    <a:pt x="305" y="398"/>
                  </a:lnTo>
                  <a:lnTo>
                    <a:pt x="314" y="407"/>
                  </a:lnTo>
                  <a:lnTo>
                    <a:pt x="319" y="405"/>
                  </a:lnTo>
                  <a:lnTo>
                    <a:pt x="333" y="421"/>
                  </a:lnTo>
                  <a:lnTo>
                    <a:pt x="350" y="421"/>
                  </a:lnTo>
                  <a:lnTo>
                    <a:pt x="359" y="438"/>
                  </a:lnTo>
                  <a:lnTo>
                    <a:pt x="364" y="433"/>
                  </a:lnTo>
                  <a:lnTo>
                    <a:pt x="359" y="426"/>
                  </a:lnTo>
                  <a:lnTo>
                    <a:pt x="366" y="428"/>
                  </a:lnTo>
                  <a:lnTo>
                    <a:pt x="366" y="424"/>
                  </a:lnTo>
                  <a:lnTo>
                    <a:pt x="364" y="417"/>
                  </a:lnTo>
                  <a:lnTo>
                    <a:pt x="359" y="410"/>
                  </a:lnTo>
                  <a:lnTo>
                    <a:pt x="359" y="410"/>
                  </a:lnTo>
                  <a:lnTo>
                    <a:pt x="366" y="414"/>
                  </a:lnTo>
                  <a:lnTo>
                    <a:pt x="366" y="398"/>
                  </a:lnTo>
                  <a:lnTo>
                    <a:pt x="364" y="386"/>
                  </a:lnTo>
                  <a:lnTo>
                    <a:pt x="357" y="384"/>
                  </a:lnTo>
                  <a:lnTo>
                    <a:pt x="359" y="369"/>
                  </a:lnTo>
                  <a:lnTo>
                    <a:pt x="352" y="362"/>
                  </a:lnTo>
                  <a:lnTo>
                    <a:pt x="350" y="365"/>
                  </a:lnTo>
                  <a:lnTo>
                    <a:pt x="350" y="357"/>
                  </a:lnTo>
                  <a:lnTo>
                    <a:pt x="343" y="360"/>
                  </a:lnTo>
                  <a:lnTo>
                    <a:pt x="345" y="357"/>
                  </a:lnTo>
                  <a:lnTo>
                    <a:pt x="333" y="357"/>
                  </a:lnTo>
                  <a:lnTo>
                    <a:pt x="333" y="357"/>
                  </a:lnTo>
                  <a:lnTo>
                    <a:pt x="331" y="348"/>
                  </a:lnTo>
                  <a:lnTo>
                    <a:pt x="326" y="348"/>
                  </a:lnTo>
                  <a:lnTo>
                    <a:pt x="326" y="334"/>
                  </a:lnTo>
                  <a:lnTo>
                    <a:pt x="317" y="334"/>
                  </a:lnTo>
                  <a:lnTo>
                    <a:pt x="319" y="327"/>
                  </a:lnTo>
                  <a:lnTo>
                    <a:pt x="331" y="324"/>
                  </a:lnTo>
                  <a:lnTo>
                    <a:pt x="317" y="310"/>
                  </a:lnTo>
                  <a:lnTo>
                    <a:pt x="319" y="308"/>
                  </a:lnTo>
                  <a:lnTo>
                    <a:pt x="331" y="317"/>
                  </a:lnTo>
                  <a:lnTo>
                    <a:pt x="328" y="312"/>
                  </a:lnTo>
                  <a:lnTo>
                    <a:pt x="343" y="320"/>
                  </a:lnTo>
                  <a:lnTo>
                    <a:pt x="345" y="327"/>
                  </a:lnTo>
                  <a:lnTo>
                    <a:pt x="350" y="324"/>
                  </a:lnTo>
                  <a:lnTo>
                    <a:pt x="350" y="334"/>
                  </a:lnTo>
                  <a:lnTo>
                    <a:pt x="357" y="346"/>
                  </a:lnTo>
                  <a:lnTo>
                    <a:pt x="359" y="343"/>
                  </a:lnTo>
                  <a:lnTo>
                    <a:pt x="359" y="348"/>
                  </a:lnTo>
                  <a:lnTo>
                    <a:pt x="364" y="353"/>
                  </a:lnTo>
                  <a:lnTo>
                    <a:pt x="366" y="350"/>
                  </a:lnTo>
                  <a:lnTo>
                    <a:pt x="378" y="362"/>
                  </a:lnTo>
                  <a:lnTo>
                    <a:pt x="385" y="346"/>
                  </a:lnTo>
                  <a:lnTo>
                    <a:pt x="383" y="334"/>
                  </a:lnTo>
                  <a:lnTo>
                    <a:pt x="390" y="341"/>
                  </a:lnTo>
                  <a:lnTo>
                    <a:pt x="395" y="324"/>
                  </a:lnTo>
                  <a:lnTo>
                    <a:pt x="404" y="320"/>
                  </a:lnTo>
                  <a:lnTo>
                    <a:pt x="395" y="320"/>
                  </a:lnTo>
                  <a:lnTo>
                    <a:pt x="397" y="315"/>
                  </a:lnTo>
                  <a:lnTo>
                    <a:pt x="404" y="315"/>
                  </a:lnTo>
                  <a:lnTo>
                    <a:pt x="409" y="312"/>
                  </a:lnTo>
                  <a:lnTo>
                    <a:pt x="407" y="308"/>
                  </a:lnTo>
                  <a:lnTo>
                    <a:pt x="411" y="301"/>
                  </a:lnTo>
                  <a:lnTo>
                    <a:pt x="397" y="286"/>
                  </a:lnTo>
                  <a:lnTo>
                    <a:pt x="383" y="289"/>
                  </a:lnTo>
                  <a:lnTo>
                    <a:pt x="388" y="275"/>
                  </a:lnTo>
                  <a:lnTo>
                    <a:pt x="371" y="277"/>
                  </a:lnTo>
                  <a:lnTo>
                    <a:pt x="373" y="272"/>
                  </a:lnTo>
                  <a:lnTo>
                    <a:pt x="366" y="258"/>
                  </a:lnTo>
                  <a:lnTo>
                    <a:pt x="359" y="256"/>
                  </a:lnTo>
                  <a:lnTo>
                    <a:pt x="359" y="246"/>
                  </a:lnTo>
                  <a:lnTo>
                    <a:pt x="345" y="251"/>
                  </a:lnTo>
                  <a:lnTo>
                    <a:pt x="343" y="249"/>
                  </a:lnTo>
                  <a:lnTo>
                    <a:pt x="345" y="246"/>
                  </a:lnTo>
                  <a:lnTo>
                    <a:pt x="340" y="239"/>
                  </a:lnTo>
                  <a:lnTo>
                    <a:pt x="333" y="239"/>
                  </a:lnTo>
                  <a:lnTo>
                    <a:pt x="336" y="234"/>
                  </a:lnTo>
                  <a:lnTo>
                    <a:pt x="317" y="227"/>
                  </a:lnTo>
                  <a:lnTo>
                    <a:pt x="321" y="225"/>
                  </a:lnTo>
                  <a:lnTo>
                    <a:pt x="317" y="218"/>
                  </a:lnTo>
                  <a:lnTo>
                    <a:pt x="321" y="211"/>
                  </a:lnTo>
                  <a:lnTo>
                    <a:pt x="312" y="206"/>
                  </a:lnTo>
                  <a:lnTo>
                    <a:pt x="336" y="204"/>
                  </a:lnTo>
                  <a:lnTo>
                    <a:pt x="336" y="199"/>
                  </a:lnTo>
                  <a:lnTo>
                    <a:pt x="310" y="189"/>
                  </a:lnTo>
                  <a:lnTo>
                    <a:pt x="326" y="185"/>
                  </a:lnTo>
                  <a:lnTo>
                    <a:pt x="331" y="177"/>
                  </a:lnTo>
                  <a:lnTo>
                    <a:pt x="328" y="173"/>
                  </a:lnTo>
                  <a:lnTo>
                    <a:pt x="312" y="156"/>
                  </a:lnTo>
                  <a:lnTo>
                    <a:pt x="310" y="166"/>
                  </a:lnTo>
                  <a:lnTo>
                    <a:pt x="305" y="168"/>
                  </a:lnTo>
                  <a:lnTo>
                    <a:pt x="310" y="161"/>
                  </a:lnTo>
                  <a:lnTo>
                    <a:pt x="300" y="163"/>
                  </a:lnTo>
                  <a:lnTo>
                    <a:pt x="310" y="159"/>
                  </a:lnTo>
                  <a:lnTo>
                    <a:pt x="310" y="147"/>
                  </a:lnTo>
                  <a:lnTo>
                    <a:pt x="293" y="137"/>
                  </a:lnTo>
                  <a:lnTo>
                    <a:pt x="288" y="142"/>
                  </a:lnTo>
                  <a:lnTo>
                    <a:pt x="293" y="132"/>
                  </a:lnTo>
                  <a:lnTo>
                    <a:pt x="279" y="142"/>
                  </a:lnTo>
                  <a:lnTo>
                    <a:pt x="281" y="132"/>
                  </a:lnTo>
                  <a:lnTo>
                    <a:pt x="279" y="125"/>
                  </a:lnTo>
                  <a:lnTo>
                    <a:pt x="269" y="125"/>
                  </a:lnTo>
                  <a:lnTo>
                    <a:pt x="272" y="125"/>
                  </a:lnTo>
                  <a:lnTo>
                    <a:pt x="274" y="121"/>
                  </a:lnTo>
                  <a:lnTo>
                    <a:pt x="269" y="106"/>
                  </a:lnTo>
                  <a:lnTo>
                    <a:pt x="250" y="97"/>
                  </a:lnTo>
                  <a:lnTo>
                    <a:pt x="246" y="104"/>
                  </a:lnTo>
                  <a:lnTo>
                    <a:pt x="239" y="104"/>
                  </a:lnTo>
                  <a:lnTo>
                    <a:pt x="239" y="111"/>
                  </a:lnTo>
                  <a:lnTo>
                    <a:pt x="236" y="109"/>
                  </a:lnTo>
                  <a:lnTo>
                    <a:pt x="236" y="102"/>
                  </a:lnTo>
                  <a:lnTo>
                    <a:pt x="234" y="104"/>
                  </a:lnTo>
                  <a:lnTo>
                    <a:pt x="239" y="92"/>
                  </a:lnTo>
                  <a:lnTo>
                    <a:pt x="222" y="97"/>
                  </a:lnTo>
                  <a:lnTo>
                    <a:pt x="227" y="92"/>
                  </a:lnTo>
                  <a:lnTo>
                    <a:pt x="227" y="80"/>
                  </a:lnTo>
                  <a:lnTo>
                    <a:pt x="215" y="78"/>
                  </a:lnTo>
                  <a:lnTo>
                    <a:pt x="217" y="71"/>
                  </a:lnTo>
                  <a:lnTo>
                    <a:pt x="208" y="57"/>
                  </a:lnTo>
                  <a:lnTo>
                    <a:pt x="179" y="50"/>
                  </a:lnTo>
                  <a:lnTo>
                    <a:pt x="203" y="45"/>
                  </a:lnTo>
                  <a:lnTo>
                    <a:pt x="184" y="14"/>
                  </a:lnTo>
                  <a:lnTo>
                    <a:pt x="160" y="7"/>
                  </a:lnTo>
                  <a:lnTo>
                    <a:pt x="132" y="7"/>
                  </a:lnTo>
                  <a:lnTo>
                    <a:pt x="130" y="24"/>
                  </a:lnTo>
                  <a:lnTo>
                    <a:pt x="142" y="31"/>
                  </a:lnTo>
                  <a:lnTo>
                    <a:pt x="144" y="47"/>
                  </a:lnTo>
                  <a:lnTo>
                    <a:pt x="153" y="54"/>
                  </a:lnTo>
                  <a:lnTo>
                    <a:pt x="177" y="50"/>
                  </a:lnTo>
                  <a:lnTo>
                    <a:pt x="163" y="59"/>
                  </a:lnTo>
                  <a:lnTo>
                    <a:pt x="165" y="69"/>
                  </a:lnTo>
                  <a:lnTo>
                    <a:pt x="158" y="73"/>
                  </a:lnTo>
                  <a:lnTo>
                    <a:pt x="149" y="69"/>
                  </a:lnTo>
                  <a:lnTo>
                    <a:pt x="149" y="61"/>
                  </a:lnTo>
                  <a:lnTo>
                    <a:pt x="144" y="61"/>
                  </a:lnTo>
                  <a:lnTo>
                    <a:pt x="142" y="73"/>
                  </a:lnTo>
                  <a:lnTo>
                    <a:pt x="137" y="80"/>
                  </a:lnTo>
                  <a:lnTo>
                    <a:pt x="134" y="78"/>
                  </a:lnTo>
                  <a:lnTo>
                    <a:pt x="142" y="52"/>
                  </a:lnTo>
                  <a:lnTo>
                    <a:pt x="134" y="43"/>
                  </a:lnTo>
                  <a:lnTo>
                    <a:pt x="139" y="35"/>
                  </a:lnTo>
                  <a:lnTo>
                    <a:pt x="127" y="26"/>
                  </a:lnTo>
                  <a:lnTo>
                    <a:pt x="130" y="24"/>
                  </a:lnTo>
                  <a:lnTo>
                    <a:pt x="125" y="0"/>
                  </a:lnTo>
                  <a:lnTo>
                    <a:pt x="92" y="9"/>
                  </a:lnTo>
                  <a:lnTo>
                    <a:pt x="87" y="16"/>
                  </a:lnTo>
                  <a:lnTo>
                    <a:pt x="92" y="19"/>
                  </a:lnTo>
                  <a:lnTo>
                    <a:pt x="92" y="21"/>
                  </a:lnTo>
                  <a:lnTo>
                    <a:pt x="80" y="14"/>
                  </a:lnTo>
                  <a:lnTo>
                    <a:pt x="80" y="24"/>
                  </a:lnTo>
                  <a:lnTo>
                    <a:pt x="73" y="19"/>
                  </a:lnTo>
                  <a:lnTo>
                    <a:pt x="71" y="28"/>
                  </a:lnTo>
                  <a:lnTo>
                    <a:pt x="71" y="28"/>
                  </a:lnTo>
                  <a:lnTo>
                    <a:pt x="75" y="33"/>
                  </a:lnTo>
                  <a:lnTo>
                    <a:pt x="80" y="33"/>
                  </a:lnTo>
                  <a:lnTo>
                    <a:pt x="59" y="33"/>
                  </a:lnTo>
                  <a:lnTo>
                    <a:pt x="78" y="45"/>
                  </a:lnTo>
                  <a:lnTo>
                    <a:pt x="61" y="43"/>
                  </a:lnTo>
                  <a:lnTo>
                    <a:pt x="64" y="66"/>
                  </a:lnTo>
                  <a:lnTo>
                    <a:pt x="73" y="69"/>
                  </a:lnTo>
                  <a:lnTo>
                    <a:pt x="59" y="85"/>
                  </a:lnTo>
                  <a:lnTo>
                    <a:pt x="68" y="102"/>
                  </a:lnTo>
                  <a:lnTo>
                    <a:pt x="75" y="102"/>
                  </a:lnTo>
                  <a:lnTo>
                    <a:pt x="75" y="114"/>
                  </a:lnTo>
                  <a:lnTo>
                    <a:pt x="59" y="90"/>
                  </a:lnTo>
                  <a:lnTo>
                    <a:pt x="56" y="83"/>
                  </a:lnTo>
                  <a:lnTo>
                    <a:pt x="59" y="69"/>
                  </a:lnTo>
                  <a:lnTo>
                    <a:pt x="52" y="57"/>
                  </a:lnTo>
                  <a:lnTo>
                    <a:pt x="59" y="31"/>
                  </a:lnTo>
                  <a:lnTo>
                    <a:pt x="78" y="0"/>
                  </a:lnTo>
                  <a:lnTo>
                    <a:pt x="78"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75" name="Freeform 41"/>
            <p:cNvSpPr>
              <a:spLocks/>
            </p:cNvSpPr>
            <p:nvPr/>
          </p:nvSpPr>
          <p:spPr bwMode="auto">
            <a:xfrm>
              <a:off x="2411413" y="2819401"/>
              <a:ext cx="254000" cy="87313"/>
            </a:xfrm>
            <a:custGeom>
              <a:avLst/>
              <a:gdLst/>
              <a:ahLst/>
              <a:cxnLst>
                <a:cxn ang="0">
                  <a:pos x="52" y="0"/>
                </a:cxn>
                <a:cxn ang="0">
                  <a:pos x="40" y="0"/>
                </a:cxn>
                <a:cxn ang="0">
                  <a:pos x="21" y="5"/>
                </a:cxn>
                <a:cxn ang="0">
                  <a:pos x="11" y="10"/>
                </a:cxn>
                <a:cxn ang="0">
                  <a:pos x="9" y="19"/>
                </a:cxn>
                <a:cxn ang="0">
                  <a:pos x="0" y="22"/>
                </a:cxn>
                <a:cxn ang="0">
                  <a:pos x="11" y="26"/>
                </a:cxn>
                <a:cxn ang="0">
                  <a:pos x="21" y="19"/>
                </a:cxn>
                <a:cxn ang="0">
                  <a:pos x="30" y="17"/>
                </a:cxn>
                <a:cxn ang="0">
                  <a:pos x="37" y="12"/>
                </a:cxn>
                <a:cxn ang="0">
                  <a:pos x="45" y="12"/>
                </a:cxn>
                <a:cxn ang="0">
                  <a:pos x="42" y="14"/>
                </a:cxn>
                <a:cxn ang="0">
                  <a:pos x="45" y="19"/>
                </a:cxn>
                <a:cxn ang="0">
                  <a:pos x="66" y="22"/>
                </a:cxn>
                <a:cxn ang="0">
                  <a:pos x="75" y="26"/>
                </a:cxn>
                <a:cxn ang="0">
                  <a:pos x="92" y="29"/>
                </a:cxn>
                <a:cxn ang="0">
                  <a:pos x="101" y="41"/>
                </a:cxn>
                <a:cxn ang="0">
                  <a:pos x="111" y="43"/>
                </a:cxn>
                <a:cxn ang="0">
                  <a:pos x="104" y="52"/>
                </a:cxn>
                <a:cxn ang="0">
                  <a:pos x="106" y="52"/>
                </a:cxn>
                <a:cxn ang="0">
                  <a:pos x="108" y="55"/>
                </a:cxn>
                <a:cxn ang="0">
                  <a:pos x="142" y="55"/>
                </a:cxn>
                <a:cxn ang="0">
                  <a:pos x="160" y="48"/>
                </a:cxn>
                <a:cxn ang="0">
                  <a:pos x="146" y="38"/>
                </a:cxn>
                <a:cxn ang="0">
                  <a:pos x="137" y="38"/>
                </a:cxn>
                <a:cxn ang="0">
                  <a:pos x="137" y="31"/>
                </a:cxn>
                <a:cxn ang="0">
                  <a:pos x="123" y="29"/>
                </a:cxn>
                <a:cxn ang="0">
                  <a:pos x="113" y="24"/>
                </a:cxn>
                <a:cxn ang="0">
                  <a:pos x="108" y="22"/>
                </a:cxn>
                <a:cxn ang="0">
                  <a:pos x="108" y="17"/>
                </a:cxn>
                <a:cxn ang="0">
                  <a:pos x="104" y="14"/>
                </a:cxn>
                <a:cxn ang="0">
                  <a:pos x="94" y="10"/>
                </a:cxn>
                <a:cxn ang="0">
                  <a:pos x="92" y="12"/>
                </a:cxn>
                <a:cxn ang="0">
                  <a:pos x="82" y="12"/>
                </a:cxn>
                <a:cxn ang="0">
                  <a:pos x="73" y="3"/>
                </a:cxn>
                <a:cxn ang="0">
                  <a:pos x="52" y="0"/>
                </a:cxn>
                <a:cxn ang="0">
                  <a:pos x="52" y="0"/>
                </a:cxn>
              </a:cxnLst>
              <a:rect l="0" t="0" r="r" b="b"/>
              <a:pathLst>
                <a:path w="160" h="55">
                  <a:moveTo>
                    <a:pt x="52" y="0"/>
                  </a:moveTo>
                  <a:lnTo>
                    <a:pt x="40" y="0"/>
                  </a:lnTo>
                  <a:lnTo>
                    <a:pt x="21" y="5"/>
                  </a:lnTo>
                  <a:lnTo>
                    <a:pt x="11" y="10"/>
                  </a:lnTo>
                  <a:lnTo>
                    <a:pt x="9" y="19"/>
                  </a:lnTo>
                  <a:lnTo>
                    <a:pt x="0" y="22"/>
                  </a:lnTo>
                  <a:lnTo>
                    <a:pt x="11" y="26"/>
                  </a:lnTo>
                  <a:lnTo>
                    <a:pt x="21" y="19"/>
                  </a:lnTo>
                  <a:lnTo>
                    <a:pt x="30" y="17"/>
                  </a:lnTo>
                  <a:lnTo>
                    <a:pt x="37" y="12"/>
                  </a:lnTo>
                  <a:lnTo>
                    <a:pt x="45" y="12"/>
                  </a:lnTo>
                  <a:lnTo>
                    <a:pt x="42" y="14"/>
                  </a:lnTo>
                  <a:lnTo>
                    <a:pt x="45" y="19"/>
                  </a:lnTo>
                  <a:lnTo>
                    <a:pt x="66" y="22"/>
                  </a:lnTo>
                  <a:lnTo>
                    <a:pt x="75" y="26"/>
                  </a:lnTo>
                  <a:lnTo>
                    <a:pt x="92" y="29"/>
                  </a:lnTo>
                  <a:lnTo>
                    <a:pt x="101" y="41"/>
                  </a:lnTo>
                  <a:lnTo>
                    <a:pt x="111" y="43"/>
                  </a:lnTo>
                  <a:lnTo>
                    <a:pt x="104" y="52"/>
                  </a:lnTo>
                  <a:lnTo>
                    <a:pt x="106" y="52"/>
                  </a:lnTo>
                  <a:lnTo>
                    <a:pt x="108" y="55"/>
                  </a:lnTo>
                  <a:lnTo>
                    <a:pt x="142" y="55"/>
                  </a:lnTo>
                  <a:lnTo>
                    <a:pt x="160" y="48"/>
                  </a:lnTo>
                  <a:lnTo>
                    <a:pt x="146" y="38"/>
                  </a:lnTo>
                  <a:lnTo>
                    <a:pt x="137" y="38"/>
                  </a:lnTo>
                  <a:lnTo>
                    <a:pt x="137" y="31"/>
                  </a:lnTo>
                  <a:lnTo>
                    <a:pt x="123" y="29"/>
                  </a:lnTo>
                  <a:lnTo>
                    <a:pt x="113" y="24"/>
                  </a:lnTo>
                  <a:lnTo>
                    <a:pt x="108" y="22"/>
                  </a:lnTo>
                  <a:lnTo>
                    <a:pt x="108" y="17"/>
                  </a:lnTo>
                  <a:lnTo>
                    <a:pt x="104" y="14"/>
                  </a:lnTo>
                  <a:lnTo>
                    <a:pt x="94" y="10"/>
                  </a:lnTo>
                  <a:lnTo>
                    <a:pt x="92" y="12"/>
                  </a:lnTo>
                  <a:lnTo>
                    <a:pt x="82" y="12"/>
                  </a:lnTo>
                  <a:lnTo>
                    <a:pt x="73" y="3"/>
                  </a:lnTo>
                  <a:lnTo>
                    <a:pt x="52" y="0"/>
                  </a:lnTo>
                  <a:lnTo>
                    <a:pt x="5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6" name="Freeform 42"/>
            <p:cNvSpPr>
              <a:spLocks/>
            </p:cNvSpPr>
            <p:nvPr/>
          </p:nvSpPr>
          <p:spPr bwMode="auto">
            <a:xfrm>
              <a:off x="2455863" y="2849563"/>
              <a:ext cx="19050" cy="19050"/>
            </a:xfrm>
            <a:custGeom>
              <a:avLst/>
              <a:gdLst/>
              <a:ahLst/>
              <a:cxnLst>
                <a:cxn ang="0">
                  <a:pos x="9" y="0"/>
                </a:cxn>
                <a:cxn ang="0">
                  <a:pos x="2" y="0"/>
                </a:cxn>
                <a:cxn ang="0">
                  <a:pos x="0" y="12"/>
                </a:cxn>
                <a:cxn ang="0">
                  <a:pos x="12" y="10"/>
                </a:cxn>
                <a:cxn ang="0">
                  <a:pos x="9" y="0"/>
                </a:cxn>
                <a:cxn ang="0">
                  <a:pos x="9" y="0"/>
                </a:cxn>
              </a:cxnLst>
              <a:rect l="0" t="0" r="r" b="b"/>
              <a:pathLst>
                <a:path w="12" h="12">
                  <a:moveTo>
                    <a:pt x="9" y="0"/>
                  </a:moveTo>
                  <a:lnTo>
                    <a:pt x="2" y="0"/>
                  </a:lnTo>
                  <a:lnTo>
                    <a:pt x="0" y="12"/>
                  </a:lnTo>
                  <a:lnTo>
                    <a:pt x="12" y="10"/>
                  </a:lnTo>
                  <a:lnTo>
                    <a:pt x="9" y="0"/>
                  </a:lnTo>
                  <a:lnTo>
                    <a:pt x="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77" name="Freeform 43"/>
            <p:cNvSpPr>
              <a:spLocks noEditPoints="1"/>
            </p:cNvSpPr>
            <p:nvPr/>
          </p:nvSpPr>
          <p:spPr bwMode="auto">
            <a:xfrm>
              <a:off x="2654300" y="2895601"/>
              <a:ext cx="139700" cy="63500"/>
            </a:xfrm>
            <a:custGeom>
              <a:avLst/>
              <a:gdLst/>
              <a:ahLst/>
              <a:cxnLst>
                <a:cxn ang="0">
                  <a:pos x="26" y="21"/>
                </a:cxn>
                <a:cxn ang="0">
                  <a:pos x="26" y="21"/>
                </a:cxn>
                <a:cxn ang="0">
                  <a:pos x="24" y="21"/>
                </a:cxn>
                <a:cxn ang="0">
                  <a:pos x="26" y="21"/>
                </a:cxn>
                <a:cxn ang="0">
                  <a:pos x="26" y="21"/>
                </a:cxn>
                <a:cxn ang="0">
                  <a:pos x="26" y="21"/>
                </a:cxn>
                <a:cxn ang="0">
                  <a:pos x="22" y="0"/>
                </a:cxn>
                <a:cxn ang="0">
                  <a:pos x="19" y="0"/>
                </a:cxn>
                <a:cxn ang="0">
                  <a:pos x="10" y="7"/>
                </a:cxn>
                <a:cxn ang="0">
                  <a:pos x="22" y="9"/>
                </a:cxn>
                <a:cxn ang="0">
                  <a:pos x="22" y="16"/>
                </a:cxn>
                <a:cxn ang="0">
                  <a:pos x="22" y="16"/>
                </a:cxn>
                <a:cxn ang="0">
                  <a:pos x="12" y="16"/>
                </a:cxn>
                <a:cxn ang="0">
                  <a:pos x="17" y="21"/>
                </a:cxn>
                <a:cxn ang="0">
                  <a:pos x="19" y="21"/>
                </a:cxn>
                <a:cxn ang="0">
                  <a:pos x="0" y="21"/>
                </a:cxn>
                <a:cxn ang="0">
                  <a:pos x="0" y="26"/>
                </a:cxn>
                <a:cxn ang="0">
                  <a:pos x="7" y="33"/>
                </a:cxn>
                <a:cxn ang="0">
                  <a:pos x="12" y="30"/>
                </a:cxn>
                <a:cxn ang="0">
                  <a:pos x="24" y="33"/>
                </a:cxn>
                <a:cxn ang="0">
                  <a:pos x="31" y="30"/>
                </a:cxn>
                <a:cxn ang="0">
                  <a:pos x="36" y="33"/>
                </a:cxn>
                <a:cxn ang="0">
                  <a:pos x="41" y="40"/>
                </a:cxn>
                <a:cxn ang="0">
                  <a:pos x="52" y="28"/>
                </a:cxn>
                <a:cxn ang="0">
                  <a:pos x="55" y="33"/>
                </a:cxn>
                <a:cxn ang="0">
                  <a:pos x="69" y="26"/>
                </a:cxn>
                <a:cxn ang="0">
                  <a:pos x="83" y="30"/>
                </a:cxn>
                <a:cxn ang="0">
                  <a:pos x="88" y="21"/>
                </a:cxn>
                <a:cxn ang="0">
                  <a:pos x="81" y="14"/>
                </a:cxn>
                <a:cxn ang="0">
                  <a:pos x="74" y="14"/>
                </a:cxn>
                <a:cxn ang="0">
                  <a:pos x="78" y="11"/>
                </a:cxn>
                <a:cxn ang="0">
                  <a:pos x="67" y="9"/>
                </a:cxn>
                <a:cxn ang="0">
                  <a:pos x="64" y="4"/>
                </a:cxn>
                <a:cxn ang="0">
                  <a:pos x="52" y="2"/>
                </a:cxn>
                <a:cxn ang="0">
                  <a:pos x="38" y="2"/>
                </a:cxn>
                <a:cxn ang="0">
                  <a:pos x="38" y="2"/>
                </a:cxn>
                <a:cxn ang="0">
                  <a:pos x="36" y="2"/>
                </a:cxn>
                <a:cxn ang="0">
                  <a:pos x="33" y="2"/>
                </a:cxn>
                <a:cxn ang="0">
                  <a:pos x="36" y="2"/>
                </a:cxn>
                <a:cxn ang="0">
                  <a:pos x="31" y="4"/>
                </a:cxn>
                <a:cxn ang="0">
                  <a:pos x="26" y="2"/>
                </a:cxn>
                <a:cxn ang="0">
                  <a:pos x="26" y="0"/>
                </a:cxn>
                <a:cxn ang="0">
                  <a:pos x="22" y="0"/>
                </a:cxn>
                <a:cxn ang="0">
                  <a:pos x="22" y="0"/>
                </a:cxn>
              </a:cxnLst>
              <a:rect l="0" t="0" r="r" b="b"/>
              <a:pathLst>
                <a:path w="88" h="40">
                  <a:moveTo>
                    <a:pt x="26" y="21"/>
                  </a:moveTo>
                  <a:lnTo>
                    <a:pt x="26" y="21"/>
                  </a:lnTo>
                  <a:lnTo>
                    <a:pt x="24" y="21"/>
                  </a:lnTo>
                  <a:lnTo>
                    <a:pt x="26" y="21"/>
                  </a:lnTo>
                  <a:lnTo>
                    <a:pt x="26" y="21"/>
                  </a:lnTo>
                  <a:lnTo>
                    <a:pt x="26" y="21"/>
                  </a:lnTo>
                  <a:close/>
                  <a:moveTo>
                    <a:pt x="22" y="0"/>
                  </a:moveTo>
                  <a:lnTo>
                    <a:pt x="19" y="0"/>
                  </a:lnTo>
                  <a:lnTo>
                    <a:pt x="10" y="7"/>
                  </a:lnTo>
                  <a:lnTo>
                    <a:pt x="22" y="9"/>
                  </a:lnTo>
                  <a:lnTo>
                    <a:pt x="22" y="16"/>
                  </a:lnTo>
                  <a:lnTo>
                    <a:pt x="22" y="16"/>
                  </a:lnTo>
                  <a:lnTo>
                    <a:pt x="12" y="16"/>
                  </a:lnTo>
                  <a:lnTo>
                    <a:pt x="17" y="21"/>
                  </a:lnTo>
                  <a:lnTo>
                    <a:pt x="19" y="21"/>
                  </a:lnTo>
                  <a:lnTo>
                    <a:pt x="0" y="21"/>
                  </a:lnTo>
                  <a:lnTo>
                    <a:pt x="0" y="26"/>
                  </a:lnTo>
                  <a:lnTo>
                    <a:pt x="7" y="33"/>
                  </a:lnTo>
                  <a:lnTo>
                    <a:pt x="12" y="30"/>
                  </a:lnTo>
                  <a:lnTo>
                    <a:pt x="24" y="33"/>
                  </a:lnTo>
                  <a:lnTo>
                    <a:pt x="31" y="30"/>
                  </a:lnTo>
                  <a:lnTo>
                    <a:pt x="36" y="33"/>
                  </a:lnTo>
                  <a:lnTo>
                    <a:pt x="41" y="40"/>
                  </a:lnTo>
                  <a:lnTo>
                    <a:pt x="52" y="28"/>
                  </a:lnTo>
                  <a:lnTo>
                    <a:pt x="55" y="33"/>
                  </a:lnTo>
                  <a:lnTo>
                    <a:pt x="69" y="26"/>
                  </a:lnTo>
                  <a:lnTo>
                    <a:pt x="83" y="30"/>
                  </a:lnTo>
                  <a:lnTo>
                    <a:pt x="88" y="21"/>
                  </a:lnTo>
                  <a:lnTo>
                    <a:pt x="81" y="14"/>
                  </a:lnTo>
                  <a:lnTo>
                    <a:pt x="74" y="14"/>
                  </a:lnTo>
                  <a:lnTo>
                    <a:pt x="78" y="11"/>
                  </a:lnTo>
                  <a:lnTo>
                    <a:pt x="67" y="9"/>
                  </a:lnTo>
                  <a:lnTo>
                    <a:pt x="64" y="4"/>
                  </a:lnTo>
                  <a:lnTo>
                    <a:pt x="52" y="2"/>
                  </a:lnTo>
                  <a:lnTo>
                    <a:pt x="38" y="2"/>
                  </a:lnTo>
                  <a:lnTo>
                    <a:pt x="38" y="2"/>
                  </a:lnTo>
                  <a:lnTo>
                    <a:pt x="36" y="2"/>
                  </a:lnTo>
                  <a:lnTo>
                    <a:pt x="33" y="2"/>
                  </a:lnTo>
                  <a:lnTo>
                    <a:pt x="36" y="2"/>
                  </a:lnTo>
                  <a:lnTo>
                    <a:pt x="31" y="4"/>
                  </a:lnTo>
                  <a:lnTo>
                    <a:pt x="26" y="2"/>
                  </a:lnTo>
                  <a:lnTo>
                    <a:pt x="26" y="0"/>
                  </a:lnTo>
                  <a:lnTo>
                    <a:pt x="22" y="0"/>
                  </a:lnTo>
                  <a:lnTo>
                    <a:pt x="2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8" name="Freeform 44"/>
            <p:cNvSpPr>
              <a:spLocks/>
            </p:cNvSpPr>
            <p:nvPr/>
          </p:nvSpPr>
          <p:spPr bwMode="auto">
            <a:xfrm>
              <a:off x="2560638" y="2928938"/>
              <a:ext cx="60325" cy="25400"/>
            </a:xfrm>
            <a:custGeom>
              <a:avLst/>
              <a:gdLst/>
              <a:ahLst/>
              <a:cxnLst>
                <a:cxn ang="0">
                  <a:pos x="10" y="0"/>
                </a:cxn>
                <a:cxn ang="0">
                  <a:pos x="0" y="5"/>
                </a:cxn>
                <a:cxn ang="0">
                  <a:pos x="12" y="14"/>
                </a:cxn>
                <a:cxn ang="0">
                  <a:pos x="22" y="16"/>
                </a:cxn>
                <a:cxn ang="0">
                  <a:pos x="29" y="12"/>
                </a:cxn>
                <a:cxn ang="0">
                  <a:pos x="38" y="14"/>
                </a:cxn>
                <a:cxn ang="0">
                  <a:pos x="33" y="5"/>
                </a:cxn>
                <a:cxn ang="0">
                  <a:pos x="22" y="2"/>
                </a:cxn>
                <a:cxn ang="0">
                  <a:pos x="10" y="0"/>
                </a:cxn>
                <a:cxn ang="0">
                  <a:pos x="10" y="0"/>
                </a:cxn>
              </a:cxnLst>
              <a:rect l="0" t="0" r="r" b="b"/>
              <a:pathLst>
                <a:path w="38" h="16">
                  <a:moveTo>
                    <a:pt x="10" y="0"/>
                  </a:moveTo>
                  <a:lnTo>
                    <a:pt x="0" y="5"/>
                  </a:lnTo>
                  <a:lnTo>
                    <a:pt x="12" y="14"/>
                  </a:lnTo>
                  <a:lnTo>
                    <a:pt x="22" y="16"/>
                  </a:lnTo>
                  <a:lnTo>
                    <a:pt x="29" y="12"/>
                  </a:lnTo>
                  <a:lnTo>
                    <a:pt x="38" y="14"/>
                  </a:lnTo>
                  <a:lnTo>
                    <a:pt x="33" y="5"/>
                  </a:lnTo>
                  <a:lnTo>
                    <a:pt x="22" y="2"/>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79" name="Freeform 45"/>
            <p:cNvSpPr>
              <a:spLocks/>
            </p:cNvSpPr>
            <p:nvPr/>
          </p:nvSpPr>
          <p:spPr bwMode="auto">
            <a:xfrm>
              <a:off x="1674813" y="2676526"/>
              <a:ext cx="7938" cy="7938"/>
            </a:xfrm>
            <a:custGeom>
              <a:avLst/>
              <a:gdLst/>
              <a:ahLst/>
              <a:cxnLst>
                <a:cxn ang="0">
                  <a:pos x="0" y="0"/>
                </a:cxn>
                <a:cxn ang="0">
                  <a:pos x="0" y="3"/>
                </a:cxn>
                <a:cxn ang="0">
                  <a:pos x="0" y="5"/>
                </a:cxn>
                <a:cxn ang="0">
                  <a:pos x="5" y="5"/>
                </a:cxn>
                <a:cxn ang="0">
                  <a:pos x="5" y="0"/>
                </a:cxn>
                <a:cxn ang="0">
                  <a:pos x="0" y="0"/>
                </a:cxn>
                <a:cxn ang="0">
                  <a:pos x="0" y="0"/>
                </a:cxn>
              </a:cxnLst>
              <a:rect l="0" t="0" r="r" b="b"/>
              <a:pathLst>
                <a:path w="5" h="5">
                  <a:moveTo>
                    <a:pt x="0" y="0"/>
                  </a:moveTo>
                  <a:lnTo>
                    <a:pt x="0" y="3"/>
                  </a:lnTo>
                  <a:lnTo>
                    <a:pt x="0" y="5"/>
                  </a:lnTo>
                  <a:lnTo>
                    <a:pt x="5" y="5"/>
                  </a:lnTo>
                  <a:lnTo>
                    <a:pt x="5" y="0"/>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80" name="Freeform 46"/>
            <p:cNvSpPr>
              <a:spLocks/>
            </p:cNvSpPr>
            <p:nvPr/>
          </p:nvSpPr>
          <p:spPr bwMode="auto">
            <a:xfrm>
              <a:off x="2552700" y="2728913"/>
              <a:ext cx="30163" cy="15875"/>
            </a:xfrm>
            <a:custGeom>
              <a:avLst/>
              <a:gdLst/>
              <a:ahLst/>
              <a:cxnLst>
                <a:cxn ang="0">
                  <a:pos x="15" y="0"/>
                </a:cxn>
                <a:cxn ang="0">
                  <a:pos x="0" y="3"/>
                </a:cxn>
                <a:cxn ang="0">
                  <a:pos x="0" y="8"/>
                </a:cxn>
                <a:cxn ang="0">
                  <a:pos x="19" y="10"/>
                </a:cxn>
                <a:cxn ang="0">
                  <a:pos x="15" y="0"/>
                </a:cxn>
                <a:cxn ang="0">
                  <a:pos x="15" y="0"/>
                </a:cxn>
              </a:cxnLst>
              <a:rect l="0" t="0" r="r" b="b"/>
              <a:pathLst>
                <a:path w="19" h="10">
                  <a:moveTo>
                    <a:pt x="15" y="0"/>
                  </a:moveTo>
                  <a:lnTo>
                    <a:pt x="0" y="3"/>
                  </a:lnTo>
                  <a:lnTo>
                    <a:pt x="0" y="8"/>
                  </a:lnTo>
                  <a:lnTo>
                    <a:pt x="19" y="10"/>
                  </a:lnTo>
                  <a:lnTo>
                    <a:pt x="15" y="0"/>
                  </a:lnTo>
                  <a:lnTo>
                    <a:pt x="1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81" name="Freeform 47"/>
            <p:cNvSpPr>
              <a:spLocks/>
            </p:cNvSpPr>
            <p:nvPr/>
          </p:nvSpPr>
          <p:spPr bwMode="auto">
            <a:xfrm>
              <a:off x="2670175" y="2860676"/>
              <a:ext cx="19050" cy="19050"/>
            </a:xfrm>
            <a:custGeom>
              <a:avLst/>
              <a:gdLst/>
              <a:ahLst/>
              <a:cxnLst>
                <a:cxn ang="0">
                  <a:pos x="12" y="0"/>
                </a:cxn>
                <a:cxn ang="0">
                  <a:pos x="0" y="5"/>
                </a:cxn>
                <a:cxn ang="0">
                  <a:pos x="0" y="12"/>
                </a:cxn>
                <a:cxn ang="0">
                  <a:pos x="12" y="10"/>
                </a:cxn>
                <a:cxn ang="0">
                  <a:pos x="12" y="0"/>
                </a:cxn>
                <a:cxn ang="0">
                  <a:pos x="12" y="0"/>
                </a:cxn>
              </a:cxnLst>
              <a:rect l="0" t="0" r="r" b="b"/>
              <a:pathLst>
                <a:path w="12" h="12">
                  <a:moveTo>
                    <a:pt x="12" y="0"/>
                  </a:moveTo>
                  <a:lnTo>
                    <a:pt x="0" y="5"/>
                  </a:lnTo>
                  <a:lnTo>
                    <a:pt x="0" y="12"/>
                  </a:lnTo>
                  <a:lnTo>
                    <a:pt x="12" y="10"/>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82" name="Freeform 48"/>
            <p:cNvSpPr>
              <a:spLocks/>
            </p:cNvSpPr>
            <p:nvPr/>
          </p:nvSpPr>
          <p:spPr bwMode="auto">
            <a:xfrm>
              <a:off x="2620963" y="2782888"/>
              <a:ext cx="19050" cy="17463"/>
            </a:xfrm>
            <a:custGeom>
              <a:avLst/>
              <a:gdLst/>
              <a:ahLst/>
              <a:cxnLst>
                <a:cxn ang="0">
                  <a:pos x="2" y="0"/>
                </a:cxn>
                <a:cxn ang="0">
                  <a:pos x="0" y="2"/>
                </a:cxn>
                <a:cxn ang="0">
                  <a:pos x="5" y="11"/>
                </a:cxn>
                <a:cxn ang="0">
                  <a:pos x="12" y="11"/>
                </a:cxn>
                <a:cxn ang="0">
                  <a:pos x="10" y="7"/>
                </a:cxn>
                <a:cxn ang="0">
                  <a:pos x="2" y="0"/>
                </a:cxn>
                <a:cxn ang="0">
                  <a:pos x="2" y="0"/>
                </a:cxn>
              </a:cxnLst>
              <a:rect l="0" t="0" r="r" b="b"/>
              <a:pathLst>
                <a:path w="12" h="11">
                  <a:moveTo>
                    <a:pt x="2" y="0"/>
                  </a:moveTo>
                  <a:lnTo>
                    <a:pt x="0" y="2"/>
                  </a:lnTo>
                  <a:lnTo>
                    <a:pt x="5" y="11"/>
                  </a:lnTo>
                  <a:lnTo>
                    <a:pt x="12" y="11"/>
                  </a:lnTo>
                  <a:lnTo>
                    <a:pt x="10" y="7"/>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83" name="Freeform 49"/>
            <p:cNvSpPr>
              <a:spLocks/>
            </p:cNvSpPr>
            <p:nvPr/>
          </p:nvSpPr>
          <p:spPr bwMode="auto">
            <a:xfrm>
              <a:off x="2606675" y="2763838"/>
              <a:ext cx="14288" cy="33338"/>
            </a:xfrm>
            <a:custGeom>
              <a:avLst/>
              <a:gdLst/>
              <a:ahLst/>
              <a:cxnLst>
                <a:cxn ang="0">
                  <a:pos x="7" y="0"/>
                </a:cxn>
                <a:cxn ang="0">
                  <a:pos x="0" y="12"/>
                </a:cxn>
                <a:cxn ang="0">
                  <a:pos x="9" y="21"/>
                </a:cxn>
                <a:cxn ang="0">
                  <a:pos x="7" y="0"/>
                </a:cxn>
                <a:cxn ang="0">
                  <a:pos x="7" y="0"/>
                </a:cxn>
              </a:cxnLst>
              <a:rect l="0" t="0" r="r" b="b"/>
              <a:pathLst>
                <a:path w="9" h="21">
                  <a:moveTo>
                    <a:pt x="7" y="0"/>
                  </a:moveTo>
                  <a:lnTo>
                    <a:pt x="0" y="12"/>
                  </a:lnTo>
                  <a:lnTo>
                    <a:pt x="9" y="21"/>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84" name="Freeform 50"/>
            <p:cNvSpPr>
              <a:spLocks/>
            </p:cNvSpPr>
            <p:nvPr/>
          </p:nvSpPr>
          <p:spPr bwMode="auto">
            <a:xfrm>
              <a:off x="2576513" y="2789238"/>
              <a:ext cx="11113" cy="26988"/>
            </a:xfrm>
            <a:custGeom>
              <a:avLst/>
              <a:gdLst/>
              <a:ahLst/>
              <a:cxnLst>
                <a:cxn ang="0">
                  <a:pos x="7" y="0"/>
                </a:cxn>
                <a:cxn ang="0">
                  <a:pos x="0" y="10"/>
                </a:cxn>
                <a:cxn ang="0">
                  <a:pos x="7" y="17"/>
                </a:cxn>
                <a:cxn ang="0">
                  <a:pos x="7" y="0"/>
                </a:cxn>
                <a:cxn ang="0">
                  <a:pos x="7" y="0"/>
                </a:cxn>
              </a:cxnLst>
              <a:rect l="0" t="0" r="r" b="b"/>
              <a:pathLst>
                <a:path w="7" h="17">
                  <a:moveTo>
                    <a:pt x="7" y="0"/>
                  </a:moveTo>
                  <a:lnTo>
                    <a:pt x="0" y="10"/>
                  </a:lnTo>
                  <a:lnTo>
                    <a:pt x="7" y="17"/>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85" name="Freeform 51"/>
            <p:cNvSpPr>
              <a:spLocks/>
            </p:cNvSpPr>
            <p:nvPr/>
          </p:nvSpPr>
          <p:spPr bwMode="auto">
            <a:xfrm>
              <a:off x="2560638" y="2767013"/>
              <a:ext cx="19050" cy="30163"/>
            </a:xfrm>
            <a:custGeom>
              <a:avLst/>
              <a:gdLst/>
              <a:ahLst/>
              <a:cxnLst>
                <a:cxn ang="0">
                  <a:pos x="5" y="0"/>
                </a:cxn>
                <a:cxn ang="0">
                  <a:pos x="0" y="12"/>
                </a:cxn>
                <a:cxn ang="0">
                  <a:pos x="10" y="19"/>
                </a:cxn>
                <a:cxn ang="0">
                  <a:pos x="12" y="12"/>
                </a:cxn>
                <a:cxn ang="0">
                  <a:pos x="10" y="5"/>
                </a:cxn>
                <a:cxn ang="0">
                  <a:pos x="5" y="0"/>
                </a:cxn>
                <a:cxn ang="0">
                  <a:pos x="5" y="0"/>
                </a:cxn>
              </a:cxnLst>
              <a:rect l="0" t="0" r="r" b="b"/>
              <a:pathLst>
                <a:path w="12" h="19">
                  <a:moveTo>
                    <a:pt x="5" y="0"/>
                  </a:moveTo>
                  <a:lnTo>
                    <a:pt x="0" y="12"/>
                  </a:lnTo>
                  <a:lnTo>
                    <a:pt x="10" y="19"/>
                  </a:lnTo>
                  <a:lnTo>
                    <a:pt x="12" y="12"/>
                  </a:lnTo>
                  <a:lnTo>
                    <a:pt x="10" y="5"/>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86" name="Freeform 52"/>
            <p:cNvSpPr>
              <a:spLocks/>
            </p:cNvSpPr>
            <p:nvPr/>
          </p:nvSpPr>
          <p:spPr bwMode="auto">
            <a:xfrm>
              <a:off x="2587625" y="2728913"/>
              <a:ext cx="11113" cy="26988"/>
            </a:xfrm>
            <a:custGeom>
              <a:avLst/>
              <a:gdLst/>
              <a:ahLst/>
              <a:cxnLst>
                <a:cxn ang="0">
                  <a:pos x="5" y="0"/>
                </a:cxn>
                <a:cxn ang="0">
                  <a:pos x="0" y="10"/>
                </a:cxn>
                <a:cxn ang="0">
                  <a:pos x="2" y="17"/>
                </a:cxn>
                <a:cxn ang="0">
                  <a:pos x="5" y="17"/>
                </a:cxn>
                <a:cxn ang="0">
                  <a:pos x="7" y="10"/>
                </a:cxn>
                <a:cxn ang="0">
                  <a:pos x="5" y="0"/>
                </a:cxn>
                <a:cxn ang="0">
                  <a:pos x="5" y="0"/>
                </a:cxn>
              </a:cxnLst>
              <a:rect l="0" t="0" r="r" b="b"/>
              <a:pathLst>
                <a:path w="7" h="17">
                  <a:moveTo>
                    <a:pt x="5" y="0"/>
                  </a:moveTo>
                  <a:lnTo>
                    <a:pt x="0" y="10"/>
                  </a:lnTo>
                  <a:lnTo>
                    <a:pt x="2" y="17"/>
                  </a:lnTo>
                  <a:lnTo>
                    <a:pt x="5" y="17"/>
                  </a:lnTo>
                  <a:lnTo>
                    <a:pt x="7" y="10"/>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87" name="Freeform 53"/>
            <p:cNvSpPr>
              <a:spLocks/>
            </p:cNvSpPr>
            <p:nvPr/>
          </p:nvSpPr>
          <p:spPr bwMode="auto">
            <a:xfrm>
              <a:off x="2654300" y="2827338"/>
              <a:ext cx="15875" cy="19050"/>
            </a:xfrm>
            <a:custGeom>
              <a:avLst/>
              <a:gdLst/>
              <a:ahLst/>
              <a:cxnLst>
                <a:cxn ang="0">
                  <a:pos x="0" y="0"/>
                </a:cxn>
                <a:cxn ang="0">
                  <a:pos x="0" y="5"/>
                </a:cxn>
                <a:cxn ang="0">
                  <a:pos x="3" y="7"/>
                </a:cxn>
                <a:cxn ang="0">
                  <a:pos x="3" y="9"/>
                </a:cxn>
                <a:cxn ang="0">
                  <a:pos x="7" y="12"/>
                </a:cxn>
                <a:cxn ang="0">
                  <a:pos x="10" y="2"/>
                </a:cxn>
                <a:cxn ang="0">
                  <a:pos x="0" y="0"/>
                </a:cxn>
                <a:cxn ang="0">
                  <a:pos x="0" y="0"/>
                </a:cxn>
              </a:cxnLst>
              <a:rect l="0" t="0" r="r" b="b"/>
              <a:pathLst>
                <a:path w="10" h="12">
                  <a:moveTo>
                    <a:pt x="0" y="0"/>
                  </a:moveTo>
                  <a:lnTo>
                    <a:pt x="0" y="5"/>
                  </a:lnTo>
                  <a:lnTo>
                    <a:pt x="3" y="7"/>
                  </a:lnTo>
                  <a:lnTo>
                    <a:pt x="3" y="9"/>
                  </a:lnTo>
                  <a:lnTo>
                    <a:pt x="7" y="12"/>
                  </a:lnTo>
                  <a:lnTo>
                    <a:pt x="10" y="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88" name="Freeform 54"/>
            <p:cNvSpPr>
              <a:spLocks noEditPoints="1"/>
            </p:cNvSpPr>
            <p:nvPr/>
          </p:nvSpPr>
          <p:spPr bwMode="auto">
            <a:xfrm>
              <a:off x="555625" y="831851"/>
              <a:ext cx="2986088" cy="3949700"/>
            </a:xfrm>
            <a:custGeom>
              <a:avLst/>
              <a:gdLst/>
              <a:ahLst/>
              <a:cxnLst>
                <a:cxn ang="0">
                  <a:pos x="1677" y="1612"/>
                </a:cxn>
                <a:cxn ang="0">
                  <a:pos x="1360" y="1449"/>
                </a:cxn>
                <a:cxn ang="0">
                  <a:pos x="1329" y="963"/>
                </a:cxn>
                <a:cxn ang="0">
                  <a:pos x="1270" y="909"/>
                </a:cxn>
                <a:cxn ang="0">
                  <a:pos x="1143" y="871"/>
                </a:cxn>
                <a:cxn ang="0">
                  <a:pos x="1199" y="892"/>
                </a:cxn>
                <a:cxn ang="0">
                  <a:pos x="1091" y="838"/>
                </a:cxn>
                <a:cxn ang="0">
                  <a:pos x="641" y="800"/>
                </a:cxn>
                <a:cxn ang="0">
                  <a:pos x="135" y="629"/>
                </a:cxn>
                <a:cxn ang="0">
                  <a:pos x="506" y="625"/>
                </a:cxn>
                <a:cxn ang="0">
                  <a:pos x="471" y="601"/>
                </a:cxn>
                <a:cxn ang="0">
                  <a:pos x="487" y="603"/>
                </a:cxn>
                <a:cxn ang="0">
                  <a:pos x="1117" y="364"/>
                </a:cxn>
                <a:cxn ang="0">
                  <a:pos x="873" y="253"/>
                </a:cxn>
                <a:cxn ang="0">
                  <a:pos x="1031" y="99"/>
                </a:cxn>
                <a:cxn ang="0">
                  <a:pos x="1005" y="258"/>
                </a:cxn>
                <a:cxn ang="0">
                  <a:pos x="854" y="260"/>
                </a:cxn>
                <a:cxn ang="0">
                  <a:pos x="724" y="234"/>
                </a:cxn>
                <a:cxn ang="0">
                  <a:pos x="473" y="213"/>
                </a:cxn>
                <a:cxn ang="0">
                  <a:pos x="180" y="149"/>
                </a:cxn>
                <a:cxn ang="0">
                  <a:pos x="88" y="319"/>
                </a:cxn>
                <a:cxn ang="0">
                  <a:pos x="64" y="440"/>
                </a:cxn>
                <a:cxn ang="0">
                  <a:pos x="92" y="554"/>
                </a:cxn>
                <a:cxn ang="0">
                  <a:pos x="71" y="670"/>
                </a:cxn>
                <a:cxn ang="0">
                  <a:pos x="201" y="580"/>
                </a:cxn>
                <a:cxn ang="0">
                  <a:pos x="265" y="537"/>
                </a:cxn>
                <a:cxn ang="0">
                  <a:pos x="423" y="558"/>
                </a:cxn>
                <a:cxn ang="0">
                  <a:pos x="494" y="660"/>
                </a:cxn>
                <a:cxn ang="0">
                  <a:pos x="535" y="691"/>
                </a:cxn>
                <a:cxn ang="0">
                  <a:pos x="589" y="783"/>
                </a:cxn>
                <a:cxn ang="0">
                  <a:pos x="672" y="1063"/>
                </a:cxn>
                <a:cxn ang="0">
                  <a:pos x="823" y="1262"/>
                </a:cxn>
                <a:cxn ang="0">
                  <a:pos x="852" y="1229"/>
                </a:cxn>
                <a:cxn ang="0">
                  <a:pos x="1135" y="1401"/>
                </a:cxn>
                <a:cxn ang="0">
                  <a:pos x="1277" y="1536"/>
                </a:cxn>
                <a:cxn ang="0">
                  <a:pos x="1329" y="1821"/>
                </a:cxn>
                <a:cxn ang="0">
                  <a:pos x="1337" y="2256"/>
                </a:cxn>
                <a:cxn ang="0">
                  <a:pos x="1329" y="2320"/>
                </a:cxn>
                <a:cxn ang="0">
                  <a:pos x="1318" y="2370"/>
                </a:cxn>
                <a:cxn ang="0">
                  <a:pos x="1351" y="2474"/>
                </a:cxn>
                <a:cxn ang="0">
                  <a:pos x="1462" y="2252"/>
                </a:cxn>
                <a:cxn ang="0">
                  <a:pos x="1564" y="2105"/>
                </a:cxn>
                <a:cxn ang="0">
                  <a:pos x="1881" y="1688"/>
                </a:cxn>
                <a:cxn ang="0">
                  <a:pos x="1642" y="1525"/>
                </a:cxn>
                <a:cxn ang="0">
                  <a:pos x="1467" y="1442"/>
                </a:cxn>
                <a:cxn ang="0">
                  <a:pos x="1270" y="1456"/>
                </a:cxn>
                <a:cxn ang="0">
                  <a:pos x="1135" y="1276"/>
                </a:cxn>
                <a:cxn ang="0">
                  <a:pos x="1015" y="1176"/>
                </a:cxn>
                <a:cxn ang="0">
                  <a:pos x="1218" y="1212"/>
                </a:cxn>
                <a:cxn ang="0">
                  <a:pos x="1370" y="949"/>
                </a:cxn>
                <a:cxn ang="0">
                  <a:pos x="1521" y="869"/>
                </a:cxn>
                <a:cxn ang="0">
                  <a:pos x="1389" y="817"/>
                </a:cxn>
                <a:cxn ang="0">
                  <a:pos x="1590" y="833"/>
                </a:cxn>
                <a:cxn ang="0">
                  <a:pos x="1573" y="774"/>
                </a:cxn>
                <a:cxn ang="0">
                  <a:pos x="1535" y="656"/>
                </a:cxn>
                <a:cxn ang="0">
                  <a:pos x="1469" y="539"/>
                </a:cxn>
                <a:cxn ang="0">
                  <a:pos x="1391" y="497"/>
                </a:cxn>
                <a:cxn ang="0">
                  <a:pos x="1247" y="672"/>
                </a:cxn>
                <a:cxn ang="0">
                  <a:pos x="1072" y="608"/>
                </a:cxn>
                <a:cxn ang="0">
                  <a:pos x="1162" y="341"/>
                </a:cxn>
                <a:cxn ang="0">
                  <a:pos x="1214" y="222"/>
                </a:cxn>
                <a:cxn ang="0">
                  <a:pos x="1079" y="194"/>
                </a:cxn>
              </a:cxnLst>
              <a:rect l="0" t="0" r="r" b="b"/>
              <a:pathLst>
                <a:path w="1881" h="2488">
                  <a:moveTo>
                    <a:pt x="1351" y="2465"/>
                  </a:moveTo>
                  <a:lnTo>
                    <a:pt x="1344" y="2460"/>
                  </a:lnTo>
                  <a:lnTo>
                    <a:pt x="1363" y="2460"/>
                  </a:lnTo>
                  <a:lnTo>
                    <a:pt x="1367" y="2465"/>
                  </a:lnTo>
                  <a:lnTo>
                    <a:pt x="1365" y="2469"/>
                  </a:lnTo>
                  <a:lnTo>
                    <a:pt x="1358" y="2474"/>
                  </a:lnTo>
                  <a:lnTo>
                    <a:pt x="1355" y="2472"/>
                  </a:lnTo>
                  <a:lnTo>
                    <a:pt x="1351" y="2474"/>
                  </a:lnTo>
                  <a:lnTo>
                    <a:pt x="1351" y="2474"/>
                  </a:lnTo>
                  <a:lnTo>
                    <a:pt x="1365" y="2465"/>
                  </a:lnTo>
                  <a:lnTo>
                    <a:pt x="1363" y="2460"/>
                  </a:lnTo>
                  <a:lnTo>
                    <a:pt x="1355" y="2460"/>
                  </a:lnTo>
                  <a:lnTo>
                    <a:pt x="1351" y="2465"/>
                  </a:lnTo>
                  <a:lnTo>
                    <a:pt x="1351" y="2465"/>
                  </a:lnTo>
                  <a:close/>
                  <a:moveTo>
                    <a:pt x="1344" y="2453"/>
                  </a:moveTo>
                  <a:lnTo>
                    <a:pt x="1341" y="2448"/>
                  </a:lnTo>
                  <a:lnTo>
                    <a:pt x="1346" y="2441"/>
                  </a:lnTo>
                  <a:lnTo>
                    <a:pt x="1346" y="2441"/>
                  </a:lnTo>
                  <a:lnTo>
                    <a:pt x="1348" y="2441"/>
                  </a:lnTo>
                  <a:lnTo>
                    <a:pt x="1346" y="2443"/>
                  </a:lnTo>
                  <a:lnTo>
                    <a:pt x="1348" y="2450"/>
                  </a:lnTo>
                  <a:lnTo>
                    <a:pt x="1346" y="2455"/>
                  </a:lnTo>
                  <a:lnTo>
                    <a:pt x="1348" y="2450"/>
                  </a:lnTo>
                  <a:lnTo>
                    <a:pt x="1346" y="2446"/>
                  </a:lnTo>
                  <a:lnTo>
                    <a:pt x="1344" y="2453"/>
                  </a:lnTo>
                  <a:lnTo>
                    <a:pt x="1344" y="2453"/>
                  </a:lnTo>
                  <a:close/>
                  <a:moveTo>
                    <a:pt x="1661" y="1612"/>
                  </a:moveTo>
                  <a:lnTo>
                    <a:pt x="1661" y="1612"/>
                  </a:lnTo>
                  <a:lnTo>
                    <a:pt x="1661" y="1612"/>
                  </a:lnTo>
                  <a:lnTo>
                    <a:pt x="1661" y="1612"/>
                  </a:lnTo>
                  <a:lnTo>
                    <a:pt x="1661" y="1612"/>
                  </a:lnTo>
                  <a:close/>
                  <a:moveTo>
                    <a:pt x="1677" y="1617"/>
                  </a:moveTo>
                  <a:lnTo>
                    <a:pt x="1677" y="1612"/>
                  </a:lnTo>
                  <a:lnTo>
                    <a:pt x="1680" y="1612"/>
                  </a:lnTo>
                  <a:lnTo>
                    <a:pt x="1677" y="1617"/>
                  </a:lnTo>
                  <a:lnTo>
                    <a:pt x="1677" y="1617"/>
                  </a:lnTo>
                  <a:close/>
                  <a:moveTo>
                    <a:pt x="1658" y="1603"/>
                  </a:moveTo>
                  <a:lnTo>
                    <a:pt x="1658" y="1603"/>
                  </a:lnTo>
                  <a:lnTo>
                    <a:pt x="1658" y="1603"/>
                  </a:lnTo>
                  <a:lnTo>
                    <a:pt x="1658" y="1603"/>
                  </a:lnTo>
                  <a:lnTo>
                    <a:pt x="1658" y="1603"/>
                  </a:lnTo>
                  <a:close/>
                  <a:moveTo>
                    <a:pt x="1651" y="1603"/>
                  </a:moveTo>
                  <a:lnTo>
                    <a:pt x="1649" y="1598"/>
                  </a:lnTo>
                  <a:lnTo>
                    <a:pt x="1651" y="1600"/>
                  </a:lnTo>
                  <a:lnTo>
                    <a:pt x="1651" y="1603"/>
                  </a:lnTo>
                  <a:lnTo>
                    <a:pt x="1651" y="1603"/>
                  </a:lnTo>
                  <a:close/>
                  <a:moveTo>
                    <a:pt x="1656" y="1598"/>
                  </a:moveTo>
                  <a:lnTo>
                    <a:pt x="1656" y="1596"/>
                  </a:lnTo>
                  <a:lnTo>
                    <a:pt x="1656" y="1598"/>
                  </a:lnTo>
                  <a:lnTo>
                    <a:pt x="1656" y="1598"/>
                  </a:lnTo>
                  <a:lnTo>
                    <a:pt x="1656" y="1598"/>
                  </a:lnTo>
                  <a:lnTo>
                    <a:pt x="1656" y="1598"/>
                  </a:lnTo>
                  <a:close/>
                  <a:moveTo>
                    <a:pt x="1656" y="1588"/>
                  </a:moveTo>
                  <a:lnTo>
                    <a:pt x="1661" y="1584"/>
                  </a:lnTo>
                  <a:lnTo>
                    <a:pt x="1661" y="1588"/>
                  </a:lnTo>
                  <a:lnTo>
                    <a:pt x="1665" y="1588"/>
                  </a:lnTo>
                  <a:lnTo>
                    <a:pt x="1663" y="1591"/>
                  </a:lnTo>
                  <a:lnTo>
                    <a:pt x="1661" y="1591"/>
                  </a:lnTo>
                  <a:lnTo>
                    <a:pt x="1661" y="1591"/>
                  </a:lnTo>
                  <a:lnTo>
                    <a:pt x="1661" y="1591"/>
                  </a:lnTo>
                  <a:lnTo>
                    <a:pt x="1658" y="1586"/>
                  </a:lnTo>
                  <a:lnTo>
                    <a:pt x="1656" y="1588"/>
                  </a:lnTo>
                  <a:lnTo>
                    <a:pt x="1656" y="1588"/>
                  </a:lnTo>
                  <a:close/>
                  <a:moveTo>
                    <a:pt x="1363" y="1458"/>
                  </a:moveTo>
                  <a:lnTo>
                    <a:pt x="1360" y="1451"/>
                  </a:lnTo>
                  <a:lnTo>
                    <a:pt x="1360" y="1449"/>
                  </a:lnTo>
                  <a:lnTo>
                    <a:pt x="1363" y="1442"/>
                  </a:lnTo>
                  <a:lnTo>
                    <a:pt x="1363" y="1442"/>
                  </a:lnTo>
                  <a:lnTo>
                    <a:pt x="1367" y="1451"/>
                  </a:lnTo>
                  <a:lnTo>
                    <a:pt x="1367" y="1456"/>
                  </a:lnTo>
                  <a:lnTo>
                    <a:pt x="1363" y="1458"/>
                  </a:lnTo>
                  <a:lnTo>
                    <a:pt x="1363" y="1458"/>
                  </a:lnTo>
                  <a:close/>
                  <a:moveTo>
                    <a:pt x="1299" y="1015"/>
                  </a:moveTo>
                  <a:lnTo>
                    <a:pt x="1296" y="1008"/>
                  </a:lnTo>
                  <a:lnTo>
                    <a:pt x="1294" y="1004"/>
                  </a:lnTo>
                  <a:lnTo>
                    <a:pt x="1294" y="997"/>
                  </a:lnTo>
                  <a:lnTo>
                    <a:pt x="1296" y="997"/>
                  </a:lnTo>
                  <a:lnTo>
                    <a:pt x="1296" y="1004"/>
                  </a:lnTo>
                  <a:lnTo>
                    <a:pt x="1303" y="1013"/>
                  </a:lnTo>
                  <a:lnTo>
                    <a:pt x="1299" y="1020"/>
                  </a:lnTo>
                  <a:lnTo>
                    <a:pt x="1301" y="1030"/>
                  </a:lnTo>
                  <a:lnTo>
                    <a:pt x="1299" y="1030"/>
                  </a:lnTo>
                  <a:lnTo>
                    <a:pt x="1296" y="1018"/>
                  </a:lnTo>
                  <a:lnTo>
                    <a:pt x="1299" y="1015"/>
                  </a:lnTo>
                  <a:lnTo>
                    <a:pt x="1296" y="1013"/>
                  </a:lnTo>
                  <a:lnTo>
                    <a:pt x="1299" y="1015"/>
                  </a:lnTo>
                  <a:lnTo>
                    <a:pt x="1299" y="1015"/>
                  </a:lnTo>
                  <a:close/>
                  <a:moveTo>
                    <a:pt x="1294" y="997"/>
                  </a:moveTo>
                  <a:lnTo>
                    <a:pt x="1294" y="989"/>
                  </a:lnTo>
                  <a:lnTo>
                    <a:pt x="1299" y="989"/>
                  </a:lnTo>
                  <a:lnTo>
                    <a:pt x="1294" y="997"/>
                  </a:lnTo>
                  <a:lnTo>
                    <a:pt x="1294" y="997"/>
                  </a:lnTo>
                  <a:close/>
                  <a:moveTo>
                    <a:pt x="1315" y="999"/>
                  </a:moveTo>
                  <a:lnTo>
                    <a:pt x="1313" y="989"/>
                  </a:lnTo>
                  <a:lnTo>
                    <a:pt x="1315" y="989"/>
                  </a:lnTo>
                  <a:lnTo>
                    <a:pt x="1315" y="999"/>
                  </a:lnTo>
                  <a:lnTo>
                    <a:pt x="1315" y="999"/>
                  </a:lnTo>
                  <a:close/>
                  <a:moveTo>
                    <a:pt x="1329" y="966"/>
                  </a:moveTo>
                  <a:lnTo>
                    <a:pt x="1329" y="963"/>
                  </a:lnTo>
                  <a:lnTo>
                    <a:pt x="1329" y="963"/>
                  </a:lnTo>
                  <a:lnTo>
                    <a:pt x="1329" y="966"/>
                  </a:lnTo>
                  <a:lnTo>
                    <a:pt x="1329" y="966"/>
                  </a:lnTo>
                  <a:close/>
                  <a:moveTo>
                    <a:pt x="1341" y="956"/>
                  </a:moveTo>
                  <a:lnTo>
                    <a:pt x="1344" y="954"/>
                  </a:lnTo>
                  <a:lnTo>
                    <a:pt x="1351" y="954"/>
                  </a:lnTo>
                  <a:lnTo>
                    <a:pt x="1341" y="956"/>
                  </a:lnTo>
                  <a:lnTo>
                    <a:pt x="1341" y="956"/>
                  </a:lnTo>
                  <a:close/>
                  <a:moveTo>
                    <a:pt x="1206" y="930"/>
                  </a:moveTo>
                  <a:lnTo>
                    <a:pt x="1206" y="930"/>
                  </a:lnTo>
                  <a:lnTo>
                    <a:pt x="1206" y="928"/>
                  </a:lnTo>
                  <a:lnTo>
                    <a:pt x="1206" y="930"/>
                  </a:lnTo>
                  <a:lnTo>
                    <a:pt x="1206" y="930"/>
                  </a:lnTo>
                  <a:close/>
                  <a:moveTo>
                    <a:pt x="1235" y="930"/>
                  </a:moveTo>
                  <a:lnTo>
                    <a:pt x="1244" y="925"/>
                  </a:lnTo>
                  <a:lnTo>
                    <a:pt x="1254" y="925"/>
                  </a:lnTo>
                  <a:lnTo>
                    <a:pt x="1244" y="933"/>
                  </a:lnTo>
                  <a:lnTo>
                    <a:pt x="1218" y="944"/>
                  </a:lnTo>
                  <a:lnTo>
                    <a:pt x="1202" y="944"/>
                  </a:lnTo>
                  <a:lnTo>
                    <a:pt x="1199" y="942"/>
                  </a:lnTo>
                  <a:lnTo>
                    <a:pt x="1202" y="940"/>
                  </a:lnTo>
                  <a:lnTo>
                    <a:pt x="1209" y="940"/>
                  </a:lnTo>
                  <a:lnTo>
                    <a:pt x="1228" y="928"/>
                  </a:lnTo>
                  <a:lnTo>
                    <a:pt x="1235" y="930"/>
                  </a:lnTo>
                  <a:lnTo>
                    <a:pt x="1235" y="930"/>
                  </a:lnTo>
                  <a:close/>
                  <a:moveTo>
                    <a:pt x="1287" y="899"/>
                  </a:moveTo>
                  <a:lnTo>
                    <a:pt x="1294" y="895"/>
                  </a:lnTo>
                  <a:lnTo>
                    <a:pt x="1292" y="899"/>
                  </a:lnTo>
                  <a:lnTo>
                    <a:pt x="1296" y="899"/>
                  </a:lnTo>
                  <a:lnTo>
                    <a:pt x="1294" y="902"/>
                  </a:lnTo>
                  <a:lnTo>
                    <a:pt x="1296" y="907"/>
                  </a:lnTo>
                  <a:lnTo>
                    <a:pt x="1287" y="911"/>
                  </a:lnTo>
                  <a:lnTo>
                    <a:pt x="1270" y="909"/>
                  </a:lnTo>
                  <a:lnTo>
                    <a:pt x="1256" y="914"/>
                  </a:lnTo>
                  <a:lnTo>
                    <a:pt x="1251" y="911"/>
                  </a:lnTo>
                  <a:lnTo>
                    <a:pt x="1256" y="907"/>
                  </a:lnTo>
                  <a:lnTo>
                    <a:pt x="1270" y="902"/>
                  </a:lnTo>
                  <a:lnTo>
                    <a:pt x="1289" y="904"/>
                  </a:lnTo>
                  <a:lnTo>
                    <a:pt x="1287" y="899"/>
                  </a:lnTo>
                  <a:lnTo>
                    <a:pt x="1287" y="899"/>
                  </a:lnTo>
                  <a:lnTo>
                    <a:pt x="1287" y="899"/>
                  </a:lnTo>
                  <a:close/>
                  <a:moveTo>
                    <a:pt x="1135" y="885"/>
                  </a:moveTo>
                  <a:lnTo>
                    <a:pt x="1140" y="876"/>
                  </a:lnTo>
                  <a:lnTo>
                    <a:pt x="1138" y="883"/>
                  </a:lnTo>
                  <a:lnTo>
                    <a:pt x="1135" y="885"/>
                  </a:lnTo>
                  <a:lnTo>
                    <a:pt x="1135" y="885"/>
                  </a:lnTo>
                  <a:close/>
                  <a:moveTo>
                    <a:pt x="1147" y="871"/>
                  </a:moveTo>
                  <a:lnTo>
                    <a:pt x="1169" y="862"/>
                  </a:lnTo>
                  <a:lnTo>
                    <a:pt x="1176" y="864"/>
                  </a:lnTo>
                  <a:lnTo>
                    <a:pt x="1171" y="864"/>
                  </a:lnTo>
                  <a:lnTo>
                    <a:pt x="1171" y="871"/>
                  </a:lnTo>
                  <a:lnTo>
                    <a:pt x="1166" y="873"/>
                  </a:lnTo>
                  <a:lnTo>
                    <a:pt x="1166" y="876"/>
                  </a:lnTo>
                  <a:lnTo>
                    <a:pt x="1164" y="873"/>
                  </a:lnTo>
                  <a:lnTo>
                    <a:pt x="1154" y="885"/>
                  </a:lnTo>
                  <a:lnTo>
                    <a:pt x="1150" y="907"/>
                  </a:lnTo>
                  <a:lnTo>
                    <a:pt x="1154" y="918"/>
                  </a:lnTo>
                  <a:lnTo>
                    <a:pt x="1154" y="925"/>
                  </a:lnTo>
                  <a:lnTo>
                    <a:pt x="1147" y="937"/>
                  </a:lnTo>
                  <a:lnTo>
                    <a:pt x="1143" y="942"/>
                  </a:lnTo>
                  <a:lnTo>
                    <a:pt x="1138" y="940"/>
                  </a:lnTo>
                  <a:lnTo>
                    <a:pt x="1135" y="933"/>
                  </a:lnTo>
                  <a:lnTo>
                    <a:pt x="1135" y="916"/>
                  </a:lnTo>
                  <a:lnTo>
                    <a:pt x="1140" y="890"/>
                  </a:lnTo>
                  <a:lnTo>
                    <a:pt x="1147" y="878"/>
                  </a:lnTo>
                  <a:lnTo>
                    <a:pt x="1143" y="871"/>
                  </a:lnTo>
                  <a:lnTo>
                    <a:pt x="1145" y="869"/>
                  </a:lnTo>
                  <a:lnTo>
                    <a:pt x="1147" y="866"/>
                  </a:lnTo>
                  <a:lnTo>
                    <a:pt x="1147" y="871"/>
                  </a:lnTo>
                  <a:lnTo>
                    <a:pt x="1147" y="871"/>
                  </a:lnTo>
                  <a:close/>
                  <a:moveTo>
                    <a:pt x="1192" y="862"/>
                  </a:moveTo>
                  <a:lnTo>
                    <a:pt x="1188" y="857"/>
                  </a:lnTo>
                  <a:lnTo>
                    <a:pt x="1211" y="862"/>
                  </a:lnTo>
                  <a:lnTo>
                    <a:pt x="1199" y="862"/>
                  </a:lnTo>
                  <a:lnTo>
                    <a:pt x="1199" y="864"/>
                  </a:lnTo>
                  <a:lnTo>
                    <a:pt x="1216" y="871"/>
                  </a:lnTo>
                  <a:lnTo>
                    <a:pt x="1221" y="869"/>
                  </a:lnTo>
                  <a:lnTo>
                    <a:pt x="1218" y="862"/>
                  </a:lnTo>
                  <a:lnTo>
                    <a:pt x="1232" y="864"/>
                  </a:lnTo>
                  <a:lnTo>
                    <a:pt x="1242" y="873"/>
                  </a:lnTo>
                  <a:lnTo>
                    <a:pt x="1242" y="878"/>
                  </a:lnTo>
                  <a:lnTo>
                    <a:pt x="1242" y="880"/>
                  </a:lnTo>
                  <a:lnTo>
                    <a:pt x="1242" y="880"/>
                  </a:lnTo>
                  <a:lnTo>
                    <a:pt x="1242" y="885"/>
                  </a:lnTo>
                  <a:lnTo>
                    <a:pt x="1232" y="883"/>
                  </a:lnTo>
                  <a:lnTo>
                    <a:pt x="1232" y="883"/>
                  </a:lnTo>
                  <a:lnTo>
                    <a:pt x="1232" y="878"/>
                  </a:lnTo>
                  <a:lnTo>
                    <a:pt x="1228" y="880"/>
                  </a:lnTo>
                  <a:lnTo>
                    <a:pt x="1228" y="873"/>
                  </a:lnTo>
                  <a:lnTo>
                    <a:pt x="1218" y="871"/>
                  </a:lnTo>
                  <a:lnTo>
                    <a:pt x="1223" y="885"/>
                  </a:lnTo>
                  <a:lnTo>
                    <a:pt x="1218" y="897"/>
                  </a:lnTo>
                  <a:lnTo>
                    <a:pt x="1216" y="911"/>
                  </a:lnTo>
                  <a:lnTo>
                    <a:pt x="1211" y="916"/>
                  </a:lnTo>
                  <a:lnTo>
                    <a:pt x="1204" y="897"/>
                  </a:lnTo>
                  <a:lnTo>
                    <a:pt x="1202" y="897"/>
                  </a:lnTo>
                  <a:lnTo>
                    <a:pt x="1195" y="899"/>
                  </a:lnTo>
                  <a:lnTo>
                    <a:pt x="1192" y="904"/>
                  </a:lnTo>
                  <a:lnTo>
                    <a:pt x="1199" y="892"/>
                  </a:lnTo>
                  <a:lnTo>
                    <a:pt x="1197" y="873"/>
                  </a:lnTo>
                  <a:lnTo>
                    <a:pt x="1183" y="864"/>
                  </a:lnTo>
                  <a:lnTo>
                    <a:pt x="1178" y="864"/>
                  </a:lnTo>
                  <a:lnTo>
                    <a:pt x="1180" y="862"/>
                  </a:lnTo>
                  <a:lnTo>
                    <a:pt x="1192" y="862"/>
                  </a:lnTo>
                  <a:lnTo>
                    <a:pt x="1192" y="862"/>
                  </a:lnTo>
                  <a:close/>
                  <a:moveTo>
                    <a:pt x="1128" y="809"/>
                  </a:moveTo>
                  <a:lnTo>
                    <a:pt x="1131" y="800"/>
                  </a:lnTo>
                  <a:lnTo>
                    <a:pt x="1138" y="802"/>
                  </a:lnTo>
                  <a:lnTo>
                    <a:pt x="1143" y="814"/>
                  </a:lnTo>
                  <a:lnTo>
                    <a:pt x="1147" y="812"/>
                  </a:lnTo>
                  <a:lnTo>
                    <a:pt x="1147" y="805"/>
                  </a:lnTo>
                  <a:lnTo>
                    <a:pt x="1152" y="805"/>
                  </a:lnTo>
                  <a:lnTo>
                    <a:pt x="1162" y="821"/>
                  </a:lnTo>
                  <a:lnTo>
                    <a:pt x="1171" y="821"/>
                  </a:lnTo>
                  <a:lnTo>
                    <a:pt x="1171" y="826"/>
                  </a:lnTo>
                  <a:lnTo>
                    <a:pt x="1176" y="833"/>
                  </a:lnTo>
                  <a:lnTo>
                    <a:pt x="1176" y="843"/>
                  </a:lnTo>
                  <a:lnTo>
                    <a:pt x="1180" y="843"/>
                  </a:lnTo>
                  <a:lnTo>
                    <a:pt x="1178" y="847"/>
                  </a:lnTo>
                  <a:lnTo>
                    <a:pt x="1173" y="847"/>
                  </a:lnTo>
                  <a:lnTo>
                    <a:pt x="1173" y="843"/>
                  </a:lnTo>
                  <a:lnTo>
                    <a:pt x="1157" y="845"/>
                  </a:lnTo>
                  <a:lnTo>
                    <a:pt x="1150" y="850"/>
                  </a:lnTo>
                  <a:lnTo>
                    <a:pt x="1143" y="850"/>
                  </a:lnTo>
                  <a:lnTo>
                    <a:pt x="1131" y="840"/>
                  </a:lnTo>
                  <a:lnTo>
                    <a:pt x="1126" y="843"/>
                  </a:lnTo>
                  <a:lnTo>
                    <a:pt x="1126" y="843"/>
                  </a:lnTo>
                  <a:lnTo>
                    <a:pt x="1135" y="831"/>
                  </a:lnTo>
                  <a:lnTo>
                    <a:pt x="1133" y="828"/>
                  </a:lnTo>
                  <a:lnTo>
                    <a:pt x="1100" y="847"/>
                  </a:lnTo>
                  <a:lnTo>
                    <a:pt x="1093" y="847"/>
                  </a:lnTo>
                  <a:lnTo>
                    <a:pt x="1091" y="838"/>
                  </a:lnTo>
                  <a:lnTo>
                    <a:pt x="1081" y="843"/>
                  </a:lnTo>
                  <a:lnTo>
                    <a:pt x="1086" y="838"/>
                  </a:lnTo>
                  <a:lnTo>
                    <a:pt x="1107" y="821"/>
                  </a:lnTo>
                  <a:lnTo>
                    <a:pt x="1114" y="819"/>
                  </a:lnTo>
                  <a:lnTo>
                    <a:pt x="1119" y="812"/>
                  </a:lnTo>
                  <a:lnTo>
                    <a:pt x="1121" y="817"/>
                  </a:lnTo>
                  <a:lnTo>
                    <a:pt x="1124" y="809"/>
                  </a:lnTo>
                  <a:lnTo>
                    <a:pt x="1124" y="809"/>
                  </a:lnTo>
                  <a:lnTo>
                    <a:pt x="1128" y="809"/>
                  </a:lnTo>
                  <a:lnTo>
                    <a:pt x="1128" y="809"/>
                  </a:lnTo>
                  <a:close/>
                  <a:moveTo>
                    <a:pt x="641" y="828"/>
                  </a:moveTo>
                  <a:lnTo>
                    <a:pt x="646" y="821"/>
                  </a:lnTo>
                  <a:lnTo>
                    <a:pt x="646" y="814"/>
                  </a:lnTo>
                  <a:lnTo>
                    <a:pt x="634" y="812"/>
                  </a:lnTo>
                  <a:lnTo>
                    <a:pt x="636" y="809"/>
                  </a:lnTo>
                  <a:lnTo>
                    <a:pt x="629" y="795"/>
                  </a:lnTo>
                  <a:lnTo>
                    <a:pt x="615" y="786"/>
                  </a:lnTo>
                  <a:lnTo>
                    <a:pt x="603" y="767"/>
                  </a:lnTo>
                  <a:lnTo>
                    <a:pt x="613" y="769"/>
                  </a:lnTo>
                  <a:lnTo>
                    <a:pt x="613" y="774"/>
                  </a:lnTo>
                  <a:lnTo>
                    <a:pt x="615" y="779"/>
                  </a:lnTo>
                  <a:lnTo>
                    <a:pt x="622" y="781"/>
                  </a:lnTo>
                  <a:lnTo>
                    <a:pt x="627" y="781"/>
                  </a:lnTo>
                  <a:lnTo>
                    <a:pt x="627" y="781"/>
                  </a:lnTo>
                  <a:lnTo>
                    <a:pt x="629" y="783"/>
                  </a:lnTo>
                  <a:lnTo>
                    <a:pt x="629" y="793"/>
                  </a:lnTo>
                  <a:lnTo>
                    <a:pt x="634" y="786"/>
                  </a:lnTo>
                  <a:lnTo>
                    <a:pt x="634" y="793"/>
                  </a:lnTo>
                  <a:lnTo>
                    <a:pt x="636" y="793"/>
                  </a:lnTo>
                  <a:lnTo>
                    <a:pt x="636" y="793"/>
                  </a:lnTo>
                  <a:lnTo>
                    <a:pt x="639" y="795"/>
                  </a:lnTo>
                  <a:lnTo>
                    <a:pt x="636" y="795"/>
                  </a:lnTo>
                  <a:lnTo>
                    <a:pt x="641" y="800"/>
                  </a:lnTo>
                  <a:lnTo>
                    <a:pt x="641" y="800"/>
                  </a:lnTo>
                  <a:lnTo>
                    <a:pt x="641" y="800"/>
                  </a:lnTo>
                  <a:lnTo>
                    <a:pt x="646" y="805"/>
                  </a:lnTo>
                  <a:lnTo>
                    <a:pt x="643" y="809"/>
                  </a:lnTo>
                  <a:lnTo>
                    <a:pt x="646" y="812"/>
                  </a:lnTo>
                  <a:lnTo>
                    <a:pt x="648" y="819"/>
                  </a:lnTo>
                  <a:lnTo>
                    <a:pt x="641" y="828"/>
                  </a:lnTo>
                  <a:lnTo>
                    <a:pt x="641" y="828"/>
                  </a:lnTo>
                  <a:close/>
                  <a:moveTo>
                    <a:pt x="1523" y="696"/>
                  </a:moveTo>
                  <a:lnTo>
                    <a:pt x="1528" y="689"/>
                  </a:lnTo>
                  <a:lnTo>
                    <a:pt x="1540" y="684"/>
                  </a:lnTo>
                  <a:lnTo>
                    <a:pt x="1523" y="698"/>
                  </a:lnTo>
                  <a:lnTo>
                    <a:pt x="1523" y="696"/>
                  </a:lnTo>
                  <a:lnTo>
                    <a:pt x="1523" y="696"/>
                  </a:lnTo>
                  <a:lnTo>
                    <a:pt x="1523" y="696"/>
                  </a:lnTo>
                  <a:close/>
                  <a:moveTo>
                    <a:pt x="530" y="656"/>
                  </a:moveTo>
                  <a:lnTo>
                    <a:pt x="528" y="653"/>
                  </a:lnTo>
                  <a:lnTo>
                    <a:pt x="530" y="653"/>
                  </a:lnTo>
                  <a:lnTo>
                    <a:pt x="530" y="656"/>
                  </a:lnTo>
                  <a:lnTo>
                    <a:pt x="530" y="656"/>
                  </a:lnTo>
                  <a:lnTo>
                    <a:pt x="530" y="656"/>
                  </a:lnTo>
                  <a:close/>
                  <a:moveTo>
                    <a:pt x="523" y="637"/>
                  </a:moveTo>
                  <a:lnTo>
                    <a:pt x="523" y="637"/>
                  </a:lnTo>
                  <a:lnTo>
                    <a:pt x="523" y="637"/>
                  </a:lnTo>
                  <a:lnTo>
                    <a:pt x="523" y="637"/>
                  </a:lnTo>
                  <a:lnTo>
                    <a:pt x="523" y="637"/>
                  </a:lnTo>
                  <a:close/>
                  <a:moveTo>
                    <a:pt x="513" y="629"/>
                  </a:moveTo>
                  <a:lnTo>
                    <a:pt x="513" y="629"/>
                  </a:lnTo>
                  <a:lnTo>
                    <a:pt x="513" y="629"/>
                  </a:lnTo>
                  <a:lnTo>
                    <a:pt x="513" y="629"/>
                  </a:lnTo>
                  <a:lnTo>
                    <a:pt x="513" y="629"/>
                  </a:lnTo>
                  <a:close/>
                  <a:moveTo>
                    <a:pt x="137" y="632"/>
                  </a:moveTo>
                  <a:lnTo>
                    <a:pt x="135" y="629"/>
                  </a:lnTo>
                  <a:lnTo>
                    <a:pt x="137" y="629"/>
                  </a:lnTo>
                  <a:lnTo>
                    <a:pt x="137" y="632"/>
                  </a:lnTo>
                  <a:lnTo>
                    <a:pt x="137" y="632"/>
                  </a:lnTo>
                  <a:close/>
                  <a:moveTo>
                    <a:pt x="494" y="625"/>
                  </a:moveTo>
                  <a:lnTo>
                    <a:pt x="494" y="625"/>
                  </a:lnTo>
                  <a:lnTo>
                    <a:pt x="494" y="625"/>
                  </a:lnTo>
                  <a:lnTo>
                    <a:pt x="494" y="625"/>
                  </a:lnTo>
                  <a:lnTo>
                    <a:pt x="494" y="625"/>
                  </a:lnTo>
                  <a:close/>
                  <a:moveTo>
                    <a:pt x="501" y="622"/>
                  </a:moveTo>
                  <a:lnTo>
                    <a:pt x="501" y="622"/>
                  </a:lnTo>
                  <a:lnTo>
                    <a:pt x="501" y="622"/>
                  </a:lnTo>
                  <a:lnTo>
                    <a:pt x="501" y="622"/>
                  </a:lnTo>
                  <a:lnTo>
                    <a:pt x="501" y="622"/>
                  </a:lnTo>
                  <a:close/>
                  <a:moveTo>
                    <a:pt x="497" y="622"/>
                  </a:moveTo>
                  <a:lnTo>
                    <a:pt x="497" y="622"/>
                  </a:lnTo>
                  <a:lnTo>
                    <a:pt x="499" y="622"/>
                  </a:lnTo>
                  <a:lnTo>
                    <a:pt x="501" y="622"/>
                  </a:lnTo>
                  <a:lnTo>
                    <a:pt x="497" y="622"/>
                  </a:lnTo>
                  <a:lnTo>
                    <a:pt x="497" y="622"/>
                  </a:lnTo>
                  <a:close/>
                  <a:moveTo>
                    <a:pt x="487" y="637"/>
                  </a:moveTo>
                  <a:lnTo>
                    <a:pt x="487" y="622"/>
                  </a:lnTo>
                  <a:lnTo>
                    <a:pt x="487" y="622"/>
                  </a:lnTo>
                  <a:lnTo>
                    <a:pt x="487" y="625"/>
                  </a:lnTo>
                  <a:lnTo>
                    <a:pt x="487" y="625"/>
                  </a:lnTo>
                  <a:lnTo>
                    <a:pt x="490" y="629"/>
                  </a:lnTo>
                  <a:lnTo>
                    <a:pt x="487" y="637"/>
                  </a:lnTo>
                  <a:lnTo>
                    <a:pt x="487" y="637"/>
                  </a:lnTo>
                  <a:close/>
                  <a:moveTo>
                    <a:pt x="497" y="622"/>
                  </a:moveTo>
                  <a:lnTo>
                    <a:pt x="497" y="620"/>
                  </a:lnTo>
                  <a:lnTo>
                    <a:pt x="497" y="620"/>
                  </a:lnTo>
                  <a:lnTo>
                    <a:pt x="497" y="622"/>
                  </a:lnTo>
                  <a:lnTo>
                    <a:pt x="497" y="622"/>
                  </a:lnTo>
                  <a:close/>
                  <a:moveTo>
                    <a:pt x="506" y="625"/>
                  </a:moveTo>
                  <a:lnTo>
                    <a:pt x="504" y="618"/>
                  </a:lnTo>
                  <a:lnTo>
                    <a:pt x="506" y="620"/>
                  </a:lnTo>
                  <a:lnTo>
                    <a:pt x="506" y="625"/>
                  </a:lnTo>
                  <a:lnTo>
                    <a:pt x="506" y="625"/>
                  </a:lnTo>
                  <a:lnTo>
                    <a:pt x="511" y="634"/>
                  </a:lnTo>
                  <a:lnTo>
                    <a:pt x="506" y="641"/>
                  </a:lnTo>
                  <a:lnTo>
                    <a:pt x="501" y="632"/>
                  </a:lnTo>
                  <a:lnTo>
                    <a:pt x="499" y="632"/>
                  </a:lnTo>
                  <a:lnTo>
                    <a:pt x="497" y="627"/>
                  </a:lnTo>
                  <a:lnTo>
                    <a:pt x="501" y="632"/>
                  </a:lnTo>
                  <a:lnTo>
                    <a:pt x="504" y="622"/>
                  </a:lnTo>
                  <a:lnTo>
                    <a:pt x="506" y="625"/>
                  </a:lnTo>
                  <a:lnTo>
                    <a:pt x="506" y="625"/>
                  </a:lnTo>
                  <a:close/>
                  <a:moveTo>
                    <a:pt x="475" y="613"/>
                  </a:moveTo>
                  <a:lnTo>
                    <a:pt x="473" y="611"/>
                  </a:lnTo>
                  <a:lnTo>
                    <a:pt x="475" y="611"/>
                  </a:lnTo>
                  <a:lnTo>
                    <a:pt x="475" y="613"/>
                  </a:lnTo>
                  <a:lnTo>
                    <a:pt x="475" y="613"/>
                  </a:lnTo>
                  <a:close/>
                  <a:moveTo>
                    <a:pt x="485" y="613"/>
                  </a:moveTo>
                  <a:lnTo>
                    <a:pt x="478" y="611"/>
                  </a:lnTo>
                  <a:lnTo>
                    <a:pt x="483" y="606"/>
                  </a:lnTo>
                  <a:lnTo>
                    <a:pt x="485" y="613"/>
                  </a:lnTo>
                  <a:lnTo>
                    <a:pt x="485" y="613"/>
                  </a:lnTo>
                  <a:lnTo>
                    <a:pt x="485" y="613"/>
                  </a:lnTo>
                  <a:close/>
                  <a:moveTo>
                    <a:pt x="461" y="594"/>
                  </a:moveTo>
                  <a:lnTo>
                    <a:pt x="461" y="594"/>
                  </a:lnTo>
                  <a:lnTo>
                    <a:pt x="461" y="594"/>
                  </a:lnTo>
                  <a:lnTo>
                    <a:pt x="461" y="594"/>
                  </a:lnTo>
                  <a:lnTo>
                    <a:pt x="461" y="594"/>
                  </a:lnTo>
                  <a:close/>
                  <a:moveTo>
                    <a:pt x="475" y="611"/>
                  </a:moveTo>
                  <a:lnTo>
                    <a:pt x="473" y="611"/>
                  </a:lnTo>
                  <a:lnTo>
                    <a:pt x="473" y="601"/>
                  </a:lnTo>
                  <a:lnTo>
                    <a:pt x="471" y="601"/>
                  </a:lnTo>
                  <a:lnTo>
                    <a:pt x="471" y="592"/>
                  </a:lnTo>
                  <a:lnTo>
                    <a:pt x="473" y="592"/>
                  </a:lnTo>
                  <a:lnTo>
                    <a:pt x="473" y="596"/>
                  </a:lnTo>
                  <a:lnTo>
                    <a:pt x="473" y="596"/>
                  </a:lnTo>
                  <a:lnTo>
                    <a:pt x="475" y="599"/>
                  </a:lnTo>
                  <a:lnTo>
                    <a:pt x="475" y="601"/>
                  </a:lnTo>
                  <a:lnTo>
                    <a:pt x="475" y="611"/>
                  </a:lnTo>
                  <a:lnTo>
                    <a:pt x="475" y="611"/>
                  </a:lnTo>
                  <a:close/>
                  <a:moveTo>
                    <a:pt x="473" y="589"/>
                  </a:moveTo>
                  <a:lnTo>
                    <a:pt x="471" y="587"/>
                  </a:lnTo>
                  <a:lnTo>
                    <a:pt x="471" y="587"/>
                  </a:lnTo>
                  <a:lnTo>
                    <a:pt x="473" y="589"/>
                  </a:lnTo>
                  <a:lnTo>
                    <a:pt x="473" y="589"/>
                  </a:lnTo>
                  <a:close/>
                  <a:moveTo>
                    <a:pt x="487" y="603"/>
                  </a:moveTo>
                  <a:lnTo>
                    <a:pt x="480" y="582"/>
                  </a:lnTo>
                  <a:lnTo>
                    <a:pt x="480" y="577"/>
                  </a:lnTo>
                  <a:lnTo>
                    <a:pt x="480" y="580"/>
                  </a:lnTo>
                  <a:lnTo>
                    <a:pt x="485" y="587"/>
                  </a:lnTo>
                  <a:lnTo>
                    <a:pt x="485" y="587"/>
                  </a:lnTo>
                  <a:lnTo>
                    <a:pt x="487" y="592"/>
                  </a:lnTo>
                  <a:lnTo>
                    <a:pt x="487" y="592"/>
                  </a:lnTo>
                  <a:lnTo>
                    <a:pt x="487" y="599"/>
                  </a:lnTo>
                  <a:lnTo>
                    <a:pt x="490" y="596"/>
                  </a:lnTo>
                  <a:lnTo>
                    <a:pt x="490" y="603"/>
                  </a:lnTo>
                  <a:lnTo>
                    <a:pt x="492" y="603"/>
                  </a:lnTo>
                  <a:lnTo>
                    <a:pt x="487" y="606"/>
                  </a:lnTo>
                  <a:lnTo>
                    <a:pt x="497" y="608"/>
                  </a:lnTo>
                  <a:lnTo>
                    <a:pt x="497" y="608"/>
                  </a:lnTo>
                  <a:lnTo>
                    <a:pt x="497" y="608"/>
                  </a:lnTo>
                  <a:lnTo>
                    <a:pt x="483" y="606"/>
                  </a:lnTo>
                  <a:lnTo>
                    <a:pt x="483" y="603"/>
                  </a:lnTo>
                  <a:lnTo>
                    <a:pt x="483" y="603"/>
                  </a:lnTo>
                  <a:lnTo>
                    <a:pt x="487" y="603"/>
                  </a:lnTo>
                  <a:lnTo>
                    <a:pt x="487" y="603"/>
                  </a:lnTo>
                  <a:close/>
                  <a:moveTo>
                    <a:pt x="461" y="575"/>
                  </a:moveTo>
                  <a:lnTo>
                    <a:pt x="459" y="575"/>
                  </a:lnTo>
                  <a:lnTo>
                    <a:pt x="461" y="573"/>
                  </a:lnTo>
                  <a:lnTo>
                    <a:pt x="461" y="575"/>
                  </a:lnTo>
                  <a:lnTo>
                    <a:pt x="461" y="575"/>
                  </a:lnTo>
                  <a:close/>
                  <a:moveTo>
                    <a:pt x="471" y="584"/>
                  </a:moveTo>
                  <a:lnTo>
                    <a:pt x="468" y="580"/>
                  </a:lnTo>
                  <a:lnTo>
                    <a:pt x="466" y="580"/>
                  </a:lnTo>
                  <a:lnTo>
                    <a:pt x="468" y="577"/>
                  </a:lnTo>
                  <a:lnTo>
                    <a:pt x="471" y="573"/>
                  </a:lnTo>
                  <a:lnTo>
                    <a:pt x="466" y="563"/>
                  </a:lnTo>
                  <a:lnTo>
                    <a:pt x="471" y="575"/>
                  </a:lnTo>
                  <a:lnTo>
                    <a:pt x="478" y="577"/>
                  </a:lnTo>
                  <a:lnTo>
                    <a:pt x="471" y="582"/>
                  </a:lnTo>
                  <a:lnTo>
                    <a:pt x="471" y="584"/>
                  </a:lnTo>
                  <a:lnTo>
                    <a:pt x="471" y="584"/>
                  </a:lnTo>
                  <a:close/>
                  <a:moveTo>
                    <a:pt x="454" y="570"/>
                  </a:moveTo>
                  <a:lnTo>
                    <a:pt x="454" y="570"/>
                  </a:lnTo>
                  <a:lnTo>
                    <a:pt x="445" y="561"/>
                  </a:lnTo>
                  <a:lnTo>
                    <a:pt x="452" y="566"/>
                  </a:lnTo>
                  <a:lnTo>
                    <a:pt x="454" y="563"/>
                  </a:lnTo>
                  <a:lnTo>
                    <a:pt x="454" y="568"/>
                  </a:lnTo>
                  <a:lnTo>
                    <a:pt x="454" y="570"/>
                  </a:lnTo>
                  <a:lnTo>
                    <a:pt x="454" y="570"/>
                  </a:lnTo>
                  <a:close/>
                  <a:moveTo>
                    <a:pt x="59" y="511"/>
                  </a:moveTo>
                  <a:lnTo>
                    <a:pt x="52" y="506"/>
                  </a:lnTo>
                  <a:lnTo>
                    <a:pt x="54" y="506"/>
                  </a:lnTo>
                  <a:lnTo>
                    <a:pt x="61" y="506"/>
                  </a:lnTo>
                  <a:lnTo>
                    <a:pt x="59" y="511"/>
                  </a:lnTo>
                  <a:lnTo>
                    <a:pt x="59" y="511"/>
                  </a:lnTo>
                  <a:close/>
                  <a:moveTo>
                    <a:pt x="1128" y="364"/>
                  </a:moveTo>
                  <a:lnTo>
                    <a:pt x="1117" y="364"/>
                  </a:lnTo>
                  <a:lnTo>
                    <a:pt x="1102" y="348"/>
                  </a:lnTo>
                  <a:lnTo>
                    <a:pt x="1102" y="348"/>
                  </a:lnTo>
                  <a:lnTo>
                    <a:pt x="1121" y="355"/>
                  </a:lnTo>
                  <a:lnTo>
                    <a:pt x="1128" y="364"/>
                  </a:lnTo>
                  <a:lnTo>
                    <a:pt x="1128" y="364"/>
                  </a:lnTo>
                  <a:close/>
                  <a:moveTo>
                    <a:pt x="109" y="329"/>
                  </a:moveTo>
                  <a:lnTo>
                    <a:pt x="102" y="326"/>
                  </a:lnTo>
                  <a:lnTo>
                    <a:pt x="102" y="319"/>
                  </a:lnTo>
                  <a:lnTo>
                    <a:pt x="118" y="324"/>
                  </a:lnTo>
                  <a:lnTo>
                    <a:pt x="109" y="329"/>
                  </a:lnTo>
                  <a:lnTo>
                    <a:pt x="109" y="329"/>
                  </a:lnTo>
                  <a:close/>
                  <a:moveTo>
                    <a:pt x="99" y="326"/>
                  </a:moveTo>
                  <a:lnTo>
                    <a:pt x="95" y="324"/>
                  </a:lnTo>
                  <a:lnTo>
                    <a:pt x="90" y="319"/>
                  </a:lnTo>
                  <a:lnTo>
                    <a:pt x="92" y="319"/>
                  </a:lnTo>
                  <a:lnTo>
                    <a:pt x="99" y="326"/>
                  </a:lnTo>
                  <a:lnTo>
                    <a:pt x="99" y="326"/>
                  </a:lnTo>
                  <a:close/>
                  <a:moveTo>
                    <a:pt x="90" y="315"/>
                  </a:moveTo>
                  <a:lnTo>
                    <a:pt x="85" y="310"/>
                  </a:lnTo>
                  <a:lnTo>
                    <a:pt x="95" y="310"/>
                  </a:lnTo>
                  <a:lnTo>
                    <a:pt x="95" y="310"/>
                  </a:lnTo>
                  <a:lnTo>
                    <a:pt x="90" y="315"/>
                  </a:lnTo>
                  <a:lnTo>
                    <a:pt x="90" y="315"/>
                  </a:lnTo>
                  <a:close/>
                  <a:moveTo>
                    <a:pt x="1001" y="281"/>
                  </a:moveTo>
                  <a:lnTo>
                    <a:pt x="989" y="279"/>
                  </a:lnTo>
                  <a:lnTo>
                    <a:pt x="989" y="277"/>
                  </a:lnTo>
                  <a:lnTo>
                    <a:pt x="1001" y="274"/>
                  </a:lnTo>
                  <a:lnTo>
                    <a:pt x="1001" y="281"/>
                  </a:lnTo>
                  <a:lnTo>
                    <a:pt x="1001" y="281"/>
                  </a:lnTo>
                  <a:lnTo>
                    <a:pt x="1001" y="281"/>
                  </a:lnTo>
                  <a:close/>
                  <a:moveTo>
                    <a:pt x="871" y="260"/>
                  </a:moveTo>
                  <a:lnTo>
                    <a:pt x="871" y="253"/>
                  </a:lnTo>
                  <a:lnTo>
                    <a:pt x="873" y="253"/>
                  </a:lnTo>
                  <a:lnTo>
                    <a:pt x="871" y="260"/>
                  </a:lnTo>
                  <a:lnTo>
                    <a:pt x="871" y="260"/>
                  </a:lnTo>
                  <a:lnTo>
                    <a:pt x="871" y="260"/>
                  </a:lnTo>
                  <a:close/>
                  <a:moveTo>
                    <a:pt x="480" y="243"/>
                  </a:moveTo>
                  <a:lnTo>
                    <a:pt x="473" y="236"/>
                  </a:lnTo>
                  <a:lnTo>
                    <a:pt x="471" y="236"/>
                  </a:lnTo>
                  <a:lnTo>
                    <a:pt x="471" y="232"/>
                  </a:lnTo>
                  <a:lnTo>
                    <a:pt x="468" y="229"/>
                  </a:lnTo>
                  <a:lnTo>
                    <a:pt x="473" y="232"/>
                  </a:lnTo>
                  <a:lnTo>
                    <a:pt x="480" y="243"/>
                  </a:lnTo>
                  <a:lnTo>
                    <a:pt x="480" y="243"/>
                  </a:lnTo>
                  <a:close/>
                  <a:moveTo>
                    <a:pt x="506" y="220"/>
                  </a:moveTo>
                  <a:lnTo>
                    <a:pt x="513" y="213"/>
                  </a:lnTo>
                  <a:lnTo>
                    <a:pt x="523" y="213"/>
                  </a:lnTo>
                  <a:lnTo>
                    <a:pt x="506" y="220"/>
                  </a:lnTo>
                  <a:lnTo>
                    <a:pt x="506" y="220"/>
                  </a:lnTo>
                  <a:close/>
                  <a:moveTo>
                    <a:pt x="528" y="217"/>
                  </a:moveTo>
                  <a:lnTo>
                    <a:pt x="528" y="213"/>
                  </a:lnTo>
                  <a:lnTo>
                    <a:pt x="528" y="213"/>
                  </a:lnTo>
                  <a:lnTo>
                    <a:pt x="530" y="208"/>
                  </a:lnTo>
                  <a:lnTo>
                    <a:pt x="528" y="217"/>
                  </a:lnTo>
                  <a:lnTo>
                    <a:pt x="528" y="217"/>
                  </a:lnTo>
                  <a:close/>
                  <a:moveTo>
                    <a:pt x="1055" y="0"/>
                  </a:moveTo>
                  <a:lnTo>
                    <a:pt x="1031" y="4"/>
                  </a:lnTo>
                  <a:lnTo>
                    <a:pt x="1024" y="14"/>
                  </a:lnTo>
                  <a:lnTo>
                    <a:pt x="1034" y="23"/>
                  </a:lnTo>
                  <a:lnTo>
                    <a:pt x="1022" y="21"/>
                  </a:lnTo>
                  <a:lnTo>
                    <a:pt x="1022" y="64"/>
                  </a:lnTo>
                  <a:lnTo>
                    <a:pt x="1022" y="75"/>
                  </a:lnTo>
                  <a:lnTo>
                    <a:pt x="1031" y="80"/>
                  </a:lnTo>
                  <a:lnTo>
                    <a:pt x="1029" y="87"/>
                  </a:lnTo>
                  <a:lnTo>
                    <a:pt x="1029" y="97"/>
                  </a:lnTo>
                  <a:lnTo>
                    <a:pt x="1031" y="99"/>
                  </a:lnTo>
                  <a:lnTo>
                    <a:pt x="1027" y="104"/>
                  </a:lnTo>
                  <a:lnTo>
                    <a:pt x="1031" y="106"/>
                  </a:lnTo>
                  <a:lnTo>
                    <a:pt x="1020" y="125"/>
                  </a:lnTo>
                  <a:lnTo>
                    <a:pt x="1024" y="130"/>
                  </a:lnTo>
                  <a:lnTo>
                    <a:pt x="1024" y="135"/>
                  </a:lnTo>
                  <a:lnTo>
                    <a:pt x="1020" y="132"/>
                  </a:lnTo>
                  <a:lnTo>
                    <a:pt x="1012" y="137"/>
                  </a:lnTo>
                  <a:lnTo>
                    <a:pt x="1010" y="158"/>
                  </a:lnTo>
                  <a:lnTo>
                    <a:pt x="1017" y="165"/>
                  </a:lnTo>
                  <a:lnTo>
                    <a:pt x="1008" y="177"/>
                  </a:lnTo>
                  <a:lnTo>
                    <a:pt x="1008" y="189"/>
                  </a:lnTo>
                  <a:lnTo>
                    <a:pt x="1041" y="217"/>
                  </a:lnTo>
                  <a:lnTo>
                    <a:pt x="1043" y="217"/>
                  </a:lnTo>
                  <a:lnTo>
                    <a:pt x="1043" y="217"/>
                  </a:lnTo>
                  <a:lnTo>
                    <a:pt x="1034" y="243"/>
                  </a:lnTo>
                  <a:lnTo>
                    <a:pt x="1046" y="243"/>
                  </a:lnTo>
                  <a:lnTo>
                    <a:pt x="1048" y="241"/>
                  </a:lnTo>
                  <a:lnTo>
                    <a:pt x="1050" y="248"/>
                  </a:lnTo>
                  <a:lnTo>
                    <a:pt x="1036" y="267"/>
                  </a:lnTo>
                  <a:lnTo>
                    <a:pt x="1020" y="265"/>
                  </a:lnTo>
                  <a:lnTo>
                    <a:pt x="1024" y="272"/>
                  </a:lnTo>
                  <a:lnTo>
                    <a:pt x="1022" y="281"/>
                  </a:lnTo>
                  <a:lnTo>
                    <a:pt x="1027" y="286"/>
                  </a:lnTo>
                  <a:lnTo>
                    <a:pt x="1027" y="291"/>
                  </a:lnTo>
                  <a:lnTo>
                    <a:pt x="1020" y="293"/>
                  </a:lnTo>
                  <a:lnTo>
                    <a:pt x="1020" y="288"/>
                  </a:lnTo>
                  <a:lnTo>
                    <a:pt x="1017" y="286"/>
                  </a:lnTo>
                  <a:lnTo>
                    <a:pt x="1022" y="284"/>
                  </a:lnTo>
                  <a:lnTo>
                    <a:pt x="1020" y="279"/>
                  </a:lnTo>
                  <a:lnTo>
                    <a:pt x="1022" y="255"/>
                  </a:lnTo>
                  <a:lnTo>
                    <a:pt x="1012" y="265"/>
                  </a:lnTo>
                  <a:lnTo>
                    <a:pt x="1015" y="258"/>
                  </a:lnTo>
                  <a:lnTo>
                    <a:pt x="1005" y="258"/>
                  </a:lnTo>
                  <a:lnTo>
                    <a:pt x="1001" y="251"/>
                  </a:lnTo>
                  <a:lnTo>
                    <a:pt x="1015" y="255"/>
                  </a:lnTo>
                  <a:lnTo>
                    <a:pt x="1031" y="241"/>
                  </a:lnTo>
                  <a:lnTo>
                    <a:pt x="1029" y="236"/>
                  </a:lnTo>
                  <a:lnTo>
                    <a:pt x="1027" y="239"/>
                  </a:lnTo>
                  <a:lnTo>
                    <a:pt x="1008" y="210"/>
                  </a:lnTo>
                  <a:lnTo>
                    <a:pt x="991" y="194"/>
                  </a:lnTo>
                  <a:lnTo>
                    <a:pt x="984" y="208"/>
                  </a:lnTo>
                  <a:lnTo>
                    <a:pt x="984" y="210"/>
                  </a:lnTo>
                  <a:lnTo>
                    <a:pt x="982" y="210"/>
                  </a:lnTo>
                  <a:lnTo>
                    <a:pt x="982" y="220"/>
                  </a:lnTo>
                  <a:lnTo>
                    <a:pt x="968" y="229"/>
                  </a:lnTo>
                  <a:lnTo>
                    <a:pt x="968" y="239"/>
                  </a:lnTo>
                  <a:lnTo>
                    <a:pt x="1001" y="251"/>
                  </a:lnTo>
                  <a:lnTo>
                    <a:pt x="977" y="253"/>
                  </a:lnTo>
                  <a:lnTo>
                    <a:pt x="984" y="265"/>
                  </a:lnTo>
                  <a:lnTo>
                    <a:pt x="977" y="270"/>
                  </a:lnTo>
                  <a:lnTo>
                    <a:pt x="982" y="277"/>
                  </a:lnTo>
                  <a:lnTo>
                    <a:pt x="958" y="274"/>
                  </a:lnTo>
                  <a:lnTo>
                    <a:pt x="932" y="279"/>
                  </a:lnTo>
                  <a:lnTo>
                    <a:pt x="918" y="262"/>
                  </a:lnTo>
                  <a:lnTo>
                    <a:pt x="899" y="265"/>
                  </a:lnTo>
                  <a:lnTo>
                    <a:pt x="899" y="260"/>
                  </a:lnTo>
                  <a:lnTo>
                    <a:pt x="887" y="253"/>
                  </a:lnTo>
                  <a:lnTo>
                    <a:pt x="889" y="251"/>
                  </a:lnTo>
                  <a:lnTo>
                    <a:pt x="885" y="243"/>
                  </a:lnTo>
                  <a:lnTo>
                    <a:pt x="887" y="241"/>
                  </a:lnTo>
                  <a:lnTo>
                    <a:pt x="875" y="229"/>
                  </a:lnTo>
                  <a:lnTo>
                    <a:pt x="842" y="243"/>
                  </a:lnTo>
                  <a:lnTo>
                    <a:pt x="835" y="255"/>
                  </a:lnTo>
                  <a:lnTo>
                    <a:pt x="849" y="267"/>
                  </a:lnTo>
                  <a:lnTo>
                    <a:pt x="859" y="265"/>
                  </a:lnTo>
                  <a:lnTo>
                    <a:pt x="854" y="260"/>
                  </a:lnTo>
                  <a:lnTo>
                    <a:pt x="856" y="258"/>
                  </a:lnTo>
                  <a:lnTo>
                    <a:pt x="866" y="260"/>
                  </a:lnTo>
                  <a:lnTo>
                    <a:pt x="854" y="265"/>
                  </a:lnTo>
                  <a:lnTo>
                    <a:pt x="849" y="272"/>
                  </a:lnTo>
                  <a:lnTo>
                    <a:pt x="852" y="272"/>
                  </a:lnTo>
                  <a:lnTo>
                    <a:pt x="847" y="279"/>
                  </a:lnTo>
                  <a:lnTo>
                    <a:pt x="856" y="303"/>
                  </a:lnTo>
                  <a:lnTo>
                    <a:pt x="854" y="303"/>
                  </a:lnTo>
                  <a:lnTo>
                    <a:pt x="856" y="307"/>
                  </a:lnTo>
                  <a:lnTo>
                    <a:pt x="852" y="307"/>
                  </a:lnTo>
                  <a:lnTo>
                    <a:pt x="852" y="310"/>
                  </a:lnTo>
                  <a:lnTo>
                    <a:pt x="847" y="305"/>
                  </a:lnTo>
                  <a:lnTo>
                    <a:pt x="854" y="303"/>
                  </a:lnTo>
                  <a:lnTo>
                    <a:pt x="849" y="293"/>
                  </a:lnTo>
                  <a:lnTo>
                    <a:pt x="842" y="291"/>
                  </a:lnTo>
                  <a:lnTo>
                    <a:pt x="842" y="281"/>
                  </a:lnTo>
                  <a:lnTo>
                    <a:pt x="837" y="281"/>
                  </a:lnTo>
                  <a:lnTo>
                    <a:pt x="837" y="281"/>
                  </a:lnTo>
                  <a:lnTo>
                    <a:pt x="837" y="277"/>
                  </a:lnTo>
                  <a:lnTo>
                    <a:pt x="826" y="277"/>
                  </a:lnTo>
                  <a:lnTo>
                    <a:pt x="821" y="265"/>
                  </a:lnTo>
                  <a:lnTo>
                    <a:pt x="795" y="279"/>
                  </a:lnTo>
                  <a:lnTo>
                    <a:pt x="757" y="279"/>
                  </a:lnTo>
                  <a:lnTo>
                    <a:pt x="745" y="272"/>
                  </a:lnTo>
                  <a:lnTo>
                    <a:pt x="750" y="270"/>
                  </a:lnTo>
                  <a:lnTo>
                    <a:pt x="750" y="265"/>
                  </a:lnTo>
                  <a:lnTo>
                    <a:pt x="759" y="262"/>
                  </a:lnTo>
                  <a:lnTo>
                    <a:pt x="766" y="262"/>
                  </a:lnTo>
                  <a:lnTo>
                    <a:pt x="764" y="248"/>
                  </a:lnTo>
                  <a:lnTo>
                    <a:pt x="750" y="232"/>
                  </a:lnTo>
                  <a:lnTo>
                    <a:pt x="731" y="229"/>
                  </a:lnTo>
                  <a:lnTo>
                    <a:pt x="733" y="236"/>
                  </a:lnTo>
                  <a:lnTo>
                    <a:pt x="724" y="234"/>
                  </a:lnTo>
                  <a:lnTo>
                    <a:pt x="681" y="215"/>
                  </a:lnTo>
                  <a:lnTo>
                    <a:pt x="658" y="198"/>
                  </a:lnTo>
                  <a:lnTo>
                    <a:pt x="636" y="198"/>
                  </a:lnTo>
                  <a:lnTo>
                    <a:pt x="632" y="215"/>
                  </a:lnTo>
                  <a:lnTo>
                    <a:pt x="620" y="215"/>
                  </a:lnTo>
                  <a:lnTo>
                    <a:pt x="627" y="203"/>
                  </a:lnTo>
                  <a:lnTo>
                    <a:pt x="620" y="201"/>
                  </a:lnTo>
                  <a:lnTo>
                    <a:pt x="620" y="187"/>
                  </a:lnTo>
                  <a:lnTo>
                    <a:pt x="610" y="187"/>
                  </a:lnTo>
                  <a:lnTo>
                    <a:pt x="615" y="191"/>
                  </a:lnTo>
                  <a:lnTo>
                    <a:pt x="613" y="189"/>
                  </a:lnTo>
                  <a:lnTo>
                    <a:pt x="601" y="208"/>
                  </a:lnTo>
                  <a:lnTo>
                    <a:pt x="606" y="210"/>
                  </a:lnTo>
                  <a:lnTo>
                    <a:pt x="601" y="215"/>
                  </a:lnTo>
                  <a:lnTo>
                    <a:pt x="596" y="215"/>
                  </a:lnTo>
                  <a:lnTo>
                    <a:pt x="587" y="203"/>
                  </a:lnTo>
                  <a:lnTo>
                    <a:pt x="580" y="180"/>
                  </a:lnTo>
                  <a:lnTo>
                    <a:pt x="565" y="165"/>
                  </a:lnTo>
                  <a:lnTo>
                    <a:pt x="563" y="175"/>
                  </a:lnTo>
                  <a:lnTo>
                    <a:pt x="570" y="182"/>
                  </a:lnTo>
                  <a:lnTo>
                    <a:pt x="556" y="196"/>
                  </a:lnTo>
                  <a:lnTo>
                    <a:pt x="558" y="189"/>
                  </a:lnTo>
                  <a:lnTo>
                    <a:pt x="542" y="201"/>
                  </a:lnTo>
                  <a:lnTo>
                    <a:pt x="546" y="194"/>
                  </a:lnTo>
                  <a:lnTo>
                    <a:pt x="549" y="189"/>
                  </a:lnTo>
                  <a:lnTo>
                    <a:pt x="546" y="180"/>
                  </a:lnTo>
                  <a:lnTo>
                    <a:pt x="483" y="217"/>
                  </a:lnTo>
                  <a:lnTo>
                    <a:pt x="480" y="222"/>
                  </a:lnTo>
                  <a:lnTo>
                    <a:pt x="487" y="206"/>
                  </a:lnTo>
                  <a:lnTo>
                    <a:pt x="480" y="208"/>
                  </a:lnTo>
                  <a:lnTo>
                    <a:pt x="478" y="196"/>
                  </a:lnTo>
                  <a:lnTo>
                    <a:pt x="473" y="210"/>
                  </a:lnTo>
                  <a:lnTo>
                    <a:pt x="473" y="213"/>
                  </a:lnTo>
                  <a:lnTo>
                    <a:pt x="468" y="215"/>
                  </a:lnTo>
                  <a:lnTo>
                    <a:pt x="461" y="210"/>
                  </a:lnTo>
                  <a:lnTo>
                    <a:pt x="466" y="227"/>
                  </a:lnTo>
                  <a:lnTo>
                    <a:pt x="468" y="225"/>
                  </a:lnTo>
                  <a:lnTo>
                    <a:pt x="466" y="229"/>
                  </a:lnTo>
                  <a:lnTo>
                    <a:pt x="452" y="217"/>
                  </a:lnTo>
                  <a:lnTo>
                    <a:pt x="459" y="232"/>
                  </a:lnTo>
                  <a:lnTo>
                    <a:pt x="468" y="234"/>
                  </a:lnTo>
                  <a:lnTo>
                    <a:pt x="459" y="234"/>
                  </a:lnTo>
                  <a:lnTo>
                    <a:pt x="466" y="243"/>
                  </a:lnTo>
                  <a:lnTo>
                    <a:pt x="464" y="243"/>
                  </a:lnTo>
                  <a:lnTo>
                    <a:pt x="449" y="232"/>
                  </a:lnTo>
                  <a:lnTo>
                    <a:pt x="435" y="232"/>
                  </a:lnTo>
                  <a:lnTo>
                    <a:pt x="409" y="208"/>
                  </a:lnTo>
                  <a:lnTo>
                    <a:pt x="388" y="201"/>
                  </a:lnTo>
                  <a:lnTo>
                    <a:pt x="388" y="198"/>
                  </a:lnTo>
                  <a:lnTo>
                    <a:pt x="386" y="201"/>
                  </a:lnTo>
                  <a:lnTo>
                    <a:pt x="383" y="201"/>
                  </a:lnTo>
                  <a:lnTo>
                    <a:pt x="383" y="203"/>
                  </a:lnTo>
                  <a:lnTo>
                    <a:pt x="381" y="203"/>
                  </a:lnTo>
                  <a:lnTo>
                    <a:pt x="355" y="184"/>
                  </a:lnTo>
                  <a:lnTo>
                    <a:pt x="326" y="191"/>
                  </a:lnTo>
                  <a:lnTo>
                    <a:pt x="267" y="170"/>
                  </a:lnTo>
                  <a:lnTo>
                    <a:pt x="239" y="170"/>
                  </a:lnTo>
                  <a:lnTo>
                    <a:pt x="239" y="168"/>
                  </a:lnTo>
                  <a:lnTo>
                    <a:pt x="232" y="165"/>
                  </a:lnTo>
                  <a:lnTo>
                    <a:pt x="229" y="165"/>
                  </a:lnTo>
                  <a:lnTo>
                    <a:pt x="232" y="156"/>
                  </a:lnTo>
                  <a:lnTo>
                    <a:pt x="220" y="158"/>
                  </a:lnTo>
                  <a:lnTo>
                    <a:pt x="215" y="151"/>
                  </a:lnTo>
                  <a:lnTo>
                    <a:pt x="201" y="156"/>
                  </a:lnTo>
                  <a:lnTo>
                    <a:pt x="189" y="142"/>
                  </a:lnTo>
                  <a:lnTo>
                    <a:pt x="180" y="149"/>
                  </a:lnTo>
                  <a:lnTo>
                    <a:pt x="182" y="158"/>
                  </a:lnTo>
                  <a:lnTo>
                    <a:pt x="173" y="156"/>
                  </a:lnTo>
                  <a:lnTo>
                    <a:pt x="185" y="144"/>
                  </a:lnTo>
                  <a:lnTo>
                    <a:pt x="163" y="132"/>
                  </a:lnTo>
                  <a:lnTo>
                    <a:pt x="147" y="156"/>
                  </a:lnTo>
                  <a:lnTo>
                    <a:pt x="132" y="156"/>
                  </a:lnTo>
                  <a:lnTo>
                    <a:pt x="132" y="156"/>
                  </a:lnTo>
                  <a:lnTo>
                    <a:pt x="130" y="151"/>
                  </a:lnTo>
                  <a:lnTo>
                    <a:pt x="118" y="161"/>
                  </a:lnTo>
                  <a:lnTo>
                    <a:pt x="114" y="165"/>
                  </a:lnTo>
                  <a:lnTo>
                    <a:pt x="95" y="182"/>
                  </a:lnTo>
                  <a:lnTo>
                    <a:pt x="95" y="180"/>
                  </a:lnTo>
                  <a:lnTo>
                    <a:pt x="90" y="177"/>
                  </a:lnTo>
                  <a:lnTo>
                    <a:pt x="85" y="189"/>
                  </a:lnTo>
                  <a:lnTo>
                    <a:pt x="83" y="189"/>
                  </a:lnTo>
                  <a:lnTo>
                    <a:pt x="76" y="201"/>
                  </a:lnTo>
                  <a:lnTo>
                    <a:pt x="71" y="201"/>
                  </a:lnTo>
                  <a:lnTo>
                    <a:pt x="73" y="203"/>
                  </a:lnTo>
                  <a:lnTo>
                    <a:pt x="73" y="215"/>
                  </a:lnTo>
                  <a:lnTo>
                    <a:pt x="61" y="232"/>
                  </a:lnTo>
                  <a:lnTo>
                    <a:pt x="28" y="236"/>
                  </a:lnTo>
                  <a:lnTo>
                    <a:pt x="26" y="253"/>
                  </a:lnTo>
                  <a:lnTo>
                    <a:pt x="17" y="255"/>
                  </a:lnTo>
                  <a:lnTo>
                    <a:pt x="54" y="284"/>
                  </a:lnTo>
                  <a:lnTo>
                    <a:pt x="61" y="288"/>
                  </a:lnTo>
                  <a:lnTo>
                    <a:pt x="66" y="305"/>
                  </a:lnTo>
                  <a:lnTo>
                    <a:pt x="78" y="312"/>
                  </a:lnTo>
                  <a:lnTo>
                    <a:pt x="80" y="307"/>
                  </a:lnTo>
                  <a:lnTo>
                    <a:pt x="80" y="312"/>
                  </a:lnTo>
                  <a:lnTo>
                    <a:pt x="80" y="312"/>
                  </a:lnTo>
                  <a:lnTo>
                    <a:pt x="85" y="319"/>
                  </a:lnTo>
                  <a:lnTo>
                    <a:pt x="90" y="319"/>
                  </a:lnTo>
                  <a:lnTo>
                    <a:pt x="88" y="319"/>
                  </a:lnTo>
                  <a:lnTo>
                    <a:pt x="90" y="326"/>
                  </a:lnTo>
                  <a:lnTo>
                    <a:pt x="88" y="333"/>
                  </a:lnTo>
                  <a:lnTo>
                    <a:pt x="95" y="333"/>
                  </a:lnTo>
                  <a:lnTo>
                    <a:pt x="92" y="343"/>
                  </a:lnTo>
                  <a:lnTo>
                    <a:pt x="69" y="338"/>
                  </a:lnTo>
                  <a:lnTo>
                    <a:pt x="64" y="336"/>
                  </a:lnTo>
                  <a:lnTo>
                    <a:pt x="66" y="333"/>
                  </a:lnTo>
                  <a:lnTo>
                    <a:pt x="66" y="322"/>
                  </a:lnTo>
                  <a:lnTo>
                    <a:pt x="66" y="322"/>
                  </a:lnTo>
                  <a:lnTo>
                    <a:pt x="61" y="322"/>
                  </a:lnTo>
                  <a:lnTo>
                    <a:pt x="52" y="322"/>
                  </a:lnTo>
                  <a:lnTo>
                    <a:pt x="33" y="333"/>
                  </a:lnTo>
                  <a:lnTo>
                    <a:pt x="35" y="336"/>
                  </a:lnTo>
                  <a:lnTo>
                    <a:pt x="28" y="336"/>
                  </a:lnTo>
                  <a:lnTo>
                    <a:pt x="0" y="352"/>
                  </a:lnTo>
                  <a:lnTo>
                    <a:pt x="14" y="367"/>
                  </a:lnTo>
                  <a:lnTo>
                    <a:pt x="24" y="367"/>
                  </a:lnTo>
                  <a:lnTo>
                    <a:pt x="19" y="369"/>
                  </a:lnTo>
                  <a:lnTo>
                    <a:pt x="31" y="393"/>
                  </a:lnTo>
                  <a:lnTo>
                    <a:pt x="50" y="397"/>
                  </a:lnTo>
                  <a:lnTo>
                    <a:pt x="66" y="393"/>
                  </a:lnTo>
                  <a:lnTo>
                    <a:pt x="76" y="400"/>
                  </a:lnTo>
                  <a:lnTo>
                    <a:pt x="76" y="397"/>
                  </a:lnTo>
                  <a:lnTo>
                    <a:pt x="78" y="405"/>
                  </a:lnTo>
                  <a:lnTo>
                    <a:pt x="95" y="386"/>
                  </a:lnTo>
                  <a:lnTo>
                    <a:pt x="104" y="386"/>
                  </a:lnTo>
                  <a:lnTo>
                    <a:pt x="104" y="390"/>
                  </a:lnTo>
                  <a:lnTo>
                    <a:pt x="95" y="390"/>
                  </a:lnTo>
                  <a:lnTo>
                    <a:pt x="104" y="412"/>
                  </a:lnTo>
                  <a:lnTo>
                    <a:pt x="102" y="421"/>
                  </a:lnTo>
                  <a:lnTo>
                    <a:pt x="85" y="423"/>
                  </a:lnTo>
                  <a:lnTo>
                    <a:pt x="73" y="438"/>
                  </a:lnTo>
                  <a:lnTo>
                    <a:pt x="64" y="440"/>
                  </a:lnTo>
                  <a:lnTo>
                    <a:pt x="59" y="442"/>
                  </a:lnTo>
                  <a:lnTo>
                    <a:pt x="59" y="447"/>
                  </a:lnTo>
                  <a:lnTo>
                    <a:pt x="59" y="447"/>
                  </a:lnTo>
                  <a:lnTo>
                    <a:pt x="59" y="438"/>
                  </a:lnTo>
                  <a:lnTo>
                    <a:pt x="52" y="435"/>
                  </a:lnTo>
                  <a:lnTo>
                    <a:pt x="45" y="442"/>
                  </a:lnTo>
                  <a:lnTo>
                    <a:pt x="47" y="452"/>
                  </a:lnTo>
                  <a:lnTo>
                    <a:pt x="38" y="459"/>
                  </a:lnTo>
                  <a:lnTo>
                    <a:pt x="35" y="473"/>
                  </a:lnTo>
                  <a:lnTo>
                    <a:pt x="28" y="476"/>
                  </a:lnTo>
                  <a:lnTo>
                    <a:pt x="31" y="480"/>
                  </a:lnTo>
                  <a:lnTo>
                    <a:pt x="26" y="490"/>
                  </a:lnTo>
                  <a:lnTo>
                    <a:pt x="33" y="487"/>
                  </a:lnTo>
                  <a:lnTo>
                    <a:pt x="28" y="490"/>
                  </a:lnTo>
                  <a:lnTo>
                    <a:pt x="40" y="490"/>
                  </a:lnTo>
                  <a:lnTo>
                    <a:pt x="38" y="494"/>
                  </a:lnTo>
                  <a:lnTo>
                    <a:pt x="43" y="504"/>
                  </a:lnTo>
                  <a:lnTo>
                    <a:pt x="50" y="499"/>
                  </a:lnTo>
                  <a:lnTo>
                    <a:pt x="50" y="502"/>
                  </a:lnTo>
                  <a:lnTo>
                    <a:pt x="50" y="504"/>
                  </a:lnTo>
                  <a:lnTo>
                    <a:pt x="47" y="502"/>
                  </a:lnTo>
                  <a:lnTo>
                    <a:pt x="40" y="511"/>
                  </a:lnTo>
                  <a:lnTo>
                    <a:pt x="52" y="521"/>
                  </a:lnTo>
                  <a:lnTo>
                    <a:pt x="54" y="518"/>
                  </a:lnTo>
                  <a:lnTo>
                    <a:pt x="52" y="523"/>
                  </a:lnTo>
                  <a:lnTo>
                    <a:pt x="54" y="532"/>
                  </a:lnTo>
                  <a:lnTo>
                    <a:pt x="54" y="532"/>
                  </a:lnTo>
                  <a:lnTo>
                    <a:pt x="61" y="539"/>
                  </a:lnTo>
                  <a:lnTo>
                    <a:pt x="76" y="542"/>
                  </a:lnTo>
                  <a:lnTo>
                    <a:pt x="85" y="528"/>
                  </a:lnTo>
                  <a:lnTo>
                    <a:pt x="92" y="542"/>
                  </a:lnTo>
                  <a:lnTo>
                    <a:pt x="88" y="551"/>
                  </a:lnTo>
                  <a:lnTo>
                    <a:pt x="92" y="554"/>
                  </a:lnTo>
                  <a:lnTo>
                    <a:pt x="90" y="556"/>
                  </a:lnTo>
                  <a:lnTo>
                    <a:pt x="92" y="561"/>
                  </a:lnTo>
                  <a:lnTo>
                    <a:pt x="85" y="566"/>
                  </a:lnTo>
                  <a:lnTo>
                    <a:pt x="88" y="568"/>
                  </a:lnTo>
                  <a:lnTo>
                    <a:pt x="109" y="561"/>
                  </a:lnTo>
                  <a:lnTo>
                    <a:pt x="111" y="556"/>
                  </a:lnTo>
                  <a:lnTo>
                    <a:pt x="111" y="561"/>
                  </a:lnTo>
                  <a:lnTo>
                    <a:pt x="121" y="561"/>
                  </a:lnTo>
                  <a:lnTo>
                    <a:pt x="132" y="575"/>
                  </a:lnTo>
                  <a:lnTo>
                    <a:pt x="137" y="570"/>
                  </a:lnTo>
                  <a:lnTo>
                    <a:pt x="135" y="563"/>
                  </a:lnTo>
                  <a:lnTo>
                    <a:pt x="137" y="561"/>
                  </a:lnTo>
                  <a:lnTo>
                    <a:pt x="144" y="570"/>
                  </a:lnTo>
                  <a:lnTo>
                    <a:pt x="156" y="561"/>
                  </a:lnTo>
                  <a:lnTo>
                    <a:pt x="151" y="568"/>
                  </a:lnTo>
                  <a:lnTo>
                    <a:pt x="149" y="577"/>
                  </a:lnTo>
                  <a:lnTo>
                    <a:pt x="154" y="577"/>
                  </a:lnTo>
                  <a:lnTo>
                    <a:pt x="144" y="601"/>
                  </a:lnTo>
                  <a:lnTo>
                    <a:pt x="137" y="606"/>
                  </a:lnTo>
                  <a:lnTo>
                    <a:pt x="135" y="613"/>
                  </a:lnTo>
                  <a:lnTo>
                    <a:pt x="114" y="625"/>
                  </a:lnTo>
                  <a:lnTo>
                    <a:pt x="109" y="637"/>
                  </a:lnTo>
                  <a:lnTo>
                    <a:pt x="99" y="632"/>
                  </a:lnTo>
                  <a:lnTo>
                    <a:pt x="71" y="653"/>
                  </a:lnTo>
                  <a:lnTo>
                    <a:pt x="66" y="656"/>
                  </a:lnTo>
                  <a:lnTo>
                    <a:pt x="66" y="658"/>
                  </a:lnTo>
                  <a:lnTo>
                    <a:pt x="66" y="656"/>
                  </a:lnTo>
                  <a:lnTo>
                    <a:pt x="52" y="660"/>
                  </a:lnTo>
                  <a:lnTo>
                    <a:pt x="45" y="670"/>
                  </a:lnTo>
                  <a:lnTo>
                    <a:pt x="52" y="679"/>
                  </a:lnTo>
                  <a:lnTo>
                    <a:pt x="59" y="670"/>
                  </a:lnTo>
                  <a:lnTo>
                    <a:pt x="71" y="670"/>
                  </a:lnTo>
                  <a:lnTo>
                    <a:pt x="71" y="670"/>
                  </a:lnTo>
                  <a:lnTo>
                    <a:pt x="71" y="670"/>
                  </a:lnTo>
                  <a:lnTo>
                    <a:pt x="76" y="667"/>
                  </a:lnTo>
                  <a:lnTo>
                    <a:pt x="73" y="665"/>
                  </a:lnTo>
                  <a:lnTo>
                    <a:pt x="73" y="658"/>
                  </a:lnTo>
                  <a:lnTo>
                    <a:pt x="83" y="660"/>
                  </a:lnTo>
                  <a:lnTo>
                    <a:pt x="83" y="660"/>
                  </a:lnTo>
                  <a:lnTo>
                    <a:pt x="90" y="658"/>
                  </a:lnTo>
                  <a:lnTo>
                    <a:pt x="95" y="651"/>
                  </a:lnTo>
                  <a:lnTo>
                    <a:pt x="95" y="653"/>
                  </a:lnTo>
                  <a:lnTo>
                    <a:pt x="104" y="648"/>
                  </a:lnTo>
                  <a:lnTo>
                    <a:pt x="104" y="658"/>
                  </a:lnTo>
                  <a:lnTo>
                    <a:pt x="114" y="658"/>
                  </a:lnTo>
                  <a:lnTo>
                    <a:pt x="109" y="651"/>
                  </a:lnTo>
                  <a:lnTo>
                    <a:pt x="104" y="648"/>
                  </a:lnTo>
                  <a:lnTo>
                    <a:pt x="118" y="641"/>
                  </a:lnTo>
                  <a:lnTo>
                    <a:pt x="123" y="651"/>
                  </a:lnTo>
                  <a:lnTo>
                    <a:pt x="125" y="639"/>
                  </a:lnTo>
                  <a:lnTo>
                    <a:pt x="137" y="637"/>
                  </a:lnTo>
                  <a:lnTo>
                    <a:pt x="137" y="637"/>
                  </a:lnTo>
                  <a:lnTo>
                    <a:pt x="142" y="637"/>
                  </a:lnTo>
                  <a:lnTo>
                    <a:pt x="142" y="629"/>
                  </a:lnTo>
                  <a:lnTo>
                    <a:pt x="140" y="627"/>
                  </a:lnTo>
                  <a:lnTo>
                    <a:pt x="151" y="625"/>
                  </a:lnTo>
                  <a:lnTo>
                    <a:pt x="149" y="622"/>
                  </a:lnTo>
                  <a:lnTo>
                    <a:pt x="154" y="620"/>
                  </a:lnTo>
                  <a:lnTo>
                    <a:pt x="154" y="615"/>
                  </a:lnTo>
                  <a:lnTo>
                    <a:pt x="168" y="611"/>
                  </a:lnTo>
                  <a:lnTo>
                    <a:pt x="170" y="601"/>
                  </a:lnTo>
                  <a:lnTo>
                    <a:pt x="177" y="596"/>
                  </a:lnTo>
                  <a:lnTo>
                    <a:pt x="180" y="592"/>
                  </a:lnTo>
                  <a:lnTo>
                    <a:pt x="182" y="594"/>
                  </a:lnTo>
                  <a:lnTo>
                    <a:pt x="187" y="584"/>
                  </a:lnTo>
                  <a:lnTo>
                    <a:pt x="201" y="580"/>
                  </a:lnTo>
                  <a:lnTo>
                    <a:pt x="201" y="575"/>
                  </a:lnTo>
                  <a:lnTo>
                    <a:pt x="201" y="573"/>
                  </a:lnTo>
                  <a:lnTo>
                    <a:pt x="213" y="561"/>
                  </a:lnTo>
                  <a:lnTo>
                    <a:pt x="206" y="554"/>
                  </a:lnTo>
                  <a:lnTo>
                    <a:pt x="201" y="554"/>
                  </a:lnTo>
                  <a:lnTo>
                    <a:pt x="201" y="547"/>
                  </a:lnTo>
                  <a:lnTo>
                    <a:pt x="222" y="530"/>
                  </a:lnTo>
                  <a:lnTo>
                    <a:pt x="218" y="525"/>
                  </a:lnTo>
                  <a:lnTo>
                    <a:pt x="222" y="525"/>
                  </a:lnTo>
                  <a:lnTo>
                    <a:pt x="234" y="504"/>
                  </a:lnTo>
                  <a:lnTo>
                    <a:pt x="248" y="494"/>
                  </a:lnTo>
                  <a:lnTo>
                    <a:pt x="255" y="497"/>
                  </a:lnTo>
                  <a:lnTo>
                    <a:pt x="258" y="494"/>
                  </a:lnTo>
                  <a:lnTo>
                    <a:pt x="255" y="499"/>
                  </a:lnTo>
                  <a:lnTo>
                    <a:pt x="255" y="499"/>
                  </a:lnTo>
                  <a:lnTo>
                    <a:pt x="253" y="499"/>
                  </a:lnTo>
                  <a:lnTo>
                    <a:pt x="237" y="506"/>
                  </a:lnTo>
                  <a:lnTo>
                    <a:pt x="237" y="521"/>
                  </a:lnTo>
                  <a:lnTo>
                    <a:pt x="229" y="537"/>
                  </a:lnTo>
                  <a:lnTo>
                    <a:pt x="237" y="542"/>
                  </a:lnTo>
                  <a:lnTo>
                    <a:pt x="239" y="539"/>
                  </a:lnTo>
                  <a:lnTo>
                    <a:pt x="237" y="542"/>
                  </a:lnTo>
                  <a:lnTo>
                    <a:pt x="232" y="542"/>
                  </a:lnTo>
                  <a:lnTo>
                    <a:pt x="229" y="549"/>
                  </a:lnTo>
                  <a:lnTo>
                    <a:pt x="234" y="554"/>
                  </a:lnTo>
                  <a:lnTo>
                    <a:pt x="246" y="551"/>
                  </a:lnTo>
                  <a:lnTo>
                    <a:pt x="251" y="547"/>
                  </a:lnTo>
                  <a:lnTo>
                    <a:pt x="251" y="547"/>
                  </a:lnTo>
                  <a:lnTo>
                    <a:pt x="253" y="547"/>
                  </a:lnTo>
                  <a:lnTo>
                    <a:pt x="258" y="539"/>
                  </a:lnTo>
                  <a:lnTo>
                    <a:pt x="263" y="539"/>
                  </a:lnTo>
                  <a:lnTo>
                    <a:pt x="263" y="537"/>
                  </a:lnTo>
                  <a:lnTo>
                    <a:pt x="265" y="537"/>
                  </a:lnTo>
                  <a:lnTo>
                    <a:pt x="267" y="530"/>
                  </a:lnTo>
                  <a:lnTo>
                    <a:pt x="279" y="532"/>
                  </a:lnTo>
                  <a:lnTo>
                    <a:pt x="289" y="511"/>
                  </a:lnTo>
                  <a:lnTo>
                    <a:pt x="281" y="513"/>
                  </a:lnTo>
                  <a:lnTo>
                    <a:pt x="284" y="509"/>
                  </a:lnTo>
                  <a:lnTo>
                    <a:pt x="279" y="506"/>
                  </a:lnTo>
                  <a:lnTo>
                    <a:pt x="286" y="499"/>
                  </a:lnTo>
                  <a:lnTo>
                    <a:pt x="284" y="506"/>
                  </a:lnTo>
                  <a:lnTo>
                    <a:pt x="291" y="504"/>
                  </a:lnTo>
                  <a:lnTo>
                    <a:pt x="291" y="502"/>
                  </a:lnTo>
                  <a:lnTo>
                    <a:pt x="293" y="504"/>
                  </a:lnTo>
                  <a:lnTo>
                    <a:pt x="303" y="502"/>
                  </a:lnTo>
                  <a:lnTo>
                    <a:pt x="300" y="506"/>
                  </a:lnTo>
                  <a:lnTo>
                    <a:pt x="303" y="506"/>
                  </a:lnTo>
                  <a:lnTo>
                    <a:pt x="303" y="506"/>
                  </a:lnTo>
                  <a:lnTo>
                    <a:pt x="305" y="511"/>
                  </a:lnTo>
                  <a:lnTo>
                    <a:pt x="308" y="509"/>
                  </a:lnTo>
                  <a:lnTo>
                    <a:pt x="305" y="511"/>
                  </a:lnTo>
                  <a:lnTo>
                    <a:pt x="315" y="511"/>
                  </a:lnTo>
                  <a:lnTo>
                    <a:pt x="315" y="513"/>
                  </a:lnTo>
                  <a:lnTo>
                    <a:pt x="324" y="523"/>
                  </a:lnTo>
                  <a:lnTo>
                    <a:pt x="329" y="518"/>
                  </a:lnTo>
                  <a:lnTo>
                    <a:pt x="341" y="532"/>
                  </a:lnTo>
                  <a:lnTo>
                    <a:pt x="376" y="530"/>
                  </a:lnTo>
                  <a:lnTo>
                    <a:pt x="378" y="535"/>
                  </a:lnTo>
                  <a:lnTo>
                    <a:pt x="390" y="539"/>
                  </a:lnTo>
                  <a:lnTo>
                    <a:pt x="400" y="537"/>
                  </a:lnTo>
                  <a:lnTo>
                    <a:pt x="405" y="530"/>
                  </a:lnTo>
                  <a:lnTo>
                    <a:pt x="402" y="539"/>
                  </a:lnTo>
                  <a:lnTo>
                    <a:pt x="397" y="542"/>
                  </a:lnTo>
                  <a:lnTo>
                    <a:pt x="419" y="556"/>
                  </a:lnTo>
                  <a:lnTo>
                    <a:pt x="423" y="551"/>
                  </a:lnTo>
                  <a:lnTo>
                    <a:pt x="423" y="558"/>
                  </a:lnTo>
                  <a:lnTo>
                    <a:pt x="431" y="566"/>
                  </a:lnTo>
                  <a:lnTo>
                    <a:pt x="431" y="568"/>
                  </a:lnTo>
                  <a:lnTo>
                    <a:pt x="445" y="580"/>
                  </a:lnTo>
                  <a:lnTo>
                    <a:pt x="452" y="577"/>
                  </a:lnTo>
                  <a:lnTo>
                    <a:pt x="447" y="580"/>
                  </a:lnTo>
                  <a:lnTo>
                    <a:pt x="452" y="584"/>
                  </a:lnTo>
                  <a:lnTo>
                    <a:pt x="449" y="589"/>
                  </a:lnTo>
                  <a:lnTo>
                    <a:pt x="459" y="603"/>
                  </a:lnTo>
                  <a:lnTo>
                    <a:pt x="459" y="603"/>
                  </a:lnTo>
                  <a:lnTo>
                    <a:pt x="464" y="608"/>
                  </a:lnTo>
                  <a:lnTo>
                    <a:pt x="461" y="613"/>
                  </a:lnTo>
                  <a:lnTo>
                    <a:pt x="468" y="618"/>
                  </a:lnTo>
                  <a:lnTo>
                    <a:pt x="468" y="620"/>
                  </a:lnTo>
                  <a:lnTo>
                    <a:pt x="471" y="632"/>
                  </a:lnTo>
                  <a:lnTo>
                    <a:pt x="475" y="629"/>
                  </a:lnTo>
                  <a:lnTo>
                    <a:pt x="475" y="620"/>
                  </a:lnTo>
                  <a:lnTo>
                    <a:pt x="475" y="613"/>
                  </a:lnTo>
                  <a:lnTo>
                    <a:pt x="475" y="613"/>
                  </a:lnTo>
                  <a:lnTo>
                    <a:pt x="480" y="620"/>
                  </a:lnTo>
                  <a:lnTo>
                    <a:pt x="480" y="622"/>
                  </a:lnTo>
                  <a:lnTo>
                    <a:pt x="478" y="622"/>
                  </a:lnTo>
                  <a:lnTo>
                    <a:pt x="478" y="629"/>
                  </a:lnTo>
                  <a:lnTo>
                    <a:pt x="487" y="637"/>
                  </a:lnTo>
                  <a:lnTo>
                    <a:pt x="487" y="637"/>
                  </a:lnTo>
                  <a:lnTo>
                    <a:pt x="490" y="639"/>
                  </a:lnTo>
                  <a:lnTo>
                    <a:pt x="492" y="637"/>
                  </a:lnTo>
                  <a:lnTo>
                    <a:pt x="490" y="646"/>
                  </a:lnTo>
                  <a:lnTo>
                    <a:pt x="497" y="648"/>
                  </a:lnTo>
                  <a:lnTo>
                    <a:pt x="497" y="648"/>
                  </a:lnTo>
                  <a:lnTo>
                    <a:pt x="490" y="651"/>
                  </a:lnTo>
                  <a:lnTo>
                    <a:pt x="494" y="653"/>
                  </a:lnTo>
                  <a:lnTo>
                    <a:pt x="492" y="653"/>
                  </a:lnTo>
                  <a:lnTo>
                    <a:pt x="494" y="660"/>
                  </a:lnTo>
                  <a:lnTo>
                    <a:pt x="499" y="667"/>
                  </a:lnTo>
                  <a:lnTo>
                    <a:pt x="501" y="665"/>
                  </a:lnTo>
                  <a:lnTo>
                    <a:pt x="499" y="658"/>
                  </a:lnTo>
                  <a:lnTo>
                    <a:pt x="497" y="656"/>
                  </a:lnTo>
                  <a:lnTo>
                    <a:pt x="501" y="656"/>
                  </a:lnTo>
                  <a:lnTo>
                    <a:pt x="506" y="670"/>
                  </a:lnTo>
                  <a:lnTo>
                    <a:pt x="513" y="670"/>
                  </a:lnTo>
                  <a:lnTo>
                    <a:pt x="513" y="658"/>
                  </a:lnTo>
                  <a:lnTo>
                    <a:pt x="513" y="658"/>
                  </a:lnTo>
                  <a:lnTo>
                    <a:pt x="513" y="656"/>
                  </a:lnTo>
                  <a:lnTo>
                    <a:pt x="509" y="651"/>
                  </a:lnTo>
                  <a:lnTo>
                    <a:pt x="509" y="648"/>
                  </a:lnTo>
                  <a:lnTo>
                    <a:pt x="511" y="648"/>
                  </a:lnTo>
                  <a:lnTo>
                    <a:pt x="511" y="646"/>
                  </a:lnTo>
                  <a:lnTo>
                    <a:pt x="516" y="641"/>
                  </a:lnTo>
                  <a:lnTo>
                    <a:pt x="513" y="651"/>
                  </a:lnTo>
                  <a:lnTo>
                    <a:pt x="518" y="656"/>
                  </a:lnTo>
                  <a:lnTo>
                    <a:pt x="518" y="656"/>
                  </a:lnTo>
                  <a:lnTo>
                    <a:pt x="528" y="658"/>
                  </a:lnTo>
                  <a:lnTo>
                    <a:pt x="525" y="658"/>
                  </a:lnTo>
                  <a:lnTo>
                    <a:pt x="525" y="670"/>
                  </a:lnTo>
                  <a:lnTo>
                    <a:pt x="537" y="663"/>
                  </a:lnTo>
                  <a:lnTo>
                    <a:pt x="537" y="667"/>
                  </a:lnTo>
                  <a:lnTo>
                    <a:pt x="535" y="667"/>
                  </a:lnTo>
                  <a:lnTo>
                    <a:pt x="532" y="674"/>
                  </a:lnTo>
                  <a:lnTo>
                    <a:pt x="539" y="679"/>
                  </a:lnTo>
                  <a:lnTo>
                    <a:pt x="537" y="684"/>
                  </a:lnTo>
                  <a:lnTo>
                    <a:pt x="535" y="679"/>
                  </a:lnTo>
                  <a:lnTo>
                    <a:pt x="528" y="686"/>
                  </a:lnTo>
                  <a:lnTo>
                    <a:pt x="535" y="689"/>
                  </a:lnTo>
                  <a:lnTo>
                    <a:pt x="535" y="689"/>
                  </a:lnTo>
                  <a:lnTo>
                    <a:pt x="537" y="691"/>
                  </a:lnTo>
                  <a:lnTo>
                    <a:pt x="535" y="691"/>
                  </a:lnTo>
                  <a:lnTo>
                    <a:pt x="532" y="693"/>
                  </a:lnTo>
                  <a:lnTo>
                    <a:pt x="542" y="705"/>
                  </a:lnTo>
                  <a:lnTo>
                    <a:pt x="544" y="703"/>
                  </a:lnTo>
                  <a:lnTo>
                    <a:pt x="546" y="708"/>
                  </a:lnTo>
                  <a:lnTo>
                    <a:pt x="549" y="701"/>
                  </a:lnTo>
                  <a:lnTo>
                    <a:pt x="549" y="701"/>
                  </a:lnTo>
                  <a:lnTo>
                    <a:pt x="551" y="701"/>
                  </a:lnTo>
                  <a:lnTo>
                    <a:pt x="551" y="710"/>
                  </a:lnTo>
                  <a:lnTo>
                    <a:pt x="556" y="722"/>
                  </a:lnTo>
                  <a:lnTo>
                    <a:pt x="563" y="719"/>
                  </a:lnTo>
                  <a:lnTo>
                    <a:pt x="563" y="727"/>
                  </a:lnTo>
                  <a:lnTo>
                    <a:pt x="568" y="724"/>
                  </a:lnTo>
                  <a:lnTo>
                    <a:pt x="570" y="743"/>
                  </a:lnTo>
                  <a:lnTo>
                    <a:pt x="575" y="741"/>
                  </a:lnTo>
                  <a:lnTo>
                    <a:pt x="575" y="741"/>
                  </a:lnTo>
                  <a:lnTo>
                    <a:pt x="568" y="743"/>
                  </a:lnTo>
                  <a:lnTo>
                    <a:pt x="572" y="745"/>
                  </a:lnTo>
                  <a:lnTo>
                    <a:pt x="570" y="748"/>
                  </a:lnTo>
                  <a:lnTo>
                    <a:pt x="572" y="753"/>
                  </a:lnTo>
                  <a:lnTo>
                    <a:pt x="580" y="757"/>
                  </a:lnTo>
                  <a:lnTo>
                    <a:pt x="589" y="757"/>
                  </a:lnTo>
                  <a:lnTo>
                    <a:pt x="589" y="757"/>
                  </a:lnTo>
                  <a:lnTo>
                    <a:pt x="594" y="760"/>
                  </a:lnTo>
                  <a:lnTo>
                    <a:pt x="594" y="762"/>
                  </a:lnTo>
                  <a:lnTo>
                    <a:pt x="568" y="755"/>
                  </a:lnTo>
                  <a:lnTo>
                    <a:pt x="558" y="762"/>
                  </a:lnTo>
                  <a:lnTo>
                    <a:pt x="572" y="764"/>
                  </a:lnTo>
                  <a:lnTo>
                    <a:pt x="572" y="764"/>
                  </a:lnTo>
                  <a:lnTo>
                    <a:pt x="568" y="764"/>
                  </a:lnTo>
                  <a:lnTo>
                    <a:pt x="568" y="776"/>
                  </a:lnTo>
                  <a:lnTo>
                    <a:pt x="580" y="776"/>
                  </a:lnTo>
                  <a:lnTo>
                    <a:pt x="580" y="781"/>
                  </a:lnTo>
                  <a:lnTo>
                    <a:pt x="589" y="783"/>
                  </a:lnTo>
                  <a:lnTo>
                    <a:pt x="587" y="783"/>
                  </a:lnTo>
                  <a:lnTo>
                    <a:pt x="589" y="790"/>
                  </a:lnTo>
                  <a:lnTo>
                    <a:pt x="598" y="793"/>
                  </a:lnTo>
                  <a:lnTo>
                    <a:pt x="598" y="793"/>
                  </a:lnTo>
                  <a:lnTo>
                    <a:pt x="596" y="793"/>
                  </a:lnTo>
                  <a:lnTo>
                    <a:pt x="601" y="800"/>
                  </a:lnTo>
                  <a:lnTo>
                    <a:pt x="608" y="800"/>
                  </a:lnTo>
                  <a:lnTo>
                    <a:pt x="606" y="802"/>
                  </a:lnTo>
                  <a:lnTo>
                    <a:pt x="613" y="805"/>
                  </a:lnTo>
                  <a:lnTo>
                    <a:pt x="610" y="807"/>
                  </a:lnTo>
                  <a:lnTo>
                    <a:pt x="615" y="809"/>
                  </a:lnTo>
                  <a:lnTo>
                    <a:pt x="615" y="814"/>
                  </a:lnTo>
                  <a:lnTo>
                    <a:pt x="622" y="840"/>
                  </a:lnTo>
                  <a:lnTo>
                    <a:pt x="625" y="840"/>
                  </a:lnTo>
                  <a:lnTo>
                    <a:pt x="622" y="843"/>
                  </a:lnTo>
                  <a:lnTo>
                    <a:pt x="622" y="840"/>
                  </a:lnTo>
                  <a:lnTo>
                    <a:pt x="625" y="854"/>
                  </a:lnTo>
                  <a:lnTo>
                    <a:pt x="629" y="857"/>
                  </a:lnTo>
                  <a:lnTo>
                    <a:pt x="625" y="857"/>
                  </a:lnTo>
                  <a:lnTo>
                    <a:pt x="622" y="911"/>
                  </a:lnTo>
                  <a:lnTo>
                    <a:pt x="617" y="921"/>
                  </a:lnTo>
                  <a:lnTo>
                    <a:pt x="622" y="942"/>
                  </a:lnTo>
                  <a:lnTo>
                    <a:pt x="625" y="949"/>
                  </a:lnTo>
                  <a:lnTo>
                    <a:pt x="620" y="970"/>
                  </a:lnTo>
                  <a:lnTo>
                    <a:pt x="627" y="982"/>
                  </a:lnTo>
                  <a:lnTo>
                    <a:pt x="629" y="997"/>
                  </a:lnTo>
                  <a:lnTo>
                    <a:pt x="641" y="1011"/>
                  </a:lnTo>
                  <a:lnTo>
                    <a:pt x="646" y="1015"/>
                  </a:lnTo>
                  <a:lnTo>
                    <a:pt x="646" y="1018"/>
                  </a:lnTo>
                  <a:lnTo>
                    <a:pt x="648" y="1027"/>
                  </a:lnTo>
                  <a:lnTo>
                    <a:pt x="655" y="1032"/>
                  </a:lnTo>
                  <a:lnTo>
                    <a:pt x="655" y="1041"/>
                  </a:lnTo>
                  <a:lnTo>
                    <a:pt x="672" y="1063"/>
                  </a:lnTo>
                  <a:lnTo>
                    <a:pt x="672" y="1072"/>
                  </a:lnTo>
                  <a:lnTo>
                    <a:pt x="700" y="1082"/>
                  </a:lnTo>
                  <a:lnTo>
                    <a:pt x="705" y="1086"/>
                  </a:lnTo>
                  <a:lnTo>
                    <a:pt x="710" y="1089"/>
                  </a:lnTo>
                  <a:lnTo>
                    <a:pt x="719" y="1096"/>
                  </a:lnTo>
                  <a:lnTo>
                    <a:pt x="719" y="1103"/>
                  </a:lnTo>
                  <a:lnTo>
                    <a:pt x="719" y="1105"/>
                  </a:lnTo>
                  <a:lnTo>
                    <a:pt x="719" y="1108"/>
                  </a:lnTo>
                  <a:lnTo>
                    <a:pt x="721" y="1108"/>
                  </a:lnTo>
                  <a:lnTo>
                    <a:pt x="721" y="1108"/>
                  </a:lnTo>
                  <a:lnTo>
                    <a:pt x="729" y="1117"/>
                  </a:lnTo>
                  <a:lnTo>
                    <a:pt x="738" y="1143"/>
                  </a:lnTo>
                  <a:lnTo>
                    <a:pt x="740" y="1143"/>
                  </a:lnTo>
                  <a:lnTo>
                    <a:pt x="743" y="1153"/>
                  </a:lnTo>
                  <a:lnTo>
                    <a:pt x="752" y="1158"/>
                  </a:lnTo>
                  <a:lnTo>
                    <a:pt x="764" y="1172"/>
                  </a:lnTo>
                  <a:lnTo>
                    <a:pt x="764" y="1181"/>
                  </a:lnTo>
                  <a:lnTo>
                    <a:pt x="752" y="1181"/>
                  </a:lnTo>
                  <a:lnTo>
                    <a:pt x="752" y="1174"/>
                  </a:lnTo>
                  <a:lnTo>
                    <a:pt x="748" y="1174"/>
                  </a:lnTo>
                  <a:lnTo>
                    <a:pt x="748" y="1179"/>
                  </a:lnTo>
                  <a:lnTo>
                    <a:pt x="752" y="1184"/>
                  </a:lnTo>
                  <a:lnTo>
                    <a:pt x="752" y="1186"/>
                  </a:lnTo>
                  <a:lnTo>
                    <a:pt x="774" y="1200"/>
                  </a:lnTo>
                  <a:lnTo>
                    <a:pt x="778" y="1203"/>
                  </a:lnTo>
                  <a:lnTo>
                    <a:pt x="778" y="1200"/>
                  </a:lnTo>
                  <a:lnTo>
                    <a:pt x="781" y="1203"/>
                  </a:lnTo>
                  <a:lnTo>
                    <a:pt x="788" y="1210"/>
                  </a:lnTo>
                  <a:lnTo>
                    <a:pt x="792" y="1217"/>
                  </a:lnTo>
                  <a:lnTo>
                    <a:pt x="790" y="1233"/>
                  </a:lnTo>
                  <a:lnTo>
                    <a:pt x="797" y="1233"/>
                  </a:lnTo>
                  <a:lnTo>
                    <a:pt x="816" y="1250"/>
                  </a:lnTo>
                  <a:lnTo>
                    <a:pt x="823" y="1262"/>
                  </a:lnTo>
                  <a:lnTo>
                    <a:pt x="833" y="1257"/>
                  </a:lnTo>
                  <a:lnTo>
                    <a:pt x="833" y="1250"/>
                  </a:lnTo>
                  <a:lnTo>
                    <a:pt x="821" y="1236"/>
                  </a:lnTo>
                  <a:lnTo>
                    <a:pt x="818" y="1238"/>
                  </a:lnTo>
                  <a:lnTo>
                    <a:pt x="816" y="1236"/>
                  </a:lnTo>
                  <a:lnTo>
                    <a:pt x="804" y="1200"/>
                  </a:lnTo>
                  <a:lnTo>
                    <a:pt x="797" y="1195"/>
                  </a:lnTo>
                  <a:lnTo>
                    <a:pt x="781" y="1165"/>
                  </a:lnTo>
                  <a:lnTo>
                    <a:pt x="776" y="1165"/>
                  </a:lnTo>
                  <a:lnTo>
                    <a:pt x="774" y="1158"/>
                  </a:lnTo>
                  <a:lnTo>
                    <a:pt x="764" y="1150"/>
                  </a:lnTo>
                  <a:lnTo>
                    <a:pt x="762" y="1146"/>
                  </a:lnTo>
                  <a:lnTo>
                    <a:pt x="757" y="1120"/>
                  </a:lnTo>
                  <a:lnTo>
                    <a:pt x="764" y="1124"/>
                  </a:lnTo>
                  <a:lnTo>
                    <a:pt x="769" y="1124"/>
                  </a:lnTo>
                  <a:lnTo>
                    <a:pt x="776" y="1131"/>
                  </a:lnTo>
                  <a:lnTo>
                    <a:pt x="783" y="1150"/>
                  </a:lnTo>
                  <a:lnTo>
                    <a:pt x="790" y="1160"/>
                  </a:lnTo>
                  <a:lnTo>
                    <a:pt x="785" y="1162"/>
                  </a:lnTo>
                  <a:lnTo>
                    <a:pt x="785" y="1167"/>
                  </a:lnTo>
                  <a:lnTo>
                    <a:pt x="795" y="1169"/>
                  </a:lnTo>
                  <a:lnTo>
                    <a:pt x="792" y="1167"/>
                  </a:lnTo>
                  <a:lnTo>
                    <a:pt x="797" y="1172"/>
                  </a:lnTo>
                  <a:lnTo>
                    <a:pt x="807" y="1181"/>
                  </a:lnTo>
                  <a:lnTo>
                    <a:pt x="814" y="1184"/>
                  </a:lnTo>
                  <a:lnTo>
                    <a:pt x="816" y="1193"/>
                  </a:lnTo>
                  <a:lnTo>
                    <a:pt x="833" y="1205"/>
                  </a:lnTo>
                  <a:lnTo>
                    <a:pt x="830" y="1212"/>
                  </a:lnTo>
                  <a:lnTo>
                    <a:pt x="833" y="1219"/>
                  </a:lnTo>
                  <a:lnTo>
                    <a:pt x="837" y="1219"/>
                  </a:lnTo>
                  <a:lnTo>
                    <a:pt x="837" y="1221"/>
                  </a:lnTo>
                  <a:lnTo>
                    <a:pt x="847" y="1224"/>
                  </a:lnTo>
                  <a:lnTo>
                    <a:pt x="852" y="1229"/>
                  </a:lnTo>
                  <a:lnTo>
                    <a:pt x="852" y="1236"/>
                  </a:lnTo>
                  <a:lnTo>
                    <a:pt x="866" y="1245"/>
                  </a:lnTo>
                  <a:lnTo>
                    <a:pt x="873" y="1257"/>
                  </a:lnTo>
                  <a:lnTo>
                    <a:pt x="882" y="1264"/>
                  </a:lnTo>
                  <a:lnTo>
                    <a:pt x="889" y="1283"/>
                  </a:lnTo>
                  <a:lnTo>
                    <a:pt x="885" y="1290"/>
                  </a:lnTo>
                  <a:lnTo>
                    <a:pt x="887" y="1293"/>
                  </a:lnTo>
                  <a:lnTo>
                    <a:pt x="882" y="1295"/>
                  </a:lnTo>
                  <a:lnTo>
                    <a:pt x="887" y="1307"/>
                  </a:lnTo>
                  <a:lnTo>
                    <a:pt x="894" y="1314"/>
                  </a:lnTo>
                  <a:lnTo>
                    <a:pt x="908" y="1321"/>
                  </a:lnTo>
                  <a:lnTo>
                    <a:pt x="915" y="1328"/>
                  </a:lnTo>
                  <a:lnTo>
                    <a:pt x="937" y="1333"/>
                  </a:lnTo>
                  <a:lnTo>
                    <a:pt x="949" y="1345"/>
                  </a:lnTo>
                  <a:lnTo>
                    <a:pt x="982" y="1354"/>
                  </a:lnTo>
                  <a:lnTo>
                    <a:pt x="994" y="1364"/>
                  </a:lnTo>
                  <a:lnTo>
                    <a:pt x="1017" y="1368"/>
                  </a:lnTo>
                  <a:lnTo>
                    <a:pt x="1034" y="1361"/>
                  </a:lnTo>
                  <a:lnTo>
                    <a:pt x="1038" y="1359"/>
                  </a:lnTo>
                  <a:lnTo>
                    <a:pt x="1053" y="1366"/>
                  </a:lnTo>
                  <a:lnTo>
                    <a:pt x="1069" y="1382"/>
                  </a:lnTo>
                  <a:lnTo>
                    <a:pt x="1069" y="1382"/>
                  </a:lnTo>
                  <a:lnTo>
                    <a:pt x="1069" y="1382"/>
                  </a:lnTo>
                  <a:lnTo>
                    <a:pt x="1072" y="1385"/>
                  </a:lnTo>
                  <a:lnTo>
                    <a:pt x="1072" y="1385"/>
                  </a:lnTo>
                  <a:lnTo>
                    <a:pt x="1083" y="1392"/>
                  </a:lnTo>
                  <a:lnTo>
                    <a:pt x="1102" y="1397"/>
                  </a:lnTo>
                  <a:lnTo>
                    <a:pt x="1121" y="1404"/>
                  </a:lnTo>
                  <a:lnTo>
                    <a:pt x="1128" y="1404"/>
                  </a:lnTo>
                  <a:lnTo>
                    <a:pt x="1135" y="1401"/>
                  </a:lnTo>
                  <a:lnTo>
                    <a:pt x="1138" y="1401"/>
                  </a:lnTo>
                  <a:lnTo>
                    <a:pt x="1138" y="1401"/>
                  </a:lnTo>
                  <a:lnTo>
                    <a:pt x="1135" y="1401"/>
                  </a:lnTo>
                  <a:lnTo>
                    <a:pt x="1135" y="1406"/>
                  </a:lnTo>
                  <a:lnTo>
                    <a:pt x="1162" y="1432"/>
                  </a:lnTo>
                  <a:lnTo>
                    <a:pt x="1159" y="1442"/>
                  </a:lnTo>
                  <a:lnTo>
                    <a:pt x="1164" y="1449"/>
                  </a:lnTo>
                  <a:lnTo>
                    <a:pt x="1173" y="1456"/>
                  </a:lnTo>
                  <a:lnTo>
                    <a:pt x="1176" y="1451"/>
                  </a:lnTo>
                  <a:lnTo>
                    <a:pt x="1180" y="1456"/>
                  </a:lnTo>
                  <a:lnTo>
                    <a:pt x="1190" y="1461"/>
                  </a:lnTo>
                  <a:lnTo>
                    <a:pt x="1190" y="1468"/>
                  </a:lnTo>
                  <a:lnTo>
                    <a:pt x="1199" y="1472"/>
                  </a:lnTo>
                  <a:lnTo>
                    <a:pt x="1199" y="1470"/>
                  </a:lnTo>
                  <a:lnTo>
                    <a:pt x="1199" y="1470"/>
                  </a:lnTo>
                  <a:lnTo>
                    <a:pt x="1202" y="1477"/>
                  </a:lnTo>
                  <a:lnTo>
                    <a:pt x="1206" y="1472"/>
                  </a:lnTo>
                  <a:lnTo>
                    <a:pt x="1218" y="1475"/>
                  </a:lnTo>
                  <a:lnTo>
                    <a:pt x="1218" y="1477"/>
                  </a:lnTo>
                  <a:lnTo>
                    <a:pt x="1214" y="1484"/>
                  </a:lnTo>
                  <a:lnTo>
                    <a:pt x="1223" y="1489"/>
                  </a:lnTo>
                  <a:lnTo>
                    <a:pt x="1221" y="1477"/>
                  </a:lnTo>
                  <a:lnTo>
                    <a:pt x="1225" y="1482"/>
                  </a:lnTo>
                  <a:lnTo>
                    <a:pt x="1228" y="1482"/>
                  </a:lnTo>
                  <a:lnTo>
                    <a:pt x="1230" y="1489"/>
                  </a:lnTo>
                  <a:lnTo>
                    <a:pt x="1237" y="1489"/>
                  </a:lnTo>
                  <a:lnTo>
                    <a:pt x="1244" y="1484"/>
                  </a:lnTo>
                  <a:lnTo>
                    <a:pt x="1240" y="1477"/>
                  </a:lnTo>
                  <a:lnTo>
                    <a:pt x="1240" y="1475"/>
                  </a:lnTo>
                  <a:lnTo>
                    <a:pt x="1254" y="1463"/>
                  </a:lnTo>
                  <a:lnTo>
                    <a:pt x="1266" y="1472"/>
                  </a:lnTo>
                  <a:lnTo>
                    <a:pt x="1268" y="1472"/>
                  </a:lnTo>
                  <a:lnTo>
                    <a:pt x="1266" y="1477"/>
                  </a:lnTo>
                  <a:lnTo>
                    <a:pt x="1273" y="1487"/>
                  </a:lnTo>
                  <a:lnTo>
                    <a:pt x="1280" y="1499"/>
                  </a:lnTo>
                  <a:lnTo>
                    <a:pt x="1277" y="1536"/>
                  </a:lnTo>
                  <a:lnTo>
                    <a:pt x="1282" y="1536"/>
                  </a:lnTo>
                  <a:lnTo>
                    <a:pt x="1277" y="1544"/>
                  </a:lnTo>
                  <a:lnTo>
                    <a:pt x="1275" y="1548"/>
                  </a:lnTo>
                  <a:lnTo>
                    <a:pt x="1263" y="1551"/>
                  </a:lnTo>
                  <a:lnTo>
                    <a:pt x="1261" y="1562"/>
                  </a:lnTo>
                  <a:lnTo>
                    <a:pt x="1256" y="1565"/>
                  </a:lnTo>
                  <a:lnTo>
                    <a:pt x="1258" y="1570"/>
                  </a:lnTo>
                  <a:lnTo>
                    <a:pt x="1242" y="1577"/>
                  </a:lnTo>
                  <a:lnTo>
                    <a:pt x="1242" y="1586"/>
                  </a:lnTo>
                  <a:lnTo>
                    <a:pt x="1237" y="1598"/>
                  </a:lnTo>
                  <a:lnTo>
                    <a:pt x="1230" y="1603"/>
                  </a:lnTo>
                  <a:lnTo>
                    <a:pt x="1230" y="1622"/>
                  </a:lnTo>
                  <a:lnTo>
                    <a:pt x="1240" y="1629"/>
                  </a:lnTo>
                  <a:lnTo>
                    <a:pt x="1244" y="1624"/>
                  </a:lnTo>
                  <a:lnTo>
                    <a:pt x="1244" y="1624"/>
                  </a:lnTo>
                  <a:lnTo>
                    <a:pt x="1244" y="1631"/>
                  </a:lnTo>
                  <a:lnTo>
                    <a:pt x="1240" y="1633"/>
                  </a:lnTo>
                  <a:lnTo>
                    <a:pt x="1240" y="1633"/>
                  </a:lnTo>
                  <a:lnTo>
                    <a:pt x="1237" y="1636"/>
                  </a:lnTo>
                  <a:lnTo>
                    <a:pt x="1237" y="1636"/>
                  </a:lnTo>
                  <a:lnTo>
                    <a:pt x="1237" y="1636"/>
                  </a:lnTo>
                  <a:lnTo>
                    <a:pt x="1225" y="1648"/>
                  </a:lnTo>
                  <a:lnTo>
                    <a:pt x="1228" y="1664"/>
                  </a:lnTo>
                  <a:lnTo>
                    <a:pt x="1230" y="1667"/>
                  </a:lnTo>
                  <a:lnTo>
                    <a:pt x="1225" y="1671"/>
                  </a:lnTo>
                  <a:lnTo>
                    <a:pt x="1244" y="1686"/>
                  </a:lnTo>
                  <a:lnTo>
                    <a:pt x="1251" y="1700"/>
                  </a:lnTo>
                  <a:lnTo>
                    <a:pt x="1258" y="1707"/>
                  </a:lnTo>
                  <a:lnTo>
                    <a:pt x="1275" y="1750"/>
                  </a:lnTo>
                  <a:lnTo>
                    <a:pt x="1294" y="1776"/>
                  </a:lnTo>
                  <a:lnTo>
                    <a:pt x="1294" y="1792"/>
                  </a:lnTo>
                  <a:lnTo>
                    <a:pt x="1311" y="1806"/>
                  </a:lnTo>
                  <a:lnTo>
                    <a:pt x="1329" y="1821"/>
                  </a:lnTo>
                  <a:lnTo>
                    <a:pt x="1351" y="1828"/>
                  </a:lnTo>
                  <a:lnTo>
                    <a:pt x="1374" y="1849"/>
                  </a:lnTo>
                  <a:lnTo>
                    <a:pt x="1379" y="1873"/>
                  </a:lnTo>
                  <a:lnTo>
                    <a:pt x="1382" y="1896"/>
                  </a:lnTo>
                  <a:lnTo>
                    <a:pt x="1379" y="1915"/>
                  </a:lnTo>
                  <a:lnTo>
                    <a:pt x="1374" y="1922"/>
                  </a:lnTo>
                  <a:lnTo>
                    <a:pt x="1377" y="1953"/>
                  </a:lnTo>
                  <a:lnTo>
                    <a:pt x="1372" y="1963"/>
                  </a:lnTo>
                  <a:lnTo>
                    <a:pt x="1372" y="1977"/>
                  </a:lnTo>
                  <a:lnTo>
                    <a:pt x="1363" y="2010"/>
                  </a:lnTo>
                  <a:lnTo>
                    <a:pt x="1363" y="2027"/>
                  </a:lnTo>
                  <a:lnTo>
                    <a:pt x="1360" y="2034"/>
                  </a:lnTo>
                  <a:lnTo>
                    <a:pt x="1358" y="2041"/>
                  </a:lnTo>
                  <a:lnTo>
                    <a:pt x="1363" y="2069"/>
                  </a:lnTo>
                  <a:lnTo>
                    <a:pt x="1360" y="2091"/>
                  </a:lnTo>
                  <a:lnTo>
                    <a:pt x="1341" y="2138"/>
                  </a:lnTo>
                  <a:lnTo>
                    <a:pt x="1337" y="2138"/>
                  </a:lnTo>
                  <a:lnTo>
                    <a:pt x="1339" y="2147"/>
                  </a:lnTo>
                  <a:lnTo>
                    <a:pt x="1332" y="2152"/>
                  </a:lnTo>
                  <a:lnTo>
                    <a:pt x="1332" y="2176"/>
                  </a:lnTo>
                  <a:lnTo>
                    <a:pt x="1337" y="2192"/>
                  </a:lnTo>
                  <a:lnTo>
                    <a:pt x="1332" y="2199"/>
                  </a:lnTo>
                  <a:lnTo>
                    <a:pt x="1329" y="2228"/>
                  </a:lnTo>
                  <a:lnTo>
                    <a:pt x="1332" y="2230"/>
                  </a:lnTo>
                  <a:lnTo>
                    <a:pt x="1329" y="2230"/>
                  </a:lnTo>
                  <a:lnTo>
                    <a:pt x="1329" y="2230"/>
                  </a:lnTo>
                  <a:lnTo>
                    <a:pt x="1325" y="2237"/>
                  </a:lnTo>
                  <a:lnTo>
                    <a:pt x="1322" y="2261"/>
                  </a:lnTo>
                  <a:lnTo>
                    <a:pt x="1322" y="2266"/>
                  </a:lnTo>
                  <a:lnTo>
                    <a:pt x="1332" y="2268"/>
                  </a:lnTo>
                  <a:lnTo>
                    <a:pt x="1334" y="2261"/>
                  </a:lnTo>
                  <a:lnTo>
                    <a:pt x="1337" y="2261"/>
                  </a:lnTo>
                  <a:lnTo>
                    <a:pt x="1337" y="2256"/>
                  </a:lnTo>
                  <a:lnTo>
                    <a:pt x="1339" y="2256"/>
                  </a:lnTo>
                  <a:lnTo>
                    <a:pt x="1334" y="2249"/>
                  </a:lnTo>
                  <a:lnTo>
                    <a:pt x="1339" y="2247"/>
                  </a:lnTo>
                  <a:lnTo>
                    <a:pt x="1337" y="2235"/>
                  </a:lnTo>
                  <a:lnTo>
                    <a:pt x="1337" y="2237"/>
                  </a:lnTo>
                  <a:lnTo>
                    <a:pt x="1344" y="2230"/>
                  </a:lnTo>
                  <a:lnTo>
                    <a:pt x="1348" y="2233"/>
                  </a:lnTo>
                  <a:lnTo>
                    <a:pt x="1341" y="2240"/>
                  </a:lnTo>
                  <a:lnTo>
                    <a:pt x="1348" y="2240"/>
                  </a:lnTo>
                  <a:lnTo>
                    <a:pt x="1348" y="2242"/>
                  </a:lnTo>
                  <a:lnTo>
                    <a:pt x="1344" y="2244"/>
                  </a:lnTo>
                  <a:lnTo>
                    <a:pt x="1346" y="2249"/>
                  </a:lnTo>
                  <a:lnTo>
                    <a:pt x="1344" y="2252"/>
                  </a:lnTo>
                  <a:lnTo>
                    <a:pt x="1346" y="2256"/>
                  </a:lnTo>
                  <a:lnTo>
                    <a:pt x="1339" y="2266"/>
                  </a:lnTo>
                  <a:lnTo>
                    <a:pt x="1344" y="2273"/>
                  </a:lnTo>
                  <a:lnTo>
                    <a:pt x="1337" y="2280"/>
                  </a:lnTo>
                  <a:lnTo>
                    <a:pt x="1341" y="2282"/>
                  </a:lnTo>
                  <a:lnTo>
                    <a:pt x="1332" y="2287"/>
                  </a:lnTo>
                  <a:lnTo>
                    <a:pt x="1337" y="2294"/>
                  </a:lnTo>
                  <a:lnTo>
                    <a:pt x="1337" y="2297"/>
                  </a:lnTo>
                  <a:lnTo>
                    <a:pt x="1337" y="2304"/>
                  </a:lnTo>
                  <a:lnTo>
                    <a:pt x="1337" y="2304"/>
                  </a:lnTo>
                  <a:lnTo>
                    <a:pt x="1334" y="2304"/>
                  </a:lnTo>
                  <a:lnTo>
                    <a:pt x="1332" y="2294"/>
                  </a:lnTo>
                  <a:lnTo>
                    <a:pt x="1322" y="2297"/>
                  </a:lnTo>
                  <a:lnTo>
                    <a:pt x="1334" y="2304"/>
                  </a:lnTo>
                  <a:lnTo>
                    <a:pt x="1332" y="2313"/>
                  </a:lnTo>
                  <a:lnTo>
                    <a:pt x="1334" y="2311"/>
                  </a:lnTo>
                  <a:lnTo>
                    <a:pt x="1334" y="2311"/>
                  </a:lnTo>
                  <a:lnTo>
                    <a:pt x="1334" y="2313"/>
                  </a:lnTo>
                  <a:lnTo>
                    <a:pt x="1332" y="2315"/>
                  </a:lnTo>
                  <a:lnTo>
                    <a:pt x="1329" y="2320"/>
                  </a:lnTo>
                  <a:lnTo>
                    <a:pt x="1329" y="2320"/>
                  </a:lnTo>
                  <a:lnTo>
                    <a:pt x="1327" y="2311"/>
                  </a:lnTo>
                  <a:lnTo>
                    <a:pt x="1311" y="2311"/>
                  </a:lnTo>
                  <a:lnTo>
                    <a:pt x="1315" y="2320"/>
                  </a:lnTo>
                  <a:lnTo>
                    <a:pt x="1306" y="2325"/>
                  </a:lnTo>
                  <a:lnTo>
                    <a:pt x="1303" y="2332"/>
                  </a:lnTo>
                  <a:lnTo>
                    <a:pt x="1313" y="2339"/>
                  </a:lnTo>
                  <a:lnTo>
                    <a:pt x="1311" y="2332"/>
                  </a:lnTo>
                  <a:lnTo>
                    <a:pt x="1313" y="2330"/>
                  </a:lnTo>
                  <a:lnTo>
                    <a:pt x="1318" y="2334"/>
                  </a:lnTo>
                  <a:lnTo>
                    <a:pt x="1325" y="2334"/>
                  </a:lnTo>
                  <a:lnTo>
                    <a:pt x="1327" y="2337"/>
                  </a:lnTo>
                  <a:lnTo>
                    <a:pt x="1325" y="2339"/>
                  </a:lnTo>
                  <a:lnTo>
                    <a:pt x="1327" y="2342"/>
                  </a:lnTo>
                  <a:lnTo>
                    <a:pt x="1318" y="2346"/>
                  </a:lnTo>
                  <a:lnTo>
                    <a:pt x="1327" y="2349"/>
                  </a:lnTo>
                  <a:lnTo>
                    <a:pt x="1325" y="2356"/>
                  </a:lnTo>
                  <a:lnTo>
                    <a:pt x="1329" y="2353"/>
                  </a:lnTo>
                  <a:lnTo>
                    <a:pt x="1334" y="2358"/>
                  </a:lnTo>
                  <a:lnTo>
                    <a:pt x="1325" y="2356"/>
                  </a:lnTo>
                  <a:lnTo>
                    <a:pt x="1325" y="2358"/>
                  </a:lnTo>
                  <a:lnTo>
                    <a:pt x="1322" y="2356"/>
                  </a:lnTo>
                  <a:lnTo>
                    <a:pt x="1320" y="2356"/>
                  </a:lnTo>
                  <a:lnTo>
                    <a:pt x="1322" y="2368"/>
                  </a:lnTo>
                  <a:lnTo>
                    <a:pt x="1325" y="2368"/>
                  </a:lnTo>
                  <a:lnTo>
                    <a:pt x="1325" y="2391"/>
                  </a:lnTo>
                  <a:lnTo>
                    <a:pt x="1327" y="2387"/>
                  </a:lnTo>
                  <a:lnTo>
                    <a:pt x="1327" y="2389"/>
                  </a:lnTo>
                  <a:lnTo>
                    <a:pt x="1329" y="2391"/>
                  </a:lnTo>
                  <a:lnTo>
                    <a:pt x="1325" y="2391"/>
                  </a:lnTo>
                  <a:lnTo>
                    <a:pt x="1320" y="2398"/>
                  </a:lnTo>
                  <a:lnTo>
                    <a:pt x="1322" y="2377"/>
                  </a:lnTo>
                  <a:lnTo>
                    <a:pt x="1318" y="2370"/>
                  </a:lnTo>
                  <a:lnTo>
                    <a:pt x="1315" y="2377"/>
                  </a:lnTo>
                  <a:lnTo>
                    <a:pt x="1313" y="2382"/>
                  </a:lnTo>
                  <a:lnTo>
                    <a:pt x="1315" y="2384"/>
                  </a:lnTo>
                  <a:lnTo>
                    <a:pt x="1311" y="2384"/>
                  </a:lnTo>
                  <a:lnTo>
                    <a:pt x="1318" y="2389"/>
                  </a:lnTo>
                  <a:lnTo>
                    <a:pt x="1318" y="2398"/>
                  </a:lnTo>
                  <a:lnTo>
                    <a:pt x="1320" y="2401"/>
                  </a:lnTo>
                  <a:lnTo>
                    <a:pt x="1318" y="2403"/>
                  </a:lnTo>
                  <a:lnTo>
                    <a:pt x="1327" y="2410"/>
                  </a:lnTo>
                  <a:lnTo>
                    <a:pt x="1325" y="2413"/>
                  </a:lnTo>
                  <a:lnTo>
                    <a:pt x="1325" y="2413"/>
                  </a:lnTo>
                  <a:lnTo>
                    <a:pt x="1320" y="2408"/>
                  </a:lnTo>
                  <a:lnTo>
                    <a:pt x="1322" y="2415"/>
                  </a:lnTo>
                  <a:lnTo>
                    <a:pt x="1327" y="2417"/>
                  </a:lnTo>
                  <a:lnTo>
                    <a:pt x="1327" y="2417"/>
                  </a:lnTo>
                  <a:lnTo>
                    <a:pt x="1327" y="2417"/>
                  </a:lnTo>
                  <a:lnTo>
                    <a:pt x="1325" y="2417"/>
                  </a:lnTo>
                  <a:lnTo>
                    <a:pt x="1325" y="2424"/>
                  </a:lnTo>
                  <a:lnTo>
                    <a:pt x="1332" y="2432"/>
                  </a:lnTo>
                  <a:lnTo>
                    <a:pt x="1332" y="2434"/>
                  </a:lnTo>
                  <a:lnTo>
                    <a:pt x="1329" y="2432"/>
                  </a:lnTo>
                  <a:lnTo>
                    <a:pt x="1334" y="2439"/>
                  </a:lnTo>
                  <a:lnTo>
                    <a:pt x="1334" y="2446"/>
                  </a:lnTo>
                  <a:lnTo>
                    <a:pt x="1339" y="2448"/>
                  </a:lnTo>
                  <a:lnTo>
                    <a:pt x="1334" y="2450"/>
                  </a:lnTo>
                  <a:lnTo>
                    <a:pt x="1334" y="2462"/>
                  </a:lnTo>
                  <a:lnTo>
                    <a:pt x="1339" y="2467"/>
                  </a:lnTo>
                  <a:lnTo>
                    <a:pt x="1344" y="2467"/>
                  </a:lnTo>
                  <a:lnTo>
                    <a:pt x="1346" y="2472"/>
                  </a:lnTo>
                  <a:lnTo>
                    <a:pt x="1341" y="2472"/>
                  </a:lnTo>
                  <a:lnTo>
                    <a:pt x="1348" y="2479"/>
                  </a:lnTo>
                  <a:lnTo>
                    <a:pt x="1351" y="2479"/>
                  </a:lnTo>
                  <a:lnTo>
                    <a:pt x="1351" y="2474"/>
                  </a:lnTo>
                  <a:lnTo>
                    <a:pt x="1353" y="2481"/>
                  </a:lnTo>
                  <a:lnTo>
                    <a:pt x="1360" y="2488"/>
                  </a:lnTo>
                  <a:lnTo>
                    <a:pt x="1372" y="2488"/>
                  </a:lnTo>
                  <a:lnTo>
                    <a:pt x="1374" y="2462"/>
                  </a:lnTo>
                  <a:lnTo>
                    <a:pt x="1396" y="2450"/>
                  </a:lnTo>
                  <a:lnTo>
                    <a:pt x="1408" y="2453"/>
                  </a:lnTo>
                  <a:lnTo>
                    <a:pt x="1412" y="2455"/>
                  </a:lnTo>
                  <a:lnTo>
                    <a:pt x="1400" y="2436"/>
                  </a:lnTo>
                  <a:lnTo>
                    <a:pt x="1400" y="2436"/>
                  </a:lnTo>
                  <a:lnTo>
                    <a:pt x="1400" y="2434"/>
                  </a:lnTo>
                  <a:lnTo>
                    <a:pt x="1398" y="2420"/>
                  </a:lnTo>
                  <a:lnTo>
                    <a:pt x="1396" y="2422"/>
                  </a:lnTo>
                  <a:lnTo>
                    <a:pt x="1400" y="2410"/>
                  </a:lnTo>
                  <a:lnTo>
                    <a:pt x="1408" y="2405"/>
                  </a:lnTo>
                  <a:lnTo>
                    <a:pt x="1417" y="2401"/>
                  </a:lnTo>
                  <a:lnTo>
                    <a:pt x="1422" y="2379"/>
                  </a:lnTo>
                  <a:lnTo>
                    <a:pt x="1443" y="2360"/>
                  </a:lnTo>
                  <a:lnTo>
                    <a:pt x="1448" y="2349"/>
                  </a:lnTo>
                  <a:lnTo>
                    <a:pt x="1445" y="2337"/>
                  </a:lnTo>
                  <a:lnTo>
                    <a:pt x="1431" y="2334"/>
                  </a:lnTo>
                  <a:lnTo>
                    <a:pt x="1424" y="2327"/>
                  </a:lnTo>
                  <a:lnTo>
                    <a:pt x="1422" y="2320"/>
                  </a:lnTo>
                  <a:lnTo>
                    <a:pt x="1422" y="2318"/>
                  </a:lnTo>
                  <a:lnTo>
                    <a:pt x="1431" y="2304"/>
                  </a:lnTo>
                  <a:lnTo>
                    <a:pt x="1438" y="2299"/>
                  </a:lnTo>
                  <a:lnTo>
                    <a:pt x="1450" y="2299"/>
                  </a:lnTo>
                  <a:lnTo>
                    <a:pt x="1448" y="2292"/>
                  </a:lnTo>
                  <a:lnTo>
                    <a:pt x="1455" y="2285"/>
                  </a:lnTo>
                  <a:lnTo>
                    <a:pt x="1455" y="2268"/>
                  </a:lnTo>
                  <a:lnTo>
                    <a:pt x="1457" y="2263"/>
                  </a:lnTo>
                  <a:lnTo>
                    <a:pt x="1469" y="2259"/>
                  </a:lnTo>
                  <a:lnTo>
                    <a:pt x="1460" y="2252"/>
                  </a:lnTo>
                  <a:lnTo>
                    <a:pt x="1462" y="2252"/>
                  </a:lnTo>
                  <a:lnTo>
                    <a:pt x="1464" y="2254"/>
                  </a:lnTo>
                  <a:lnTo>
                    <a:pt x="1474" y="2254"/>
                  </a:lnTo>
                  <a:lnTo>
                    <a:pt x="1478" y="2249"/>
                  </a:lnTo>
                  <a:lnTo>
                    <a:pt x="1476" y="2242"/>
                  </a:lnTo>
                  <a:lnTo>
                    <a:pt x="1474" y="2237"/>
                  </a:lnTo>
                  <a:lnTo>
                    <a:pt x="1462" y="2240"/>
                  </a:lnTo>
                  <a:lnTo>
                    <a:pt x="1464" y="2244"/>
                  </a:lnTo>
                  <a:lnTo>
                    <a:pt x="1464" y="2244"/>
                  </a:lnTo>
                  <a:lnTo>
                    <a:pt x="1457" y="2237"/>
                  </a:lnTo>
                  <a:lnTo>
                    <a:pt x="1455" y="2218"/>
                  </a:lnTo>
                  <a:lnTo>
                    <a:pt x="1457" y="2216"/>
                  </a:lnTo>
                  <a:lnTo>
                    <a:pt x="1471" y="2223"/>
                  </a:lnTo>
                  <a:lnTo>
                    <a:pt x="1483" y="2223"/>
                  </a:lnTo>
                  <a:lnTo>
                    <a:pt x="1493" y="2218"/>
                  </a:lnTo>
                  <a:lnTo>
                    <a:pt x="1495" y="2214"/>
                  </a:lnTo>
                  <a:lnTo>
                    <a:pt x="1493" y="2202"/>
                  </a:lnTo>
                  <a:lnTo>
                    <a:pt x="1500" y="2190"/>
                  </a:lnTo>
                  <a:lnTo>
                    <a:pt x="1495" y="2185"/>
                  </a:lnTo>
                  <a:lnTo>
                    <a:pt x="1495" y="2183"/>
                  </a:lnTo>
                  <a:lnTo>
                    <a:pt x="1495" y="2183"/>
                  </a:lnTo>
                  <a:lnTo>
                    <a:pt x="1512" y="2183"/>
                  </a:lnTo>
                  <a:lnTo>
                    <a:pt x="1554" y="2173"/>
                  </a:lnTo>
                  <a:lnTo>
                    <a:pt x="1561" y="2169"/>
                  </a:lnTo>
                  <a:lnTo>
                    <a:pt x="1564" y="2162"/>
                  </a:lnTo>
                  <a:lnTo>
                    <a:pt x="1573" y="2150"/>
                  </a:lnTo>
                  <a:lnTo>
                    <a:pt x="1573" y="2133"/>
                  </a:lnTo>
                  <a:lnTo>
                    <a:pt x="1566" y="2131"/>
                  </a:lnTo>
                  <a:lnTo>
                    <a:pt x="1564" y="2126"/>
                  </a:lnTo>
                  <a:lnTo>
                    <a:pt x="1566" y="2117"/>
                  </a:lnTo>
                  <a:lnTo>
                    <a:pt x="1549" y="2105"/>
                  </a:lnTo>
                  <a:lnTo>
                    <a:pt x="1549" y="2100"/>
                  </a:lnTo>
                  <a:lnTo>
                    <a:pt x="1554" y="2105"/>
                  </a:lnTo>
                  <a:lnTo>
                    <a:pt x="1564" y="2105"/>
                  </a:lnTo>
                  <a:lnTo>
                    <a:pt x="1578" y="2112"/>
                  </a:lnTo>
                  <a:lnTo>
                    <a:pt x="1597" y="2112"/>
                  </a:lnTo>
                  <a:lnTo>
                    <a:pt x="1609" y="2107"/>
                  </a:lnTo>
                  <a:lnTo>
                    <a:pt x="1620" y="2093"/>
                  </a:lnTo>
                  <a:lnTo>
                    <a:pt x="1632" y="2076"/>
                  </a:lnTo>
                  <a:lnTo>
                    <a:pt x="1635" y="2067"/>
                  </a:lnTo>
                  <a:lnTo>
                    <a:pt x="1654" y="2055"/>
                  </a:lnTo>
                  <a:lnTo>
                    <a:pt x="1663" y="2038"/>
                  </a:lnTo>
                  <a:lnTo>
                    <a:pt x="1670" y="2022"/>
                  </a:lnTo>
                  <a:lnTo>
                    <a:pt x="1687" y="2003"/>
                  </a:lnTo>
                  <a:lnTo>
                    <a:pt x="1689" y="1989"/>
                  </a:lnTo>
                  <a:lnTo>
                    <a:pt x="1689" y="1984"/>
                  </a:lnTo>
                  <a:lnTo>
                    <a:pt x="1687" y="1979"/>
                  </a:lnTo>
                  <a:lnTo>
                    <a:pt x="1687" y="1967"/>
                  </a:lnTo>
                  <a:lnTo>
                    <a:pt x="1691" y="1958"/>
                  </a:lnTo>
                  <a:lnTo>
                    <a:pt x="1713" y="1937"/>
                  </a:lnTo>
                  <a:lnTo>
                    <a:pt x="1743" y="1925"/>
                  </a:lnTo>
                  <a:lnTo>
                    <a:pt x="1746" y="1920"/>
                  </a:lnTo>
                  <a:lnTo>
                    <a:pt x="1777" y="1918"/>
                  </a:lnTo>
                  <a:lnTo>
                    <a:pt x="1779" y="1913"/>
                  </a:lnTo>
                  <a:lnTo>
                    <a:pt x="1791" y="1903"/>
                  </a:lnTo>
                  <a:lnTo>
                    <a:pt x="1795" y="1894"/>
                  </a:lnTo>
                  <a:lnTo>
                    <a:pt x="1812" y="1866"/>
                  </a:lnTo>
                  <a:lnTo>
                    <a:pt x="1814" y="1849"/>
                  </a:lnTo>
                  <a:lnTo>
                    <a:pt x="1819" y="1840"/>
                  </a:lnTo>
                  <a:lnTo>
                    <a:pt x="1824" y="1811"/>
                  </a:lnTo>
                  <a:lnTo>
                    <a:pt x="1822" y="1792"/>
                  </a:lnTo>
                  <a:lnTo>
                    <a:pt x="1824" y="1776"/>
                  </a:lnTo>
                  <a:lnTo>
                    <a:pt x="1833" y="1771"/>
                  </a:lnTo>
                  <a:lnTo>
                    <a:pt x="1845" y="1750"/>
                  </a:lnTo>
                  <a:lnTo>
                    <a:pt x="1859" y="1735"/>
                  </a:lnTo>
                  <a:lnTo>
                    <a:pt x="1876" y="1716"/>
                  </a:lnTo>
                  <a:lnTo>
                    <a:pt x="1881" y="1688"/>
                  </a:lnTo>
                  <a:lnTo>
                    <a:pt x="1878" y="1667"/>
                  </a:lnTo>
                  <a:lnTo>
                    <a:pt x="1871" y="1660"/>
                  </a:lnTo>
                  <a:lnTo>
                    <a:pt x="1850" y="1657"/>
                  </a:lnTo>
                  <a:lnTo>
                    <a:pt x="1817" y="1629"/>
                  </a:lnTo>
                  <a:lnTo>
                    <a:pt x="1810" y="1626"/>
                  </a:lnTo>
                  <a:lnTo>
                    <a:pt x="1781" y="1629"/>
                  </a:lnTo>
                  <a:lnTo>
                    <a:pt x="1758" y="1619"/>
                  </a:lnTo>
                  <a:lnTo>
                    <a:pt x="1748" y="1624"/>
                  </a:lnTo>
                  <a:lnTo>
                    <a:pt x="1751" y="1619"/>
                  </a:lnTo>
                  <a:lnTo>
                    <a:pt x="1743" y="1617"/>
                  </a:lnTo>
                  <a:lnTo>
                    <a:pt x="1746" y="1615"/>
                  </a:lnTo>
                  <a:lnTo>
                    <a:pt x="1741" y="1607"/>
                  </a:lnTo>
                  <a:lnTo>
                    <a:pt x="1734" y="1610"/>
                  </a:lnTo>
                  <a:lnTo>
                    <a:pt x="1732" y="1605"/>
                  </a:lnTo>
                  <a:lnTo>
                    <a:pt x="1708" y="1596"/>
                  </a:lnTo>
                  <a:lnTo>
                    <a:pt x="1694" y="1598"/>
                  </a:lnTo>
                  <a:lnTo>
                    <a:pt x="1689" y="1607"/>
                  </a:lnTo>
                  <a:lnTo>
                    <a:pt x="1682" y="1610"/>
                  </a:lnTo>
                  <a:lnTo>
                    <a:pt x="1689" y="1600"/>
                  </a:lnTo>
                  <a:lnTo>
                    <a:pt x="1691" y="1591"/>
                  </a:lnTo>
                  <a:lnTo>
                    <a:pt x="1682" y="1588"/>
                  </a:lnTo>
                  <a:lnTo>
                    <a:pt x="1677" y="1588"/>
                  </a:lnTo>
                  <a:lnTo>
                    <a:pt x="1672" y="1584"/>
                  </a:lnTo>
                  <a:lnTo>
                    <a:pt x="1670" y="1586"/>
                  </a:lnTo>
                  <a:lnTo>
                    <a:pt x="1665" y="1579"/>
                  </a:lnTo>
                  <a:lnTo>
                    <a:pt x="1663" y="1581"/>
                  </a:lnTo>
                  <a:lnTo>
                    <a:pt x="1668" y="1574"/>
                  </a:lnTo>
                  <a:lnTo>
                    <a:pt x="1670" y="1565"/>
                  </a:lnTo>
                  <a:lnTo>
                    <a:pt x="1663" y="1562"/>
                  </a:lnTo>
                  <a:lnTo>
                    <a:pt x="1654" y="1532"/>
                  </a:lnTo>
                  <a:lnTo>
                    <a:pt x="1646" y="1527"/>
                  </a:lnTo>
                  <a:lnTo>
                    <a:pt x="1646" y="1529"/>
                  </a:lnTo>
                  <a:lnTo>
                    <a:pt x="1642" y="1525"/>
                  </a:lnTo>
                  <a:lnTo>
                    <a:pt x="1630" y="1515"/>
                  </a:lnTo>
                  <a:lnTo>
                    <a:pt x="1613" y="1508"/>
                  </a:lnTo>
                  <a:lnTo>
                    <a:pt x="1613" y="1506"/>
                  </a:lnTo>
                  <a:lnTo>
                    <a:pt x="1597" y="1503"/>
                  </a:lnTo>
                  <a:lnTo>
                    <a:pt x="1568" y="1506"/>
                  </a:lnTo>
                  <a:lnTo>
                    <a:pt x="1559" y="1494"/>
                  </a:lnTo>
                  <a:lnTo>
                    <a:pt x="1549" y="1491"/>
                  </a:lnTo>
                  <a:lnTo>
                    <a:pt x="1547" y="1480"/>
                  </a:lnTo>
                  <a:lnTo>
                    <a:pt x="1533" y="1470"/>
                  </a:lnTo>
                  <a:lnTo>
                    <a:pt x="1531" y="1470"/>
                  </a:lnTo>
                  <a:lnTo>
                    <a:pt x="1523" y="1465"/>
                  </a:lnTo>
                  <a:lnTo>
                    <a:pt x="1519" y="1468"/>
                  </a:lnTo>
                  <a:lnTo>
                    <a:pt x="1516" y="1468"/>
                  </a:lnTo>
                  <a:lnTo>
                    <a:pt x="1516" y="1465"/>
                  </a:lnTo>
                  <a:lnTo>
                    <a:pt x="1514" y="1456"/>
                  </a:lnTo>
                  <a:lnTo>
                    <a:pt x="1502" y="1449"/>
                  </a:lnTo>
                  <a:lnTo>
                    <a:pt x="1500" y="1449"/>
                  </a:lnTo>
                  <a:lnTo>
                    <a:pt x="1512" y="1446"/>
                  </a:lnTo>
                  <a:lnTo>
                    <a:pt x="1514" y="1435"/>
                  </a:lnTo>
                  <a:lnTo>
                    <a:pt x="1500" y="1435"/>
                  </a:lnTo>
                  <a:lnTo>
                    <a:pt x="1502" y="1442"/>
                  </a:lnTo>
                  <a:lnTo>
                    <a:pt x="1495" y="1449"/>
                  </a:lnTo>
                  <a:lnTo>
                    <a:pt x="1490" y="1444"/>
                  </a:lnTo>
                  <a:lnTo>
                    <a:pt x="1490" y="1442"/>
                  </a:lnTo>
                  <a:lnTo>
                    <a:pt x="1497" y="1439"/>
                  </a:lnTo>
                  <a:lnTo>
                    <a:pt x="1497" y="1437"/>
                  </a:lnTo>
                  <a:lnTo>
                    <a:pt x="1471" y="1437"/>
                  </a:lnTo>
                  <a:lnTo>
                    <a:pt x="1476" y="1435"/>
                  </a:lnTo>
                  <a:lnTo>
                    <a:pt x="1471" y="1427"/>
                  </a:lnTo>
                  <a:lnTo>
                    <a:pt x="1460" y="1432"/>
                  </a:lnTo>
                  <a:lnTo>
                    <a:pt x="1467" y="1437"/>
                  </a:lnTo>
                  <a:lnTo>
                    <a:pt x="1460" y="1439"/>
                  </a:lnTo>
                  <a:lnTo>
                    <a:pt x="1467" y="1442"/>
                  </a:lnTo>
                  <a:lnTo>
                    <a:pt x="1455" y="1444"/>
                  </a:lnTo>
                  <a:lnTo>
                    <a:pt x="1448" y="1444"/>
                  </a:lnTo>
                  <a:lnTo>
                    <a:pt x="1441" y="1437"/>
                  </a:lnTo>
                  <a:lnTo>
                    <a:pt x="1415" y="1439"/>
                  </a:lnTo>
                  <a:lnTo>
                    <a:pt x="1410" y="1427"/>
                  </a:lnTo>
                  <a:lnTo>
                    <a:pt x="1393" y="1425"/>
                  </a:lnTo>
                  <a:lnTo>
                    <a:pt x="1386" y="1413"/>
                  </a:lnTo>
                  <a:lnTo>
                    <a:pt x="1379" y="1425"/>
                  </a:lnTo>
                  <a:lnTo>
                    <a:pt x="1384" y="1425"/>
                  </a:lnTo>
                  <a:lnTo>
                    <a:pt x="1372" y="1427"/>
                  </a:lnTo>
                  <a:lnTo>
                    <a:pt x="1365" y="1435"/>
                  </a:lnTo>
                  <a:lnTo>
                    <a:pt x="1360" y="1425"/>
                  </a:lnTo>
                  <a:lnTo>
                    <a:pt x="1367" y="1423"/>
                  </a:lnTo>
                  <a:lnTo>
                    <a:pt x="1367" y="1423"/>
                  </a:lnTo>
                  <a:lnTo>
                    <a:pt x="1370" y="1416"/>
                  </a:lnTo>
                  <a:lnTo>
                    <a:pt x="1363" y="1411"/>
                  </a:lnTo>
                  <a:lnTo>
                    <a:pt x="1355" y="1416"/>
                  </a:lnTo>
                  <a:lnTo>
                    <a:pt x="1351" y="1420"/>
                  </a:lnTo>
                  <a:lnTo>
                    <a:pt x="1339" y="1425"/>
                  </a:lnTo>
                  <a:lnTo>
                    <a:pt x="1325" y="1427"/>
                  </a:lnTo>
                  <a:lnTo>
                    <a:pt x="1322" y="1432"/>
                  </a:lnTo>
                  <a:lnTo>
                    <a:pt x="1322" y="1432"/>
                  </a:lnTo>
                  <a:lnTo>
                    <a:pt x="1315" y="1432"/>
                  </a:lnTo>
                  <a:lnTo>
                    <a:pt x="1303" y="1439"/>
                  </a:lnTo>
                  <a:lnTo>
                    <a:pt x="1303" y="1454"/>
                  </a:lnTo>
                  <a:lnTo>
                    <a:pt x="1287" y="1465"/>
                  </a:lnTo>
                  <a:lnTo>
                    <a:pt x="1287" y="1470"/>
                  </a:lnTo>
                  <a:lnTo>
                    <a:pt x="1282" y="1465"/>
                  </a:lnTo>
                  <a:lnTo>
                    <a:pt x="1282" y="1465"/>
                  </a:lnTo>
                  <a:lnTo>
                    <a:pt x="1282" y="1465"/>
                  </a:lnTo>
                  <a:lnTo>
                    <a:pt x="1280" y="1463"/>
                  </a:lnTo>
                  <a:lnTo>
                    <a:pt x="1280" y="1463"/>
                  </a:lnTo>
                  <a:lnTo>
                    <a:pt x="1270" y="1456"/>
                  </a:lnTo>
                  <a:lnTo>
                    <a:pt x="1254" y="1451"/>
                  </a:lnTo>
                  <a:lnTo>
                    <a:pt x="1247" y="1451"/>
                  </a:lnTo>
                  <a:lnTo>
                    <a:pt x="1244" y="1458"/>
                  </a:lnTo>
                  <a:lnTo>
                    <a:pt x="1242" y="1456"/>
                  </a:lnTo>
                  <a:lnTo>
                    <a:pt x="1228" y="1461"/>
                  </a:lnTo>
                  <a:lnTo>
                    <a:pt x="1216" y="1461"/>
                  </a:lnTo>
                  <a:lnTo>
                    <a:pt x="1214" y="1454"/>
                  </a:lnTo>
                  <a:lnTo>
                    <a:pt x="1209" y="1451"/>
                  </a:lnTo>
                  <a:lnTo>
                    <a:pt x="1199" y="1444"/>
                  </a:lnTo>
                  <a:lnTo>
                    <a:pt x="1195" y="1432"/>
                  </a:lnTo>
                  <a:lnTo>
                    <a:pt x="1192" y="1427"/>
                  </a:lnTo>
                  <a:lnTo>
                    <a:pt x="1199" y="1378"/>
                  </a:lnTo>
                  <a:lnTo>
                    <a:pt x="1202" y="1375"/>
                  </a:lnTo>
                  <a:lnTo>
                    <a:pt x="1199" y="1375"/>
                  </a:lnTo>
                  <a:lnTo>
                    <a:pt x="1199" y="1373"/>
                  </a:lnTo>
                  <a:lnTo>
                    <a:pt x="1197" y="1373"/>
                  </a:lnTo>
                  <a:lnTo>
                    <a:pt x="1188" y="1364"/>
                  </a:lnTo>
                  <a:lnTo>
                    <a:pt x="1173" y="1359"/>
                  </a:lnTo>
                  <a:lnTo>
                    <a:pt x="1126" y="1361"/>
                  </a:lnTo>
                  <a:lnTo>
                    <a:pt x="1121" y="1361"/>
                  </a:lnTo>
                  <a:lnTo>
                    <a:pt x="1128" y="1347"/>
                  </a:lnTo>
                  <a:lnTo>
                    <a:pt x="1131" y="1330"/>
                  </a:lnTo>
                  <a:lnTo>
                    <a:pt x="1133" y="1335"/>
                  </a:lnTo>
                  <a:lnTo>
                    <a:pt x="1140" y="1311"/>
                  </a:lnTo>
                  <a:lnTo>
                    <a:pt x="1138" y="1309"/>
                  </a:lnTo>
                  <a:lnTo>
                    <a:pt x="1140" y="1307"/>
                  </a:lnTo>
                  <a:lnTo>
                    <a:pt x="1138" y="1307"/>
                  </a:lnTo>
                  <a:lnTo>
                    <a:pt x="1150" y="1283"/>
                  </a:lnTo>
                  <a:lnTo>
                    <a:pt x="1147" y="1278"/>
                  </a:lnTo>
                  <a:lnTo>
                    <a:pt x="1138" y="1276"/>
                  </a:lnTo>
                  <a:lnTo>
                    <a:pt x="1135" y="1276"/>
                  </a:lnTo>
                  <a:lnTo>
                    <a:pt x="1135" y="1276"/>
                  </a:lnTo>
                  <a:lnTo>
                    <a:pt x="1135" y="1276"/>
                  </a:lnTo>
                  <a:lnTo>
                    <a:pt x="1128" y="1276"/>
                  </a:lnTo>
                  <a:lnTo>
                    <a:pt x="1095" y="1283"/>
                  </a:lnTo>
                  <a:lnTo>
                    <a:pt x="1091" y="1311"/>
                  </a:lnTo>
                  <a:lnTo>
                    <a:pt x="1083" y="1316"/>
                  </a:lnTo>
                  <a:lnTo>
                    <a:pt x="1083" y="1321"/>
                  </a:lnTo>
                  <a:lnTo>
                    <a:pt x="1081" y="1321"/>
                  </a:lnTo>
                  <a:lnTo>
                    <a:pt x="1069" y="1319"/>
                  </a:lnTo>
                  <a:lnTo>
                    <a:pt x="1041" y="1326"/>
                  </a:lnTo>
                  <a:lnTo>
                    <a:pt x="1034" y="1321"/>
                  </a:lnTo>
                  <a:lnTo>
                    <a:pt x="1024" y="1319"/>
                  </a:lnTo>
                  <a:lnTo>
                    <a:pt x="1020" y="1314"/>
                  </a:lnTo>
                  <a:lnTo>
                    <a:pt x="1015" y="1302"/>
                  </a:lnTo>
                  <a:lnTo>
                    <a:pt x="1003" y="1288"/>
                  </a:lnTo>
                  <a:lnTo>
                    <a:pt x="1005" y="1278"/>
                  </a:lnTo>
                  <a:lnTo>
                    <a:pt x="996" y="1269"/>
                  </a:lnTo>
                  <a:lnTo>
                    <a:pt x="998" y="1250"/>
                  </a:lnTo>
                  <a:lnTo>
                    <a:pt x="996" y="1231"/>
                  </a:lnTo>
                  <a:lnTo>
                    <a:pt x="998" y="1221"/>
                  </a:lnTo>
                  <a:lnTo>
                    <a:pt x="1005" y="1219"/>
                  </a:lnTo>
                  <a:lnTo>
                    <a:pt x="1005" y="1217"/>
                  </a:lnTo>
                  <a:lnTo>
                    <a:pt x="1008" y="1217"/>
                  </a:lnTo>
                  <a:lnTo>
                    <a:pt x="1005" y="1212"/>
                  </a:lnTo>
                  <a:lnTo>
                    <a:pt x="1005" y="1212"/>
                  </a:lnTo>
                  <a:lnTo>
                    <a:pt x="1005" y="1212"/>
                  </a:lnTo>
                  <a:lnTo>
                    <a:pt x="1001" y="1200"/>
                  </a:lnTo>
                  <a:lnTo>
                    <a:pt x="1003" y="1193"/>
                  </a:lnTo>
                  <a:lnTo>
                    <a:pt x="1003" y="1193"/>
                  </a:lnTo>
                  <a:lnTo>
                    <a:pt x="1003" y="1193"/>
                  </a:lnTo>
                  <a:lnTo>
                    <a:pt x="1003" y="1184"/>
                  </a:lnTo>
                  <a:lnTo>
                    <a:pt x="1005" y="1181"/>
                  </a:lnTo>
                  <a:lnTo>
                    <a:pt x="1003" y="1184"/>
                  </a:lnTo>
                  <a:lnTo>
                    <a:pt x="1008" y="1186"/>
                  </a:lnTo>
                  <a:lnTo>
                    <a:pt x="1015" y="1176"/>
                  </a:lnTo>
                  <a:lnTo>
                    <a:pt x="1012" y="1174"/>
                  </a:lnTo>
                  <a:lnTo>
                    <a:pt x="1015" y="1174"/>
                  </a:lnTo>
                  <a:lnTo>
                    <a:pt x="1015" y="1169"/>
                  </a:lnTo>
                  <a:lnTo>
                    <a:pt x="1024" y="1169"/>
                  </a:lnTo>
                  <a:lnTo>
                    <a:pt x="1031" y="1167"/>
                  </a:lnTo>
                  <a:lnTo>
                    <a:pt x="1034" y="1158"/>
                  </a:lnTo>
                  <a:lnTo>
                    <a:pt x="1048" y="1153"/>
                  </a:lnTo>
                  <a:lnTo>
                    <a:pt x="1072" y="1155"/>
                  </a:lnTo>
                  <a:lnTo>
                    <a:pt x="1076" y="1153"/>
                  </a:lnTo>
                  <a:lnTo>
                    <a:pt x="1091" y="1162"/>
                  </a:lnTo>
                  <a:lnTo>
                    <a:pt x="1100" y="1162"/>
                  </a:lnTo>
                  <a:lnTo>
                    <a:pt x="1102" y="1160"/>
                  </a:lnTo>
                  <a:lnTo>
                    <a:pt x="1112" y="1165"/>
                  </a:lnTo>
                  <a:lnTo>
                    <a:pt x="1117" y="1162"/>
                  </a:lnTo>
                  <a:lnTo>
                    <a:pt x="1109" y="1153"/>
                  </a:lnTo>
                  <a:lnTo>
                    <a:pt x="1117" y="1143"/>
                  </a:lnTo>
                  <a:lnTo>
                    <a:pt x="1100" y="1143"/>
                  </a:lnTo>
                  <a:lnTo>
                    <a:pt x="1100" y="1143"/>
                  </a:lnTo>
                  <a:lnTo>
                    <a:pt x="1128" y="1143"/>
                  </a:lnTo>
                  <a:lnTo>
                    <a:pt x="1128" y="1141"/>
                  </a:lnTo>
                  <a:lnTo>
                    <a:pt x="1131" y="1146"/>
                  </a:lnTo>
                  <a:lnTo>
                    <a:pt x="1143" y="1141"/>
                  </a:lnTo>
                  <a:lnTo>
                    <a:pt x="1143" y="1141"/>
                  </a:lnTo>
                  <a:lnTo>
                    <a:pt x="1154" y="1141"/>
                  </a:lnTo>
                  <a:lnTo>
                    <a:pt x="1169" y="1153"/>
                  </a:lnTo>
                  <a:lnTo>
                    <a:pt x="1188" y="1148"/>
                  </a:lnTo>
                  <a:lnTo>
                    <a:pt x="1202" y="1160"/>
                  </a:lnTo>
                  <a:lnTo>
                    <a:pt x="1204" y="1184"/>
                  </a:lnTo>
                  <a:lnTo>
                    <a:pt x="1206" y="1184"/>
                  </a:lnTo>
                  <a:lnTo>
                    <a:pt x="1204" y="1188"/>
                  </a:lnTo>
                  <a:lnTo>
                    <a:pt x="1211" y="1198"/>
                  </a:lnTo>
                  <a:lnTo>
                    <a:pt x="1214" y="1198"/>
                  </a:lnTo>
                  <a:lnTo>
                    <a:pt x="1218" y="1212"/>
                  </a:lnTo>
                  <a:lnTo>
                    <a:pt x="1223" y="1214"/>
                  </a:lnTo>
                  <a:lnTo>
                    <a:pt x="1228" y="1226"/>
                  </a:lnTo>
                  <a:lnTo>
                    <a:pt x="1240" y="1221"/>
                  </a:lnTo>
                  <a:lnTo>
                    <a:pt x="1244" y="1210"/>
                  </a:lnTo>
                  <a:lnTo>
                    <a:pt x="1244" y="1195"/>
                  </a:lnTo>
                  <a:lnTo>
                    <a:pt x="1223" y="1136"/>
                  </a:lnTo>
                  <a:lnTo>
                    <a:pt x="1232" y="1113"/>
                  </a:lnTo>
                  <a:lnTo>
                    <a:pt x="1237" y="1110"/>
                  </a:lnTo>
                  <a:lnTo>
                    <a:pt x="1237" y="1108"/>
                  </a:lnTo>
                  <a:lnTo>
                    <a:pt x="1244" y="1108"/>
                  </a:lnTo>
                  <a:lnTo>
                    <a:pt x="1256" y="1096"/>
                  </a:lnTo>
                  <a:lnTo>
                    <a:pt x="1261" y="1089"/>
                  </a:lnTo>
                  <a:lnTo>
                    <a:pt x="1277" y="1082"/>
                  </a:lnTo>
                  <a:lnTo>
                    <a:pt x="1282" y="1075"/>
                  </a:lnTo>
                  <a:lnTo>
                    <a:pt x="1296" y="1068"/>
                  </a:lnTo>
                  <a:lnTo>
                    <a:pt x="1296" y="1063"/>
                  </a:lnTo>
                  <a:lnTo>
                    <a:pt x="1296" y="1063"/>
                  </a:lnTo>
                  <a:lnTo>
                    <a:pt x="1296" y="1060"/>
                  </a:lnTo>
                  <a:lnTo>
                    <a:pt x="1299" y="1060"/>
                  </a:lnTo>
                  <a:lnTo>
                    <a:pt x="1308" y="1053"/>
                  </a:lnTo>
                  <a:lnTo>
                    <a:pt x="1303" y="1046"/>
                  </a:lnTo>
                  <a:lnTo>
                    <a:pt x="1306" y="1049"/>
                  </a:lnTo>
                  <a:lnTo>
                    <a:pt x="1303" y="1030"/>
                  </a:lnTo>
                  <a:lnTo>
                    <a:pt x="1318" y="1001"/>
                  </a:lnTo>
                  <a:lnTo>
                    <a:pt x="1315" y="999"/>
                  </a:lnTo>
                  <a:lnTo>
                    <a:pt x="1327" y="982"/>
                  </a:lnTo>
                  <a:lnTo>
                    <a:pt x="1332" y="973"/>
                  </a:lnTo>
                  <a:lnTo>
                    <a:pt x="1329" y="968"/>
                  </a:lnTo>
                  <a:lnTo>
                    <a:pt x="1353" y="961"/>
                  </a:lnTo>
                  <a:lnTo>
                    <a:pt x="1358" y="952"/>
                  </a:lnTo>
                  <a:lnTo>
                    <a:pt x="1365" y="952"/>
                  </a:lnTo>
                  <a:lnTo>
                    <a:pt x="1367" y="947"/>
                  </a:lnTo>
                  <a:lnTo>
                    <a:pt x="1370" y="949"/>
                  </a:lnTo>
                  <a:lnTo>
                    <a:pt x="1389" y="944"/>
                  </a:lnTo>
                  <a:lnTo>
                    <a:pt x="1389" y="940"/>
                  </a:lnTo>
                  <a:lnTo>
                    <a:pt x="1384" y="937"/>
                  </a:lnTo>
                  <a:lnTo>
                    <a:pt x="1384" y="942"/>
                  </a:lnTo>
                  <a:lnTo>
                    <a:pt x="1382" y="942"/>
                  </a:lnTo>
                  <a:lnTo>
                    <a:pt x="1374" y="933"/>
                  </a:lnTo>
                  <a:lnTo>
                    <a:pt x="1384" y="907"/>
                  </a:lnTo>
                  <a:lnTo>
                    <a:pt x="1398" y="902"/>
                  </a:lnTo>
                  <a:lnTo>
                    <a:pt x="1403" y="892"/>
                  </a:lnTo>
                  <a:lnTo>
                    <a:pt x="1410" y="897"/>
                  </a:lnTo>
                  <a:lnTo>
                    <a:pt x="1426" y="888"/>
                  </a:lnTo>
                  <a:lnTo>
                    <a:pt x="1429" y="885"/>
                  </a:lnTo>
                  <a:lnTo>
                    <a:pt x="1429" y="883"/>
                  </a:lnTo>
                  <a:lnTo>
                    <a:pt x="1429" y="878"/>
                  </a:lnTo>
                  <a:lnTo>
                    <a:pt x="1448" y="876"/>
                  </a:lnTo>
                  <a:lnTo>
                    <a:pt x="1462" y="864"/>
                  </a:lnTo>
                  <a:lnTo>
                    <a:pt x="1457" y="869"/>
                  </a:lnTo>
                  <a:lnTo>
                    <a:pt x="1457" y="876"/>
                  </a:lnTo>
                  <a:lnTo>
                    <a:pt x="1460" y="876"/>
                  </a:lnTo>
                  <a:lnTo>
                    <a:pt x="1438" y="888"/>
                  </a:lnTo>
                  <a:lnTo>
                    <a:pt x="1441" y="890"/>
                  </a:lnTo>
                  <a:lnTo>
                    <a:pt x="1438" y="895"/>
                  </a:lnTo>
                  <a:lnTo>
                    <a:pt x="1438" y="904"/>
                  </a:lnTo>
                  <a:lnTo>
                    <a:pt x="1450" y="911"/>
                  </a:lnTo>
                  <a:lnTo>
                    <a:pt x="1467" y="895"/>
                  </a:lnTo>
                  <a:lnTo>
                    <a:pt x="1469" y="890"/>
                  </a:lnTo>
                  <a:lnTo>
                    <a:pt x="1478" y="892"/>
                  </a:lnTo>
                  <a:lnTo>
                    <a:pt x="1478" y="888"/>
                  </a:lnTo>
                  <a:lnTo>
                    <a:pt x="1486" y="885"/>
                  </a:lnTo>
                  <a:lnTo>
                    <a:pt x="1519" y="873"/>
                  </a:lnTo>
                  <a:lnTo>
                    <a:pt x="1509" y="871"/>
                  </a:lnTo>
                  <a:lnTo>
                    <a:pt x="1509" y="869"/>
                  </a:lnTo>
                  <a:lnTo>
                    <a:pt x="1521" y="869"/>
                  </a:lnTo>
                  <a:lnTo>
                    <a:pt x="1531" y="862"/>
                  </a:lnTo>
                  <a:lnTo>
                    <a:pt x="1526" y="850"/>
                  </a:lnTo>
                  <a:lnTo>
                    <a:pt x="1521" y="857"/>
                  </a:lnTo>
                  <a:lnTo>
                    <a:pt x="1519" y="857"/>
                  </a:lnTo>
                  <a:lnTo>
                    <a:pt x="1523" y="843"/>
                  </a:lnTo>
                  <a:lnTo>
                    <a:pt x="1519" y="838"/>
                  </a:lnTo>
                  <a:lnTo>
                    <a:pt x="1505" y="857"/>
                  </a:lnTo>
                  <a:lnTo>
                    <a:pt x="1502" y="864"/>
                  </a:lnTo>
                  <a:lnTo>
                    <a:pt x="1505" y="866"/>
                  </a:lnTo>
                  <a:lnTo>
                    <a:pt x="1502" y="864"/>
                  </a:lnTo>
                  <a:lnTo>
                    <a:pt x="1500" y="859"/>
                  </a:lnTo>
                  <a:lnTo>
                    <a:pt x="1488" y="864"/>
                  </a:lnTo>
                  <a:lnTo>
                    <a:pt x="1474" y="859"/>
                  </a:lnTo>
                  <a:lnTo>
                    <a:pt x="1476" y="857"/>
                  </a:lnTo>
                  <a:lnTo>
                    <a:pt x="1464" y="852"/>
                  </a:lnTo>
                  <a:lnTo>
                    <a:pt x="1462" y="850"/>
                  </a:lnTo>
                  <a:lnTo>
                    <a:pt x="1460" y="835"/>
                  </a:lnTo>
                  <a:lnTo>
                    <a:pt x="1455" y="835"/>
                  </a:lnTo>
                  <a:lnTo>
                    <a:pt x="1462" y="824"/>
                  </a:lnTo>
                  <a:lnTo>
                    <a:pt x="1455" y="819"/>
                  </a:lnTo>
                  <a:lnTo>
                    <a:pt x="1448" y="821"/>
                  </a:lnTo>
                  <a:lnTo>
                    <a:pt x="1445" y="819"/>
                  </a:lnTo>
                  <a:lnTo>
                    <a:pt x="1443" y="819"/>
                  </a:lnTo>
                  <a:lnTo>
                    <a:pt x="1443" y="817"/>
                  </a:lnTo>
                  <a:lnTo>
                    <a:pt x="1452" y="819"/>
                  </a:lnTo>
                  <a:lnTo>
                    <a:pt x="1469" y="807"/>
                  </a:lnTo>
                  <a:lnTo>
                    <a:pt x="1467" y="798"/>
                  </a:lnTo>
                  <a:lnTo>
                    <a:pt x="1455" y="790"/>
                  </a:lnTo>
                  <a:lnTo>
                    <a:pt x="1434" y="793"/>
                  </a:lnTo>
                  <a:lnTo>
                    <a:pt x="1408" y="805"/>
                  </a:lnTo>
                  <a:lnTo>
                    <a:pt x="1389" y="819"/>
                  </a:lnTo>
                  <a:lnTo>
                    <a:pt x="1386" y="821"/>
                  </a:lnTo>
                  <a:lnTo>
                    <a:pt x="1389" y="817"/>
                  </a:lnTo>
                  <a:lnTo>
                    <a:pt x="1396" y="814"/>
                  </a:lnTo>
                  <a:lnTo>
                    <a:pt x="1403" y="802"/>
                  </a:lnTo>
                  <a:lnTo>
                    <a:pt x="1412" y="793"/>
                  </a:lnTo>
                  <a:lnTo>
                    <a:pt x="1424" y="790"/>
                  </a:lnTo>
                  <a:lnTo>
                    <a:pt x="1431" y="779"/>
                  </a:lnTo>
                  <a:lnTo>
                    <a:pt x="1438" y="772"/>
                  </a:lnTo>
                  <a:lnTo>
                    <a:pt x="1495" y="772"/>
                  </a:lnTo>
                  <a:lnTo>
                    <a:pt x="1505" y="776"/>
                  </a:lnTo>
                  <a:lnTo>
                    <a:pt x="1521" y="769"/>
                  </a:lnTo>
                  <a:lnTo>
                    <a:pt x="1521" y="772"/>
                  </a:lnTo>
                  <a:lnTo>
                    <a:pt x="1526" y="772"/>
                  </a:lnTo>
                  <a:lnTo>
                    <a:pt x="1549" y="748"/>
                  </a:lnTo>
                  <a:lnTo>
                    <a:pt x="1573" y="743"/>
                  </a:lnTo>
                  <a:lnTo>
                    <a:pt x="1571" y="745"/>
                  </a:lnTo>
                  <a:lnTo>
                    <a:pt x="1559" y="760"/>
                  </a:lnTo>
                  <a:lnTo>
                    <a:pt x="1564" y="762"/>
                  </a:lnTo>
                  <a:lnTo>
                    <a:pt x="1559" y="772"/>
                  </a:lnTo>
                  <a:lnTo>
                    <a:pt x="1561" y="772"/>
                  </a:lnTo>
                  <a:lnTo>
                    <a:pt x="1557" y="772"/>
                  </a:lnTo>
                  <a:lnTo>
                    <a:pt x="1554" y="786"/>
                  </a:lnTo>
                  <a:lnTo>
                    <a:pt x="1549" y="788"/>
                  </a:lnTo>
                  <a:lnTo>
                    <a:pt x="1552" y="793"/>
                  </a:lnTo>
                  <a:lnTo>
                    <a:pt x="1547" y="793"/>
                  </a:lnTo>
                  <a:lnTo>
                    <a:pt x="1545" y="805"/>
                  </a:lnTo>
                  <a:lnTo>
                    <a:pt x="1531" y="809"/>
                  </a:lnTo>
                  <a:lnTo>
                    <a:pt x="1542" y="812"/>
                  </a:lnTo>
                  <a:lnTo>
                    <a:pt x="1535" y="821"/>
                  </a:lnTo>
                  <a:lnTo>
                    <a:pt x="1535" y="826"/>
                  </a:lnTo>
                  <a:lnTo>
                    <a:pt x="1540" y="831"/>
                  </a:lnTo>
                  <a:lnTo>
                    <a:pt x="1573" y="831"/>
                  </a:lnTo>
                  <a:lnTo>
                    <a:pt x="1583" y="826"/>
                  </a:lnTo>
                  <a:lnTo>
                    <a:pt x="1575" y="833"/>
                  </a:lnTo>
                  <a:lnTo>
                    <a:pt x="1590" y="833"/>
                  </a:lnTo>
                  <a:lnTo>
                    <a:pt x="1580" y="838"/>
                  </a:lnTo>
                  <a:lnTo>
                    <a:pt x="1587" y="845"/>
                  </a:lnTo>
                  <a:lnTo>
                    <a:pt x="1606" y="833"/>
                  </a:lnTo>
                  <a:lnTo>
                    <a:pt x="1609" y="824"/>
                  </a:lnTo>
                  <a:lnTo>
                    <a:pt x="1611" y="831"/>
                  </a:lnTo>
                  <a:lnTo>
                    <a:pt x="1606" y="847"/>
                  </a:lnTo>
                  <a:lnTo>
                    <a:pt x="1616" y="840"/>
                  </a:lnTo>
                  <a:lnTo>
                    <a:pt x="1616" y="850"/>
                  </a:lnTo>
                  <a:lnTo>
                    <a:pt x="1625" y="847"/>
                  </a:lnTo>
                  <a:lnTo>
                    <a:pt x="1630" y="831"/>
                  </a:lnTo>
                  <a:lnTo>
                    <a:pt x="1628" y="821"/>
                  </a:lnTo>
                  <a:lnTo>
                    <a:pt x="1625" y="821"/>
                  </a:lnTo>
                  <a:lnTo>
                    <a:pt x="1628" y="817"/>
                  </a:lnTo>
                  <a:lnTo>
                    <a:pt x="1625" y="814"/>
                  </a:lnTo>
                  <a:lnTo>
                    <a:pt x="1616" y="824"/>
                  </a:lnTo>
                  <a:lnTo>
                    <a:pt x="1616" y="824"/>
                  </a:lnTo>
                  <a:lnTo>
                    <a:pt x="1618" y="817"/>
                  </a:lnTo>
                  <a:lnTo>
                    <a:pt x="1616" y="817"/>
                  </a:lnTo>
                  <a:lnTo>
                    <a:pt x="1623" y="812"/>
                  </a:lnTo>
                  <a:lnTo>
                    <a:pt x="1625" y="802"/>
                  </a:lnTo>
                  <a:lnTo>
                    <a:pt x="1613" y="807"/>
                  </a:lnTo>
                  <a:lnTo>
                    <a:pt x="1618" y="788"/>
                  </a:lnTo>
                  <a:lnTo>
                    <a:pt x="1604" y="786"/>
                  </a:lnTo>
                  <a:lnTo>
                    <a:pt x="1594" y="788"/>
                  </a:lnTo>
                  <a:lnTo>
                    <a:pt x="1597" y="783"/>
                  </a:lnTo>
                  <a:lnTo>
                    <a:pt x="1585" y="786"/>
                  </a:lnTo>
                  <a:lnTo>
                    <a:pt x="1583" y="783"/>
                  </a:lnTo>
                  <a:lnTo>
                    <a:pt x="1597" y="776"/>
                  </a:lnTo>
                  <a:lnTo>
                    <a:pt x="1583" y="774"/>
                  </a:lnTo>
                  <a:lnTo>
                    <a:pt x="1583" y="774"/>
                  </a:lnTo>
                  <a:lnTo>
                    <a:pt x="1580" y="772"/>
                  </a:lnTo>
                  <a:lnTo>
                    <a:pt x="1573" y="779"/>
                  </a:lnTo>
                  <a:lnTo>
                    <a:pt x="1573" y="774"/>
                  </a:lnTo>
                  <a:lnTo>
                    <a:pt x="1583" y="764"/>
                  </a:lnTo>
                  <a:lnTo>
                    <a:pt x="1583" y="757"/>
                  </a:lnTo>
                  <a:lnTo>
                    <a:pt x="1585" y="757"/>
                  </a:lnTo>
                  <a:lnTo>
                    <a:pt x="1585" y="757"/>
                  </a:lnTo>
                  <a:lnTo>
                    <a:pt x="1587" y="750"/>
                  </a:lnTo>
                  <a:lnTo>
                    <a:pt x="1585" y="745"/>
                  </a:lnTo>
                  <a:lnTo>
                    <a:pt x="1594" y="738"/>
                  </a:lnTo>
                  <a:lnTo>
                    <a:pt x="1587" y="741"/>
                  </a:lnTo>
                  <a:lnTo>
                    <a:pt x="1578" y="741"/>
                  </a:lnTo>
                  <a:lnTo>
                    <a:pt x="1575" y="743"/>
                  </a:lnTo>
                  <a:lnTo>
                    <a:pt x="1590" y="727"/>
                  </a:lnTo>
                  <a:lnTo>
                    <a:pt x="1587" y="724"/>
                  </a:lnTo>
                  <a:lnTo>
                    <a:pt x="1592" y="727"/>
                  </a:lnTo>
                  <a:lnTo>
                    <a:pt x="1585" y="719"/>
                  </a:lnTo>
                  <a:lnTo>
                    <a:pt x="1587" y="717"/>
                  </a:lnTo>
                  <a:lnTo>
                    <a:pt x="1585" y="708"/>
                  </a:lnTo>
                  <a:lnTo>
                    <a:pt x="1583" y="705"/>
                  </a:lnTo>
                  <a:lnTo>
                    <a:pt x="1590" y="705"/>
                  </a:lnTo>
                  <a:lnTo>
                    <a:pt x="1585" y="696"/>
                  </a:lnTo>
                  <a:lnTo>
                    <a:pt x="1587" y="693"/>
                  </a:lnTo>
                  <a:lnTo>
                    <a:pt x="1568" y="686"/>
                  </a:lnTo>
                  <a:lnTo>
                    <a:pt x="1566" y="691"/>
                  </a:lnTo>
                  <a:lnTo>
                    <a:pt x="1566" y="679"/>
                  </a:lnTo>
                  <a:lnTo>
                    <a:pt x="1552" y="679"/>
                  </a:lnTo>
                  <a:lnTo>
                    <a:pt x="1552" y="682"/>
                  </a:lnTo>
                  <a:lnTo>
                    <a:pt x="1545" y="682"/>
                  </a:lnTo>
                  <a:lnTo>
                    <a:pt x="1545" y="679"/>
                  </a:lnTo>
                  <a:lnTo>
                    <a:pt x="1566" y="672"/>
                  </a:lnTo>
                  <a:lnTo>
                    <a:pt x="1554" y="658"/>
                  </a:lnTo>
                  <a:lnTo>
                    <a:pt x="1549" y="663"/>
                  </a:lnTo>
                  <a:lnTo>
                    <a:pt x="1545" y="663"/>
                  </a:lnTo>
                  <a:lnTo>
                    <a:pt x="1538" y="653"/>
                  </a:lnTo>
                  <a:lnTo>
                    <a:pt x="1535" y="656"/>
                  </a:lnTo>
                  <a:lnTo>
                    <a:pt x="1531" y="651"/>
                  </a:lnTo>
                  <a:lnTo>
                    <a:pt x="1523" y="651"/>
                  </a:lnTo>
                  <a:lnTo>
                    <a:pt x="1523" y="651"/>
                  </a:lnTo>
                  <a:lnTo>
                    <a:pt x="1523" y="641"/>
                  </a:lnTo>
                  <a:lnTo>
                    <a:pt x="1509" y="637"/>
                  </a:lnTo>
                  <a:lnTo>
                    <a:pt x="1509" y="627"/>
                  </a:lnTo>
                  <a:lnTo>
                    <a:pt x="1505" y="629"/>
                  </a:lnTo>
                  <a:lnTo>
                    <a:pt x="1505" y="627"/>
                  </a:lnTo>
                  <a:lnTo>
                    <a:pt x="1500" y="625"/>
                  </a:lnTo>
                  <a:lnTo>
                    <a:pt x="1505" y="620"/>
                  </a:lnTo>
                  <a:lnTo>
                    <a:pt x="1505" y="620"/>
                  </a:lnTo>
                  <a:lnTo>
                    <a:pt x="1505" y="620"/>
                  </a:lnTo>
                  <a:lnTo>
                    <a:pt x="1505" y="620"/>
                  </a:lnTo>
                  <a:lnTo>
                    <a:pt x="1505" y="620"/>
                  </a:lnTo>
                  <a:lnTo>
                    <a:pt x="1502" y="615"/>
                  </a:lnTo>
                  <a:lnTo>
                    <a:pt x="1509" y="611"/>
                  </a:lnTo>
                  <a:lnTo>
                    <a:pt x="1500" y="596"/>
                  </a:lnTo>
                  <a:lnTo>
                    <a:pt x="1502" y="594"/>
                  </a:lnTo>
                  <a:lnTo>
                    <a:pt x="1495" y="584"/>
                  </a:lnTo>
                  <a:lnTo>
                    <a:pt x="1495" y="584"/>
                  </a:lnTo>
                  <a:lnTo>
                    <a:pt x="1495" y="584"/>
                  </a:lnTo>
                  <a:lnTo>
                    <a:pt x="1490" y="577"/>
                  </a:lnTo>
                  <a:lnTo>
                    <a:pt x="1488" y="580"/>
                  </a:lnTo>
                  <a:lnTo>
                    <a:pt x="1495" y="573"/>
                  </a:lnTo>
                  <a:lnTo>
                    <a:pt x="1483" y="570"/>
                  </a:lnTo>
                  <a:lnTo>
                    <a:pt x="1490" y="568"/>
                  </a:lnTo>
                  <a:lnTo>
                    <a:pt x="1483" y="561"/>
                  </a:lnTo>
                  <a:lnTo>
                    <a:pt x="1483" y="554"/>
                  </a:lnTo>
                  <a:lnTo>
                    <a:pt x="1476" y="554"/>
                  </a:lnTo>
                  <a:lnTo>
                    <a:pt x="1483" y="551"/>
                  </a:lnTo>
                  <a:lnTo>
                    <a:pt x="1474" y="547"/>
                  </a:lnTo>
                  <a:lnTo>
                    <a:pt x="1476" y="542"/>
                  </a:lnTo>
                  <a:lnTo>
                    <a:pt x="1469" y="539"/>
                  </a:lnTo>
                  <a:lnTo>
                    <a:pt x="1467" y="530"/>
                  </a:lnTo>
                  <a:lnTo>
                    <a:pt x="1467" y="530"/>
                  </a:lnTo>
                  <a:lnTo>
                    <a:pt x="1467" y="528"/>
                  </a:lnTo>
                  <a:lnTo>
                    <a:pt x="1462" y="518"/>
                  </a:lnTo>
                  <a:lnTo>
                    <a:pt x="1457" y="518"/>
                  </a:lnTo>
                  <a:lnTo>
                    <a:pt x="1445" y="537"/>
                  </a:lnTo>
                  <a:lnTo>
                    <a:pt x="1450" y="544"/>
                  </a:lnTo>
                  <a:lnTo>
                    <a:pt x="1443" y="549"/>
                  </a:lnTo>
                  <a:lnTo>
                    <a:pt x="1445" y="551"/>
                  </a:lnTo>
                  <a:lnTo>
                    <a:pt x="1443" y="558"/>
                  </a:lnTo>
                  <a:lnTo>
                    <a:pt x="1436" y="558"/>
                  </a:lnTo>
                  <a:lnTo>
                    <a:pt x="1438" y="561"/>
                  </a:lnTo>
                  <a:lnTo>
                    <a:pt x="1434" y="558"/>
                  </a:lnTo>
                  <a:lnTo>
                    <a:pt x="1429" y="570"/>
                  </a:lnTo>
                  <a:lnTo>
                    <a:pt x="1419" y="577"/>
                  </a:lnTo>
                  <a:lnTo>
                    <a:pt x="1417" y="568"/>
                  </a:lnTo>
                  <a:lnTo>
                    <a:pt x="1417" y="568"/>
                  </a:lnTo>
                  <a:lnTo>
                    <a:pt x="1417" y="568"/>
                  </a:lnTo>
                  <a:lnTo>
                    <a:pt x="1412" y="566"/>
                  </a:lnTo>
                  <a:lnTo>
                    <a:pt x="1412" y="570"/>
                  </a:lnTo>
                  <a:lnTo>
                    <a:pt x="1408" y="558"/>
                  </a:lnTo>
                  <a:lnTo>
                    <a:pt x="1393" y="561"/>
                  </a:lnTo>
                  <a:lnTo>
                    <a:pt x="1398" y="558"/>
                  </a:lnTo>
                  <a:lnTo>
                    <a:pt x="1393" y="554"/>
                  </a:lnTo>
                  <a:lnTo>
                    <a:pt x="1400" y="547"/>
                  </a:lnTo>
                  <a:lnTo>
                    <a:pt x="1393" y="547"/>
                  </a:lnTo>
                  <a:lnTo>
                    <a:pt x="1396" y="539"/>
                  </a:lnTo>
                  <a:lnTo>
                    <a:pt x="1391" y="530"/>
                  </a:lnTo>
                  <a:lnTo>
                    <a:pt x="1384" y="530"/>
                  </a:lnTo>
                  <a:lnTo>
                    <a:pt x="1396" y="530"/>
                  </a:lnTo>
                  <a:lnTo>
                    <a:pt x="1391" y="516"/>
                  </a:lnTo>
                  <a:lnTo>
                    <a:pt x="1396" y="502"/>
                  </a:lnTo>
                  <a:lnTo>
                    <a:pt x="1391" y="497"/>
                  </a:lnTo>
                  <a:lnTo>
                    <a:pt x="1384" y="502"/>
                  </a:lnTo>
                  <a:lnTo>
                    <a:pt x="1382" y="497"/>
                  </a:lnTo>
                  <a:lnTo>
                    <a:pt x="1363" y="494"/>
                  </a:lnTo>
                  <a:lnTo>
                    <a:pt x="1360" y="487"/>
                  </a:lnTo>
                  <a:lnTo>
                    <a:pt x="1370" y="480"/>
                  </a:lnTo>
                  <a:lnTo>
                    <a:pt x="1355" y="483"/>
                  </a:lnTo>
                  <a:lnTo>
                    <a:pt x="1358" y="483"/>
                  </a:lnTo>
                  <a:lnTo>
                    <a:pt x="1353" y="471"/>
                  </a:lnTo>
                  <a:lnTo>
                    <a:pt x="1348" y="473"/>
                  </a:lnTo>
                  <a:lnTo>
                    <a:pt x="1351" y="466"/>
                  </a:lnTo>
                  <a:lnTo>
                    <a:pt x="1329" y="454"/>
                  </a:lnTo>
                  <a:lnTo>
                    <a:pt x="1313" y="464"/>
                  </a:lnTo>
                  <a:lnTo>
                    <a:pt x="1277" y="452"/>
                  </a:lnTo>
                  <a:lnTo>
                    <a:pt x="1268" y="464"/>
                  </a:lnTo>
                  <a:lnTo>
                    <a:pt x="1268" y="478"/>
                  </a:lnTo>
                  <a:lnTo>
                    <a:pt x="1277" y="480"/>
                  </a:lnTo>
                  <a:lnTo>
                    <a:pt x="1268" y="506"/>
                  </a:lnTo>
                  <a:lnTo>
                    <a:pt x="1273" y="509"/>
                  </a:lnTo>
                  <a:lnTo>
                    <a:pt x="1273" y="509"/>
                  </a:lnTo>
                  <a:lnTo>
                    <a:pt x="1273" y="518"/>
                  </a:lnTo>
                  <a:lnTo>
                    <a:pt x="1277" y="525"/>
                  </a:lnTo>
                  <a:lnTo>
                    <a:pt x="1273" y="532"/>
                  </a:lnTo>
                  <a:lnTo>
                    <a:pt x="1280" y="532"/>
                  </a:lnTo>
                  <a:lnTo>
                    <a:pt x="1277" y="537"/>
                  </a:lnTo>
                  <a:lnTo>
                    <a:pt x="1275" y="537"/>
                  </a:lnTo>
                  <a:lnTo>
                    <a:pt x="1275" y="549"/>
                  </a:lnTo>
                  <a:lnTo>
                    <a:pt x="1258" y="554"/>
                  </a:lnTo>
                  <a:lnTo>
                    <a:pt x="1258" y="563"/>
                  </a:lnTo>
                  <a:lnTo>
                    <a:pt x="1277" y="577"/>
                  </a:lnTo>
                  <a:lnTo>
                    <a:pt x="1287" y="611"/>
                  </a:lnTo>
                  <a:lnTo>
                    <a:pt x="1289" y="629"/>
                  </a:lnTo>
                  <a:lnTo>
                    <a:pt x="1275" y="651"/>
                  </a:lnTo>
                  <a:lnTo>
                    <a:pt x="1247" y="672"/>
                  </a:lnTo>
                  <a:lnTo>
                    <a:pt x="1256" y="686"/>
                  </a:lnTo>
                  <a:lnTo>
                    <a:pt x="1261" y="722"/>
                  </a:lnTo>
                  <a:lnTo>
                    <a:pt x="1266" y="727"/>
                  </a:lnTo>
                  <a:lnTo>
                    <a:pt x="1254" y="736"/>
                  </a:lnTo>
                  <a:lnTo>
                    <a:pt x="1261" y="743"/>
                  </a:lnTo>
                  <a:lnTo>
                    <a:pt x="1258" y="745"/>
                  </a:lnTo>
                  <a:lnTo>
                    <a:pt x="1251" y="741"/>
                  </a:lnTo>
                  <a:lnTo>
                    <a:pt x="1251" y="741"/>
                  </a:lnTo>
                  <a:lnTo>
                    <a:pt x="1249" y="743"/>
                  </a:lnTo>
                  <a:lnTo>
                    <a:pt x="1247" y="743"/>
                  </a:lnTo>
                  <a:lnTo>
                    <a:pt x="1247" y="748"/>
                  </a:lnTo>
                  <a:lnTo>
                    <a:pt x="1240" y="745"/>
                  </a:lnTo>
                  <a:lnTo>
                    <a:pt x="1237" y="745"/>
                  </a:lnTo>
                  <a:lnTo>
                    <a:pt x="1235" y="736"/>
                  </a:lnTo>
                  <a:lnTo>
                    <a:pt x="1228" y="729"/>
                  </a:lnTo>
                  <a:lnTo>
                    <a:pt x="1221" y="729"/>
                  </a:lnTo>
                  <a:lnTo>
                    <a:pt x="1225" y="724"/>
                  </a:lnTo>
                  <a:lnTo>
                    <a:pt x="1216" y="712"/>
                  </a:lnTo>
                  <a:lnTo>
                    <a:pt x="1237" y="719"/>
                  </a:lnTo>
                  <a:lnTo>
                    <a:pt x="1230" y="703"/>
                  </a:lnTo>
                  <a:lnTo>
                    <a:pt x="1214" y="703"/>
                  </a:lnTo>
                  <a:lnTo>
                    <a:pt x="1214" y="705"/>
                  </a:lnTo>
                  <a:lnTo>
                    <a:pt x="1214" y="703"/>
                  </a:lnTo>
                  <a:lnTo>
                    <a:pt x="1211" y="682"/>
                  </a:lnTo>
                  <a:lnTo>
                    <a:pt x="1214" y="656"/>
                  </a:lnTo>
                  <a:lnTo>
                    <a:pt x="1171" y="653"/>
                  </a:lnTo>
                  <a:lnTo>
                    <a:pt x="1171" y="651"/>
                  </a:lnTo>
                  <a:lnTo>
                    <a:pt x="1162" y="644"/>
                  </a:lnTo>
                  <a:lnTo>
                    <a:pt x="1138" y="637"/>
                  </a:lnTo>
                  <a:lnTo>
                    <a:pt x="1128" y="622"/>
                  </a:lnTo>
                  <a:lnTo>
                    <a:pt x="1114" y="615"/>
                  </a:lnTo>
                  <a:lnTo>
                    <a:pt x="1088" y="601"/>
                  </a:lnTo>
                  <a:lnTo>
                    <a:pt x="1072" y="608"/>
                  </a:lnTo>
                  <a:lnTo>
                    <a:pt x="1072" y="596"/>
                  </a:lnTo>
                  <a:lnTo>
                    <a:pt x="1060" y="563"/>
                  </a:lnTo>
                  <a:lnTo>
                    <a:pt x="1046" y="561"/>
                  </a:lnTo>
                  <a:lnTo>
                    <a:pt x="1043" y="561"/>
                  </a:lnTo>
                  <a:lnTo>
                    <a:pt x="1036" y="551"/>
                  </a:lnTo>
                  <a:lnTo>
                    <a:pt x="1038" y="516"/>
                  </a:lnTo>
                  <a:lnTo>
                    <a:pt x="1046" y="494"/>
                  </a:lnTo>
                  <a:lnTo>
                    <a:pt x="1041" y="490"/>
                  </a:lnTo>
                  <a:lnTo>
                    <a:pt x="1055" y="483"/>
                  </a:lnTo>
                  <a:lnTo>
                    <a:pt x="1057" y="478"/>
                  </a:lnTo>
                  <a:lnTo>
                    <a:pt x="1057" y="476"/>
                  </a:lnTo>
                  <a:lnTo>
                    <a:pt x="1057" y="476"/>
                  </a:lnTo>
                  <a:lnTo>
                    <a:pt x="1062" y="468"/>
                  </a:lnTo>
                  <a:lnTo>
                    <a:pt x="1069" y="473"/>
                  </a:lnTo>
                  <a:lnTo>
                    <a:pt x="1069" y="457"/>
                  </a:lnTo>
                  <a:lnTo>
                    <a:pt x="1076" y="457"/>
                  </a:lnTo>
                  <a:lnTo>
                    <a:pt x="1076" y="452"/>
                  </a:lnTo>
                  <a:lnTo>
                    <a:pt x="1072" y="452"/>
                  </a:lnTo>
                  <a:lnTo>
                    <a:pt x="1072" y="447"/>
                  </a:lnTo>
                  <a:lnTo>
                    <a:pt x="1083" y="449"/>
                  </a:lnTo>
                  <a:lnTo>
                    <a:pt x="1098" y="442"/>
                  </a:lnTo>
                  <a:lnTo>
                    <a:pt x="1093" y="426"/>
                  </a:lnTo>
                  <a:lnTo>
                    <a:pt x="1095" y="428"/>
                  </a:lnTo>
                  <a:lnTo>
                    <a:pt x="1105" y="421"/>
                  </a:lnTo>
                  <a:lnTo>
                    <a:pt x="1105" y="412"/>
                  </a:lnTo>
                  <a:lnTo>
                    <a:pt x="1107" y="412"/>
                  </a:lnTo>
                  <a:lnTo>
                    <a:pt x="1107" y="409"/>
                  </a:lnTo>
                  <a:lnTo>
                    <a:pt x="1117" y="412"/>
                  </a:lnTo>
                  <a:lnTo>
                    <a:pt x="1131" y="405"/>
                  </a:lnTo>
                  <a:lnTo>
                    <a:pt x="1150" y="369"/>
                  </a:lnTo>
                  <a:lnTo>
                    <a:pt x="1138" y="367"/>
                  </a:lnTo>
                  <a:lnTo>
                    <a:pt x="1143" y="367"/>
                  </a:lnTo>
                  <a:lnTo>
                    <a:pt x="1162" y="341"/>
                  </a:lnTo>
                  <a:lnTo>
                    <a:pt x="1159" y="331"/>
                  </a:lnTo>
                  <a:lnTo>
                    <a:pt x="1152" y="329"/>
                  </a:lnTo>
                  <a:lnTo>
                    <a:pt x="1154" y="324"/>
                  </a:lnTo>
                  <a:lnTo>
                    <a:pt x="1169" y="324"/>
                  </a:lnTo>
                  <a:lnTo>
                    <a:pt x="1171" y="336"/>
                  </a:lnTo>
                  <a:lnTo>
                    <a:pt x="1180" y="338"/>
                  </a:lnTo>
                  <a:lnTo>
                    <a:pt x="1178" y="341"/>
                  </a:lnTo>
                  <a:lnTo>
                    <a:pt x="1185" y="350"/>
                  </a:lnTo>
                  <a:lnTo>
                    <a:pt x="1197" y="357"/>
                  </a:lnTo>
                  <a:lnTo>
                    <a:pt x="1199" y="355"/>
                  </a:lnTo>
                  <a:lnTo>
                    <a:pt x="1190" y="343"/>
                  </a:lnTo>
                  <a:lnTo>
                    <a:pt x="1183" y="338"/>
                  </a:lnTo>
                  <a:lnTo>
                    <a:pt x="1183" y="338"/>
                  </a:lnTo>
                  <a:lnTo>
                    <a:pt x="1183" y="333"/>
                  </a:lnTo>
                  <a:lnTo>
                    <a:pt x="1195" y="343"/>
                  </a:lnTo>
                  <a:lnTo>
                    <a:pt x="1188" y="324"/>
                  </a:lnTo>
                  <a:lnTo>
                    <a:pt x="1188" y="322"/>
                  </a:lnTo>
                  <a:lnTo>
                    <a:pt x="1197" y="331"/>
                  </a:lnTo>
                  <a:lnTo>
                    <a:pt x="1209" y="324"/>
                  </a:lnTo>
                  <a:lnTo>
                    <a:pt x="1228" y="300"/>
                  </a:lnTo>
                  <a:lnTo>
                    <a:pt x="1228" y="288"/>
                  </a:lnTo>
                  <a:lnTo>
                    <a:pt x="1216" y="274"/>
                  </a:lnTo>
                  <a:lnTo>
                    <a:pt x="1218" y="260"/>
                  </a:lnTo>
                  <a:lnTo>
                    <a:pt x="1214" y="262"/>
                  </a:lnTo>
                  <a:lnTo>
                    <a:pt x="1214" y="258"/>
                  </a:lnTo>
                  <a:lnTo>
                    <a:pt x="1211" y="253"/>
                  </a:lnTo>
                  <a:lnTo>
                    <a:pt x="1214" y="253"/>
                  </a:lnTo>
                  <a:lnTo>
                    <a:pt x="1216" y="260"/>
                  </a:lnTo>
                  <a:lnTo>
                    <a:pt x="1225" y="251"/>
                  </a:lnTo>
                  <a:lnTo>
                    <a:pt x="1228" y="239"/>
                  </a:lnTo>
                  <a:lnTo>
                    <a:pt x="1221" y="236"/>
                  </a:lnTo>
                  <a:lnTo>
                    <a:pt x="1230" y="227"/>
                  </a:lnTo>
                  <a:lnTo>
                    <a:pt x="1214" y="222"/>
                  </a:lnTo>
                  <a:lnTo>
                    <a:pt x="1209" y="215"/>
                  </a:lnTo>
                  <a:lnTo>
                    <a:pt x="1211" y="213"/>
                  </a:lnTo>
                  <a:lnTo>
                    <a:pt x="1209" y="203"/>
                  </a:lnTo>
                  <a:lnTo>
                    <a:pt x="1166" y="198"/>
                  </a:lnTo>
                  <a:lnTo>
                    <a:pt x="1166" y="222"/>
                  </a:lnTo>
                  <a:lnTo>
                    <a:pt x="1176" y="232"/>
                  </a:lnTo>
                  <a:lnTo>
                    <a:pt x="1169" y="239"/>
                  </a:lnTo>
                  <a:lnTo>
                    <a:pt x="1173" y="241"/>
                  </a:lnTo>
                  <a:lnTo>
                    <a:pt x="1162" y="243"/>
                  </a:lnTo>
                  <a:lnTo>
                    <a:pt x="1162" y="258"/>
                  </a:lnTo>
                  <a:lnTo>
                    <a:pt x="1152" y="274"/>
                  </a:lnTo>
                  <a:lnTo>
                    <a:pt x="1152" y="258"/>
                  </a:lnTo>
                  <a:lnTo>
                    <a:pt x="1145" y="260"/>
                  </a:lnTo>
                  <a:lnTo>
                    <a:pt x="1145" y="277"/>
                  </a:lnTo>
                  <a:lnTo>
                    <a:pt x="1150" y="281"/>
                  </a:lnTo>
                  <a:lnTo>
                    <a:pt x="1150" y="291"/>
                  </a:lnTo>
                  <a:lnTo>
                    <a:pt x="1140" y="296"/>
                  </a:lnTo>
                  <a:lnTo>
                    <a:pt x="1128" y="272"/>
                  </a:lnTo>
                  <a:lnTo>
                    <a:pt x="1128" y="262"/>
                  </a:lnTo>
                  <a:lnTo>
                    <a:pt x="1135" y="260"/>
                  </a:lnTo>
                  <a:lnTo>
                    <a:pt x="1128" y="236"/>
                  </a:lnTo>
                  <a:lnTo>
                    <a:pt x="1117" y="220"/>
                  </a:lnTo>
                  <a:lnTo>
                    <a:pt x="1109" y="222"/>
                  </a:lnTo>
                  <a:lnTo>
                    <a:pt x="1105" y="232"/>
                  </a:lnTo>
                  <a:lnTo>
                    <a:pt x="1105" y="243"/>
                  </a:lnTo>
                  <a:lnTo>
                    <a:pt x="1098" y="255"/>
                  </a:lnTo>
                  <a:lnTo>
                    <a:pt x="1098" y="251"/>
                  </a:lnTo>
                  <a:lnTo>
                    <a:pt x="1100" y="239"/>
                  </a:lnTo>
                  <a:lnTo>
                    <a:pt x="1088" y="222"/>
                  </a:lnTo>
                  <a:lnTo>
                    <a:pt x="1093" y="222"/>
                  </a:lnTo>
                  <a:lnTo>
                    <a:pt x="1093" y="210"/>
                  </a:lnTo>
                  <a:lnTo>
                    <a:pt x="1067" y="206"/>
                  </a:lnTo>
                  <a:lnTo>
                    <a:pt x="1079" y="194"/>
                  </a:lnTo>
                  <a:lnTo>
                    <a:pt x="1074" y="189"/>
                  </a:lnTo>
                  <a:lnTo>
                    <a:pt x="1086" y="189"/>
                  </a:lnTo>
                  <a:lnTo>
                    <a:pt x="1065" y="158"/>
                  </a:lnTo>
                  <a:lnTo>
                    <a:pt x="1062" y="137"/>
                  </a:lnTo>
                  <a:lnTo>
                    <a:pt x="1053" y="125"/>
                  </a:lnTo>
                  <a:lnTo>
                    <a:pt x="1053" y="113"/>
                  </a:lnTo>
                  <a:lnTo>
                    <a:pt x="1041" y="118"/>
                  </a:lnTo>
                  <a:lnTo>
                    <a:pt x="1041" y="116"/>
                  </a:lnTo>
                  <a:lnTo>
                    <a:pt x="1043" y="109"/>
                  </a:lnTo>
                  <a:lnTo>
                    <a:pt x="1036" y="106"/>
                  </a:lnTo>
                  <a:lnTo>
                    <a:pt x="1046" y="104"/>
                  </a:lnTo>
                  <a:lnTo>
                    <a:pt x="1057" y="85"/>
                  </a:lnTo>
                  <a:lnTo>
                    <a:pt x="1046" y="73"/>
                  </a:lnTo>
                  <a:lnTo>
                    <a:pt x="1074" y="75"/>
                  </a:lnTo>
                  <a:lnTo>
                    <a:pt x="1083" y="54"/>
                  </a:lnTo>
                  <a:lnTo>
                    <a:pt x="1086" y="47"/>
                  </a:lnTo>
                  <a:lnTo>
                    <a:pt x="1086" y="47"/>
                  </a:lnTo>
                  <a:lnTo>
                    <a:pt x="1088" y="47"/>
                  </a:lnTo>
                  <a:lnTo>
                    <a:pt x="1091" y="33"/>
                  </a:lnTo>
                  <a:lnTo>
                    <a:pt x="1093" y="33"/>
                  </a:lnTo>
                  <a:lnTo>
                    <a:pt x="1100" y="11"/>
                  </a:lnTo>
                  <a:lnTo>
                    <a:pt x="1055" y="0"/>
                  </a:lnTo>
                  <a:lnTo>
                    <a:pt x="1055"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89" name="Freeform 55"/>
            <p:cNvSpPr>
              <a:spLocks/>
            </p:cNvSpPr>
            <p:nvPr/>
          </p:nvSpPr>
          <p:spPr bwMode="auto">
            <a:xfrm>
              <a:off x="830263" y="2895601"/>
              <a:ext cx="33338" cy="36513"/>
            </a:xfrm>
            <a:custGeom>
              <a:avLst/>
              <a:gdLst/>
              <a:ahLst/>
              <a:cxnLst>
                <a:cxn ang="0">
                  <a:pos x="2" y="0"/>
                </a:cxn>
                <a:cxn ang="0">
                  <a:pos x="2" y="2"/>
                </a:cxn>
                <a:cxn ang="0">
                  <a:pos x="0" y="9"/>
                </a:cxn>
                <a:cxn ang="0">
                  <a:pos x="4" y="21"/>
                </a:cxn>
                <a:cxn ang="0">
                  <a:pos x="7" y="23"/>
                </a:cxn>
                <a:cxn ang="0">
                  <a:pos x="14" y="16"/>
                </a:cxn>
                <a:cxn ang="0">
                  <a:pos x="19" y="16"/>
                </a:cxn>
                <a:cxn ang="0">
                  <a:pos x="21" y="9"/>
                </a:cxn>
                <a:cxn ang="0">
                  <a:pos x="14" y="2"/>
                </a:cxn>
                <a:cxn ang="0">
                  <a:pos x="2" y="0"/>
                </a:cxn>
                <a:cxn ang="0">
                  <a:pos x="2" y="0"/>
                </a:cxn>
              </a:cxnLst>
              <a:rect l="0" t="0" r="r" b="b"/>
              <a:pathLst>
                <a:path w="21" h="23">
                  <a:moveTo>
                    <a:pt x="2" y="0"/>
                  </a:moveTo>
                  <a:lnTo>
                    <a:pt x="2" y="2"/>
                  </a:lnTo>
                  <a:lnTo>
                    <a:pt x="0" y="9"/>
                  </a:lnTo>
                  <a:lnTo>
                    <a:pt x="4" y="21"/>
                  </a:lnTo>
                  <a:lnTo>
                    <a:pt x="7" y="23"/>
                  </a:lnTo>
                  <a:lnTo>
                    <a:pt x="14" y="16"/>
                  </a:lnTo>
                  <a:lnTo>
                    <a:pt x="19" y="16"/>
                  </a:lnTo>
                  <a:lnTo>
                    <a:pt x="21" y="9"/>
                  </a:lnTo>
                  <a:lnTo>
                    <a:pt x="14" y="2"/>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90" name="Freeform 56"/>
            <p:cNvSpPr>
              <a:spLocks/>
            </p:cNvSpPr>
            <p:nvPr/>
          </p:nvSpPr>
          <p:spPr bwMode="auto">
            <a:xfrm>
              <a:off x="800100" y="2868613"/>
              <a:ext cx="36513" cy="22225"/>
            </a:xfrm>
            <a:custGeom>
              <a:avLst/>
              <a:gdLst/>
              <a:ahLst/>
              <a:cxnLst>
                <a:cxn ang="0">
                  <a:pos x="0" y="0"/>
                </a:cxn>
                <a:cxn ang="0">
                  <a:pos x="0" y="7"/>
                </a:cxn>
                <a:cxn ang="0">
                  <a:pos x="9" y="7"/>
                </a:cxn>
                <a:cxn ang="0">
                  <a:pos x="16" y="14"/>
                </a:cxn>
                <a:cxn ang="0">
                  <a:pos x="23" y="12"/>
                </a:cxn>
                <a:cxn ang="0">
                  <a:pos x="16" y="5"/>
                </a:cxn>
                <a:cxn ang="0">
                  <a:pos x="12" y="5"/>
                </a:cxn>
                <a:cxn ang="0">
                  <a:pos x="12" y="2"/>
                </a:cxn>
                <a:cxn ang="0">
                  <a:pos x="0" y="0"/>
                </a:cxn>
                <a:cxn ang="0">
                  <a:pos x="0" y="0"/>
                </a:cxn>
              </a:cxnLst>
              <a:rect l="0" t="0" r="r" b="b"/>
              <a:pathLst>
                <a:path w="23" h="14">
                  <a:moveTo>
                    <a:pt x="0" y="0"/>
                  </a:moveTo>
                  <a:lnTo>
                    <a:pt x="0" y="7"/>
                  </a:lnTo>
                  <a:lnTo>
                    <a:pt x="9" y="7"/>
                  </a:lnTo>
                  <a:lnTo>
                    <a:pt x="16" y="14"/>
                  </a:lnTo>
                  <a:lnTo>
                    <a:pt x="23" y="12"/>
                  </a:lnTo>
                  <a:lnTo>
                    <a:pt x="16" y="5"/>
                  </a:lnTo>
                  <a:lnTo>
                    <a:pt x="12" y="5"/>
                  </a:lnTo>
                  <a:lnTo>
                    <a:pt x="12" y="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91" name="Freeform 57"/>
            <p:cNvSpPr>
              <a:spLocks/>
            </p:cNvSpPr>
            <p:nvPr/>
          </p:nvSpPr>
          <p:spPr bwMode="auto">
            <a:xfrm>
              <a:off x="784225" y="2857501"/>
              <a:ext cx="15875" cy="19050"/>
            </a:xfrm>
            <a:custGeom>
              <a:avLst/>
              <a:gdLst/>
              <a:ahLst/>
              <a:cxnLst>
                <a:cxn ang="0">
                  <a:pos x="3" y="0"/>
                </a:cxn>
                <a:cxn ang="0">
                  <a:pos x="0" y="5"/>
                </a:cxn>
                <a:cxn ang="0">
                  <a:pos x="3" y="12"/>
                </a:cxn>
                <a:cxn ang="0">
                  <a:pos x="10" y="9"/>
                </a:cxn>
                <a:cxn ang="0">
                  <a:pos x="3" y="0"/>
                </a:cxn>
                <a:cxn ang="0">
                  <a:pos x="3" y="0"/>
                </a:cxn>
              </a:cxnLst>
              <a:rect l="0" t="0" r="r" b="b"/>
              <a:pathLst>
                <a:path w="10" h="12">
                  <a:moveTo>
                    <a:pt x="3" y="0"/>
                  </a:moveTo>
                  <a:lnTo>
                    <a:pt x="0" y="5"/>
                  </a:lnTo>
                  <a:lnTo>
                    <a:pt x="3" y="12"/>
                  </a:lnTo>
                  <a:lnTo>
                    <a:pt x="10" y="9"/>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92" name="Freeform 58"/>
            <p:cNvSpPr>
              <a:spLocks/>
            </p:cNvSpPr>
            <p:nvPr/>
          </p:nvSpPr>
          <p:spPr bwMode="auto">
            <a:xfrm>
              <a:off x="742950" y="2846388"/>
              <a:ext cx="19050" cy="14288"/>
            </a:xfrm>
            <a:custGeom>
              <a:avLst/>
              <a:gdLst/>
              <a:ahLst/>
              <a:cxnLst>
                <a:cxn ang="0">
                  <a:pos x="5" y="0"/>
                </a:cxn>
                <a:cxn ang="0">
                  <a:pos x="0" y="5"/>
                </a:cxn>
                <a:cxn ang="0">
                  <a:pos x="7" y="9"/>
                </a:cxn>
                <a:cxn ang="0">
                  <a:pos x="12" y="2"/>
                </a:cxn>
                <a:cxn ang="0">
                  <a:pos x="5" y="0"/>
                </a:cxn>
                <a:cxn ang="0">
                  <a:pos x="5" y="0"/>
                </a:cxn>
              </a:cxnLst>
              <a:rect l="0" t="0" r="r" b="b"/>
              <a:pathLst>
                <a:path w="12" h="9">
                  <a:moveTo>
                    <a:pt x="5" y="0"/>
                  </a:moveTo>
                  <a:lnTo>
                    <a:pt x="0" y="5"/>
                  </a:lnTo>
                  <a:lnTo>
                    <a:pt x="7" y="9"/>
                  </a:lnTo>
                  <a:lnTo>
                    <a:pt x="12" y="2"/>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93" name="Freeform 59"/>
            <p:cNvSpPr>
              <a:spLocks/>
            </p:cNvSpPr>
            <p:nvPr/>
          </p:nvSpPr>
          <p:spPr bwMode="auto">
            <a:xfrm>
              <a:off x="890588" y="1736726"/>
              <a:ext cx="33338" cy="22225"/>
            </a:xfrm>
            <a:custGeom>
              <a:avLst/>
              <a:gdLst/>
              <a:ahLst/>
              <a:cxnLst>
                <a:cxn ang="0">
                  <a:pos x="18" y="0"/>
                </a:cxn>
                <a:cxn ang="0">
                  <a:pos x="16" y="0"/>
                </a:cxn>
                <a:cxn ang="0">
                  <a:pos x="16" y="0"/>
                </a:cxn>
                <a:cxn ang="0">
                  <a:pos x="7" y="0"/>
                </a:cxn>
                <a:cxn ang="0">
                  <a:pos x="4" y="5"/>
                </a:cxn>
                <a:cxn ang="0">
                  <a:pos x="4" y="5"/>
                </a:cxn>
                <a:cxn ang="0">
                  <a:pos x="0" y="7"/>
                </a:cxn>
                <a:cxn ang="0">
                  <a:pos x="7" y="14"/>
                </a:cxn>
                <a:cxn ang="0">
                  <a:pos x="21" y="10"/>
                </a:cxn>
                <a:cxn ang="0">
                  <a:pos x="18" y="0"/>
                </a:cxn>
                <a:cxn ang="0">
                  <a:pos x="18" y="0"/>
                </a:cxn>
              </a:cxnLst>
              <a:rect l="0" t="0" r="r" b="b"/>
              <a:pathLst>
                <a:path w="21" h="14">
                  <a:moveTo>
                    <a:pt x="18" y="0"/>
                  </a:moveTo>
                  <a:lnTo>
                    <a:pt x="16" y="0"/>
                  </a:lnTo>
                  <a:lnTo>
                    <a:pt x="16" y="0"/>
                  </a:lnTo>
                  <a:lnTo>
                    <a:pt x="7" y="0"/>
                  </a:lnTo>
                  <a:lnTo>
                    <a:pt x="4" y="5"/>
                  </a:lnTo>
                  <a:lnTo>
                    <a:pt x="4" y="5"/>
                  </a:lnTo>
                  <a:lnTo>
                    <a:pt x="0" y="7"/>
                  </a:lnTo>
                  <a:lnTo>
                    <a:pt x="7" y="14"/>
                  </a:lnTo>
                  <a:lnTo>
                    <a:pt x="21" y="10"/>
                  </a:lnTo>
                  <a:lnTo>
                    <a:pt x="18" y="0"/>
                  </a:lnTo>
                  <a:lnTo>
                    <a:pt x="18"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94" name="Freeform 60"/>
            <p:cNvSpPr>
              <a:spLocks/>
            </p:cNvSpPr>
            <p:nvPr/>
          </p:nvSpPr>
          <p:spPr bwMode="auto">
            <a:xfrm>
              <a:off x="855663" y="1752601"/>
              <a:ext cx="68263" cy="60325"/>
            </a:xfrm>
            <a:custGeom>
              <a:avLst/>
              <a:gdLst/>
              <a:ahLst/>
              <a:cxnLst>
                <a:cxn ang="0">
                  <a:pos x="22" y="0"/>
                </a:cxn>
                <a:cxn ang="0">
                  <a:pos x="22" y="7"/>
                </a:cxn>
                <a:cxn ang="0">
                  <a:pos x="19" y="9"/>
                </a:cxn>
                <a:cxn ang="0">
                  <a:pos x="17" y="7"/>
                </a:cxn>
                <a:cxn ang="0">
                  <a:pos x="12" y="7"/>
                </a:cxn>
                <a:cxn ang="0">
                  <a:pos x="14" y="14"/>
                </a:cxn>
                <a:cxn ang="0">
                  <a:pos x="14" y="14"/>
                </a:cxn>
                <a:cxn ang="0">
                  <a:pos x="12" y="9"/>
                </a:cxn>
                <a:cxn ang="0">
                  <a:pos x="0" y="21"/>
                </a:cxn>
                <a:cxn ang="0">
                  <a:pos x="10" y="38"/>
                </a:cxn>
                <a:cxn ang="0">
                  <a:pos x="12" y="31"/>
                </a:cxn>
                <a:cxn ang="0">
                  <a:pos x="12" y="31"/>
                </a:cxn>
                <a:cxn ang="0">
                  <a:pos x="12" y="35"/>
                </a:cxn>
                <a:cxn ang="0">
                  <a:pos x="17" y="38"/>
                </a:cxn>
                <a:cxn ang="0">
                  <a:pos x="26" y="23"/>
                </a:cxn>
                <a:cxn ang="0">
                  <a:pos x="36" y="26"/>
                </a:cxn>
                <a:cxn ang="0">
                  <a:pos x="31" y="19"/>
                </a:cxn>
                <a:cxn ang="0">
                  <a:pos x="38" y="21"/>
                </a:cxn>
                <a:cxn ang="0">
                  <a:pos x="43" y="12"/>
                </a:cxn>
                <a:cxn ang="0">
                  <a:pos x="36" y="12"/>
                </a:cxn>
                <a:cxn ang="0">
                  <a:pos x="36" y="2"/>
                </a:cxn>
                <a:cxn ang="0">
                  <a:pos x="29" y="7"/>
                </a:cxn>
                <a:cxn ang="0">
                  <a:pos x="22" y="0"/>
                </a:cxn>
                <a:cxn ang="0">
                  <a:pos x="22" y="0"/>
                </a:cxn>
              </a:cxnLst>
              <a:rect l="0" t="0" r="r" b="b"/>
              <a:pathLst>
                <a:path w="43" h="38">
                  <a:moveTo>
                    <a:pt x="22" y="0"/>
                  </a:moveTo>
                  <a:lnTo>
                    <a:pt x="22" y="7"/>
                  </a:lnTo>
                  <a:lnTo>
                    <a:pt x="19" y="9"/>
                  </a:lnTo>
                  <a:lnTo>
                    <a:pt x="17" y="7"/>
                  </a:lnTo>
                  <a:lnTo>
                    <a:pt x="12" y="7"/>
                  </a:lnTo>
                  <a:lnTo>
                    <a:pt x="14" y="14"/>
                  </a:lnTo>
                  <a:lnTo>
                    <a:pt x="14" y="14"/>
                  </a:lnTo>
                  <a:lnTo>
                    <a:pt x="12" y="9"/>
                  </a:lnTo>
                  <a:lnTo>
                    <a:pt x="0" y="21"/>
                  </a:lnTo>
                  <a:lnTo>
                    <a:pt x="10" y="38"/>
                  </a:lnTo>
                  <a:lnTo>
                    <a:pt x="12" y="31"/>
                  </a:lnTo>
                  <a:lnTo>
                    <a:pt x="12" y="31"/>
                  </a:lnTo>
                  <a:lnTo>
                    <a:pt x="12" y="35"/>
                  </a:lnTo>
                  <a:lnTo>
                    <a:pt x="17" y="38"/>
                  </a:lnTo>
                  <a:lnTo>
                    <a:pt x="26" y="23"/>
                  </a:lnTo>
                  <a:lnTo>
                    <a:pt x="36" y="26"/>
                  </a:lnTo>
                  <a:lnTo>
                    <a:pt x="31" y="19"/>
                  </a:lnTo>
                  <a:lnTo>
                    <a:pt x="38" y="21"/>
                  </a:lnTo>
                  <a:lnTo>
                    <a:pt x="43" y="12"/>
                  </a:lnTo>
                  <a:lnTo>
                    <a:pt x="36" y="12"/>
                  </a:lnTo>
                  <a:lnTo>
                    <a:pt x="36" y="2"/>
                  </a:lnTo>
                  <a:lnTo>
                    <a:pt x="29" y="7"/>
                  </a:lnTo>
                  <a:lnTo>
                    <a:pt x="22" y="0"/>
                  </a:lnTo>
                  <a:lnTo>
                    <a:pt x="2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95" name="Freeform 61"/>
            <p:cNvSpPr>
              <a:spLocks/>
            </p:cNvSpPr>
            <p:nvPr/>
          </p:nvSpPr>
          <p:spPr bwMode="auto">
            <a:xfrm>
              <a:off x="855663" y="1816101"/>
              <a:ext cx="11113" cy="14288"/>
            </a:xfrm>
            <a:custGeom>
              <a:avLst/>
              <a:gdLst/>
              <a:ahLst/>
              <a:cxnLst>
                <a:cxn ang="0">
                  <a:pos x="0" y="0"/>
                </a:cxn>
                <a:cxn ang="0">
                  <a:pos x="0" y="9"/>
                </a:cxn>
                <a:cxn ang="0">
                  <a:pos x="7" y="2"/>
                </a:cxn>
                <a:cxn ang="0">
                  <a:pos x="0" y="0"/>
                </a:cxn>
                <a:cxn ang="0">
                  <a:pos x="0" y="0"/>
                </a:cxn>
              </a:cxnLst>
              <a:rect l="0" t="0" r="r" b="b"/>
              <a:pathLst>
                <a:path w="7" h="9">
                  <a:moveTo>
                    <a:pt x="0" y="0"/>
                  </a:moveTo>
                  <a:lnTo>
                    <a:pt x="0" y="9"/>
                  </a:lnTo>
                  <a:lnTo>
                    <a:pt x="7" y="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96" name="Freeform 62"/>
            <p:cNvSpPr>
              <a:spLocks/>
            </p:cNvSpPr>
            <p:nvPr/>
          </p:nvSpPr>
          <p:spPr bwMode="auto">
            <a:xfrm>
              <a:off x="566738" y="1901826"/>
              <a:ext cx="52388" cy="46038"/>
            </a:xfrm>
            <a:custGeom>
              <a:avLst/>
              <a:gdLst/>
              <a:ahLst/>
              <a:cxnLst>
                <a:cxn ang="0">
                  <a:pos x="24" y="0"/>
                </a:cxn>
                <a:cxn ang="0">
                  <a:pos x="21" y="10"/>
                </a:cxn>
                <a:cxn ang="0">
                  <a:pos x="5" y="12"/>
                </a:cxn>
                <a:cxn ang="0">
                  <a:pos x="10" y="17"/>
                </a:cxn>
                <a:cxn ang="0">
                  <a:pos x="0" y="27"/>
                </a:cxn>
                <a:cxn ang="0">
                  <a:pos x="0" y="29"/>
                </a:cxn>
                <a:cxn ang="0">
                  <a:pos x="14" y="24"/>
                </a:cxn>
                <a:cxn ang="0">
                  <a:pos x="21" y="17"/>
                </a:cxn>
                <a:cxn ang="0">
                  <a:pos x="19" y="17"/>
                </a:cxn>
                <a:cxn ang="0">
                  <a:pos x="24" y="10"/>
                </a:cxn>
                <a:cxn ang="0">
                  <a:pos x="33" y="10"/>
                </a:cxn>
                <a:cxn ang="0">
                  <a:pos x="24" y="0"/>
                </a:cxn>
                <a:cxn ang="0">
                  <a:pos x="24" y="0"/>
                </a:cxn>
              </a:cxnLst>
              <a:rect l="0" t="0" r="r" b="b"/>
              <a:pathLst>
                <a:path w="33" h="29">
                  <a:moveTo>
                    <a:pt x="24" y="0"/>
                  </a:moveTo>
                  <a:lnTo>
                    <a:pt x="21" y="10"/>
                  </a:lnTo>
                  <a:lnTo>
                    <a:pt x="5" y="12"/>
                  </a:lnTo>
                  <a:lnTo>
                    <a:pt x="10" y="17"/>
                  </a:lnTo>
                  <a:lnTo>
                    <a:pt x="0" y="27"/>
                  </a:lnTo>
                  <a:lnTo>
                    <a:pt x="0" y="29"/>
                  </a:lnTo>
                  <a:lnTo>
                    <a:pt x="14" y="24"/>
                  </a:lnTo>
                  <a:lnTo>
                    <a:pt x="21" y="17"/>
                  </a:lnTo>
                  <a:lnTo>
                    <a:pt x="19" y="17"/>
                  </a:lnTo>
                  <a:lnTo>
                    <a:pt x="24" y="10"/>
                  </a:lnTo>
                  <a:lnTo>
                    <a:pt x="33" y="10"/>
                  </a:lnTo>
                  <a:lnTo>
                    <a:pt x="24" y="0"/>
                  </a:lnTo>
                  <a:lnTo>
                    <a:pt x="2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97" name="Freeform 63"/>
            <p:cNvSpPr>
              <a:spLocks/>
            </p:cNvSpPr>
            <p:nvPr/>
          </p:nvSpPr>
          <p:spPr bwMode="auto">
            <a:xfrm>
              <a:off x="1001713" y="1646238"/>
              <a:ext cx="49213" cy="38100"/>
            </a:xfrm>
            <a:custGeom>
              <a:avLst/>
              <a:gdLst/>
              <a:ahLst/>
              <a:cxnLst>
                <a:cxn ang="0">
                  <a:pos x="24" y="0"/>
                </a:cxn>
                <a:cxn ang="0">
                  <a:pos x="19" y="5"/>
                </a:cxn>
                <a:cxn ang="0">
                  <a:pos x="17" y="3"/>
                </a:cxn>
                <a:cxn ang="0">
                  <a:pos x="8" y="15"/>
                </a:cxn>
                <a:cxn ang="0">
                  <a:pos x="0" y="24"/>
                </a:cxn>
                <a:cxn ang="0">
                  <a:pos x="12" y="22"/>
                </a:cxn>
                <a:cxn ang="0">
                  <a:pos x="22" y="8"/>
                </a:cxn>
                <a:cxn ang="0">
                  <a:pos x="22" y="8"/>
                </a:cxn>
                <a:cxn ang="0">
                  <a:pos x="31" y="5"/>
                </a:cxn>
                <a:cxn ang="0">
                  <a:pos x="31" y="3"/>
                </a:cxn>
                <a:cxn ang="0">
                  <a:pos x="24" y="0"/>
                </a:cxn>
                <a:cxn ang="0">
                  <a:pos x="24" y="0"/>
                </a:cxn>
              </a:cxnLst>
              <a:rect l="0" t="0" r="r" b="b"/>
              <a:pathLst>
                <a:path w="31" h="24">
                  <a:moveTo>
                    <a:pt x="24" y="0"/>
                  </a:moveTo>
                  <a:lnTo>
                    <a:pt x="19" y="5"/>
                  </a:lnTo>
                  <a:lnTo>
                    <a:pt x="17" y="3"/>
                  </a:lnTo>
                  <a:lnTo>
                    <a:pt x="8" y="15"/>
                  </a:lnTo>
                  <a:lnTo>
                    <a:pt x="0" y="24"/>
                  </a:lnTo>
                  <a:lnTo>
                    <a:pt x="12" y="22"/>
                  </a:lnTo>
                  <a:lnTo>
                    <a:pt x="22" y="8"/>
                  </a:lnTo>
                  <a:lnTo>
                    <a:pt x="22" y="8"/>
                  </a:lnTo>
                  <a:lnTo>
                    <a:pt x="31" y="5"/>
                  </a:lnTo>
                  <a:lnTo>
                    <a:pt x="31" y="3"/>
                  </a:lnTo>
                  <a:lnTo>
                    <a:pt x="24" y="0"/>
                  </a:lnTo>
                  <a:lnTo>
                    <a:pt x="24"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98" name="Freeform 64"/>
            <p:cNvSpPr>
              <a:spLocks/>
            </p:cNvSpPr>
            <p:nvPr/>
          </p:nvSpPr>
          <p:spPr bwMode="auto">
            <a:xfrm>
              <a:off x="566738" y="1651001"/>
              <a:ext cx="52388" cy="33338"/>
            </a:xfrm>
            <a:custGeom>
              <a:avLst/>
              <a:gdLst/>
              <a:ahLst/>
              <a:cxnLst>
                <a:cxn ang="0">
                  <a:pos x="24" y="0"/>
                </a:cxn>
                <a:cxn ang="0">
                  <a:pos x="0" y="5"/>
                </a:cxn>
                <a:cxn ang="0">
                  <a:pos x="10" y="14"/>
                </a:cxn>
                <a:cxn ang="0">
                  <a:pos x="24" y="21"/>
                </a:cxn>
                <a:cxn ang="0">
                  <a:pos x="33" y="14"/>
                </a:cxn>
                <a:cxn ang="0">
                  <a:pos x="33" y="5"/>
                </a:cxn>
                <a:cxn ang="0">
                  <a:pos x="24" y="0"/>
                </a:cxn>
                <a:cxn ang="0">
                  <a:pos x="24" y="0"/>
                </a:cxn>
              </a:cxnLst>
              <a:rect l="0" t="0" r="r" b="b"/>
              <a:pathLst>
                <a:path w="33" h="21">
                  <a:moveTo>
                    <a:pt x="24" y="0"/>
                  </a:moveTo>
                  <a:lnTo>
                    <a:pt x="0" y="5"/>
                  </a:lnTo>
                  <a:lnTo>
                    <a:pt x="10" y="14"/>
                  </a:lnTo>
                  <a:lnTo>
                    <a:pt x="24" y="21"/>
                  </a:lnTo>
                  <a:lnTo>
                    <a:pt x="33" y="14"/>
                  </a:lnTo>
                  <a:lnTo>
                    <a:pt x="33" y="5"/>
                  </a:lnTo>
                  <a:lnTo>
                    <a:pt x="24" y="0"/>
                  </a:lnTo>
                  <a:lnTo>
                    <a:pt x="2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99" name="Freeform 65"/>
            <p:cNvSpPr>
              <a:spLocks/>
            </p:cNvSpPr>
            <p:nvPr/>
          </p:nvSpPr>
          <p:spPr bwMode="auto">
            <a:xfrm>
              <a:off x="1339850" y="1906588"/>
              <a:ext cx="46038" cy="82550"/>
            </a:xfrm>
            <a:custGeom>
              <a:avLst/>
              <a:gdLst/>
              <a:ahLst/>
              <a:cxnLst>
                <a:cxn ang="0">
                  <a:pos x="22" y="0"/>
                </a:cxn>
                <a:cxn ang="0">
                  <a:pos x="19" y="2"/>
                </a:cxn>
                <a:cxn ang="0">
                  <a:pos x="17" y="7"/>
                </a:cxn>
                <a:cxn ang="0">
                  <a:pos x="17" y="7"/>
                </a:cxn>
                <a:cxn ang="0">
                  <a:pos x="15" y="2"/>
                </a:cxn>
                <a:cxn ang="0">
                  <a:pos x="12" y="5"/>
                </a:cxn>
                <a:cxn ang="0">
                  <a:pos x="12" y="2"/>
                </a:cxn>
                <a:cxn ang="0">
                  <a:pos x="0" y="2"/>
                </a:cxn>
                <a:cxn ang="0">
                  <a:pos x="0" y="5"/>
                </a:cxn>
                <a:cxn ang="0">
                  <a:pos x="0" y="9"/>
                </a:cxn>
                <a:cxn ang="0">
                  <a:pos x="5" y="19"/>
                </a:cxn>
                <a:cxn ang="0">
                  <a:pos x="10" y="21"/>
                </a:cxn>
                <a:cxn ang="0">
                  <a:pos x="10" y="21"/>
                </a:cxn>
                <a:cxn ang="0">
                  <a:pos x="12" y="31"/>
                </a:cxn>
                <a:cxn ang="0">
                  <a:pos x="12" y="31"/>
                </a:cxn>
                <a:cxn ang="0">
                  <a:pos x="12" y="31"/>
                </a:cxn>
                <a:cxn ang="0">
                  <a:pos x="12" y="31"/>
                </a:cxn>
                <a:cxn ang="0">
                  <a:pos x="12" y="33"/>
                </a:cxn>
                <a:cxn ang="0">
                  <a:pos x="15" y="33"/>
                </a:cxn>
                <a:cxn ang="0">
                  <a:pos x="15" y="40"/>
                </a:cxn>
                <a:cxn ang="0">
                  <a:pos x="26" y="52"/>
                </a:cxn>
                <a:cxn ang="0">
                  <a:pos x="29" y="50"/>
                </a:cxn>
                <a:cxn ang="0">
                  <a:pos x="22" y="38"/>
                </a:cxn>
                <a:cxn ang="0">
                  <a:pos x="22" y="35"/>
                </a:cxn>
                <a:cxn ang="0">
                  <a:pos x="26" y="33"/>
                </a:cxn>
                <a:cxn ang="0">
                  <a:pos x="24" y="31"/>
                </a:cxn>
                <a:cxn ang="0">
                  <a:pos x="26" y="31"/>
                </a:cxn>
                <a:cxn ang="0">
                  <a:pos x="22" y="24"/>
                </a:cxn>
                <a:cxn ang="0">
                  <a:pos x="24" y="7"/>
                </a:cxn>
                <a:cxn ang="0">
                  <a:pos x="22" y="0"/>
                </a:cxn>
                <a:cxn ang="0">
                  <a:pos x="22" y="0"/>
                </a:cxn>
              </a:cxnLst>
              <a:rect l="0" t="0" r="r" b="b"/>
              <a:pathLst>
                <a:path w="29" h="52">
                  <a:moveTo>
                    <a:pt x="22" y="0"/>
                  </a:moveTo>
                  <a:lnTo>
                    <a:pt x="19" y="2"/>
                  </a:lnTo>
                  <a:lnTo>
                    <a:pt x="17" y="7"/>
                  </a:lnTo>
                  <a:lnTo>
                    <a:pt x="17" y="7"/>
                  </a:lnTo>
                  <a:lnTo>
                    <a:pt x="15" y="2"/>
                  </a:lnTo>
                  <a:lnTo>
                    <a:pt x="12" y="5"/>
                  </a:lnTo>
                  <a:lnTo>
                    <a:pt x="12" y="2"/>
                  </a:lnTo>
                  <a:lnTo>
                    <a:pt x="0" y="2"/>
                  </a:lnTo>
                  <a:lnTo>
                    <a:pt x="0" y="5"/>
                  </a:lnTo>
                  <a:lnTo>
                    <a:pt x="0" y="9"/>
                  </a:lnTo>
                  <a:lnTo>
                    <a:pt x="5" y="19"/>
                  </a:lnTo>
                  <a:lnTo>
                    <a:pt x="10" y="21"/>
                  </a:lnTo>
                  <a:lnTo>
                    <a:pt x="10" y="21"/>
                  </a:lnTo>
                  <a:lnTo>
                    <a:pt x="12" y="31"/>
                  </a:lnTo>
                  <a:lnTo>
                    <a:pt x="12" y="31"/>
                  </a:lnTo>
                  <a:lnTo>
                    <a:pt x="12" y="31"/>
                  </a:lnTo>
                  <a:lnTo>
                    <a:pt x="12" y="31"/>
                  </a:lnTo>
                  <a:lnTo>
                    <a:pt x="12" y="33"/>
                  </a:lnTo>
                  <a:lnTo>
                    <a:pt x="15" y="33"/>
                  </a:lnTo>
                  <a:lnTo>
                    <a:pt x="15" y="40"/>
                  </a:lnTo>
                  <a:lnTo>
                    <a:pt x="26" y="52"/>
                  </a:lnTo>
                  <a:lnTo>
                    <a:pt x="29" y="50"/>
                  </a:lnTo>
                  <a:lnTo>
                    <a:pt x="22" y="38"/>
                  </a:lnTo>
                  <a:lnTo>
                    <a:pt x="22" y="35"/>
                  </a:lnTo>
                  <a:lnTo>
                    <a:pt x="26" y="33"/>
                  </a:lnTo>
                  <a:lnTo>
                    <a:pt x="24" y="31"/>
                  </a:lnTo>
                  <a:lnTo>
                    <a:pt x="26" y="31"/>
                  </a:lnTo>
                  <a:lnTo>
                    <a:pt x="22" y="24"/>
                  </a:lnTo>
                  <a:lnTo>
                    <a:pt x="24" y="7"/>
                  </a:lnTo>
                  <a:lnTo>
                    <a:pt x="22" y="0"/>
                  </a:lnTo>
                  <a:lnTo>
                    <a:pt x="2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00" name="Freeform 66"/>
            <p:cNvSpPr>
              <a:spLocks noEditPoints="1"/>
            </p:cNvSpPr>
            <p:nvPr/>
          </p:nvSpPr>
          <p:spPr bwMode="auto">
            <a:xfrm>
              <a:off x="2024063" y="838201"/>
              <a:ext cx="142875" cy="219075"/>
            </a:xfrm>
            <a:custGeom>
              <a:avLst/>
              <a:gdLst/>
              <a:ahLst/>
              <a:cxnLst>
                <a:cxn ang="0">
                  <a:pos x="52" y="19"/>
                </a:cxn>
                <a:cxn ang="0">
                  <a:pos x="43" y="15"/>
                </a:cxn>
                <a:cxn ang="0">
                  <a:pos x="54" y="17"/>
                </a:cxn>
                <a:cxn ang="0">
                  <a:pos x="52" y="19"/>
                </a:cxn>
                <a:cxn ang="0">
                  <a:pos x="52" y="19"/>
                </a:cxn>
                <a:cxn ang="0">
                  <a:pos x="66" y="0"/>
                </a:cxn>
                <a:cxn ang="0">
                  <a:pos x="40" y="12"/>
                </a:cxn>
                <a:cxn ang="0">
                  <a:pos x="33" y="10"/>
                </a:cxn>
                <a:cxn ang="0">
                  <a:pos x="28" y="15"/>
                </a:cxn>
                <a:cxn ang="0">
                  <a:pos x="33" y="19"/>
                </a:cxn>
                <a:cxn ang="0">
                  <a:pos x="16" y="22"/>
                </a:cxn>
                <a:cxn ang="0">
                  <a:pos x="26" y="29"/>
                </a:cxn>
                <a:cxn ang="0">
                  <a:pos x="26" y="33"/>
                </a:cxn>
                <a:cxn ang="0">
                  <a:pos x="19" y="31"/>
                </a:cxn>
                <a:cxn ang="0">
                  <a:pos x="16" y="36"/>
                </a:cxn>
                <a:cxn ang="0">
                  <a:pos x="31" y="45"/>
                </a:cxn>
                <a:cxn ang="0">
                  <a:pos x="28" y="45"/>
                </a:cxn>
                <a:cxn ang="0">
                  <a:pos x="35" y="60"/>
                </a:cxn>
                <a:cxn ang="0">
                  <a:pos x="31" y="62"/>
                </a:cxn>
                <a:cxn ang="0">
                  <a:pos x="33" y="67"/>
                </a:cxn>
                <a:cxn ang="0">
                  <a:pos x="24" y="71"/>
                </a:cxn>
                <a:cxn ang="0">
                  <a:pos x="12" y="55"/>
                </a:cxn>
                <a:cxn ang="0">
                  <a:pos x="5" y="60"/>
                </a:cxn>
                <a:cxn ang="0">
                  <a:pos x="0" y="69"/>
                </a:cxn>
                <a:cxn ang="0">
                  <a:pos x="16" y="95"/>
                </a:cxn>
                <a:cxn ang="0">
                  <a:pos x="33" y="100"/>
                </a:cxn>
                <a:cxn ang="0">
                  <a:pos x="38" y="109"/>
                </a:cxn>
                <a:cxn ang="0">
                  <a:pos x="45" y="116"/>
                </a:cxn>
                <a:cxn ang="0">
                  <a:pos x="50" y="135"/>
                </a:cxn>
                <a:cxn ang="0">
                  <a:pos x="61" y="138"/>
                </a:cxn>
                <a:cxn ang="0">
                  <a:pos x="69" y="128"/>
                </a:cxn>
                <a:cxn ang="0">
                  <a:pos x="69" y="121"/>
                </a:cxn>
                <a:cxn ang="0">
                  <a:pos x="76" y="123"/>
                </a:cxn>
                <a:cxn ang="0">
                  <a:pos x="90" y="112"/>
                </a:cxn>
                <a:cxn ang="0">
                  <a:pos x="87" y="88"/>
                </a:cxn>
                <a:cxn ang="0">
                  <a:pos x="90" y="81"/>
                </a:cxn>
                <a:cxn ang="0">
                  <a:pos x="85" y="64"/>
                </a:cxn>
                <a:cxn ang="0">
                  <a:pos x="80" y="69"/>
                </a:cxn>
                <a:cxn ang="0">
                  <a:pos x="80" y="69"/>
                </a:cxn>
                <a:cxn ang="0">
                  <a:pos x="71" y="52"/>
                </a:cxn>
                <a:cxn ang="0">
                  <a:pos x="64" y="57"/>
                </a:cxn>
                <a:cxn ang="0">
                  <a:pos x="69" y="45"/>
                </a:cxn>
                <a:cxn ang="0">
                  <a:pos x="78" y="41"/>
                </a:cxn>
                <a:cxn ang="0">
                  <a:pos x="73" y="31"/>
                </a:cxn>
                <a:cxn ang="0">
                  <a:pos x="83" y="19"/>
                </a:cxn>
                <a:cxn ang="0">
                  <a:pos x="73" y="10"/>
                </a:cxn>
                <a:cxn ang="0">
                  <a:pos x="59" y="17"/>
                </a:cxn>
                <a:cxn ang="0">
                  <a:pos x="69" y="3"/>
                </a:cxn>
                <a:cxn ang="0">
                  <a:pos x="66" y="0"/>
                </a:cxn>
                <a:cxn ang="0">
                  <a:pos x="66" y="0"/>
                </a:cxn>
              </a:cxnLst>
              <a:rect l="0" t="0" r="r" b="b"/>
              <a:pathLst>
                <a:path w="90" h="138">
                  <a:moveTo>
                    <a:pt x="52" y="19"/>
                  </a:moveTo>
                  <a:lnTo>
                    <a:pt x="43" y="15"/>
                  </a:lnTo>
                  <a:lnTo>
                    <a:pt x="54" y="17"/>
                  </a:lnTo>
                  <a:lnTo>
                    <a:pt x="52" y="19"/>
                  </a:lnTo>
                  <a:lnTo>
                    <a:pt x="52" y="19"/>
                  </a:lnTo>
                  <a:close/>
                  <a:moveTo>
                    <a:pt x="66" y="0"/>
                  </a:moveTo>
                  <a:lnTo>
                    <a:pt x="40" y="12"/>
                  </a:lnTo>
                  <a:lnTo>
                    <a:pt x="33" y="10"/>
                  </a:lnTo>
                  <a:lnTo>
                    <a:pt x="28" y="15"/>
                  </a:lnTo>
                  <a:lnTo>
                    <a:pt x="33" y="19"/>
                  </a:lnTo>
                  <a:lnTo>
                    <a:pt x="16" y="22"/>
                  </a:lnTo>
                  <a:lnTo>
                    <a:pt x="26" y="29"/>
                  </a:lnTo>
                  <a:lnTo>
                    <a:pt x="26" y="33"/>
                  </a:lnTo>
                  <a:lnTo>
                    <a:pt x="19" y="31"/>
                  </a:lnTo>
                  <a:lnTo>
                    <a:pt x="16" y="36"/>
                  </a:lnTo>
                  <a:lnTo>
                    <a:pt x="31" y="45"/>
                  </a:lnTo>
                  <a:lnTo>
                    <a:pt x="28" y="45"/>
                  </a:lnTo>
                  <a:lnTo>
                    <a:pt x="35" y="60"/>
                  </a:lnTo>
                  <a:lnTo>
                    <a:pt x="31" y="62"/>
                  </a:lnTo>
                  <a:lnTo>
                    <a:pt x="33" y="67"/>
                  </a:lnTo>
                  <a:lnTo>
                    <a:pt x="24" y="71"/>
                  </a:lnTo>
                  <a:lnTo>
                    <a:pt x="12" y="55"/>
                  </a:lnTo>
                  <a:lnTo>
                    <a:pt x="5" y="60"/>
                  </a:lnTo>
                  <a:lnTo>
                    <a:pt x="0" y="69"/>
                  </a:lnTo>
                  <a:lnTo>
                    <a:pt x="16" y="95"/>
                  </a:lnTo>
                  <a:lnTo>
                    <a:pt x="33" y="100"/>
                  </a:lnTo>
                  <a:lnTo>
                    <a:pt x="38" y="109"/>
                  </a:lnTo>
                  <a:lnTo>
                    <a:pt x="45" y="116"/>
                  </a:lnTo>
                  <a:lnTo>
                    <a:pt x="50" y="135"/>
                  </a:lnTo>
                  <a:lnTo>
                    <a:pt x="61" y="138"/>
                  </a:lnTo>
                  <a:lnTo>
                    <a:pt x="69" y="128"/>
                  </a:lnTo>
                  <a:lnTo>
                    <a:pt x="69" y="121"/>
                  </a:lnTo>
                  <a:lnTo>
                    <a:pt x="76" y="123"/>
                  </a:lnTo>
                  <a:lnTo>
                    <a:pt x="90" y="112"/>
                  </a:lnTo>
                  <a:lnTo>
                    <a:pt x="87" y="88"/>
                  </a:lnTo>
                  <a:lnTo>
                    <a:pt x="90" y="81"/>
                  </a:lnTo>
                  <a:lnTo>
                    <a:pt x="85" y="64"/>
                  </a:lnTo>
                  <a:lnTo>
                    <a:pt x="80" y="69"/>
                  </a:lnTo>
                  <a:lnTo>
                    <a:pt x="80" y="69"/>
                  </a:lnTo>
                  <a:lnTo>
                    <a:pt x="71" y="52"/>
                  </a:lnTo>
                  <a:lnTo>
                    <a:pt x="64" y="57"/>
                  </a:lnTo>
                  <a:lnTo>
                    <a:pt x="69" y="45"/>
                  </a:lnTo>
                  <a:lnTo>
                    <a:pt x="78" y="41"/>
                  </a:lnTo>
                  <a:lnTo>
                    <a:pt x="73" y="31"/>
                  </a:lnTo>
                  <a:lnTo>
                    <a:pt x="83" y="19"/>
                  </a:lnTo>
                  <a:lnTo>
                    <a:pt x="73" y="10"/>
                  </a:lnTo>
                  <a:lnTo>
                    <a:pt x="59" y="17"/>
                  </a:lnTo>
                  <a:lnTo>
                    <a:pt x="69" y="3"/>
                  </a:lnTo>
                  <a:lnTo>
                    <a:pt x="66" y="0"/>
                  </a:lnTo>
                  <a:lnTo>
                    <a:pt x="66"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01" name="Freeform 67"/>
            <p:cNvSpPr>
              <a:spLocks/>
            </p:cNvSpPr>
            <p:nvPr/>
          </p:nvSpPr>
          <p:spPr bwMode="auto">
            <a:xfrm>
              <a:off x="2790825" y="1643063"/>
              <a:ext cx="14288" cy="22225"/>
            </a:xfrm>
            <a:custGeom>
              <a:avLst/>
              <a:gdLst/>
              <a:ahLst/>
              <a:cxnLst>
                <a:cxn ang="0">
                  <a:pos x="9" y="0"/>
                </a:cxn>
                <a:cxn ang="0">
                  <a:pos x="0" y="5"/>
                </a:cxn>
                <a:cxn ang="0">
                  <a:pos x="0" y="14"/>
                </a:cxn>
                <a:cxn ang="0">
                  <a:pos x="9" y="7"/>
                </a:cxn>
                <a:cxn ang="0">
                  <a:pos x="9" y="0"/>
                </a:cxn>
                <a:cxn ang="0">
                  <a:pos x="9" y="0"/>
                </a:cxn>
              </a:cxnLst>
              <a:rect l="0" t="0" r="r" b="b"/>
              <a:pathLst>
                <a:path w="9" h="14">
                  <a:moveTo>
                    <a:pt x="9" y="0"/>
                  </a:moveTo>
                  <a:lnTo>
                    <a:pt x="0" y="5"/>
                  </a:lnTo>
                  <a:lnTo>
                    <a:pt x="0" y="14"/>
                  </a:lnTo>
                  <a:lnTo>
                    <a:pt x="9" y="7"/>
                  </a:lnTo>
                  <a:lnTo>
                    <a:pt x="9" y="0"/>
                  </a:lnTo>
                  <a:lnTo>
                    <a:pt x="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02" name="Freeform 68"/>
            <p:cNvSpPr>
              <a:spLocks/>
            </p:cNvSpPr>
            <p:nvPr/>
          </p:nvSpPr>
          <p:spPr bwMode="auto">
            <a:xfrm>
              <a:off x="2519363" y="1560513"/>
              <a:ext cx="30163" cy="44450"/>
            </a:xfrm>
            <a:custGeom>
              <a:avLst/>
              <a:gdLst/>
              <a:ahLst/>
              <a:cxnLst>
                <a:cxn ang="0">
                  <a:pos x="5" y="0"/>
                </a:cxn>
                <a:cxn ang="0">
                  <a:pos x="5" y="0"/>
                </a:cxn>
                <a:cxn ang="0">
                  <a:pos x="3" y="5"/>
                </a:cxn>
                <a:cxn ang="0">
                  <a:pos x="0" y="19"/>
                </a:cxn>
                <a:cxn ang="0">
                  <a:pos x="10" y="28"/>
                </a:cxn>
                <a:cxn ang="0">
                  <a:pos x="19" y="2"/>
                </a:cxn>
                <a:cxn ang="0">
                  <a:pos x="5" y="0"/>
                </a:cxn>
                <a:cxn ang="0">
                  <a:pos x="5" y="0"/>
                </a:cxn>
              </a:cxnLst>
              <a:rect l="0" t="0" r="r" b="b"/>
              <a:pathLst>
                <a:path w="19" h="28">
                  <a:moveTo>
                    <a:pt x="5" y="0"/>
                  </a:moveTo>
                  <a:lnTo>
                    <a:pt x="5" y="0"/>
                  </a:lnTo>
                  <a:lnTo>
                    <a:pt x="3" y="5"/>
                  </a:lnTo>
                  <a:lnTo>
                    <a:pt x="0" y="19"/>
                  </a:lnTo>
                  <a:lnTo>
                    <a:pt x="10" y="28"/>
                  </a:lnTo>
                  <a:lnTo>
                    <a:pt x="19" y="2"/>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03" name="Freeform 69"/>
            <p:cNvSpPr>
              <a:spLocks/>
            </p:cNvSpPr>
            <p:nvPr/>
          </p:nvSpPr>
          <p:spPr bwMode="auto">
            <a:xfrm>
              <a:off x="2441575" y="1533526"/>
              <a:ext cx="47625" cy="46038"/>
            </a:xfrm>
            <a:custGeom>
              <a:avLst/>
              <a:gdLst/>
              <a:ahLst/>
              <a:cxnLst>
                <a:cxn ang="0">
                  <a:pos x="21" y="0"/>
                </a:cxn>
                <a:cxn ang="0">
                  <a:pos x="9" y="5"/>
                </a:cxn>
                <a:cxn ang="0">
                  <a:pos x="0" y="29"/>
                </a:cxn>
                <a:cxn ang="0">
                  <a:pos x="11" y="26"/>
                </a:cxn>
                <a:cxn ang="0">
                  <a:pos x="28" y="10"/>
                </a:cxn>
                <a:cxn ang="0">
                  <a:pos x="30" y="0"/>
                </a:cxn>
                <a:cxn ang="0">
                  <a:pos x="21" y="0"/>
                </a:cxn>
                <a:cxn ang="0">
                  <a:pos x="21" y="0"/>
                </a:cxn>
              </a:cxnLst>
              <a:rect l="0" t="0" r="r" b="b"/>
              <a:pathLst>
                <a:path w="30" h="29">
                  <a:moveTo>
                    <a:pt x="21" y="0"/>
                  </a:moveTo>
                  <a:lnTo>
                    <a:pt x="9" y="5"/>
                  </a:lnTo>
                  <a:lnTo>
                    <a:pt x="0" y="29"/>
                  </a:lnTo>
                  <a:lnTo>
                    <a:pt x="11" y="26"/>
                  </a:lnTo>
                  <a:lnTo>
                    <a:pt x="28" y="10"/>
                  </a:lnTo>
                  <a:lnTo>
                    <a:pt x="30" y="0"/>
                  </a:lnTo>
                  <a:lnTo>
                    <a:pt x="21" y="0"/>
                  </a:lnTo>
                  <a:lnTo>
                    <a:pt x="2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04" name="Freeform 70"/>
            <p:cNvSpPr>
              <a:spLocks/>
            </p:cNvSpPr>
            <p:nvPr/>
          </p:nvSpPr>
          <p:spPr bwMode="auto">
            <a:xfrm>
              <a:off x="2849563" y="1590676"/>
              <a:ext cx="26988" cy="22225"/>
            </a:xfrm>
            <a:custGeom>
              <a:avLst/>
              <a:gdLst/>
              <a:ahLst/>
              <a:cxnLst>
                <a:cxn ang="0">
                  <a:pos x="10" y="0"/>
                </a:cxn>
                <a:cxn ang="0">
                  <a:pos x="0" y="7"/>
                </a:cxn>
                <a:cxn ang="0">
                  <a:pos x="15" y="14"/>
                </a:cxn>
                <a:cxn ang="0">
                  <a:pos x="17" y="5"/>
                </a:cxn>
                <a:cxn ang="0">
                  <a:pos x="10" y="0"/>
                </a:cxn>
                <a:cxn ang="0">
                  <a:pos x="10" y="0"/>
                </a:cxn>
              </a:cxnLst>
              <a:rect l="0" t="0" r="r" b="b"/>
              <a:pathLst>
                <a:path w="17" h="14">
                  <a:moveTo>
                    <a:pt x="10" y="0"/>
                  </a:moveTo>
                  <a:lnTo>
                    <a:pt x="0" y="7"/>
                  </a:lnTo>
                  <a:lnTo>
                    <a:pt x="15" y="14"/>
                  </a:lnTo>
                  <a:lnTo>
                    <a:pt x="17" y="5"/>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05" name="Freeform 71"/>
            <p:cNvSpPr>
              <a:spLocks/>
            </p:cNvSpPr>
            <p:nvPr/>
          </p:nvSpPr>
          <p:spPr bwMode="auto">
            <a:xfrm>
              <a:off x="2868613" y="2063751"/>
              <a:ext cx="76200" cy="34925"/>
            </a:xfrm>
            <a:custGeom>
              <a:avLst/>
              <a:gdLst/>
              <a:ahLst/>
              <a:cxnLst>
                <a:cxn ang="0">
                  <a:pos x="12" y="0"/>
                </a:cxn>
                <a:cxn ang="0">
                  <a:pos x="0" y="3"/>
                </a:cxn>
                <a:cxn ang="0">
                  <a:pos x="17" y="10"/>
                </a:cxn>
                <a:cxn ang="0">
                  <a:pos x="19" y="14"/>
                </a:cxn>
                <a:cxn ang="0">
                  <a:pos x="36" y="22"/>
                </a:cxn>
                <a:cxn ang="0">
                  <a:pos x="48" y="19"/>
                </a:cxn>
                <a:cxn ang="0">
                  <a:pos x="43" y="12"/>
                </a:cxn>
                <a:cxn ang="0">
                  <a:pos x="33" y="7"/>
                </a:cxn>
                <a:cxn ang="0">
                  <a:pos x="12" y="0"/>
                </a:cxn>
                <a:cxn ang="0">
                  <a:pos x="12" y="0"/>
                </a:cxn>
              </a:cxnLst>
              <a:rect l="0" t="0" r="r" b="b"/>
              <a:pathLst>
                <a:path w="48" h="22">
                  <a:moveTo>
                    <a:pt x="12" y="0"/>
                  </a:moveTo>
                  <a:lnTo>
                    <a:pt x="0" y="3"/>
                  </a:lnTo>
                  <a:lnTo>
                    <a:pt x="17" y="10"/>
                  </a:lnTo>
                  <a:lnTo>
                    <a:pt x="19" y="14"/>
                  </a:lnTo>
                  <a:lnTo>
                    <a:pt x="36" y="22"/>
                  </a:lnTo>
                  <a:lnTo>
                    <a:pt x="48" y="19"/>
                  </a:lnTo>
                  <a:lnTo>
                    <a:pt x="43" y="12"/>
                  </a:lnTo>
                  <a:lnTo>
                    <a:pt x="33" y="7"/>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06" name="Freeform 72"/>
            <p:cNvSpPr>
              <a:spLocks/>
            </p:cNvSpPr>
            <p:nvPr/>
          </p:nvSpPr>
          <p:spPr bwMode="auto">
            <a:xfrm>
              <a:off x="2643188" y="1247776"/>
              <a:ext cx="38100" cy="30163"/>
            </a:xfrm>
            <a:custGeom>
              <a:avLst/>
              <a:gdLst/>
              <a:ahLst/>
              <a:cxnLst>
                <a:cxn ang="0">
                  <a:pos x="10" y="0"/>
                </a:cxn>
                <a:cxn ang="0">
                  <a:pos x="0" y="8"/>
                </a:cxn>
                <a:cxn ang="0">
                  <a:pos x="5" y="19"/>
                </a:cxn>
                <a:cxn ang="0">
                  <a:pos x="24" y="17"/>
                </a:cxn>
                <a:cxn ang="0">
                  <a:pos x="10" y="0"/>
                </a:cxn>
                <a:cxn ang="0">
                  <a:pos x="10" y="0"/>
                </a:cxn>
              </a:cxnLst>
              <a:rect l="0" t="0" r="r" b="b"/>
              <a:pathLst>
                <a:path w="24" h="19">
                  <a:moveTo>
                    <a:pt x="10" y="0"/>
                  </a:moveTo>
                  <a:lnTo>
                    <a:pt x="0" y="8"/>
                  </a:lnTo>
                  <a:lnTo>
                    <a:pt x="5" y="19"/>
                  </a:lnTo>
                  <a:lnTo>
                    <a:pt x="24" y="17"/>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07" name="Freeform 73"/>
            <p:cNvSpPr>
              <a:spLocks/>
            </p:cNvSpPr>
            <p:nvPr/>
          </p:nvSpPr>
          <p:spPr bwMode="auto">
            <a:xfrm>
              <a:off x="2587625" y="1241426"/>
              <a:ext cx="55563" cy="66675"/>
            </a:xfrm>
            <a:custGeom>
              <a:avLst/>
              <a:gdLst/>
              <a:ahLst/>
              <a:cxnLst>
                <a:cxn ang="0">
                  <a:pos x="14" y="0"/>
                </a:cxn>
                <a:cxn ang="0">
                  <a:pos x="0" y="19"/>
                </a:cxn>
                <a:cxn ang="0">
                  <a:pos x="0" y="30"/>
                </a:cxn>
                <a:cxn ang="0">
                  <a:pos x="5" y="42"/>
                </a:cxn>
                <a:cxn ang="0">
                  <a:pos x="26" y="42"/>
                </a:cxn>
                <a:cxn ang="0">
                  <a:pos x="33" y="30"/>
                </a:cxn>
                <a:cxn ang="0">
                  <a:pos x="35" y="12"/>
                </a:cxn>
                <a:cxn ang="0">
                  <a:pos x="31" y="4"/>
                </a:cxn>
                <a:cxn ang="0">
                  <a:pos x="14" y="0"/>
                </a:cxn>
                <a:cxn ang="0">
                  <a:pos x="14" y="0"/>
                </a:cxn>
              </a:cxnLst>
              <a:rect l="0" t="0" r="r" b="b"/>
              <a:pathLst>
                <a:path w="35" h="42">
                  <a:moveTo>
                    <a:pt x="14" y="0"/>
                  </a:moveTo>
                  <a:lnTo>
                    <a:pt x="0" y="19"/>
                  </a:lnTo>
                  <a:lnTo>
                    <a:pt x="0" y="30"/>
                  </a:lnTo>
                  <a:lnTo>
                    <a:pt x="5" y="42"/>
                  </a:lnTo>
                  <a:lnTo>
                    <a:pt x="26" y="42"/>
                  </a:lnTo>
                  <a:lnTo>
                    <a:pt x="33" y="30"/>
                  </a:lnTo>
                  <a:lnTo>
                    <a:pt x="35" y="12"/>
                  </a:lnTo>
                  <a:lnTo>
                    <a:pt x="31" y="4"/>
                  </a:lnTo>
                  <a:lnTo>
                    <a:pt x="14" y="0"/>
                  </a:lnTo>
                  <a:lnTo>
                    <a:pt x="1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08" name="Freeform 74"/>
            <p:cNvSpPr>
              <a:spLocks/>
            </p:cNvSpPr>
            <p:nvPr/>
          </p:nvSpPr>
          <p:spPr bwMode="auto">
            <a:xfrm>
              <a:off x="2365375" y="1384301"/>
              <a:ext cx="165100" cy="146050"/>
            </a:xfrm>
            <a:custGeom>
              <a:avLst/>
              <a:gdLst/>
              <a:ahLst/>
              <a:cxnLst>
                <a:cxn ang="0">
                  <a:pos x="31" y="0"/>
                </a:cxn>
                <a:cxn ang="0">
                  <a:pos x="22" y="2"/>
                </a:cxn>
                <a:cxn ang="0">
                  <a:pos x="14" y="14"/>
                </a:cxn>
                <a:cxn ang="0">
                  <a:pos x="12" y="42"/>
                </a:cxn>
                <a:cxn ang="0">
                  <a:pos x="14" y="54"/>
                </a:cxn>
                <a:cxn ang="0">
                  <a:pos x="3" y="64"/>
                </a:cxn>
                <a:cxn ang="0">
                  <a:pos x="0" y="71"/>
                </a:cxn>
                <a:cxn ang="0">
                  <a:pos x="3" y="78"/>
                </a:cxn>
                <a:cxn ang="0">
                  <a:pos x="22" y="73"/>
                </a:cxn>
                <a:cxn ang="0">
                  <a:pos x="22" y="85"/>
                </a:cxn>
                <a:cxn ang="0">
                  <a:pos x="31" y="92"/>
                </a:cxn>
                <a:cxn ang="0">
                  <a:pos x="55" y="71"/>
                </a:cxn>
                <a:cxn ang="0">
                  <a:pos x="55" y="61"/>
                </a:cxn>
                <a:cxn ang="0">
                  <a:pos x="59" y="59"/>
                </a:cxn>
                <a:cxn ang="0">
                  <a:pos x="57" y="64"/>
                </a:cxn>
                <a:cxn ang="0">
                  <a:pos x="69" y="64"/>
                </a:cxn>
                <a:cxn ang="0">
                  <a:pos x="69" y="73"/>
                </a:cxn>
                <a:cxn ang="0">
                  <a:pos x="88" y="80"/>
                </a:cxn>
                <a:cxn ang="0">
                  <a:pos x="104" y="68"/>
                </a:cxn>
                <a:cxn ang="0">
                  <a:pos x="92" y="54"/>
                </a:cxn>
                <a:cxn ang="0">
                  <a:pos x="81" y="57"/>
                </a:cxn>
                <a:cxn ang="0">
                  <a:pos x="78" y="40"/>
                </a:cxn>
                <a:cxn ang="0">
                  <a:pos x="48" y="21"/>
                </a:cxn>
                <a:cxn ang="0">
                  <a:pos x="48" y="16"/>
                </a:cxn>
                <a:cxn ang="0">
                  <a:pos x="40" y="12"/>
                </a:cxn>
                <a:cxn ang="0">
                  <a:pos x="36" y="16"/>
                </a:cxn>
                <a:cxn ang="0">
                  <a:pos x="33" y="7"/>
                </a:cxn>
                <a:cxn ang="0">
                  <a:pos x="31" y="0"/>
                </a:cxn>
                <a:cxn ang="0">
                  <a:pos x="31" y="0"/>
                </a:cxn>
              </a:cxnLst>
              <a:rect l="0" t="0" r="r" b="b"/>
              <a:pathLst>
                <a:path w="104" h="92">
                  <a:moveTo>
                    <a:pt x="31" y="0"/>
                  </a:moveTo>
                  <a:lnTo>
                    <a:pt x="22" y="2"/>
                  </a:lnTo>
                  <a:lnTo>
                    <a:pt x="14" y="14"/>
                  </a:lnTo>
                  <a:lnTo>
                    <a:pt x="12" y="42"/>
                  </a:lnTo>
                  <a:lnTo>
                    <a:pt x="14" y="54"/>
                  </a:lnTo>
                  <a:lnTo>
                    <a:pt x="3" y="64"/>
                  </a:lnTo>
                  <a:lnTo>
                    <a:pt x="0" y="71"/>
                  </a:lnTo>
                  <a:lnTo>
                    <a:pt x="3" y="78"/>
                  </a:lnTo>
                  <a:lnTo>
                    <a:pt x="22" y="73"/>
                  </a:lnTo>
                  <a:lnTo>
                    <a:pt x="22" y="85"/>
                  </a:lnTo>
                  <a:lnTo>
                    <a:pt x="31" y="92"/>
                  </a:lnTo>
                  <a:lnTo>
                    <a:pt x="55" y="71"/>
                  </a:lnTo>
                  <a:lnTo>
                    <a:pt x="55" y="61"/>
                  </a:lnTo>
                  <a:lnTo>
                    <a:pt x="59" y="59"/>
                  </a:lnTo>
                  <a:lnTo>
                    <a:pt x="57" y="64"/>
                  </a:lnTo>
                  <a:lnTo>
                    <a:pt x="69" y="64"/>
                  </a:lnTo>
                  <a:lnTo>
                    <a:pt x="69" y="73"/>
                  </a:lnTo>
                  <a:lnTo>
                    <a:pt x="88" y="80"/>
                  </a:lnTo>
                  <a:lnTo>
                    <a:pt x="104" y="68"/>
                  </a:lnTo>
                  <a:lnTo>
                    <a:pt x="92" y="54"/>
                  </a:lnTo>
                  <a:lnTo>
                    <a:pt x="81" y="57"/>
                  </a:lnTo>
                  <a:lnTo>
                    <a:pt x="78" y="40"/>
                  </a:lnTo>
                  <a:lnTo>
                    <a:pt x="48" y="21"/>
                  </a:lnTo>
                  <a:lnTo>
                    <a:pt x="48" y="16"/>
                  </a:lnTo>
                  <a:lnTo>
                    <a:pt x="40" y="12"/>
                  </a:lnTo>
                  <a:lnTo>
                    <a:pt x="36" y="16"/>
                  </a:lnTo>
                  <a:lnTo>
                    <a:pt x="33" y="7"/>
                  </a:lnTo>
                  <a:lnTo>
                    <a:pt x="31" y="0"/>
                  </a:lnTo>
                  <a:lnTo>
                    <a:pt x="3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09" name="Freeform 75"/>
            <p:cNvSpPr>
              <a:spLocks/>
            </p:cNvSpPr>
            <p:nvPr/>
          </p:nvSpPr>
          <p:spPr bwMode="auto">
            <a:xfrm>
              <a:off x="2876550" y="2162176"/>
              <a:ext cx="63500" cy="41275"/>
            </a:xfrm>
            <a:custGeom>
              <a:avLst/>
              <a:gdLst/>
              <a:ahLst/>
              <a:cxnLst>
                <a:cxn ang="0">
                  <a:pos x="7" y="0"/>
                </a:cxn>
                <a:cxn ang="0">
                  <a:pos x="0" y="9"/>
                </a:cxn>
                <a:cxn ang="0">
                  <a:pos x="14" y="19"/>
                </a:cxn>
                <a:cxn ang="0">
                  <a:pos x="21" y="19"/>
                </a:cxn>
                <a:cxn ang="0">
                  <a:pos x="28" y="26"/>
                </a:cxn>
                <a:cxn ang="0">
                  <a:pos x="40" y="12"/>
                </a:cxn>
                <a:cxn ang="0">
                  <a:pos x="12" y="9"/>
                </a:cxn>
                <a:cxn ang="0">
                  <a:pos x="9" y="5"/>
                </a:cxn>
                <a:cxn ang="0">
                  <a:pos x="9" y="2"/>
                </a:cxn>
                <a:cxn ang="0">
                  <a:pos x="7" y="0"/>
                </a:cxn>
                <a:cxn ang="0">
                  <a:pos x="7" y="0"/>
                </a:cxn>
              </a:cxnLst>
              <a:rect l="0" t="0" r="r" b="b"/>
              <a:pathLst>
                <a:path w="40" h="26">
                  <a:moveTo>
                    <a:pt x="7" y="0"/>
                  </a:moveTo>
                  <a:lnTo>
                    <a:pt x="0" y="9"/>
                  </a:lnTo>
                  <a:lnTo>
                    <a:pt x="14" y="19"/>
                  </a:lnTo>
                  <a:lnTo>
                    <a:pt x="21" y="19"/>
                  </a:lnTo>
                  <a:lnTo>
                    <a:pt x="28" y="26"/>
                  </a:lnTo>
                  <a:lnTo>
                    <a:pt x="40" y="12"/>
                  </a:lnTo>
                  <a:lnTo>
                    <a:pt x="12" y="9"/>
                  </a:lnTo>
                  <a:lnTo>
                    <a:pt x="9" y="5"/>
                  </a:lnTo>
                  <a:lnTo>
                    <a:pt x="9" y="2"/>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10" name="Freeform 76"/>
            <p:cNvSpPr>
              <a:spLocks/>
            </p:cNvSpPr>
            <p:nvPr/>
          </p:nvSpPr>
          <p:spPr bwMode="auto">
            <a:xfrm>
              <a:off x="2557463" y="1508126"/>
              <a:ext cx="30163" cy="22225"/>
            </a:xfrm>
            <a:custGeom>
              <a:avLst/>
              <a:gdLst/>
              <a:ahLst/>
              <a:cxnLst>
                <a:cxn ang="0">
                  <a:pos x="16" y="0"/>
                </a:cxn>
                <a:cxn ang="0">
                  <a:pos x="0" y="0"/>
                </a:cxn>
                <a:cxn ang="0">
                  <a:pos x="14" y="14"/>
                </a:cxn>
                <a:cxn ang="0">
                  <a:pos x="19" y="9"/>
                </a:cxn>
                <a:cxn ang="0">
                  <a:pos x="16" y="0"/>
                </a:cxn>
                <a:cxn ang="0">
                  <a:pos x="16" y="0"/>
                </a:cxn>
              </a:cxnLst>
              <a:rect l="0" t="0" r="r" b="b"/>
              <a:pathLst>
                <a:path w="19" h="14">
                  <a:moveTo>
                    <a:pt x="16" y="0"/>
                  </a:moveTo>
                  <a:lnTo>
                    <a:pt x="0" y="0"/>
                  </a:lnTo>
                  <a:lnTo>
                    <a:pt x="14" y="14"/>
                  </a:lnTo>
                  <a:lnTo>
                    <a:pt x="19" y="9"/>
                  </a:lnTo>
                  <a:lnTo>
                    <a:pt x="16" y="0"/>
                  </a:lnTo>
                  <a:lnTo>
                    <a:pt x="16"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11" name="Freeform 77"/>
            <p:cNvSpPr>
              <a:spLocks/>
            </p:cNvSpPr>
            <p:nvPr/>
          </p:nvSpPr>
          <p:spPr bwMode="auto">
            <a:xfrm>
              <a:off x="2139950" y="909638"/>
              <a:ext cx="22225" cy="30163"/>
            </a:xfrm>
            <a:custGeom>
              <a:avLst/>
              <a:gdLst/>
              <a:ahLst/>
              <a:cxnLst>
                <a:cxn ang="0">
                  <a:pos x="10" y="0"/>
                </a:cxn>
                <a:cxn ang="0">
                  <a:pos x="0" y="5"/>
                </a:cxn>
                <a:cxn ang="0">
                  <a:pos x="5" y="19"/>
                </a:cxn>
                <a:cxn ang="0">
                  <a:pos x="14" y="12"/>
                </a:cxn>
                <a:cxn ang="0">
                  <a:pos x="10" y="0"/>
                </a:cxn>
                <a:cxn ang="0">
                  <a:pos x="10" y="0"/>
                </a:cxn>
              </a:cxnLst>
              <a:rect l="0" t="0" r="r" b="b"/>
              <a:pathLst>
                <a:path w="14" h="19">
                  <a:moveTo>
                    <a:pt x="10" y="0"/>
                  </a:moveTo>
                  <a:lnTo>
                    <a:pt x="0" y="5"/>
                  </a:lnTo>
                  <a:lnTo>
                    <a:pt x="5" y="19"/>
                  </a:lnTo>
                  <a:lnTo>
                    <a:pt x="14" y="12"/>
                  </a:lnTo>
                  <a:lnTo>
                    <a:pt x="10" y="0"/>
                  </a:lnTo>
                  <a:lnTo>
                    <a:pt x="10"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12" name="Freeform 78"/>
            <p:cNvSpPr>
              <a:spLocks/>
            </p:cNvSpPr>
            <p:nvPr/>
          </p:nvSpPr>
          <p:spPr bwMode="auto">
            <a:xfrm>
              <a:off x="1655763" y="865188"/>
              <a:ext cx="409575" cy="371475"/>
            </a:xfrm>
            <a:custGeom>
              <a:avLst/>
              <a:gdLst/>
              <a:ahLst/>
              <a:cxnLst>
                <a:cxn ang="0">
                  <a:pos x="168" y="16"/>
                </a:cxn>
                <a:cxn ang="0">
                  <a:pos x="168" y="24"/>
                </a:cxn>
                <a:cxn ang="0">
                  <a:pos x="152" y="19"/>
                </a:cxn>
                <a:cxn ang="0">
                  <a:pos x="152" y="31"/>
                </a:cxn>
                <a:cxn ang="0">
                  <a:pos x="163" y="88"/>
                </a:cxn>
                <a:cxn ang="0">
                  <a:pos x="154" y="95"/>
                </a:cxn>
                <a:cxn ang="0">
                  <a:pos x="152" y="83"/>
                </a:cxn>
                <a:cxn ang="0">
                  <a:pos x="135" y="40"/>
                </a:cxn>
                <a:cxn ang="0">
                  <a:pos x="128" y="52"/>
                </a:cxn>
                <a:cxn ang="0">
                  <a:pos x="125" y="57"/>
                </a:cxn>
                <a:cxn ang="0">
                  <a:pos x="114" y="52"/>
                </a:cxn>
                <a:cxn ang="0">
                  <a:pos x="76" y="40"/>
                </a:cxn>
                <a:cxn ang="0">
                  <a:pos x="66" y="54"/>
                </a:cxn>
                <a:cxn ang="0">
                  <a:pos x="71" y="24"/>
                </a:cxn>
                <a:cxn ang="0">
                  <a:pos x="12" y="54"/>
                </a:cxn>
                <a:cxn ang="0">
                  <a:pos x="12" y="73"/>
                </a:cxn>
                <a:cxn ang="0">
                  <a:pos x="2" y="104"/>
                </a:cxn>
                <a:cxn ang="0">
                  <a:pos x="17" y="106"/>
                </a:cxn>
                <a:cxn ang="0">
                  <a:pos x="12" y="116"/>
                </a:cxn>
                <a:cxn ang="0">
                  <a:pos x="40" y="111"/>
                </a:cxn>
                <a:cxn ang="0">
                  <a:pos x="10" y="128"/>
                </a:cxn>
                <a:cxn ang="0">
                  <a:pos x="52" y="151"/>
                </a:cxn>
                <a:cxn ang="0">
                  <a:pos x="95" y="154"/>
                </a:cxn>
                <a:cxn ang="0">
                  <a:pos x="66" y="156"/>
                </a:cxn>
                <a:cxn ang="0">
                  <a:pos x="36" y="194"/>
                </a:cxn>
                <a:cxn ang="0">
                  <a:pos x="76" y="211"/>
                </a:cxn>
                <a:cxn ang="0">
                  <a:pos x="78" y="222"/>
                </a:cxn>
                <a:cxn ang="0">
                  <a:pos x="78" y="234"/>
                </a:cxn>
                <a:cxn ang="0">
                  <a:pos x="149" y="215"/>
                </a:cxn>
                <a:cxn ang="0">
                  <a:pos x="178" y="194"/>
                </a:cxn>
                <a:cxn ang="0">
                  <a:pos x="178" y="204"/>
                </a:cxn>
                <a:cxn ang="0">
                  <a:pos x="194" y="215"/>
                </a:cxn>
                <a:cxn ang="0">
                  <a:pos x="253" y="206"/>
                </a:cxn>
                <a:cxn ang="0">
                  <a:pos x="244" y="192"/>
                </a:cxn>
                <a:cxn ang="0">
                  <a:pos x="227" y="199"/>
                </a:cxn>
                <a:cxn ang="0">
                  <a:pos x="237" y="192"/>
                </a:cxn>
                <a:cxn ang="0">
                  <a:pos x="239" y="177"/>
                </a:cxn>
                <a:cxn ang="0">
                  <a:pos x="248" y="187"/>
                </a:cxn>
                <a:cxn ang="0">
                  <a:pos x="251" y="187"/>
                </a:cxn>
                <a:cxn ang="0">
                  <a:pos x="258" y="170"/>
                </a:cxn>
                <a:cxn ang="0">
                  <a:pos x="248" y="163"/>
                </a:cxn>
                <a:cxn ang="0">
                  <a:pos x="222" y="142"/>
                </a:cxn>
                <a:cxn ang="0">
                  <a:pos x="208" y="102"/>
                </a:cxn>
                <a:cxn ang="0">
                  <a:pos x="196" y="54"/>
                </a:cxn>
                <a:cxn ang="0">
                  <a:pos x="194" y="47"/>
                </a:cxn>
                <a:cxn ang="0">
                  <a:pos x="194" y="45"/>
                </a:cxn>
                <a:cxn ang="0">
                  <a:pos x="208" y="9"/>
                </a:cxn>
                <a:cxn ang="0">
                  <a:pos x="178" y="0"/>
                </a:cxn>
              </a:cxnLst>
              <a:rect l="0" t="0" r="r" b="b"/>
              <a:pathLst>
                <a:path w="258" h="234">
                  <a:moveTo>
                    <a:pt x="178" y="0"/>
                  </a:moveTo>
                  <a:lnTo>
                    <a:pt x="168" y="16"/>
                  </a:lnTo>
                  <a:lnTo>
                    <a:pt x="175" y="24"/>
                  </a:lnTo>
                  <a:lnTo>
                    <a:pt x="168" y="24"/>
                  </a:lnTo>
                  <a:lnTo>
                    <a:pt x="170" y="28"/>
                  </a:lnTo>
                  <a:lnTo>
                    <a:pt x="152" y="19"/>
                  </a:lnTo>
                  <a:lnTo>
                    <a:pt x="154" y="26"/>
                  </a:lnTo>
                  <a:lnTo>
                    <a:pt x="152" y="31"/>
                  </a:lnTo>
                  <a:lnTo>
                    <a:pt x="159" y="73"/>
                  </a:lnTo>
                  <a:lnTo>
                    <a:pt x="163" y="88"/>
                  </a:lnTo>
                  <a:lnTo>
                    <a:pt x="154" y="97"/>
                  </a:lnTo>
                  <a:lnTo>
                    <a:pt x="154" y="95"/>
                  </a:lnTo>
                  <a:lnTo>
                    <a:pt x="154" y="88"/>
                  </a:lnTo>
                  <a:lnTo>
                    <a:pt x="152" y="83"/>
                  </a:lnTo>
                  <a:lnTo>
                    <a:pt x="149" y="59"/>
                  </a:lnTo>
                  <a:lnTo>
                    <a:pt x="135" y="40"/>
                  </a:lnTo>
                  <a:lnTo>
                    <a:pt x="116" y="35"/>
                  </a:lnTo>
                  <a:lnTo>
                    <a:pt x="128" y="52"/>
                  </a:lnTo>
                  <a:lnTo>
                    <a:pt x="123" y="52"/>
                  </a:lnTo>
                  <a:lnTo>
                    <a:pt x="125" y="57"/>
                  </a:lnTo>
                  <a:lnTo>
                    <a:pt x="104" y="66"/>
                  </a:lnTo>
                  <a:lnTo>
                    <a:pt x="114" y="52"/>
                  </a:lnTo>
                  <a:lnTo>
                    <a:pt x="85" y="35"/>
                  </a:lnTo>
                  <a:lnTo>
                    <a:pt x="76" y="40"/>
                  </a:lnTo>
                  <a:lnTo>
                    <a:pt x="76" y="52"/>
                  </a:lnTo>
                  <a:lnTo>
                    <a:pt x="66" y="54"/>
                  </a:lnTo>
                  <a:lnTo>
                    <a:pt x="73" y="40"/>
                  </a:lnTo>
                  <a:lnTo>
                    <a:pt x="71" y="24"/>
                  </a:lnTo>
                  <a:lnTo>
                    <a:pt x="62" y="19"/>
                  </a:lnTo>
                  <a:lnTo>
                    <a:pt x="12" y="54"/>
                  </a:lnTo>
                  <a:lnTo>
                    <a:pt x="7" y="69"/>
                  </a:lnTo>
                  <a:lnTo>
                    <a:pt x="12" y="73"/>
                  </a:lnTo>
                  <a:lnTo>
                    <a:pt x="0" y="90"/>
                  </a:lnTo>
                  <a:lnTo>
                    <a:pt x="2" y="104"/>
                  </a:lnTo>
                  <a:lnTo>
                    <a:pt x="17" y="102"/>
                  </a:lnTo>
                  <a:lnTo>
                    <a:pt x="17" y="106"/>
                  </a:lnTo>
                  <a:lnTo>
                    <a:pt x="10" y="109"/>
                  </a:lnTo>
                  <a:lnTo>
                    <a:pt x="12" y="116"/>
                  </a:lnTo>
                  <a:lnTo>
                    <a:pt x="43" y="109"/>
                  </a:lnTo>
                  <a:lnTo>
                    <a:pt x="40" y="111"/>
                  </a:lnTo>
                  <a:lnTo>
                    <a:pt x="43" y="114"/>
                  </a:lnTo>
                  <a:lnTo>
                    <a:pt x="10" y="128"/>
                  </a:lnTo>
                  <a:lnTo>
                    <a:pt x="21" y="147"/>
                  </a:lnTo>
                  <a:lnTo>
                    <a:pt x="52" y="151"/>
                  </a:lnTo>
                  <a:lnTo>
                    <a:pt x="73" y="144"/>
                  </a:lnTo>
                  <a:lnTo>
                    <a:pt x="95" y="154"/>
                  </a:lnTo>
                  <a:lnTo>
                    <a:pt x="92" y="159"/>
                  </a:lnTo>
                  <a:lnTo>
                    <a:pt x="66" y="156"/>
                  </a:lnTo>
                  <a:lnTo>
                    <a:pt x="21" y="168"/>
                  </a:lnTo>
                  <a:lnTo>
                    <a:pt x="36" y="194"/>
                  </a:lnTo>
                  <a:lnTo>
                    <a:pt x="59" y="201"/>
                  </a:lnTo>
                  <a:lnTo>
                    <a:pt x="76" y="211"/>
                  </a:lnTo>
                  <a:lnTo>
                    <a:pt x="76" y="215"/>
                  </a:lnTo>
                  <a:lnTo>
                    <a:pt x="78" y="222"/>
                  </a:lnTo>
                  <a:lnTo>
                    <a:pt x="83" y="227"/>
                  </a:lnTo>
                  <a:lnTo>
                    <a:pt x="78" y="234"/>
                  </a:lnTo>
                  <a:lnTo>
                    <a:pt x="135" y="227"/>
                  </a:lnTo>
                  <a:lnTo>
                    <a:pt x="149" y="215"/>
                  </a:lnTo>
                  <a:lnTo>
                    <a:pt x="168" y="213"/>
                  </a:lnTo>
                  <a:lnTo>
                    <a:pt x="178" y="194"/>
                  </a:lnTo>
                  <a:lnTo>
                    <a:pt x="178" y="196"/>
                  </a:lnTo>
                  <a:lnTo>
                    <a:pt x="178" y="204"/>
                  </a:lnTo>
                  <a:lnTo>
                    <a:pt x="196" y="208"/>
                  </a:lnTo>
                  <a:lnTo>
                    <a:pt x="194" y="215"/>
                  </a:lnTo>
                  <a:lnTo>
                    <a:pt x="227" y="222"/>
                  </a:lnTo>
                  <a:lnTo>
                    <a:pt x="253" y="206"/>
                  </a:lnTo>
                  <a:lnTo>
                    <a:pt x="241" y="201"/>
                  </a:lnTo>
                  <a:lnTo>
                    <a:pt x="244" y="192"/>
                  </a:lnTo>
                  <a:lnTo>
                    <a:pt x="239" y="189"/>
                  </a:lnTo>
                  <a:lnTo>
                    <a:pt x="227" y="199"/>
                  </a:lnTo>
                  <a:lnTo>
                    <a:pt x="227" y="192"/>
                  </a:lnTo>
                  <a:lnTo>
                    <a:pt x="237" y="192"/>
                  </a:lnTo>
                  <a:lnTo>
                    <a:pt x="234" y="182"/>
                  </a:lnTo>
                  <a:lnTo>
                    <a:pt x="239" y="177"/>
                  </a:lnTo>
                  <a:lnTo>
                    <a:pt x="241" y="185"/>
                  </a:lnTo>
                  <a:lnTo>
                    <a:pt x="248" y="187"/>
                  </a:lnTo>
                  <a:lnTo>
                    <a:pt x="248" y="182"/>
                  </a:lnTo>
                  <a:lnTo>
                    <a:pt x="251" y="187"/>
                  </a:lnTo>
                  <a:lnTo>
                    <a:pt x="258" y="187"/>
                  </a:lnTo>
                  <a:lnTo>
                    <a:pt x="258" y="170"/>
                  </a:lnTo>
                  <a:lnTo>
                    <a:pt x="258" y="163"/>
                  </a:lnTo>
                  <a:lnTo>
                    <a:pt x="248" y="163"/>
                  </a:lnTo>
                  <a:lnTo>
                    <a:pt x="232" y="142"/>
                  </a:lnTo>
                  <a:lnTo>
                    <a:pt x="222" y="142"/>
                  </a:lnTo>
                  <a:lnTo>
                    <a:pt x="208" y="125"/>
                  </a:lnTo>
                  <a:lnTo>
                    <a:pt x="208" y="102"/>
                  </a:lnTo>
                  <a:lnTo>
                    <a:pt x="201" y="85"/>
                  </a:lnTo>
                  <a:lnTo>
                    <a:pt x="196" y="54"/>
                  </a:lnTo>
                  <a:lnTo>
                    <a:pt x="194" y="52"/>
                  </a:lnTo>
                  <a:lnTo>
                    <a:pt x="194" y="47"/>
                  </a:lnTo>
                  <a:lnTo>
                    <a:pt x="192" y="43"/>
                  </a:lnTo>
                  <a:lnTo>
                    <a:pt x="194" y="45"/>
                  </a:lnTo>
                  <a:lnTo>
                    <a:pt x="201" y="35"/>
                  </a:lnTo>
                  <a:lnTo>
                    <a:pt x="208" y="9"/>
                  </a:lnTo>
                  <a:lnTo>
                    <a:pt x="204" y="2"/>
                  </a:lnTo>
                  <a:lnTo>
                    <a:pt x="178" y="0"/>
                  </a:lnTo>
                  <a:lnTo>
                    <a:pt x="178"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13" name="Freeform 79"/>
            <p:cNvSpPr>
              <a:spLocks/>
            </p:cNvSpPr>
            <p:nvPr/>
          </p:nvSpPr>
          <p:spPr bwMode="auto">
            <a:xfrm>
              <a:off x="1501775" y="793751"/>
              <a:ext cx="244475" cy="274638"/>
            </a:xfrm>
            <a:custGeom>
              <a:avLst/>
              <a:gdLst/>
              <a:ahLst/>
              <a:cxnLst>
                <a:cxn ang="0">
                  <a:pos x="64" y="0"/>
                </a:cxn>
                <a:cxn ang="0">
                  <a:pos x="40" y="5"/>
                </a:cxn>
                <a:cxn ang="0">
                  <a:pos x="40" y="5"/>
                </a:cxn>
                <a:cxn ang="0">
                  <a:pos x="17" y="12"/>
                </a:cxn>
                <a:cxn ang="0">
                  <a:pos x="21" y="21"/>
                </a:cxn>
                <a:cxn ang="0">
                  <a:pos x="21" y="26"/>
                </a:cxn>
                <a:cxn ang="0">
                  <a:pos x="24" y="33"/>
                </a:cxn>
                <a:cxn ang="0">
                  <a:pos x="29" y="40"/>
                </a:cxn>
                <a:cxn ang="0">
                  <a:pos x="12" y="76"/>
                </a:cxn>
                <a:cxn ang="0">
                  <a:pos x="17" y="83"/>
                </a:cxn>
                <a:cxn ang="0">
                  <a:pos x="10" y="85"/>
                </a:cxn>
                <a:cxn ang="0">
                  <a:pos x="12" y="102"/>
                </a:cxn>
                <a:cxn ang="0">
                  <a:pos x="0" y="133"/>
                </a:cxn>
                <a:cxn ang="0">
                  <a:pos x="24" y="142"/>
                </a:cxn>
                <a:cxn ang="0">
                  <a:pos x="38" y="173"/>
                </a:cxn>
                <a:cxn ang="0">
                  <a:pos x="59" y="154"/>
                </a:cxn>
                <a:cxn ang="0">
                  <a:pos x="64" y="159"/>
                </a:cxn>
                <a:cxn ang="0">
                  <a:pos x="76" y="151"/>
                </a:cxn>
                <a:cxn ang="0">
                  <a:pos x="81" y="142"/>
                </a:cxn>
                <a:cxn ang="0">
                  <a:pos x="78" y="130"/>
                </a:cxn>
                <a:cxn ang="0">
                  <a:pos x="83" y="118"/>
                </a:cxn>
                <a:cxn ang="0">
                  <a:pos x="95" y="116"/>
                </a:cxn>
                <a:cxn ang="0">
                  <a:pos x="99" y="99"/>
                </a:cxn>
                <a:cxn ang="0">
                  <a:pos x="154" y="59"/>
                </a:cxn>
                <a:cxn ang="0">
                  <a:pos x="121" y="19"/>
                </a:cxn>
                <a:cxn ang="0">
                  <a:pos x="99" y="19"/>
                </a:cxn>
                <a:cxn ang="0">
                  <a:pos x="99" y="21"/>
                </a:cxn>
                <a:cxn ang="0">
                  <a:pos x="99" y="16"/>
                </a:cxn>
                <a:cxn ang="0">
                  <a:pos x="90" y="26"/>
                </a:cxn>
                <a:cxn ang="0">
                  <a:pos x="92" y="21"/>
                </a:cxn>
                <a:cxn ang="0">
                  <a:pos x="64" y="0"/>
                </a:cxn>
                <a:cxn ang="0">
                  <a:pos x="64" y="0"/>
                </a:cxn>
              </a:cxnLst>
              <a:rect l="0" t="0" r="r" b="b"/>
              <a:pathLst>
                <a:path w="154" h="173">
                  <a:moveTo>
                    <a:pt x="64" y="0"/>
                  </a:moveTo>
                  <a:lnTo>
                    <a:pt x="40" y="5"/>
                  </a:lnTo>
                  <a:lnTo>
                    <a:pt x="40" y="5"/>
                  </a:lnTo>
                  <a:lnTo>
                    <a:pt x="17" y="12"/>
                  </a:lnTo>
                  <a:lnTo>
                    <a:pt x="21" y="21"/>
                  </a:lnTo>
                  <a:lnTo>
                    <a:pt x="21" y="26"/>
                  </a:lnTo>
                  <a:lnTo>
                    <a:pt x="24" y="33"/>
                  </a:lnTo>
                  <a:lnTo>
                    <a:pt x="29" y="40"/>
                  </a:lnTo>
                  <a:lnTo>
                    <a:pt x="12" y="76"/>
                  </a:lnTo>
                  <a:lnTo>
                    <a:pt x="17" y="83"/>
                  </a:lnTo>
                  <a:lnTo>
                    <a:pt x="10" y="85"/>
                  </a:lnTo>
                  <a:lnTo>
                    <a:pt x="12" y="102"/>
                  </a:lnTo>
                  <a:lnTo>
                    <a:pt x="0" y="133"/>
                  </a:lnTo>
                  <a:lnTo>
                    <a:pt x="24" y="142"/>
                  </a:lnTo>
                  <a:lnTo>
                    <a:pt x="38" y="173"/>
                  </a:lnTo>
                  <a:lnTo>
                    <a:pt x="59" y="154"/>
                  </a:lnTo>
                  <a:lnTo>
                    <a:pt x="64" y="159"/>
                  </a:lnTo>
                  <a:lnTo>
                    <a:pt x="76" y="151"/>
                  </a:lnTo>
                  <a:lnTo>
                    <a:pt x="81" y="142"/>
                  </a:lnTo>
                  <a:lnTo>
                    <a:pt x="78" y="130"/>
                  </a:lnTo>
                  <a:lnTo>
                    <a:pt x="83" y="118"/>
                  </a:lnTo>
                  <a:lnTo>
                    <a:pt x="95" y="116"/>
                  </a:lnTo>
                  <a:lnTo>
                    <a:pt x="99" y="99"/>
                  </a:lnTo>
                  <a:lnTo>
                    <a:pt x="154" y="59"/>
                  </a:lnTo>
                  <a:lnTo>
                    <a:pt x="121" y="19"/>
                  </a:lnTo>
                  <a:lnTo>
                    <a:pt x="99" y="19"/>
                  </a:lnTo>
                  <a:lnTo>
                    <a:pt x="99" y="21"/>
                  </a:lnTo>
                  <a:lnTo>
                    <a:pt x="99" y="16"/>
                  </a:lnTo>
                  <a:lnTo>
                    <a:pt x="90" y="26"/>
                  </a:lnTo>
                  <a:lnTo>
                    <a:pt x="92" y="21"/>
                  </a:lnTo>
                  <a:lnTo>
                    <a:pt x="64" y="0"/>
                  </a:lnTo>
                  <a:lnTo>
                    <a:pt x="6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14" name="Freeform 80"/>
            <p:cNvSpPr>
              <a:spLocks/>
            </p:cNvSpPr>
            <p:nvPr/>
          </p:nvSpPr>
          <p:spPr bwMode="auto">
            <a:xfrm>
              <a:off x="2535238" y="1173163"/>
              <a:ext cx="36513" cy="41275"/>
            </a:xfrm>
            <a:custGeom>
              <a:avLst/>
              <a:gdLst/>
              <a:ahLst/>
              <a:cxnLst>
                <a:cxn ang="0">
                  <a:pos x="23" y="0"/>
                </a:cxn>
                <a:cxn ang="0">
                  <a:pos x="14" y="0"/>
                </a:cxn>
                <a:cxn ang="0">
                  <a:pos x="14" y="5"/>
                </a:cxn>
                <a:cxn ang="0">
                  <a:pos x="0" y="26"/>
                </a:cxn>
                <a:cxn ang="0">
                  <a:pos x="14" y="21"/>
                </a:cxn>
                <a:cxn ang="0">
                  <a:pos x="19" y="12"/>
                </a:cxn>
                <a:cxn ang="0">
                  <a:pos x="19" y="10"/>
                </a:cxn>
                <a:cxn ang="0">
                  <a:pos x="21" y="10"/>
                </a:cxn>
                <a:cxn ang="0">
                  <a:pos x="23" y="0"/>
                </a:cxn>
                <a:cxn ang="0">
                  <a:pos x="23" y="0"/>
                </a:cxn>
              </a:cxnLst>
              <a:rect l="0" t="0" r="r" b="b"/>
              <a:pathLst>
                <a:path w="23" h="26">
                  <a:moveTo>
                    <a:pt x="23" y="0"/>
                  </a:moveTo>
                  <a:lnTo>
                    <a:pt x="14" y="0"/>
                  </a:lnTo>
                  <a:lnTo>
                    <a:pt x="14" y="5"/>
                  </a:lnTo>
                  <a:lnTo>
                    <a:pt x="0" y="26"/>
                  </a:lnTo>
                  <a:lnTo>
                    <a:pt x="14" y="21"/>
                  </a:lnTo>
                  <a:lnTo>
                    <a:pt x="19" y="12"/>
                  </a:lnTo>
                  <a:lnTo>
                    <a:pt x="19" y="10"/>
                  </a:lnTo>
                  <a:lnTo>
                    <a:pt x="21" y="10"/>
                  </a:lnTo>
                  <a:lnTo>
                    <a:pt x="23" y="0"/>
                  </a:lnTo>
                  <a:lnTo>
                    <a:pt x="2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15" name="Freeform 81"/>
            <p:cNvSpPr>
              <a:spLocks/>
            </p:cNvSpPr>
            <p:nvPr/>
          </p:nvSpPr>
          <p:spPr bwMode="auto">
            <a:xfrm>
              <a:off x="5276850" y="3621088"/>
              <a:ext cx="168275" cy="327025"/>
            </a:xfrm>
            <a:custGeom>
              <a:avLst/>
              <a:gdLst/>
              <a:ahLst/>
              <a:cxnLst>
                <a:cxn ang="0">
                  <a:pos x="87" y="0"/>
                </a:cxn>
                <a:cxn ang="0">
                  <a:pos x="78" y="7"/>
                </a:cxn>
                <a:cxn ang="0">
                  <a:pos x="78" y="16"/>
                </a:cxn>
                <a:cxn ang="0">
                  <a:pos x="75" y="16"/>
                </a:cxn>
                <a:cxn ang="0">
                  <a:pos x="73" y="21"/>
                </a:cxn>
                <a:cxn ang="0">
                  <a:pos x="66" y="21"/>
                </a:cxn>
                <a:cxn ang="0">
                  <a:pos x="68" y="28"/>
                </a:cxn>
                <a:cxn ang="0">
                  <a:pos x="63" y="35"/>
                </a:cxn>
                <a:cxn ang="0">
                  <a:pos x="63" y="35"/>
                </a:cxn>
                <a:cxn ang="0">
                  <a:pos x="59" y="40"/>
                </a:cxn>
                <a:cxn ang="0">
                  <a:pos x="54" y="45"/>
                </a:cxn>
                <a:cxn ang="0">
                  <a:pos x="54" y="45"/>
                </a:cxn>
                <a:cxn ang="0">
                  <a:pos x="45" y="52"/>
                </a:cxn>
                <a:cxn ang="0">
                  <a:pos x="47" y="56"/>
                </a:cxn>
                <a:cxn ang="0">
                  <a:pos x="42" y="52"/>
                </a:cxn>
                <a:cxn ang="0">
                  <a:pos x="33" y="56"/>
                </a:cxn>
                <a:cxn ang="0">
                  <a:pos x="30" y="56"/>
                </a:cxn>
                <a:cxn ang="0">
                  <a:pos x="18" y="61"/>
                </a:cxn>
                <a:cxn ang="0">
                  <a:pos x="18" y="64"/>
                </a:cxn>
                <a:cxn ang="0">
                  <a:pos x="18" y="66"/>
                </a:cxn>
                <a:cxn ang="0">
                  <a:pos x="11" y="80"/>
                </a:cxn>
                <a:cxn ang="0">
                  <a:pos x="18" y="113"/>
                </a:cxn>
                <a:cxn ang="0">
                  <a:pos x="0" y="144"/>
                </a:cxn>
                <a:cxn ang="0">
                  <a:pos x="2" y="158"/>
                </a:cxn>
                <a:cxn ang="0">
                  <a:pos x="9" y="170"/>
                </a:cxn>
                <a:cxn ang="0">
                  <a:pos x="11" y="187"/>
                </a:cxn>
                <a:cxn ang="0">
                  <a:pos x="14" y="194"/>
                </a:cxn>
                <a:cxn ang="0">
                  <a:pos x="30" y="206"/>
                </a:cxn>
                <a:cxn ang="0">
                  <a:pos x="42" y="199"/>
                </a:cxn>
                <a:cxn ang="0">
                  <a:pos x="54" y="196"/>
                </a:cxn>
                <a:cxn ang="0">
                  <a:pos x="61" y="187"/>
                </a:cxn>
                <a:cxn ang="0">
                  <a:pos x="89" y="97"/>
                </a:cxn>
                <a:cxn ang="0">
                  <a:pos x="92" y="75"/>
                </a:cxn>
                <a:cxn ang="0">
                  <a:pos x="97" y="68"/>
                </a:cxn>
                <a:cxn ang="0">
                  <a:pos x="97" y="52"/>
                </a:cxn>
                <a:cxn ang="0">
                  <a:pos x="99" y="59"/>
                </a:cxn>
                <a:cxn ang="0">
                  <a:pos x="104" y="59"/>
                </a:cxn>
                <a:cxn ang="0">
                  <a:pos x="106" y="49"/>
                </a:cxn>
                <a:cxn ang="0">
                  <a:pos x="97" y="14"/>
                </a:cxn>
                <a:cxn ang="0">
                  <a:pos x="87" y="0"/>
                </a:cxn>
                <a:cxn ang="0">
                  <a:pos x="87" y="0"/>
                </a:cxn>
              </a:cxnLst>
              <a:rect l="0" t="0" r="r" b="b"/>
              <a:pathLst>
                <a:path w="106" h="206">
                  <a:moveTo>
                    <a:pt x="87" y="0"/>
                  </a:moveTo>
                  <a:lnTo>
                    <a:pt x="78" y="7"/>
                  </a:lnTo>
                  <a:lnTo>
                    <a:pt x="78" y="16"/>
                  </a:lnTo>
                  <a:lnTo>
                    <a:pt x="75" y="16"/>
                  </a:lnTo>
                  <a:lnTo>
                    <a:pt x="73" y="21"/>
                  </a:lnTo>
                  <a:lnTo>
                    <a:pt x="66" y="21"/>
                  </a:lnTo>
                  <a:lnTo>
                    <a:pt x="68" y="28"/>
                  </a:lnTo>
                  <a:lnTo>
                    <a:pt x="63" y="35"/>
                  </a:lnTo>
                  <a:lnTo>
                    <a:pt x="63" y="35"/>
                  </a:lnTo>
                  <a:lnTo>
                    <a:pt x="59" y="40"/>
                  </a:lnTo>
                  <a:lnTo>
                    <a:pt x="54" y="45"/>
                  </a:lnTo>
                  <a:lnTo>
                    <a:pt x="54" y="45"/>
                  </a:lnTo>
                  <a:lnTo>
                    <a:pt x="45" y="52"/>
                  </a:lnTo>
                  <a:lnTo>
                    <a:pt x="47" y="56"/>
                  </a:lnTo>
                  <a:lnTo>
                    <a:pt x="42" y="52"/>
                  </a:lnTo>
                  <a:lnTo>
                    <a:pt x="33" y="56"/>
                  </a:lnTo>
                  <a:lnTo>
                    <a:pt x="30" y="56"/>
                  </a:lnTo>
                  <a:lnTo>
                    <a:pt x="18" y="61"/>
                  </a:lnTo>
                  <a:lnTo>
                    <a:pt x="18" y="64"/>
                  </a:lnTo>
                  <a:lnTo>
                    <a:pt x="18" y="66"/>
                  </a:lnTo>
                  <a:lnTo>
                    <a:pt x="11" y="80"/>
                  </a:lnTo>
                  <a:lnTo>
                    <a:pt x="18" y="113"/>
                  </a:lnTo>
                  <a:lnTo>
                    <a:pt x="0" y="144"/>
                  </a:lnTo>
                  <a:lnTo>
                    <a:pt x="2" y="158"/>
                  </a:lnTo>
                  <a:lnTo>
                    <a:pt x="9" y="170"/>
                  </a:lnTo>
                  <a:lnTo>
                    <a:pt x="11" y="187"/>
                  </a:lnTo>
                  <a:lnTo>
                    <a:pt x="14" y="194"/>
                  </a:lnTo>
                  <a:lnTo>
                    <a:pt x="30" y="206"/>
                  </a:lnTo>
                  <a:lnTo>
                    <a:pt x="42" y="199"/>
                  </a:lnTo>
                  <a:lnTo>
                    <a:pt x="54" y="196"/>
                  </a:lnTo>
                  <a:lnTo>
                    <a:pt x="61" y="187"/>
                  </a:lnTo>
                  <a:lnTo>
                    <a:pt x="89" y="97"/>
                  </a:lnTo>
                  <a:lnTo>
                    <a:pt x="92" y="75"/>
                  </a:lnTo>
                  <a:lnTo>
                    <a:pt x="97" y="68"/>
                  </a:lnTo>
                  <a:lnTo>
                    <a:pt x="97" y="52"/>
                  </a:lnTo>
                  <a:lnTo>
                    <a:pt x="99" y="59"/>
                  </a:lnTo>
                  <a:lnTo>
                    <a:pt x="104" y="59"/>
                  </a:lnTo>
                  <a:lnTo>
                    <a:pt x="106" y="49"/>
                  </a:lnTo>
                  <a:lnTo>
                    <a:pt x="97" y="14"/>
                  </a:lnTo>
                  <a:lnTo>
                    <a:pt x="87" y="0"/>
                  </a:lnTo>
                  <a:lnTo>
                    <a:pt x="8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16" name="Freeform 82"/>
            <p:cNvSpPr>
              <a:spLocks/>
            </p:cNvSpPr>
            <p:nvPr/>
          </p:nvSpPr>
          <p:spPr bwMode="auto">
            <a:xfrm>
              <a:off x="5035550" y="2492376"/>
              <a:ext cx="63500" cy="41275"/>
            </a:xfrm>
            <a:custGeom>
              <a:avLst/>
              <a:gdLst/>
              <a:ahLst/>
              <a:cxnLst>
                <a:cxn ang="0">
                  <a:pos x="40" y="0"/>
                </a:cxn>
                <a:cxn ang="0">
                  <a:pos x="36" y="3"/>
                </a:cxn>
                <a:cxn ang="0">
                  <a:pos x="29" y="7"/>
                </a:cxn>
                <a:cxn ang="0">
                  <a:pos x="12" y="10"/>
                </a:cxn>
                <a:cxn ang="0">
                  <a:pos x="0" y="17"/>
                </a:cxn>
                <a:cxn ang="0">
                  <a:pos x="5" y="24"/>
                </a:cxn>
                <a:cxn ang="0">
                  <a:pos x="14" y="26"/>
                </a:cxn>
                <a:cxn ang="0">
                  <a:pos x="29" y="19"/>
                </a:cxn>
                <a:cxn ang="0">
                  <a:pos x="40" y="0"/>
                </a:cxn>
                <a:cxn ang="0">
                  <a:pos x="40" y="0"/>
                </a:cxn>
              </a:cxnLst>
              <a:rect l="0" t="0" r="r" b="b"/>
              <a:pathLst>
                <a:path w="40" h="26">
                  <a:moveTo>
                    <a:pt x="40" y="0"/>
                  </a:moveTo>
                  <a:lnTo>
                    <a:pt x="36" y="3"/>
                  </a:lnTo>
                  <a:lnTo>
                    <a:pt x="29" y="7"/>
                  </a:lnTo>
                  <a:lnTo>
                    <a:pt x="12" y="10"/>
                  </a:lnTo>
                  <a:lnTo>
                    <a:pt x="0" y="17"/>
                  </a:lnTo>
                  <a:lnTo>
                    <a:pt x="5" y="24"/>
                  </a:lnTo>
                  <a:lnTo>
                    <a:pt x="14" y="26"/>
                  </a:lnTo>
                  <a:lnTo>
                    <a:pt x="29" y="19"/>
                  </a:lnTo>
                  <a:lnTo>
                    <a:pt x="40" y="0"/>
                  </a:lnTo>
                  <a:lnTo>
                    <a:pt x="4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17" name="Freeform 83"/>
            <p:cNvSpPr>
              <a:spLocks/>
            </p:cNvSpPr>
            <p:nvPr/>
          </p:nvSpPr>
          <p:spPr bwMode="auto">
            <a:xfrm>
              <a:off x="4641850" y="1860551"/>
              <a:ext cx="14288" cy="19050"/>
            </a:xfrm>
            <a:custGeom>
              <a:avLst/>
              <a:gdLst/>
              <a:ahLst/>
              <a:cxnLst>
                <a:cxn ang="0">
                  <a:pos x="0" y="0"/>
                </a:cxn>
                <a:cxn ang="0">
                  <a:pos x="0" y="10"/>
                </a:cxn>
                <a:cxn ang="0">
                  <a:pos x="7" y="12"/>
                </a:cxn>
                <a:cxn ang="0">
                  <a:pos x="9" y="10"/>
                </a:cxn>
                <a:cxn ang="0">
                  <a:pos x="0" y="0"/>
                </a:cxn>
                <a:cxn ang="0">
                  <a:pos x="0" y="0"/>
                </a:cxn>
              </a:cxnLst>
              <a:rect l="0" t="0" r="r" b="b"/>
              <a:pathLst>
                <a:path w="9" h="12">
                  <a:moveTo>
                    <a:pt x="0" y="0"/>
                  </a:moveTo>
                  <a:lnTo>
                    <a:pt x="0" y="10"/>
                  </a:lnTo>
                  <a:lnTo>
                    <a:pt x="7" y="12"/>
                  </a:lnTo>
                  <a:lnTo>
                    <a:pt x="9" y="10"/>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18" name="Freeform 84"/>
            <p:cNvSpPr>
              <a:spLocks/>
            </p:cNvSpPr>
            <p:nvPr/>
          </p:nvSpPr>
          <p:spPr bwMode="auto">
            <a:xfrm>
              <a:off x="4768850" y="2417763"/>
              <a:ext cx="19050" cy="22225"/>
            </a:xfrm>
            <a:custGeom>
              <a:avLst/>
              <a:gdLst/>
              <a:ahLst/>
              <a:cxnLst>
                <a:cxn ang="0">
                  <a:pos x="7" y="0"/>
                </a:cxn>
                <a:cxn ang="0">
                  <a:pos x="0" y="7"/>
                </a:cxn>
                <a:cxn ang="0">
                  <a:pos x="12" y="14"/>
                </a:cxn>
                <a:cxn ang="0">
                  <a:pos x="7" y="0"/>
                </a:cxn>
                <a:cxn ang="0">
                  <a:pos x="7" y="0"/>
                </a:cxn>
              </a:cxnLst>
              <a:rect l="0" t="0" r="r" b="b"/>
              <a:pathLst>
                <a:path w="12" h="14">
                  <a:moveTo>
                    <a:pt x="7" y="0"/>
                  </a:moveTo>
                  <a:lnTo>
                    <a:pt x="0" y="7"/>
                  </a:lnTo>
                  <a:lnTo>
                    <a:pt x="12" y="1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19" name="Freeform 85"/>
            <p:cNvSpPr>
              <a:spLocks/>
            </p:cNvSpPr>
            <p:nvPr/>
          </p:nvSpPr>
          <p:spPr bwMode="auto">
            <a:xfrm>
              <a:off x="4840288" y="2500313"/>
              <a:ext cx="68263" cy="26988"/>
            </a:xfrm>
            <a:custGeom>
              <a:avLst/>
              <a:gdLst/>
              <a:ahLst/>
              <a:cxnLst>
                <a:cxn ang="0">
                  <a:pos x="12" y="0"/>
                </a:cxn>
                <a:cxn ang="0">
                  <a:pos x="5" y="0"/>
                </a:cxn>
                <a:cxn ang="0">
                  <a:pos x="0" y="9"/>
                </a:cxn>
                <a:cxn ang="0">
                  <a:pos x="14" y="12"/>
                </a:cxn>
                <a:cxn ang="0">
                  <a:pos x="19" y="17"/>
                </a:cxn>
                <a:cxn ang="0">
                  <a:pos x="40" y="14"/>
                </a:cxn>
                <a:cxn ang="0">
                  <a:pos x="43" y="5"/>
                </a:cxn>
                <a:cxn ang="0">
                  <a:pos x="36" y="7"/>
                </a:cxn>
                <a:cxn ang="0">
                  <a:pos x="24" y="2"/>
                </a:cxn>
                <a:cxn ang="0">
                  <a:pos x="14" y="5"/>
                </a:cxn>
                <a:cxn ang="0">
                  <a:pos x="12" y="0"/>
                </a:cxn>
                <a:cxn ang="0">
                  <a:pos x="12" y="0"/>
                </a:cxn>
              </a:cxnLst>
              <a:rect l="0" t="0" r="r" b="b"/>
              <a:pathLst>
                <a:path w="43" h="17">
                  <a:moveTo>
                    <a:pt x="12" y="0"/>
                  </a:moveTo>
                  <a:lnTo>
                    <a:pt x="5" y="0"/>
                  </a:lnTo>
                  <a:lnTo>
                    <a:pt x="0" y="9"/>
                  </a:lnTo>
                  <a:lnTo>
                    <a:pt x="14" y="12"/>
                  </a:lnTo>
                  <a:lnTo>
                    <a:pt x="19" y="17"/>
                  </a:lnTo>
                  <a:lnTo>
                    <a:pt x="40" y="14"/>
                  </a:lnTo>
                  <a:lnTo>
                    <a:pt x="43" y="5"/>
                  </a:lnTo>
                  <a:lnTo>
                    <a:pt x="36" y="7"/>
                  </a:lnTo>
                  <a:lnTo>
                    <a:pt x="24" y="2"/>
                  </a:lnTo>
                  <a:lnTo>
                    <a:pt x="14" y="5"/>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20" name="Freeform 86"/>
            <p:cNvSpPr>
              <a:spLocks/>
            </p:cNvSpPr>
            <p:nvPr/>
          </p:nvSpPr>
          <p:spPr bwMode="auto">
            <a:xfrm>
              <a:off x="4870450" y="2376488"/>
              <a:ext cx="19050" cy="11113"/>
            </a:xfrm>
            <a:custGeom>
              <a:avLst/>
              <a:gdLst/>
              <a:ahLst/>
              <a:cxnLst>
                <a:cxn ang="0">
                  <a:pos x="10" y="0"/>
                </a:cxn>
                <a:cxn ang="0">
                  <a:pos x="2" y="0"/>
                </a:cxn>
                <a:cxn ang="0">
                  <a:pos x="0" y="7"/>
                </a:cxn>
                <a:cxn ang="0">
                  <a:pos x="12" y="2"/>
                </a:cxn>
                <a:cxn ang="0">
                  <a:pos x="10" y="0"/>
                </a:cxn>
                <a:cxn ang="0">
                  <a:pos x="10" y="0"/>
                </a:cxn>
              </a:cxnLst>
              <a:rect l="0" t="0" r="r" b="b"/>
              <a:pathLst>
                <a:path w="12" h="7">
                  <a:moveTo>
                    <a:pt x="10" y="0"/>
                  </a:moveTo>
                  <a:lnTo>
                    <a:pt x="2" y="0"/>
                  </a:lnTo>
                  <a:lnTo>
                    <a:pt x="0" y="7"/>
                  </a:lnTo>
                  <a:lnTo>
                    <a:pt x="12" y="2"/>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21" name="Freeform 87"/>
            <p:cNvSpPr>
              <a:spLocks noEditPoints="1"/>
            </p:cNvSpPr>
            <p:nvPr/>
          </p:nvSpPr>
          <p:spPr bwMode="auto">
            <a:xfrm>
              <a:off x="3767138" y="1343026"/>
              <a:ext cx="250825" cy="173038"/>
            </a:xfrm>
            <a:custGeom>
              <a:avLst/>
              <a:gdLst/>
              <a:ahLst/>
              <a:cxnLst>
                <a:cxn ang="0">
                  <a:pos x="30" y="49"/>
                </a:cxn>
                <a:cxn ang="0">
                  <a:pos x="37" y="49"/>
                </a:cxn>
                <a:cxn ang="0">
                  <a:pos x="118" y="0"/>
                </a:cxn>
                <a:cxn ang="0">
                  <a:pos x="113" y="11"/>
                </a:cxn>
                <a:cxn ang="0">
                  <a:pos x="99" y="16"/>
                </a:cxn>
                <a:cxn ang="0">
                  <a:pos x="89" y="19"/>
                </a:cxn>
                <a:cxn ang="0">
                  <a:pos x="73" y="16"/>
                </a:cxn>
                <a:cxn ang="0">
                  <a:pos x="59" y="11"/>
                </a:cxn>
                <a:cxn ang="0">
                  <a:pos x="52" y="28"/>
                </a:cxn>
                <a:cxn ang="0">
                  <a:pos x="52" y="38"/>
                </a:cxn>
                <a:cxn ang="0">
                  <a:pos x="47" y="33"/>
                </a:cxn>
                <a:cxn ang="0">
                  <a:pos x="49" y="28"/>
                </a:cxn>
                <a:cxn ang="0">
                  <a:pos x="49" y="19"/>
                </a:cxn>
                <a:cxn ang="0">
                  <a:pos x="21" y="2"/>
                </a:cxn>
                <a:cxn ang="0">
                  <a:pos x="23" y="11"/>
                </a:cxn>
                <a:cxn ang="0">
                  <a:pos x="28" y="16"/>
                </a:cxn>
                <a:cxn ang="0">
                  <a:pos x="16" y="14"/>
                </a:cxn>
                <a:cxn ang="0">
                  <a:pos x="9" y="16"/>
                </a:cxn>
                <a:cxn ang="0">
                  <a:pos x="9" y="23"/>
                </a:cxn>
                <a:cxn ang="0">
                  <a:pos x="2" y="21"/>
                </a:cxn>
                <a:cxn ang="0">
                  <a:pos x="2" y="30"/>
                </a:cxn>
                <a:cxn ang="0">
                  <a:pos x="30" y="35"/>
                </a:cxn>
                <a:cxn ang="0">
                  <a:pos x="26" y="49"/>
                </a:cxn>
                <a:cxn ang="0">
                  <a:pos x="9" y="59"/>
                </a:cxn>
                <a:cxn ang="0">
                  <a:pos x="28" y="61"/>
                </a:cxn>
                <a:cxn ang="0">
                  <a:pos x="33" y="80"/>
                </a:cxn>
                <a:cxn ang="0">
                  <a:pos x="37" y="80"/>
                </a:cxn>
                <a:cxn ang="0">
                  <a:pos x="26" y="94"/>
                </a:cxn>
                <a:cxn ang="0">
                  <a:pos x="66" y="104"/>
                </a:cxn>
                <a:cxn ang="0">
                  <a:pos x="108" y="90"/>
                </a:cxn>
                <a:cxn ang="0">
                  <a:pos x="132" y="75"/>
                </a:cxn>
                <a:cxn ang="0">
                  <a:pos x="149" y="64"/>
                </a:cxn>
                <a:cxn ang="0">
                  <a:pos x="156" y="56"/>
                </a:cxn>
                <a:cxn ang="0">
                  <a:pos x="156" y="42"/>
                </a:cxn>
                <a:cxn ang="0">
                  <a:pos x="151" y="28"/>
                </a:cxn>
                <a:cxn ang="0">
                  <a:pos x="142" y="14"/>
                </a:cxn>
                <a:cxn ang="0">
                  <a:pos x="144" y="0"/>
                </a:cxn>
                <a:cxn ang="0">
                  <a:pos x="118" y="0"/>
                </a:cxn>
              </a:cxnLst>
              <a:rect l="0" t="0" r="r" b="b"/>
              <a:pathLst>
                <a:path w="158" h="109">
                  <a:moveTo>
                    <a:pt x="37" y="49"/>
                  </a:moveTo>
                  <a:lnTo>
                    <a:pt x="30" y="49"/>
                  </a:lnTo>
                  <a:lnTo>
                    <a:pt x="37" y="49"/>
                  </a:lnTo>
                  <a:lnTo>
                    <a:pt x="37" y="49"/>
                  </a:lnTo>
                  <a:lnTo>
                    <a:pt x="37" y="49"/>
                  </a:lnTo>
                  <a:close/>
                  <a:moveTo>
                    <a:pt x="118" y="0"/>
                  </a:moveTo>
                  <a:lnTo>
                    <a:pt x="111" y="2"/>
                  </a:lnTo>
                  <a:lnTo>
                    <a:pt x="113" y="11"/>
                  </a:lnTo>
                  <a:lnTo>
                    <a:pt x="101" y="11"/>
                  </a:lnTo>
                  <a:lnTo>
                    <a:pt x="99" y="16"/>
                  </a:lnTo>
                  <a:lnTo>
                    <a:pt x="87" y="9"/>
                  </a:lnTo>
                  <a:lnTo>
                    <a:pt x="89" y="19"/>
                  </a:lnTo>
                  <a:lnTo>
                    <a:pt x="85" y="9"/>
                  </a:lnTo>
                  <a:lnTo>
                    <a:pt x="73" y="16"/>
                  </a:lnTo>
                  <a:lnTo>
                    <a:pt x="71" y="23"/>
                  </a:lnTo>
                  <a:lnTo>
                    <a:pt x="59" y="11"/>
                  </a:lnTo>
                  <a:lnTo>
                    <a:pt x="59" y="30"/>
                  </a:lnTo>
                  <a:lnTo>
                    <a:pt x="52" y="28"/>
                  </a:lnTo>
                  <a:lnTo>
                    <a:pt x="52" y="30"/>
                  </a:lnTo>
                  <a:lnTo>
                    <a:pt x="52" y="38"/>
                  </a:lnTo>
                  <a:lnTo>
                    <a:pt x="49" y="40"/>
                  </a:lnTo>
                  <a:lnTo>
                    <a:pt x="47" y="33"/>
                  </a:lnTo>
                  <a:lnTo>
                    <a:pt x="45" y="30"/>
                  </a:lnTo>
                  <a:lnTo>
                    <a:pt x="49" y="28"/>
                  </a:lnTo>
                  <a:lnTo>
                    <a:pt x="45" y="21"/>
                  </a:lnTo>
                  <a:lnTo>
                    <a:pt x="49" y="19"/>
                  </a:lnTo>
                  <a:lnTo>
                    <a:pt x="33" y="2"/>
                  </a:lnTo>
                  <a:lnTo>
                    <a:pt x="21" y="2"/>
                  </a:lnTo>
                  <a:lnTo>
                    <a:pt x="19" y="9"/>
                  </a:lnTo>
                  <a:lnTo>
                    <a:pt x="23" y="11"/>
                  </a:lnTo>
                  <a:lnTo>
                    <a:pt x="21" y="11"/>
                  </a:lnTo>
                  <a:lnTo>
                    <a:pt x="28" y="16"/>
                  </a:lnTo>
                  <a:lnTo>
                    <a:pt x="28" y="21"/>
                  </a:lnTo>
                  <a:lnTo>
                    <a:pt x="16" y="14"/>
                  </a:lnTo>
                  <a:lnTo>
                    <a:pt x="14" y="16"/>
                  </a:lnTo>
                  <a:lnTo>
                    <a:pt x="9" y="16"/>
                  </a:lnTo>
                  <a:lnTo>
                    <a:pt x="11" y="21"/>
                  </a:lnTo>
                  <a:lnTo>
                    <a:pt x="9" y="23"/>
                  </a:lnTo>
                  <a:lnTo>
                    <a:pt x="11" y="26"/>
                  </a:lnTo>
                  <a:lnTo>
                    <a:pt x="2" y="21"/>
                  </a:lnTo>
                  <a:lnTo>
                    <a:pt x="7" y="30"/>
                  </a:lnTo>
                  <a:lnTo>
                    <a:pt x="2" y="30"/>
                  </a:lnTo>
                  <a:lnTo>
                    <a:pt x="0" y="40"/>
                  </a:lnTo>
                  <a:lnTo>
                    <a:pt x="30" y="35"/>
                  </a:lnTo>
                  <a:lnTo>
                    <a:pt x="37" y="40"/>
                  </a:lnTo>
                  <a:lnTo>
                    <a:pt x="26" y="49"/>
                  </a:lnTo>
                  <a:lnTo>
                    <a:pt x="26" y="49"/>
                  </a:lnTo>
                  <a:lnTo>
                    <a:pt x="9" y="59"/>
                  </a:lnTo>
                  <a:lnTo>
                    <a:pt x="11" y="61"/>
                  </a:lnTo>
                  <a:lnTo>
                    <a:pt x="28" y="61"/>
                  </a:lnTo>
                  <a:lnTo>
                    <a:pt x="35" y="73"/>
                  </a:lnTo>
                  <a:lnTo>
                    <a:pt x="33" y="80"/>
                  </a:lnTo>
                  <a:lnTo>
                    <a:pt x="37" y="78"/>
                  </a:lnTo>
                  <a:lnTo>
                    <a:pt x="37" y="80"/>
                  </a:lnTo>
                  <a:lnTo>
                    <a:pt x="26" y="83"/>
                  </a:lnTo>
                  <a:lnTo>
                    <a:pt x="26" y="94"/>
                  </a:lnTo>
                  <a:lnTo>
                    <a:pt x="49" y="92"/>
                  </a:lnTo>
                  <a:lnTo>
                    <a:pt x="66" y="104"/>
                  </a:lnTo>
                  <a:lnTo>
                    <a:pt x="85" y="109"/>
                  </a:lnTo>
                  <a:lnTo>
                    <a:pt x="108" y="90"/>
                  </a:lnTo>
                  <a:lnTo>
                    <a:pt x="118" y="90"/>
                  </a:lnTo>
                  <a:lnTo>
                    <a:pt x="132" y="75"/>
                  </a:lnTo>
                  <a:lnTo>
                    <a:pt x="137" y="80"/>
                  </a:lnTo>
                  <a:lnTo>
                    <a:pt x="149" y="64"/>
                  </a:lnTo>
                  <a:lnTo>
                    <a:pt x="146" y="64"/>
                  </a:lnTo>
                  <a:lnTo>
                    <a:pt x="156" y="56"/>
                  </a:lnTo>
                  <a:lnTo>
                    <a:pt x="158" y="45"/>
                  </a:lnTo>
                  <a:lnTo>
                    <a:pt x="156" y="42"/>
                  </a:lnTo>
                  <a:lnTo>
                    <a:pt x="156" y="38"/>
                  </a:lnTo>
                  <a:lnTo>
                    <a:pt x="151" y="28"/>
                  </a:lnTo>
                  <a:lnTo>
                    <a:pt x="142" y="28"/>
                  </a:lnTo>
                  <a:lnTo>
                    <a:pt x="142" y="14"/>
                  </a:lnTo>
                  <a:lnTo>
                    <a:pt x="137" y="16"/>
                  </a:lnTo>
                  <a:lnTo>
                    <a:pt x="144" y="0"/>
                  </a:lnTo>
                  <a:lnTo>
                    <a:pt x="130" y="11"/>
                  </a:lnTo>
                  <a:lnTo>
                    <a:pt x="118" y="0"/>
                  </a:lnTo>
                  <a:lnTo>
                    <a:pt x="118"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22" name="Freeform 88"/>
            <p:cNvSpPr>
              <a:spLocks/>
            </p:cNvSpPr>
            <p:nvPr/>
          </p:nvSpPr>
          <p:spPr bwMode="auto">
            <a:xfrm>
              <a:off x="4498975" y="2286001"/>
              <a:ext cx="38100" cy="128588"/>
            </a:xfrm>
            <a:custGeom>
              <a:avLst/>
              <a:gdLst/>
              <a:ahLst/>
              <a:cxnLst>
                <a:cxn ang="0">
                  <a:pos x="19" y="0"/>
                </a:cxn>
                <a:cxn ang="0">
                  <a:pos x="16" y="0"/>
                </a:cxn>
                <a:cxn ang="0">
                  <a:pos x="14" y="5"/>
                </a:cxn>
                <a:cxn ang="0">
                  <a:pos x="7" y="7"/>
                </a:cxn>
                <a:cxn ang="0">
                  <a:pos x="5" y="12"/>
                </a:cxn>
                <a:cxn ang="0">
                  <a:pos x="7" y="26"/>
                </a:cxn>
                <a:cxn ang="0">
                  <a:pos x="14" y="33"/>
                </a:cxn>
                <a:cxn ang="0">
                  <a:pos x="7" y="40"/>
                </a:cxn>
                <a:cxn ang="0">
                  <a:pos x="0" y="38"/>
                </a:cxn>
                <a:cxn ang="0">
                  <a:pos x="5" y="59"/>
                </a:cxn>
                <a:cxn ang="0">
                  <a:pos x="2" y="71"/>
                </a:cxn>
                <a:cxn ang="0">
                  <a:pos x="9" y="81"/>
                </a:cxn>
                <a:cxn ang="0">
                  <a:pos x="16" y="73"/>
                </a:cxn>
                <a:cxn ang="0">
                  <a:pos x="21" y="76"/>
                </a:cxn>
                <a:cxn ang="0">
                  <a:pos x="24" y="69"/>
                </a:cxn>
                <a:cxn ang="0">
                  <a:pos x="24" y="45"/>
                </a:cxn>
                <a:cxn ang="0">
                  <a:pos x="21" y="36"/>
                </a:cxn>
                <a:cxn ang="0">
                  <a:pos x="19" y="33"/>
                </a:cxn>
                <a:cxn ang="0">
                  <a:pos x="21" y="17"/>
                </a:cxn>
                <a:cxn ang="0">
                  <a:pos x="19" y="0"/>
                </a:cxn>
                <a:cxn ang="0">
                  <a:pos x="19" y="0"/>
                </a:cxn>
              </a:cxnLst>
              <a:rect l="0" t="0" r="r" b="b"/>
              <a:pathLst>
                <a:path w="24" h="81">
                  <a:moveTo>
                    <a:pt x="19" y="0"/>
                  </a:moveTo>
                  <a:lnTo>
                    <a:pt x="16" y="0"/>
                  </a:lnTo>
                  <a:lnTo>
                    <a:pt x="14" y="5"/>
                  </a:lnTo>
                  <a:lnTo>
                    <a:pt x="7" y="7"/>
                  </a:lnTo>
                  <a:lnTo>
                    <a:pt x="5" y="12"/>
                  </a:lnTo>
                  <a:lnTo>
                    <a:pt x="7" y="26"/>
                  </a:lnTo>
                  <a:lnTo>
                    <a:pt x="14" y="33"/>
                  </a:lnTo>
                  <a:lnTo>
                    <a:pt x="7" y="40"/>
                  </a:lnTo>
                  <a:lnTo>
                    <a:pt x="0" y="38"/>
                  </a:lnTo>
                  <a:lnTo>
                    <a:pt x="5" y="59"/>
                  </a:lnTo>
                  <a:lnTo>
                    <a:pt x="2" y="71"/>
                  </a:lnTo>
                  <a:lnTo>
                    <a:pt x="9" y="81"/>
                  </a:lnTo>
                  <a:lnTo>
                    <a:pt x="16" y="73"/>
                  </a:lnTo>
                  <a:lnTo>
                    <a:pt x="21" y="76"/>
                  </a:lnTo>
                  <a:lnTo>
                    <a:pt x="24" y="69"/>
                  </a:lnTo>
                  <a:lnTo>
                    <a:pt x="24" y="45"/>
                  </a:lnTo>
                  <a:lnTo>
                    <a:pt x="21" y="36"/>
                  </a:lnTo>
                  <a:lnTo>
                    <a:pt x="19" y="33"/>
                  </a:lnTo>
                  <a:lnTo>
                    <a:pt x="21" y="17"/>
                  </a:lnTo>
                  <a:lnTo>
                    <a:pt x="19" y="0"/>
                  </a:lnTo>
                  <a:lnTo>
                    <a:pt x="19"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23" name="Freeform 89"/>
            <p:cNvSpPr>
              <a:spLocks/>
            </p:cNvSpPr>
            <p:nvPr/>
          </p:nvSpPr>
          <p:spPr bwMode="auto">
            <a:xfrm>
              <a:off x="4341813" y="2395538"/>
              <a:ext cx="17463" cy="19050"/>
            </a:xfrm>
            <a:custGeom>
              <a:avLst/>
              <a:gdLst/>
              <a:ahLst/>
              <a:cxnLst>
                <a:cxn ang="0">
                  <a:pos x="11" y="0"/>
                </a:cxn>
                <a:cxn ang="0">
                  <a:pos x="0" y="9"/>
                </a:cxn>
                <a:cxn ang="0">
                  <a:pos x="7" y="12"/>
                </a:cxn>
                <a:cxn ang="0">
                  <a:pos x="11" y="0"/>
                </a:cxn>
                <a:cxn ang="0">
                  <a:pos x="11" y="0"/>
                </a:cxn>
              </a:cxnLst>
              <a:rect l="0" t="0" r="r" b="b"/>
              <a:pathLst>
                <a:path w="11" h="12">
                  <a:moveTo>
                    <a:pt x="11" y="0"/>
                  </a:moveTo>
                  <a:lnTo>
                    <a:pt x="0" y="9"/>
                  </a:lnTo>
                  <a:lnTo>
                    <a:pt x="7" y="12"/>
                  </a:lnTo>
                  <a:lnTo>
                    <a:pt x="11" y="0"/>
                  </a:lnTo>
                  <a:lnTo>
                    <a:pt x="11"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24" name="Freeform 90"/>
            <p:cNvSpPr>
              <a:spLocks/>
            </p:cNvSpPr>
            <p:nvPr/>
          </p:nvSpPr>
          <p:spPr bwMode="auto">
            <a:xfrm>
              <a:off x="4405313" y="2376488"/>
              <a:ext cx="19050" cy="11113"/>
            </a:xfrm>
            <a:custGeom>
              <a:avLst/>
              <a:gdLst/>
              <a:ahLst/>
              <a:cxnLst>
                <a:cxn ang="0">
                  <a:pos x="7" y="0"/>
                </a:cxn>
                <a:cxn ang="0">
                  <a:pos x="0" y="0"/>
                </a:cxn>
                <a:cxn ang="0">
                  <a:pos x="0" y="2"/>
                </a:cxn>
                <a:cxn ang="0">
                  <a:pos x="12" y="7"/>
                </a:cxn>
                <a:cxn ang="0">
                  <a:pos x="7" y="0"/>
                </a:cxn>
                <a:cxn ang="0">
                  <a:pos x="7" y="0"/>
                </a:cxn>
              </a:cxnLst>
              <a:rect l="0" t="0" r="r" b="b"/>
              <a:pathLst>
                <a:path w="12" h="7">
                  <a:moveTo>
                    <a:pt x="7" y="0"/>
                  </a:moveTo>
                  <a:lnTo>
                    <a:pt x="0" y="0"/>
                  </a:lnTo>
                  <a:lnTo>
                    <a:pt x="0" y="2"/>
                  </a:lnTo>
                  <a:lnTo>
                    <a:pt x="12" y="7"/>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25" name="Freeform 91"/>
            <p:cNvSpPr>
              <a:spLocks/>
            </p:cNvSpPr>
            <p:nvPr/>
          </p:nvSpPr>
          <p:spPr bwMode="auto">
            <a:xfrm>
              <a:off x="4367213" y="2371726"/>
              <a:ext cx="33338" cy="30163"/>
            </a:xfrm>
            <a:custGeom>
              <a:avLst/>
              <a:gdLst/>
              <a:ahLst/>
              <a:cxnLst>
                <a:cxn ang="0">
                  <a:pos x="17" y="0"/>
                </a:cxn>
                <a:cxn ang="0">
                  <a:pos x="0" y="12"/>
                </a:cxn>
                <a:cxn ang="0">
                  <a:pos x="14" y="19"/>
                </a:cxn>
                <a:cxn ang="0">
                  <a:pos x="21" y="10"/>
                </a:cxn>
                <a:cxn ang="0">
                  <a:pos x="17" y="8"/>
                </a:cxn>
                <a:cxn ang="0">
                  <a:pos x="17" y="0"/>
                </a:cxn>
                <a:cxn ang="0">
                  <a:pos x="17" y="0"/>
                </a:cxn>
              </a:cxnLst>
              <a:rect l="0" t="0" r="r" b="b"/>
              <a:pathLst>
                <a:path w="21" h="19">
                  <a:moveTo>
                    <a:pt x="17" y="0"/>
                  </a:moveTo>
                  <a:lnTo>
                    <a:pt x="0" y="12"/>
                  </a:lnTo>
                  <a:lnTo>
                    <a:pt x="14" y="19"/>
                  </a:lnTo>
                  <a:lnTo>
                    <a:pt x="21" y="10"/>
                  </a:lnTo>
                  <a:lnTo>
                    <a:pt x="17" y="8"/>
                  </a:lnTo>
                  <a:lnTo>
                    <a:pt x="17" y="0"/>
                  </a:lnTo>
                  <a:lnTo>
                    <a:pt x="1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26" name="Freeform 92"/>
            <p:cNvSpPr>
              <a:spLocks/>
            </p:cNvSpPr>
            <p:nvPr/>
          </p:nvSpPr>
          <p:spPr bwMode="auto">
            <a:xfrm>
              <a:off x="4806950" y="1090613"/>
              <a:ext cx="38100" cy="19050"/>
            </a:xfrm>
            <a:custGeom>
              <a:avLst/>
              <a:gdLst/>
              <a:ahLst/>
              <a:cxnLst>
                <a:cxn ang="0">
                  <a:pos x="5" y="0"/>
                </a:cxn>
                <a:cxn ang="0">
                  <a:pos x="0" y="2"/>
                </a:cxn>
                <a:cxn ang="0">
                  <a:pos x="5" y="12"/>
                </a:cxn>
                <a:cxn ang="0">
                  <a:pos x="24" y="0"/>
                </a:cxn>
                <a:cxn ang="0">
                  <a:pos x="5" y="0"/>
                </a:cxn>
                <a:cxn ang="0">
                  <a:pos x="5" y="0"/>
                </a:cxn>
              </a:cxnLst>
              <a:rect l="0" t="0" r="r" b="b"/>
              <a:pathLst>
                <a:path w="24" h="12">
                  <a:moveTo>
                    <a:pt x="5" y="0"/>
                  </a:moveTo>
                  <a:lnTo>
                    <a:pt x="0" y="2"/>
                  </a:lnTo>
                  <a:lnTo>
                    <a:pt x="5" y="12"/>
                  </a:lnTo>
                  <a:lnTo>
                    <a:pt x="24" y="0"/>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27" name="Freeform 93"/>
            <p:cNvSpPr>
              <a:spLocks/>
            </p:cNvSpPr>
            <p:nvPr/>
          </p:nvSpPr>
          <p:spPr bwMode="auto">
            <a:xfrm>
              <a:off x="4716463" y="1758951"/>
              <a:ext cx="26988" cy="49213"/>
            </a:xfrm>
            <a:custGeom>
              <a:avLst/>
              <a:gdLst/>
              <a:ahLst/>
              <a:cxnLst>
                <a:cxn ang="0">
                  <a:pos x="17" y="0"/>
                </a:cxn>
                <a:cxn ang="0">
                  <a:pos x="10" y="0"/>
                </a:cxn>
                <a:cxn ang="0">
                  <a:pos x="2" y="10"/>
                </a:cxn>
                <a:cxn ang="0">
                  <a:pos x="0" y="31"/>
                </a:cxn>
                <a:cxn ang="0">
                  <a:pos x="14" y="15"/>
                </a:cxn>
                <a:cxn ang="0">
                  <a:pos x="14" y="5"/>
                </a:cxn>
                <a:cxn ang="0">
                  <a:pos x="17" y="0"/>
                </a:cxn>
                <a:cxn ang="0">
                  <a:pos x="17" y="0"/>
                </a:cxn>
              </a:cxnLst>
              <a:rect l="0" t="0" r="r" b="b"/>
              <a:pathLst>
                <a:path w="17" h="31">
                  <a:moveTo>
                    <a:pt x="17" y="0"/>
                  </a:moveTo>
                  <a:lnTo>
                    <a:pt x="10" y="0"/>
                  </a:lnTo>
                  <a:lnTo>
                    <a:pt x="2" y="10"/>
                  </a:lnTo>
                  <a:lnTo>
                    <a:pt x="0" y="31"/>
                  </a:lnTo>
                  <a:lnTo>
                    <a:pt x="14" y="15"/>
                  </a:lnTo>
                  <a:lnTo>
                    <a:pt x="14" y="5"/>
                  </a:lnTo>
                  <a:lnTo>
                    <a:pt x="17" y="0"/>
                  </a:lnTo>
                  <a:lnTo>
                    <a:pt x="1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28" name="Freeform 94"/>
            <p:cNvSpPr>
              <a:spLocks/>
            </p:cNvSpPr>
            <p:nvPr/>
          </p:nvSpPr>
          <p:spPr bwMode="auto">
            <a:xfrm>
              <a:off x="2936875" y="2978151"/>
              <a:ext cx="19050" cy="19050"/>
            </a:xfrm>
            <a:custGeom>
              <a:avLst/>
              <a:gdLst/>
              <a:ahLst/>
              <a:cxnLst>
                <a:cxn ang="0">
                  <a:pos x="7" y="0"/>
                </a:cxn>
                <a:cxn ang="0">
                  <a:pos x="0" y="2"/>
                </a:cxn>
                <a:cxn ang="0">
                  <a:pos x="0" y="12"/>
                </a:cxn>
                <a:cxn ang="0">
                  <a:pos x="12" y="4"/>
                </a:cxn>
                <a:cxn ang="0">
                  <a:pos x="7" y="0"/>
                </a:cxn>
                <a:cxn ang="0">
                  <a:pos x="7" y="0"/>
                </a:cxn>
              </a:cxnLst>
              <a:rect l="0" t="0" r="r" b="b"/>
              <a:pathLst>
                <a:path w="12" h="12">
                  <a:moveTo>
                    <a:pt x="7" y="0"/>
                  </a:moveTo>
                  <a:lnTo>
                    <a:pt x="0" y="2"/>
                  </a:lnTo>
                  <a:lnTo>
                    <a:pt x="0" y="12"/>
                  </a:lnTo>
                  <a:lnTo>
                    <a:pt x="12" y="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29" name="Freeform 95"/>
            <p:cNvSpPr>
              <a:spLocks/>
            </p:cNvSpPr>
            <p:nvPr/>
          </p:nvSpPr>
          <p:spPr bwMode="auto">
            <a:xfrm>
              <a:off x="2947988" y="3014663"/>
              <a:ext cx="14288" cy="15875"/>
            </a:xfrm>
            <a:custGeom>
              <a:avLst/>
              <a:gdLst/>
              <a:ahLst/>
              <a:cxnLst>
                <a:cxn ang="0">
                  <a:pos x="5" y="0"/>
                </a:cxn>
                <a:cxn ang="0">
                  <a:pos x="0" y="3"/>
                </a:cxn>
                <a:cxn ang="0">
                  <a:pos x="2" y="10"/>
                </a:cxn>
                <a:cxn ang="0">
                  <a:pos x="9" y="10"/>
                </a:cxn>
                <a:cxn ang="0">
                  <a:pos x="5" y="0"/>
                </a:cxn>
                <a:cxn ang="0">
                  <a:pos x="5" y="0"/>
                </a:cxn>
              </a:cxnLst>
              <a:rect l="0" t="0" r="r" b="b"/>
              <a:pathLst>
                <a:path w="9" h="10">
                  <a:moveTo>
                    <a:pt x="5" y="0"/>
                  </a:moveTo>
                  <a:lnTo>
                    <a:pt x="0" y="3"/>
                  </a:lnTo>
                  <a:lnTo>
                    <a:pt x="2" y="10"/>
                  </a:lnTo>
                  <a:lnTo>
                    <a:pt x="9" y="10"/>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30" name="Freeform 96"/>
            <p:cNvSpPr>
              <a:spLocks/>
            </p:cNvSpPr>
            <p:nvPr/>
          </p:nvSpPr>
          <p:spPr bwMode="auto">
            <a:xfrm>
              <a:off x="4754563" y="1651001"/>
              <a:ext cx="14288" cy="22225"/>
            </a:xfrm>
            <a:custGeom>
              <a:avLst/>
              <a:gdLst/>
              <a:ahLst/>
              <a:cxnLst>
                <a:cxn ang="0">
                  <a:pos x="7" y="0"/>
                </a:cxn>
                <a:cxn ang="0">
                  <a:pos x="0" y="0"/>
                </a:cxn>
                <a:cxn ang="0">
                  <a:pos x="0" y="9"/>
                </a:cxn>
                <a:cxn ang="0">
                  <a:pos x="9" y="14"/>
                </a:cxn>
                <a:cxn ang="0">
                  <a:pos x="7" y="0"/>
                </a:cxn>
                <a:cxn ang="0">
                  <a:pos x="7" y="0"/>
                </a:cxn>
              </a:cxnLst>
              <a:rect l="0" t="0" r="r" b="b"/>
              <a:pathLst>
                <a:path w="9" h="14">
                  <a:moveTo>
                    <a:pt x="7" y="0"/>
                  </a:moveTo>
                  <a:lnTo>
                    <a:pt x="0" y="0"/>
                  </a:lnTo>
                  <a:lnTo>
                    <a:pt x="0" y="9"/>
                  </a:lnTo>
                  <a:lnTo>
                    <a:pt x="9" y="1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31" name="Freeform 97"/>
            <p:cNvSpPr>
              <a:spLocks/>
            </p:cNvSpPr>
            <p:nvPr/>
          </p:nvSpPr>
          <p:spPr bwMode="auto">
            <a:xfrm>
              <a:off x="4078288" y="1860551"/>
              <a:ext cx="123825" cy="153988"/>
            </a:xfrm>
            <a:custGeom>
              <a:avLst/>
              <a:gdLst/>
              <a:ahLst/>
              <a:cxnLst>
                <a:cxn ang="0">
                  <a:pos x="47" y="0"/>
                </a:cxn>
                <a:cxn ang="0">
                  <a:pos x="47" y="3"/>
                </a:cxn>
                <a:cxn ang="0">
                  <a:pos x="47" y="3"/>
                </a:cxn>
                <a:cxn ang="0">
                  <a:pos x="45" y="5"/>
                </a:cxn>
                <a:cxn ang="0">
                  <a:pos x="38" y="8"/>
                </a:cxn>
                <a:cxn ang="0">
                  <a:pos x="26" y="19"/>
                </a:cxn>
                <a:cxn ang="0">
                  <a:pos x="33" y="22"/>
                </a:cxn>
                <a:cxn ang="0">
                  <a:pos x="31" y="29"/>
                </a:cxn>
                <a:cxn ang="0">
                  <a:pos x="14" y="26"/>
                </a:cxn>
                <a:cxn ang="0">
                  <a:pos x="12" y="34"/>
                </a:cxn>
                <a:cxn ang="0">
                  <a:pos x="12" y="34"/>
                </a:cxn>
                <a:cxn ang="0">
                  <a:pos x="5" y="34"/>
                </a:cxn>
                <a:cxn ang="0">
                  <a:pos x="14" y="41"/>
                </a:cxn>
                <a:cxn ang="0">
                  <a:pos x="9" y="45"/>
                </a:cxn>
                <a:cxn ang="0">
                  <a:pos x="12" y="53"/>
                </a:cxn>
                <a:cxn ang="0">
                  <a:pos x="24" y="57"/>
                </a:cxn>
                <a:cxn ang="0">
                  <a:pos x="14" y="69"/>
                </a:cxn>
                <a:cxn ang="0">
                  <a:pos x="14" y="71"/>
                </a:cxn>
                <a:cxn ang="0">
                  <a:pos x="12" y="76"/>
                </a:cxn>
                <a:cxn ang="0">
                  <a:pos x="0" y="79"/>
                </a:cxn>
                <a:cxn ang="0">
                  <a:pos x="9" y="81"/>
                </a:cxn>
                <a:cxn ang="0">
                  <a:pos x="2" y="88"/>
                </a:cxn>
                <a:cxn ang="0">
                  <a:pos x="12" y="88"/>
                </a:cxn>
                <a:cxn ang="0">
                  <a:pos x="9" y="90"/>
                </a:cxn>
                <a:cxn ang="0">
                  <a:pos x="12" y="93"/>
                </a:cxn>
                <a:cxn ang="0">
                  <a:pos x="14" y="93"/>
                </a:cxn>
                <a:cxn ang="0">
                  <a:pos x="12" y="97"/>
                </a:cxn>
                <a:cxn ang="0">
                  <a:pos x="16" y="95"/>
                </a:cxn>
                <a:cxn ang="0">
                  <a:pos x="24" y="95"/>
                </a:cxn>
                <a:cxn ang="0">
                  <a:pos x="47" y="81"/>
                </a:cxn>
                <a:cxn ang="0">
                  <a:pos x="64" y="81"/>
                </a:cxn>
                <a:cxn ang="0">
                  <a:pos x="69" y="62"/>
                </a:cxn>
                <a:cxn ang="0">
                  <a:pos x="69" y="45"/>
                </a:cxn>
                <a:cxn ang="0">
                  <a:pos x="66" y="38"/>
                </a:cxn>
                <a:cxn ang="0">
                  <a:pos x="66" y="36"/>
                </a:cxn>
                <a:cxn ang="0">
                  <a:pos x="73" y="31"/>
                </a:cxn>
                <a:cxn ang="0">
                  <a:pos x="76" y="31"/>
                </a:cxn>
                <a:cxn ang="0">
                  <a:pos x="76" y="31"/>
                </a:cxn>
                <a:cxn ang="0">
                  <a:pos x="76" y="29"/>
                </a:cxn>
                <a:cxn ang="0">
                  <a:pos x="76" y="26"/>
                </a:cxn>
                <a:cxn ang="0">
                  <a:pos x="78" y="24"/>
                </a:cxn>
                <a:cxn ang="0">
                  <a:pos x="71" y="19"/>
                </a:cxn>
                <a:cxn ang="0">
                  <a:pos x="71" y="12"/>
                </a:cxn>
                <a:cxn ang="0">
                  <a:pos x="66" y="5"/>
                </a:cxn>
                <a:cxn ang="0">
                  <a:pos x="54" y="8"/>
                </a:cxn>
                <a:cxn ang="0">
                  <a:pos x="57" y="5"/>
                </a:cxn>
                <a:cxn ang="0">
                  <a:pos x="47" y="0"/>
                </a:cxn>
                <a:cxn ang="0">
                  <a:pos x="47" y="0"/>
                </a:cxn>
              </a:cxnLst>
              <a:rect l="0" t="0" r="r" b="b"/>
              <a:pathLst>
                <a:path w="78" h="97">
                  <a:moveTo>
                    <a:pt x="47" y="0"/>
                  </a:moveTo>
                  <a:lnTo>
                    <a:pt x="47" y="3"/>
                  </a:lnTo>
                  <a:lnTo>
                    <a:pt x="47" y="3"/>
                  </a:lnTo>
                  <a:lnTo>
                    <a:pt x="45" y="5"/>
                  </a:lnTo>
                  <a:lnTo>
                    <a:pt x="38" y="8"/>
                  </a:lnTo>
                  <a:lnTo>
                    <a:pt x="26" y="19"/>
                  </a:lnTo>
                  <a:lnTo>
                    <a:pt x="33" y="22"/>
                  </a:lnTo>
                  <a:lnTo>
                    <a:pt x="31" y="29"/>
                  </a:lnTo>
                  <a:lnTo>
                    <a:pt x="14" y="26"/>
                  </a:lnTo>
                  <a:lnTo>
                    <a:pt x="12" y="34"/>
                  </a:lnTo>
                  <a:lnTo>
                    <a:pt x="12" y="34"/>
                  </a:lnTo>
                  <a:lnTo>
                    <a:pt x="5" y="34"/>
                  </a:lnTo>
                  <a:lnTo>
                    <a:pt x="14" y="41"/>
                  </a:lnTo>
                  <a:lnTo>
                    <a:pt x="9" y="45"/>
                  </a:lnTo>
                  <a:lnTo>
                    <a:pt x="12" y="53"/>
                  </a:lnTo>
                  <a:lnTo>
                    <a:pt x="24" y="57"/>
                  </a:lnTo>
                  <a:lnTo>
                    <a:pt x="14" y="69"/>
                  </a:lnTo>
                  <a:lnTo>
                    <a:pt x="14" y="71"/>
                  </a:lnTo>
                  <a:lnTo>
                    <a:pt x="12" y="76"/>
                  </a:lnTo>
                  <a:lnTo>
                    <a:pt x="0" y="79"/>
                  </a:lnTo>
                  <a:lnTo>
                    <a:pt x="9" y="81"/>
                  </a:lnTo>
                  <a:lnTo>
                    <a:pt x="2" y="88"/>
                  </a:lnTo>
                  <a:lnTo>
                    <a:pt x="12" y="88"/>
                  </a:lnTo>
                  <a:lnTo>
                    <a:pt x="9" y="90"/>
                  </a:lnTo>
                  <a:lnTo>
                    <a:pt x="12" y="93"/>
                  </a:lnTo>
                  <a:lnTo>
                    <a:pt x="14" y="93"/>
                  </a:lnTo>
                  <a:lnTo>
                    <a:pt x="12" y="97"/>
                  </a:lnTo>
                  <a:lnTo>
                    <a:pt x="16" y="95"/>
                  </a:lnTo>
                  <a:lnTo>
                    <a:pt x="24" y="95"/>
                  </a:lnTo>
                  <a:lnTo>
                    <a:pt x="47" y="81"/>
                  </a:lnTo>
                  <a:lnTo>
                    <a:pt x="64" y="81"/>
                  </a:lnTo>
                  <a:lnTo>
                    <a:pt x="69" y="62"/>
                  </a:lnTo>
                  <a:lnTo>
                    <a:pt x="69" y="45"/>
                  </a:lnTo>
                  <a:lnTo>
                    <a:pt x="66" y="38"/>
                  </a:lnTo>
                  <a:lnTo>
                    <a:pt x="66" y="36"/>
                  </a:lnTo>
                  <a:lnTo>
                    <a:pt x="73" y="31"/>
                  </a:lnTo>
                  <a:lnTo>
                    <a:pt x="76" y="31"/>
                  </a:lnTo>
                  <a:lnTo>
                    <a:pt x="76" y="31"/>
                  </a:lnTo>
                  <a:lnTo>
                    <a:pt x="76" y="29"/>
                  </a:lnTo>
                  <a:lnTo>
                    <a:pt x="76" y="26"/>
                  </a:lnTo>
                  <a:lnTo>
                    <a:pt x="78" y="24"/>
                  </a:lnTo>
                  <a:lnTo>
                    <a:pt x="71" y="19"/>
                  </a:lnTo>
                  <a:lnTo>
                    <a:pt x="71" y="12"/>
                  </a:lnTo>
                  <a:lnTo>
                    <a:pt x="66" y="5"/>
                  </a:lnTo>
                  <a:lnTo>
                    <a:pt x="54" y="8"/>
                  </a:lnTo>
                  <a:lnTo>
                    <a:pt x="57" y="5"/>
                  </a:lnTo>
                  <a:lnTo>
                    <a:pt x="47" y="0"/>
                  </a:lnTo>
                  <a:lnTo>
                    <a:pt x="4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32" name="Freeform 98"/>
            <p:cNvSpPr>
              <a:spLocks noEditPoints="1"/>
            </p:cNvSpPr>
            <p:nvPr/>
          </p:nvSpPr>
          <p:spPr bwMode="auto">
            <a:xfrm>
              <a:off x="4164013" y="1725613"/>
              <a:ext cx="195263" cy="338138"/>
            </a:xfrm>
            <a:custGeom>
              <a:avLst/>
              <a:gdLst/>
              <a:ahLst/>
              <a:cxnLst>
                <a:cxn ang="0">
                  <a:pos x="57" y="180"/>
                </a:cxn>
                <a:cxn ang="0">
                  <a:pos x="50" y="185"/>
                </a:cxn>
                <a:cxn ang="0">
                  <a:pos x="22" y="64"/>
                </a:cxn>
                <a:cxn ang="0">
                  <a:pos x="22" y="59"/>
                </a:cxn>
                <a:cxn ang="0">
                  <a:pos x="22" y="64"/>
                </a:cxn>
                <a:cxn ang="0">
                  <a:pos x="26" y="3"/>
                </a:cxn>
                <a:cxn ang="0">
                  <a:pos x="22" y="12"/>
                </a:cxn>
                <a:cxn ang="0">
                  <a:pos x="22" y="21"/>
                </a:cxn>
                <a:cxn ang="0">
                  <a:pos x="17" y="31"/>
                </a:cxn>
                <a:cxn ang="0">
                  <a:pos x="15" y="38"/>
                </a:cxn>
                <a:cxn ang="0">
                  <a:pos x="15" y="38"/>
                </a:cxn>
                <a:cxn ang="0">
                  <a:pos x="0" y="36"/>
                </a:cxn>
                <a:cxn ang="0">
                  <a:pos x="15" y="50"/>
                </a:cxn>
                <a:cxn ang="0">
                  <a:pos x="10" y="55"/>
                </a:cxn>
                <a:cxn ang="0">
                  <a:pos x="12" y="64"/>
                </a:cxn>
                <a:cxn ang="0">
                  <a:pos x="19" y="66"/>
                </a:cxn>
                <a:cxn ang="0">
                  <a:pos x="12" y="74"/>
                </a:cxn>
                <a:cxn ang="0">
                  <a:pos x="3" y="81"/>
                </a:cxn>
                <a:cxn ang="0">
                  <a:pos x="15" y="76"/>
                </a:cxn>
                <a:cxn ang="0">
                  <a:pos x="19" y="74"/>
                </a:cxn>
                <a:cxn ang="0">
                  <a:pos x="19" y="90"/>
                </a:cxn>
                <a:cxn ang="0">
                  <a:pos x="24" y="85"/>
                </a:cxn>
                <a:cxn ang="0">
                  <a:pos x="29" y="78"/>
                </a:cxn>
                <a:cxn ang="0">
                  <a:pos x="26" y="76"/>
                </a:cxn>
                <a:cxn ang="0">
                  <a:pos x="31" y="74"/>
                </a:cxn>
                <a:cxn ang="0">
                  <a:pos x="31" y="85"/>
                </a:cxn>
                <a:cxn ang="0">
                  <a:pos x="22" y="95"/>
                </a:cxn>
                <a:cxn ang="0">
                  <a:pos x="31" y="102"/>
                </a:cxn>
                <a:cxn ang="0">
                  <a:pos x="38" y="102"/>
                </a:cxn>
                <a:cxn ang="0">
                  <a:pos x="45" y="109"/>
                </a:cxn>
                <a:cxn ang="0">
                  <a:pos x="57" y="119"/>
                </a:cxn>
                <a:cxn ang="0">
                  <a:pos x="57" y="128"/>
                </a:cxn>
                <a:cxn ang="0">
                  <a:pos x="55" y="133"/>
                </a:cxn>
                <a:cxn ang="0">
                  <a:pos x="43" y="138"/>
                </a:cxn>
                <a:cxn ang="0">
                  <a:pos x="33" y="135"/>
                </a:cxn>
                <a:cxn ang="0">
                  <a:pos x="38" y="140"/>
                </a:cxn>
                <a:cxn ang="0">
                  <a:pos x="33" y="149"/>
                </a:cxn>
                <a:cxn ang="0">
                  <a:pos x="41" y="154"/>
                </a:cxn>
                <a:cxn ang="0">
                  <a:pos x="22" y="171"/>
                </a:cxn>
                <a:cxn ang="0">
                  <a:pos x="36" y="175"/>
                </a:cxn>
                <a:cxn ang="0">
                  <a:pos x="43" y="178"/>
                </a:cxn>
                <a:cxn ang="0">
                  <a:pos x="38" y="185"/>
                </a:cxn>
                <a:cxn ang="0">
                  <a:pos x="26" y="213"/>
                </a:cxn>
                <a:cxn ang="0">
                  <a:pos x="48" y="209"/>
                </a:cxn>
                <a:cxn ang="0">
                  <a:pos x="59" y="197"/>
                </a:cxn>
                <a:cxn ang="0">
                  <a:pos x="76" y="199"/>
                </a:cxn>
                <a:cxn ang="0">
                  <a:pos x="88" y="197"/>
                </a:cxn>
                <a:cxn ang="0">
                  <a:pos x="121" y="182"/>
                </a:cxn>
                <a:cxn ang="0">
                  <a:pos x="109" y="178"/>
                </a:cxn>
                <a:cxn ang="0">
                  <a:pos x="123" y="149"/>
                </a:cxn>
                <a:cxn ang="0">
                  <a:pos x="102" y="145"/>
                </a:cxn>
                <a:cxn ang="0">
                  <a:pos x="100" y="133"/>
                </a:cxn>
                <a:cxn ang="0">
                  <a:pos x="102" y="126"/>
                </a:cxn>
                <a:cxn ang="0">
                  <a:pos x="83" y="104"/>
                </a:cxn>
                <a:cxn ang="0">
                  <a:pos x="62" y="69"/>
                </a:cxn>
                <a:cxn ang="0">
                  <a:pos x="64" y="66"/>
                </a:cxn>
                <a:cxn ang="0">
                  <a:pos x="62" y="62"/>
                </a:cxn>
                <a:cxn ang="0">
                  <a:pos x="74" y="36"/>
                </a:cxn>
                <a:cxn ang="0">
                  <a:pos x="41" y="31"/>
                </a:cxn>
                <a:cxn ang="0">
                  <a:pos x="48" y="26"/>
                </a:cxn>
                <a:cxn ang="0">
                  <a:pos x="55" y="12"/>
                </a:cxn>
                <a:cxn ang="0">
                  <a:pos x="55" y="3"/>
                </a:cxn>
                <a:cxn ang="0">
                  <a:pos x="52" y="0"/>
                </a:cxn>
              </a:cxnLst>
              <a:rect l="0" t="0" r="r" b="b"/>
              <a:pathLst>
                <a:path w="123" h="213">
                  <a:moveTo>
                    <a:pt x="50" y="185"/>
                  </a:moveTo>
                  <a:lnTo>
                    <a:pt x="57" y="180"/>
                  </a:lnTo>
                  <a:lnTo>
                    <a:pt x="55" y="182"/>
                  </a:lnTo>
                  <a:lnTo>
                    <a:pt x="50" y="185"/>
                  </a:lnTo>
                  <a:lnTo>
                    <a:pt x="50" y="185"/>
                  </a:lnTo>
                  <a:close/>
                  <a:moveTo>
                    <a:pt x="22" y="64"/>
                  </a:moveTo>
                  <a:lnTo>
                    <a:pt x="19" y="62"/>
                  </a:lnTo>
                  <a:lnTo>
                    <a:pt x="22" y="59"/>
                  </a:lnTo>
                  <a:lnTo>
                    <a:pt x="22" y="64"/>
                  </a:lnTo>
                  <a:lnTo>
                    <a:pt x="22" y="64"/>
                  </a:lnTo>
                  <a:close/>
                  <a:moveTo>
                    <a:pt x="52" y="0"/>
                  </a:moveTo>
                  <a:lnTo>
                    <a:pt x="26" y="3"/>
                  </a:lnTo>
                  <a:lnTo>
                    <a:pt x="24" y="12"/>
                  </a:lnTo>
                  <a:lnTo>
                    <a:pt x="22" y="12"/>
                  </a:lnTo>
                  <a:lnTo>
                    <a:pt x="19" y="19"/>
                  </a:lnTo>
                  <a:lnTo>
                    <a:pt x="22" y="21"/>
                  </a:lnTo>
                  <a:lnTo>
                    <a:pt x="15" y="24"/>
                  </a:lnTo>
                  <a:lnTo>
                    <a:pt x="17" y="31"/>
                  </a:lnTo>
                  <a:lnTo>
                    <a:pt x="15" y="31"/>
                  </a:lnTo>
                  <a:lnTo>
                    <a:pt x="15" y="38"/>
                  </a:lnTo>
                  <a:lnTo>
                    <a:pt x="15" y="38"/>
                  </a:lnTo>
                  <a:lnTo>
                    <a:pt x="15" y="38"/>
                  </a:lnTo>
                  <a:lnTo>
                    <a:pt x="10" y="24"/>
                  </a:lnTo>
                  <a:lnTo>
                    <a:pt x="0" y="36"/>
                  </a:lnTo>
                  <a:lnTo>
                    <a:pt x="17" y="45"/>
                  </a:lnTo>
                  <a:lnTo>
                    <a:pt x="15" y="50"/>
                  </a:lnTo>
                  <a:lnTo>
                    <a:pt x="7" y="52"/>
                  </a:lnTo>
                  <a:lnTo>
                    <a:pt x="10" y="55"/>
                  </a:lnTo>
                  <a:lnTo>
                    <a:pt x="7" y="57"/>
                  </a:lnTo>
                  <a:lnTo>
                    <a:pt x="12" y="64"/>
                  </a:lnTo>
                  <a:lnTo>
                    <a:pt x="22" y="64"/>
                  </a:lnTo>
                  <a:lnTo>
                    <a:pt x="19" y="66"/>
                  </a:lnTo>
                  <a:lnTo>
                    <a:pt x="17" y="66"/>
                  </a:lnTo>
                  <a:lnTo>
                    <a:pt x="12" y="74"/>
                  </a:lnTo>
                  <a:lnTo>
                    <a:pt x="12" y="71"/>
                  </a:lnTo>
                  <a:lnTo>
                    <a:pt x="3" y="81"/>
                  </a:lnTo>
                  <a:lnTo>
                    <a:pt x="17" y="83"/>
                  </a:lnTo>
                  <a:lnTo>
                    <a:pt x="15" y="76"/>
                  </a:lnTo>
                  <a:lnTo>
                    <a:pt x="15" y="78"/>
                  </a:lnTo>
                  <a:lnTo>
                    <a:pt x="19" y="74"/>
                  </a:lnTo>
                  <a:lnTo>
                    <a:pt x="15" y="88"/>
                  </a:lnTo>
                  <a:lnTo>
                    <a:pt x="19" y="90"/>
                  </a:lnTo>
                  <a:lnTo>
                    <a:pt x="22" y="83"/>
                  </a:lnTo>
                  <a:lnTo>
                    <a:pt x="24" y="85"/>
                  </a:lnTo>
                  <a:lnTo>
                    <a:pt x="26" y="85"/>
                  </a:lnTo>
                  <a:lnTo>
                    <a:pt x="29" y="78"/>
                  </a:lnTo>
                  <a:lnTo>
                    <a:pt x="26" y="78"/>
                  </a:lnTo>
                  <a:lnTo>
                    <a:pt x="26" y="76"/>
                  </a:lnTo>
                  <a:lnTo>
                    <a:pt x="29" y="74"/>
                  </a:lnTo>
                  <a:lnTo>
                    <a:pt x="31" y="74"/>
                  </a:lnTo>
                  <a:lnTo>
                    <a:pt x="29" y="78"/>
                  </a:lnTo>
                  <a:lnTo>
                    <a:pt x="31" y="85"/>
                  </a:lnTo>
                  <a:lnTo>
                    <a:pt x="26" y="95"/>
                  </a:lnTo>
                  <a:lnTo>
                    <a:pt x="22" y="95"/>
                  </a:lnTo>
                  <a:lnTo>
                    <a:pt x="29" y="109"/>
                  </a:lnTo>
                  <a:lnTo>
                    <a:pt x="31" y="102"/>
                  </a:lnTo>
                  <a:lnTo>
                    <a:pt x="36" y="107"/>
                  </a:lnTo>
                  <a:lnTo>
                    <a:pt x="38" y="102"/>
                  </a:lnTo>
                  <a:lnTo>
                    <a:pt x="50" y="100"/>
                  </a:lnTo>
                  <a:lnTo>
                    <a:pt x="45" y="109"/>
                  </a:lnTo>
                  <a:lnTo>
                    <a:pt x="52" y="121"/>
                  </a:lnTo>
                  <a:lnTo>
                    <a:pt x="57" y="119"/>
                  </a:lnTo>
                  <a:lnTo>
                    <a:pt x="52" y="128"/>
                  </a:lnTo>
                  <a:lnTo>
                    <a:pt x="57" y="128"/>
                  </a:lnTo>
                  <a:lnTo>
                    <a:pt x="55" y="133"/>
                  </a:lnTo>
                  <a:lnTo>
                    <a:pt x="55" y="133"/>
                  </a:lnTo>
                  <a:lnTo>
                    <a:pt x="45" y="135"/>
                  </a:lnTo>
                  <a:lnTo>
                    <a:pt x="43" y="138"/>
                  </a:lnTo>
                  <a:lnTo>
                    <a:pt x="36" y="133"/>
                  </a:lnTo>
                  <a:lnTo>
                    <a:pt x="33" y="135"/>
                  </a:lnTo>
                  <a:lnTo>
                    <a:pt x="38" y="140"/>
                  </a:lnTo>
                  <a:lnTo>
                    <a:pt x="38" y="140"/>
                  </a:lnTo>
                  <a:lnTo>
                    <a:pt x="31" y="147"/>
                  </a:lnTo>
                  <a:lnTo>
                    <a:pt x="33" y="149"/>
                  </a:lnTo>
                  <a:lnTo>
                    <a:pt x="38" y="147"/>
                  </a:lnTo>
                  <a:lnTo>
                    <a:pt x="41" y="154"/>
                  </a:lnTo>
                  <a:lnTo>
                    <a:pt x="38" y="159"/>
                  </a:lnTo>
                  <a:lnTo>
                    <a:pt x="22" y="171"/>
                  </a:lnTo>
                  <a:lnTo>
                    <a:pt x="26" y="178"/>
                  </a:lnTo>
                  <a:lnTo>
                    <a:pt x="36" y="175"/>
                  </a:lnTo>
                  <a:lnTo>
                    <a:pt x="36" y="178"/>
                  </a:lnTo>
                  <a:lnTo>
                    <a:pt x="43" y="178"/>
                  </a:lnTo>
                  <a:lnTo>
                    <a:pt x="50" y="185"/>
                  </a:lnTo>
                  <a:lnTo>
                    <a:pt x="38" y="185"/>
                  </a:lnTo>
                  <a:lnTo>
                    <a:pt x="17" y="213"/>
                  </a:lnTo>
                  <a:lnTo>
                    <a:pt x="26" y="213"/>
                  </a:lnTo>
                  <a:lnTo>
                    <a:pt x="33" y="206"/>
                  </a:lnTo>
                  <a:lnTo>
                    <a:pt x="48" y="209"/>
                  </a:lnTo>
                  <a:lnTo>
                    <a:pt x="52" y="199"/>
                  </a:lnTo>
                  <a:lnTo>
                    <a:pt x="59" y="197"/>
                  </a:lnTo>
                  <a:lnTo>
                    <a:pt x="64" y="201"/>
                  </a:lnTo>
                  <a:lnTo>
                    <a:pt x="76" y="199"/>
                  </a:lnTo>
                  <a:lnTo>
                    <a:pt x="78" y="194"/>
                  </a:lnTo>
                  <a:lnTo>
                    <a:pt x="88" y="197"/>
                  </a:lnTo>
                  <a:lnTo>
                    <a:pt x="112" y="192"/>
                  </a:lnTo>
                  <a:lnTo>
                    <a:pt x="121" y="182"/>
                  </a:lnTo>
                  <a:lnTo>
                    <a:pt x="109" y="180"/>
                  </a:lnTo>
                  <a:lnTo>
                    <a:pt x="109" y="178"/>
                  </a:lnTo>
                  <a:lnTo>
                    <a:pt x="123" y="166"/>
                  </a:lnTo>
                  <a:lnTo>
                    <a:pt x="123" y="149"/>
                  </a:lnTo>
                  <a:lnTo>
                    <a:pt x="116" y="145"/>
                  </a:lnTo>
                  <a:lnTo>
                    <a:pt x="102" y="145"/>
                  </a:lnTo>
                  <a:lnTo>
                    <a:pt x="104" y="138"/>
                  </a:lnTo>
                  <a:lnTo>
                    <a:pt x="100" y="133"/>
                  </a:lnTo>
                  <a:lnTo>
                    <a:pt x="102" y="133"/>
                  </a:lnTo>
                  <a:lnTo>
                    <a:pt x="102" y="126"/>
                  </a:lnTo>
                  <a:lnTo>
                    <a:pt x="90" y="107"/>
                  </a:lnTo>
                  <a:lnTo>
                    <a:pt x="83" y="104"/>
                  </a:lnTo>
                  <a:lnTo>
                    <a:pt x="78" y="81"/>
                  </a:lnTo>
                  <a:lnTo>
                    <a:pt x="62" y="69"/>
                  </a:lnTo>
                  <a:lnTo>
                    <a:pt x="59" y="69"/>
                  </a:lnTo>
                  <a:lnTo>
                    <a:pt x="64" y="66"/>
                  </a:lnTo>
                  <a:lnTo>
                    <a:pt x="59" y="62"/>
                  </a:lnTo>
                  <a:lnTo>
                    <a:pt x="62" y="62"/>
                  </a:lnTo>
                  <a:lnTo>
                    <a:pt x="69" y="50"/>
                  </a:lnTo>
                  <a:lnTo>
                    <a:pt x="74" y="36"/>
                  </a:lnTo>
                  <a:lnTo>
                    <a:pt x="74" y="26"/>
                  </a:lnTo>
                  <a:lnTo>
                    <a:pt x="41" y="31"/>
                  </a:lnTo>
                  <a:lnTo>
                    <a:pt x="41" y="29"/>
                  </a:lnTo>
                  <a:lnTo>
                    <a:pt x="48" y="26"/>
                  </a:lnTo>
                  <a:lnTo>
                    <a:pt x="43" y="21"/>
                  </a:lnTo>
                  <a:lnTo>
                    <a:pt x="55" y="12"/>
                  </a:lnTo>
                  <a:lnTo>
                    <a:pt x="55" y="3"/>
                  </a:lnTo>
                  <a:lnTo>
                    <a:pt x="55" y="3"/>
                  </a:lnTo>
                  <a:lnTo>
                    <a:pt x="52" y="0"/>
                  </a:lnTo>
                  <a:lnTo>
                    <a:pt x="5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33" name="Freeform 99"/>
            <p:cNvSpPr>
              <a:spLocks/>
            </p:cNvSpPr>
            <p:nvPr/>
          </p:nvSpPr>
          <p:spPr bwMode="auto">
            <a:xfrm>
              <a:off x="4205288" y="1901826"/>
              <a:ext cx="19050" cy="19050"/>
            </a:xfrm>
            <a:custGeom>
              <a:avLst/>
              <a:gdLst/>
              <a:ahLst/>
              <a:cxnLst>
                <a:cxn ang="0">
                  <a:pos x="7" y="0"/>
                </a:cxn>
                <a:cxn ang="0">
                  <a:pos x="0" y="12"/>
                </a:cxn>
                <a:cxn ang="0">
                  <a:pos x="12" y="8"/>
                </a:cxn>
                <a:cxn ang="0">
                  <a:pos x="12" y="0"/>
                </a:cxn>
                <a:cxn ang="0">
                  <a:pos x="7" y="0"/>
                </a:cxn>
                <a:cxn ang="0">
                  <a:pos x="7" y="0"/>
                </a:cxn>
              </a:cxnLst>
              <a:rect l="0" t="0" r="r" b="b"/>
              <a:pathLst>
                <a:path w="12" h="12">
                  <a:moveTo>
                    <a:pt x="7" y="0"/>
                  </a:moveTo>
                  <a:lnTo>
                    <a:pt x="0" y="12"/>
                  </a:lnTo>
                  <a:lnTo>
                    <a:pt x="12" y="8"/>
                  </a:lnTo>
                  <a:lnTo>
                    <a:pt x="12" y="0"/>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34" name="Freeform 100"/>
            <p:cNvSpPr>
              <a:spLocks/>
            </p:cNvSpPr>
            <p:nvPr/>
          </p:nvSpPr>
          <p:spPr bwMode="auto">
            <a:xfrm>
              <a:off x="4160838" y="1733551"/>
              <a:ext cx="22225" cy="38100"/>
            </a:xfrm>
            <a:custGeom>
              <a:avLst/>
              <a:gdLst/>
              <a:ahLst/>
              <a:cxnLst>
                <a:cxn ang="0">
                  <a:pos x="14" y="0"/>
                </a:cxn>
                <a:cxn ang="0">
                  <a:pos x="0" y="9"/>
                </a:cxn>
                <a:cxn ang="0">
                  <a:pos x="0" y="24"/>
                </a:cxn>
                <a:cxn ang="0">
                  <a:pos x="14" y="14"/>
                </a:cxn>
                <a:cxn ang="0">
                  <a:pos x="12" y="12"/>
                </a:cxn>
                <a:cxn ang="0">
                  <a:pos x="14" y="9"/>
                </a:cxn>
                <a:cxn ang="0">
                  <a:pos x="14" y="0"/>
                </a:cxn>
                <a:cxn ang="0">
                  <a:pos x="14" y="0"/>
                </a:cxn>
              </a:cxnLst>
              <a:rect l="0" t="0" r="r" b="b"/>
              <a:pathLst>
                <a:path w="14" h="24">
                  <a:moveTo>
                    <a:pt x="14" y="0"/>
                  </a:moveTo>
                  <a:lnTo>
                    <a:pt x="0" y="9"/>
                  </a:lnTo>
                  <a:lnTo>
                    <a:pt x="0" y="24"/>
                  </a:lnTo>
                  <a:lnTo>
                    <a:pt x="14" y="14"/>
                  </a:lnTo>
                  <a:lnTo>
                    <a:pt x="12" y="12"/>
                  </a:lnTo>
                  <a:lnTo>
                    <a:pt x="14" y="9"/>
                  </a:lnTo>
                  <a:lnTo>
                    <a:pt x="14" y="0"/>
                  </a:lnTo>
                  <a:lnTo>
                    <a:pt x="14"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35" name="Freeform 101"/>
            <p:cNvSpPr>
              <a:spLocks/>
            </p:cNvSpPr>
            <p:nvPr/>
          </p:nvSpPr>
          <p:spPr bwMode="auto">
            <a:xfrm>
              <a:off x="8016875" y="1865313"/>
              <a:ext cx="26988" cy="33338"/>
            </a:xfrm>
            <a:custGeom>
              <a:avLst/>
              <a:gdLst/>
              <a:ahLst/>
              <a:cxnLst>
                <a:cxn ang="0">
                  <a:pos x="5" y="0"/>
                </a:cxn>
                <a:cxn ang="0">
                  <a:pos x="0" y="2"/>
                </a:cxn>
                <a:cxn ang="0">
                  <a:pos x="8" y="14"/>
                </a:cxn>
                <a:cxn ang="0">
                  <a:pos x="17" y="21"/>
                </a:cxn>
                <a:cxn ang="0">
                  <a:pos x="10" y="0"/>
                </a:cxn>
                <a:cxn ang="0">
                  <a:pos x="5" y="0"/>
                </a:cxn>
                <a:cxn ang="0">
                  <a:pos x="5" y="0"/>
                </a:cxn>
              </a:cxnLst>
              <a:rect l="0" t="0" r="r" b="b"/>
              <a:pathLst>
                <a:path w="17" h="21">
                  <a:moveTo>
                    <a:pt x="5" y="0"/>
                  </a:moveTo>
                  <a:lnTo>
                    <a:pt x="0" y="2"/>
                  </a:lnTo>
                  <a:lnTo>
                    <a:pt x="8" y="14"/>
                  </a:lnTo>
                  <a:lnTo>
                    <a:pt x="17" y="21"/>
                  </a:lnTo>
                  <a:lnTo>
                    <a:pt x="10" y="0"/>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36" name="Freeform 102"/>
            <p:cNvSpPr>
              <a:spLocks/>
            </p:cNvSpPr>
            <p:nvPr/>
          </p:nvSpPr>
          <p:spPr bwMode="auto">
            <a:xfrm>
              <a:off x="7600950" y="2206626"/>
              <a:ext cx="49213" cy="41275"/>
            </a:xfrm>
            <a:custGeom>
              <a:avLst/>
              <a:gdLst/>
              <a:ahLst/>
              <a:cxnLst>
                <a:cxn ang="0">
                  <a:pos x="28" y="0"/>
                </a:cxn>
                <a:cxn ang="0">
                  <a:pos x="19" y="7"/>
                </a:cxn>
                <a:cxn ang="0">
                  <a:pos x="12" y="5"/>
                </a:cxn>
                <a:cxn ang="0">
                  <a:pos x="0" y="24"/>
                </a:cxn>
                <a:cxn ang="0">
                  <a:pos x="2" y="26"/>
                </a:cxn>
                <a:cxn ang="0">
                  <a:pos x="31" y="7"/>
                </a:cxn>
                <a:cxn ang="0">
                  <a:pos x="28" y="0"/>
                </a:cxn>
                <a:cxn ang="0">
                  <a:pos x="28" y="0"/>
                </a:cxn>
              </a:cxnLst>
              <a:rect l="0" t="0" r="r" b="b"/>
              <a:pathLst>
                <a:path w="31" h="26">
                  <a:moveTo>
                    <a:pt x="28" y="0"/>
                  </a:moveTo>
                  <a:lnTo>
                    <a:pt x="19" y="7"/>
                  </a:lnTo>
                  <a:lnTo>
                    <a:pt x="12" y="5"/>
                  </a:lnTo>
                  <a:lnTo>
                    <a:pt x="0" y="24"/>
                  </a:lnTo>
                  <a:lnTo>
                    <a:pt x="2" y="26"/>
                  </a:lnTo>
                  <a:lnTo>
                    <a:pt x="31" y="7"/>
                  </a:lnTo>
                  <a:lnTo>
                    <a:pt x="28" y="0"/>
                  </a:lnTo>
                  <a:lnTo>
                    <a:pt x="28"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37" name="Freeform 103"/>
            <p:cNvSpPr>
              <a:spLocks/>
            </p:cNvSpPr>
            <p:nvPr/>
          </p:nvSpPr>
          <p:spPr bwMode="auto">
            <a:xfrm>
              <a:off x="6135688" y="711201"/>
              <a:ext cx="19050" cy="41275"/>
            </a:xfrm>
            <a:custGeom>
              <a:avLst/>
              <a:gdLst/>
              <a:ahLst/>
              <a:cxnLst>
                <a:cxn ang="0">
                  <a:pos x="5" y="0"/>
                </a:cxn>
                <a:cxn ang="0">
                  <a:pos x="0" y="12"/>
                </a:cxn>
                <a:cxn ang="0">
                  <a:pos x="10" y="26"/>
                </a:cxn>
                <a:cxn ang="0">
                  <a:pos x="12" y="9"/>
                </a:cxn>
                <a:cxn ang="0">
                  <a:pos x="5" y="0"/>
                </a:cxn>
                <a:cxn ang="0">
                  <a:pos x="5" y="0"/>
                </a:cxn>
              </a:cxnLst>
              <a:rect l="0" t="0" r="r" b="b"/>
              <a:pathLst>
                <a:path w="12" h="26">
                  <a:moveTo>
                    <a:pt x="5" y="0"/>
                  </a:moveTo>
                  <a:lnTo>
                    <a:pt x="0" y="12"/>
                  </a:lnTo>
                  <a:lnTo>
                    <a:pt x="10" y="26"/>
                  </a:lnTo>
                  <a:lnTo>
                    <a:pt x="12" y="9"/>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38" name="Freeform 104"/>
            <p:cNvSpPr>
              <a:spLocks/>
            </p:cNvSpPr>
            <p:nvPr/>
          </p:nvSpPr>
          <p:spPr bwMode="auto">
            <a:xfrm>
              <a:off x="6030913" y="958851"/>
              <a:ext cx="44450" cy="30163"/>
            </a:xfrm>
            <a:custGeom>
              <a:avLst/>
              <a:gdLst/>
              <a:ahLst/>
              <a:cxnLst>
                <a:cxn ang="0">
                  <a:pos x="10" y="0"/>
                </a:cxn>
                <a:cxn ang="0">
                  <a:pos x="0" y="19"/>
                </a:cxn>
                <a:cxn ang="0">
                  <a:pos x="28" y="2"/>
                </a:cxn>
                <a:cxn ang="0">
                  <a:pos x="10" y="0"/>
                </a:cxn>
                <a:cxn ang="0">
                  <a:pos x="10" y="0"/>
                </a:cxn>
              </a:cxnLst>
              <a:rect l="0" t="0" r="r" b="b"/>
              <a:pathLst>
                <a:path w="28" h="19">
                  <a:moveTo>
                    <a:pt x="10" y="0"/>
                  </a:moveTo>
                  <a:lnTo>
                    <a:pt x="0" y="19"/>
                  </a:lnTo>
                  <a:lnTo>
                    <a:pt x="28" y="2"/>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39" name="Freeform 105"/>
            <p:cNvSpPr>
              <a:spLocks/>
            </p:cNvSpPr>
            <p:nvPr/>
          </p:nvSpPr>
          <p:spPr bwMode="auto">
            <a:xfrm>
              <a:off x="6072188" y="917576"/>
              <a:ext cx="26988" cy="38100"/>
            </a:xfrm>
            <a:custGeom>
              <a:avLst/>
              <a:gdLst/>
              <a:ahLst/>
              <a:cxnLst>
                <a:cxn ang="0">
                  <a:pos x="12" y="0"/>
                </a:cxn>
                <a:cxn ang="0">
                  <a:pos x="0" y="14"/>
                </a:cxn>
                <a:cxn ang="0">
                  <a:pos x="17" y="24"/>
                </a:cxn>
                <a:cxn ang="0">
                  <a:pos x="12" y="0"/>
                </a:cxn>
                <a:cxn ang="0">
                  <a:pos x="12" y="0"/>
                </a:cxn>
              </a:cxnLst>
              <a:rect l="0" t="0" r="r" b="b"/>
              <a:pathLst>
                <a:path w="17" h="24">
                  <a:moveTo>
                    <a:pt x="12" y="0"/>
                  </a:moveTo>
                  <a:lnTo>
                    <a:pt x="0" y="14"/>
                  </a:lnTo>
                  <a:lnTo>
                    <a:pt x="17" y="24"/>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40" name="Freeform 106"/>
            <p:cNvSpPr>
              <a:spLocks/>
            </p:cNvSpPr>
            <p:nvPr/>
          </p:nvSpPr>
          <p:spPr bwMode="auto">
            <a:xfrm>
              <a:off x="5884863" y="887413"/>
              <a:ext cx="41275" cy="41275"/>
            </a:xfrm>
            <a:custGeom>
              <a:avLst/>
              <a:gdLst/>
              <a:ahLst/>
              <a:cxnLst>
                <a:cxn ang="0">
                  <a:pos x="14" y="0"/>
                </a:cxn>
                <a:cxn ang="0">
                  <a:pos x="2" y="0"/>
                </a:cxn>
                <a:cxn ang="0">
                  <a:pos x="0" y="10"/>
                </a:cxn>
                <a:cxn ang="0">
                  <a:pos x="0" y="26"/>
                </a:cxn>
                <a:cxn ang="0">
                  <a:pos x="26" y="14"/>
                </a:cxn>
                <a:cxn ang="0">
                  <a:pos x="14" y="10"/>
                </a:cxn>
                <a:cxn ang="0">
                  <a:pos x="16" y="5"/>
                </a:cxn>
                <a:cxn ang="0">
                  <a:pos x="14" y="0"/>
                </a:cxn>
                <a:cxn ang="0">
                  <a:pos x="14" y="0"/>
                </a:cxn>
              </a:cxnLst>
              <a:rect l="0" t="0" r="r" b="b"/>
              <a:pathLst>
                <a:path w="26" h="26">
                  <a:moveTo>
                    <a:pt x="14" y="0"/>
                  </a:moveTo>
                  <a:lnTo>
                    <a:pt x="2" y="0"/>
                  </a:lnTo>
                  <a:lnTo>
                    <a:pt x="0" y="10"/>
                  </a:lnTo>
                  <a:lnTo>
                    <a:pt x="0" y="26"/>
                  </a:lnTo>
                  <a:lnTo>
                    <a:pt x="26" y="14"/>
                  </a:lnTo>
                  <a:lnTo>
                    <a:pt x="14" y="10"/>
                  </a:lnTo>
                  <a:lnTo>
                    <a:pt x="16" y="5"/>
                  </a:lnTo>
                  <a:lnTo>
                    <a:pt x="14" y="0"/>
                  </a:lnTo>
                  <a:lnTo>
                    <a:pt x="14"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41" name="Freeform 107"/>
            <p:cNvSpPr>
              <a:spLocks/>
            </p:cNvSpPr>
            <p:nvPr/>
          </p:nvSpPr>
          <p:spPr bwMode="auto">
            <a:xfrm>
              <a:off x="5464175" y="579438"/>
              <a:ext cx="398463" cy="530225"/>
            </a:xfrm>
            <a:custGeom>
              <a:avLst/>
              <a:gdLst/>
              <a:ahLst/>
              <a:cxnLst>
                <a:cxn ang="0">
                  <a:pos x="182" y="40"/>
                </a:cxn>
                <a:cxn ang="0">
                  <a:pos x="135" y="40"/>
                </a:cxn>
                <a:cxn ang="0">
                  <a:pos x="132" y="57"/>
                </a:cxn>
                <a:cxn ang="0">
                  <a:pos x="128" y="50"/>
                </a:cxn>
                <a:cxn ang="0">
                  <a:pos x="85" y="99"/>
                </a:cxn>
                <a:cxn ang="0">
                  <a:pos x="59" y="104"/>
                </a:cxn>
                <a:cxn ang="0">
                  <a:pos x="57" y="121"/>
                </a:cxn>
                <a:cxn ang="0">
                  <a:pos x="59" y="130"/>
                </a:cxn>
                <a:cxn ang="0">
                  <a:pos x="57" y="135"/>
                </a:cxn>
                <a:cxn ang="0">
                  <a:pos x="50" y="147"/>
                </a:cxn>
                <a:cxn ang="0">
                  <a:pos x="50" y="156"/>
                </a:cxn>
                <a:cxn ang="0">
                  <a:pos x="31" y="180"/>
                </a:cxn>
                <a:cxn ang="0">
                  <a:pos x="47" y="187"/>
                </a:cxn>
                <a:cxn ang="0">
                  <a:pos x="33" y="204"/>
                </a:cxn>
                <a:cxn ang="0">
                  <a:pos x="26" y="218"/>
                </a:cxn>
                <a:cxn ang="0">
                  <a:pos x="26" y="223"/>
                </a:cxn>
                <a:cxn ang="0">
                  <a:pos x="21" y="244"/>
                </a:cxn>
                <a:cxn ang="0">
                  <a:pos x="2" y="260"/>
                </a:cxn>
                <a:cxn ang="0">
                  <a:pos x="2" y="286"/>
                </a:cxn>
                <a:cxn ang="0">
                  <a:pos x="28" y="301"/>
                </a:cxn>
                <a:cxn ang="0">
                  <a:pos x="9" y="294"/>
                </a:cxn>
                <a:cxn ang="0">
                  <a:pos x="28" y="301"/>
                </a:cxn>
                <a:cxn ang="0">
                  <a:pos x="38" y="305"/>
                </a:cxn>
                <a:cxn ang="0">
                  <a:pos x="33" y="320"/>
                </a:cxn>
                <a:cxn ang="0">
                  <a:pos x="45" y="322"/>
                </a:cxn>
                <a:cxn ang="0">
                  <a:pos x="59" y="324"/>
                </a:cxn>
                <a:cxn ang="0">
                  <a:pos x="76" y="327"/>
                </a:cxn>
                <a:cxn ang="0">
                  <a:pos x="80" y="334"/>
                </a:cxn>
                <a:cxn ang="0">
                  <a:pos x="85" y="324"/>
                </a:cxn>
                <a:cxn ang="0">
                  <a:pos x="68" y="301"/>
                </a:cxn>
                <a:cxn ang="0">
                  <a:pos x="59" y="246"/>
                </a:cxn>
                <a:cxn ang="0">
                  <a:pos x="64" y="230"/>
                </a:cxn>
                <a:cxn ang="0">
                  <a:pos x="71" y="218"/>
                </a:cxn>
                <a:cxn ang="0">
                  <a:pos x="76" y="211"/>
                </a:cxn>
                <a:cxn ang="0">
                  <a:pos x="76" y="208"/>
                </a:cxn>
                <a:cxn ang="0">
                  <a:pos x="80" y="189"/>
                </a:cxn>
                <a:cxn ang="0">
                  <a:pos x="83" y="182"/>
                </a:cxn>
                <a:cxn ang="0">
                  <a:pos x="94" y="173"/>
                </a:cxn>
                <a:cxn ang="0">
                  <a:pos x="87" y="161"/>
                </a:cxn>
                <a:cxn ang="0">
                  <a:pos x="106" y="159"/>
                </a:cxn>
                <a:cxn ang="0">
                  <a:pos x="106" y="151"/>
                </a:cxn>
                <a:cxn ang="0">
                  <a:pos x="111" y="140"/>
                </a:cxn>
                <a:cxn ang="0">
                  <a:pos x="118" y="133"/>
                </a:cxn>
                <a:cxn ang="0">
                  <a:pos x="135" y="121"/>
                </a:cxn>
                <a:cxn ang="0">
                  <a:pos x="130" y="114"/>
                </a:cxn>
                <a:cxn ang="0">
                  <a:pos x="173" y="80"/>
                </a:cxn>
                <a:cxn ang="0">
                  <a:pos x="241" y="52"/>
                </a:cxn>
                <a:cxn ang="0">
                  <a:pos x="248" y="28"/>
                </a:cxn>
                <a:cxn ang="0">
                  <a:pos x="241" y="2"/>
                </a:cxn>
                <a:cxn ang="0">
                  <a:pos x="225" y="0"/>
                </a:cxn>
              </a:cxnLst>
              <a:rect l="0" t="0" r="r" b="b"/>
              <a:pathLst>
                <a:path w="251" h="334">
                  <a:moveTo>
                    <a:pt x="225" y="0"/>
                  </a:moveTo>
                  <a:lnTo>
                    <a:pt x="182" y="40"/>
                  </a:lnTo>
                  <a:lnTo>
                    <a:pt x="156" y="50"/>
                  </a:lnTo>
                  <a:lnTo>
                    <a:pt x="135" y="40"/>
                  </a:lnTo>
                  <a:lnTo>
                    <a:pt x="135" y="57"/>
                  </a:lnTo>
                  <a:lnTo>
                    <a:pt x="132" y="57"/>
                  </a:lnTo>
                  <a:lnTo>
                    <a:pt x="135" y="54"/>
                  </a:lnTo>
                  <a:lnTo>
                    <a:pt x="128" y="50"/>
                  </a:lnTo>
                  <a:lnTo>
                    <a:pt x="104" y="71"/>
                  </a:lnTo>
                  <a:lnTo>
                    <a:pt x="85" y="99"/>
                  </a:lnTo>
                  <a:lnTo>
                    <a:pt x="68" y="111"/>
                  </a:lnTo>
                  <a:lnTo>
                    <a:pt x="59" y="104"/>
                  </a:lnTo>
                  <a:lnTo>
                    <a:pt x="57" y="114"/>
                  </a:lnTo>
                  <a:lnTo>
                    <a:pt x="57" y="121"/>
                  </a:lnTo>
                  <a:lnTo>
                    <a:pt x="61" y="121"/>
                  </a:lnTo>
                  <a:lnTo>
                    <a:pt x="59" y="130"/>
                  </a:lnTo>
                  <a:lnTo>
                    <a:pt x="66" y="133"/>
                  </a:lnTo>
                  <a:lnTo>
                    <a:pt x="57" y="135"/>
                  </a:lnTo>
                  <a:lnTo>
                    <a:pt x="64" y="147"/>
                  </a:lnTo>
                  <a:lnTo>
                    <a:pt x="50" y="147"/>
                  </a:lnTo>
                  <a:lnTo>
                    <a:pt x="57" y="154"/>
                  </a:lnTo>
                  <a:lnTo>
                    <a:pt x="50" y="156"/>
                  </a:lnTo>
                  <a:lnTo>
                    <a:pt x="52" y="159"/>
                  </a:lnTo>
                  <a:lnTo>
                    <a:pt x="31" y="180"/>
                  </a:lnTo>
                  <a:lnTo>
                    <a:pt x="35" y="192"/>
                  </a:lnTo>
                  <a:lnTo>
                    <a:pt x="47" y="187"/>
                  </a:lnTo>
                  <a:lnTo>
                    <a:pt x="35" y="201"/>
                  </a:lnTo>
                  <a:lnTo>
                    <a:pt x="33" y="204"/>
                  </a:lnTo>
                  <a:lnTo>
                    <a:pt x="24" y="213"/>
                  </a:lnTo>
                  <a:lnTo>
                    <a:pt x="26" y="218"/>
                  </a:lnTo>
                  <a:lnTo>
                    <a:pt x="21" y="220"/>
                  </a:lnTo>
                  <a:lnTo>
                    <a:pt x="26" y="223"/>
                  </a:lnTo>
                  <a:lnTo>
                    <a:pt x="14" y="227"/>
                  </a:lnTo>
                  <a:lnTo>
                    <a:pt x="21" y="244"/>
                  </a:lnTo>
                  <a:lnTo>
                    <a:pt x="14" y="263"/>
                  </a:lnTo>
                  <a:lnTo>
                    <a:pt x="2" y="260"/>
                  </a:lnTo>
                  <a:lnTo>
                    <a:pt x="0" y="277"/>
                  </a:lnTo>
                  <a:lnTo>
                    <a:pt x="2" y="286"/>
                  </a:lnTo>
                  <a:lnTo>
                    <a:pt x="28" y="289"/>
                  </a:lnTo>
                  <a:lnTo>
                    <a:pt x="28" y="301"/>
                  </a:lnTo>
                  <a:lnTo>
                    <a:pt x="24" y="294"/>
                  </a:lnTo>
                  <a:lnTo>
                    <a:pt x="9" y="294"/>
                  </a:lnTo>
                  <a:lnTo>
                    <a:pt x="28" y="317"/>
                  </a:lnTo>
                  <a:lnTo>
                    <a:pt x="28" y="301"/>
                  </a:lnTo>
                  <a:lnTo>
                    <a:pt x="31" y="301"/>
                  </a:lnTo>
                  <a:lnTo>
                    <a:pt x="38" y="305"/>
                  </a:lnTo>
                  <a:lnTo>
                    <a:pt x="31" y="308"/>
                  </a:lnTo>
                  <a:lnTo>
                    <a:pt x="33" y="320"/>
                  </a:lnTo>
                  <a:lnTo>
                    <a:pt x="45" y="322"/>
                  </a:lnTo>
                  <a:lnTo>
                    <a:pt x="45" y="322"/>
                  </a:lnTo>
                  <a:lnTo>
                    <a:pt x="54" y="331"/>
                  </a:lnTo>
                  <a:lnTo>
                    <a:pt x="59" y="324"/>
                  </a:lnTo>
                  <a:lnTo>
                    <a:pt x="78" y="331"/>
                  </a:lnTo>
                  <a:lnTo>
                    <a:pt x="76" y="327"/>
                  </a:lnTo>
                  <a:lnTo>
                    <a:pt x="78" y="327"/>
                  </a:lnTo>
                  <a:lnTo>
                    <a:pt x="80" y="334"/>
                  </a:lnTo>
                  <a:lnTo>
                    <a:pt x="87" y="327"/>
                  </a:lnTo>
                  <a:lnTo>
                    <a:pt x="85" y="324"/>
                  </a:lnTo>
                  <a:lnTo>
                    <a:pt x="92" y="322"/>
                  </a:lnTo>
                  <a:lnTo>
                    <a:pt x="68" y="301"/>
                  </a:lnTo>
                  <a:lnTo>
                    <a:pt x="59" y="268"/>
                  </a:lnTo>
                  <a:lnTo>
                    <a:pt x="59" y="246"/>
                  </a:lnTo>
                  <a:lnTo>
                    <a:pt x="66" y="232"/>
                  </a:lnTo>
                  <a:lnTo>
                    <a:pt x="64" y="230"/>
                  </a:lnTo>
                  <a:lnTo>
                    <a:pt x="71" y="227"/>
                  </a:lnTo>
                  <a:lnTo>
                    <a:pt x="71" y="218"/>
                  </a:lnTo>
                  <a:lnTo>
                    <a:pt x="68" y="218"/>
                  </a:lnTo>
                  <a:lnTo>
                    <a:pt x="76" y="211"/>
                  </a:lnTo>
                  <a:lnTo>
                    <a:pt x="64" y="204"/>
                  </a:lnTo>
                  <a:lnTo>
                    <a:pt x="76" y="208"/>
                  </a:lnTo>
                  <a:lnTo>
                    <a:pt x="85" y="196"/>
                  </a:lnTo>
                  <a:lnTo>
                    <a:pt x="80" y="189"/>
                  </a:lnTo>
                  <a:lnTo>
                    <a:pt x="92" y="192"/>
                  </a:lnTo>
                  <a:lnTo>
                    <a:pt x="83" y="182"/>
                  </a:lnTo>
                  <a:lnTo>
                    <a:pt x="92" y="185"/>
                  </a:lnTo>
                  <a:lnTo>
                    <a:pt x="94" y="173"/>
                  </a:lnTo>
                  <a:lnTo>
                    <a:pt x="85" y="166"/>
                  </a:lnTo>
                  <a:lnTo>
                    <a:pt x="87" y="161"/>
                  </a:lnTo>
                  <a:lnTo>
                    <a:pt x="97" y="173"/>
                  </a:lnTo>
                  <a:lnTo>
                    <a:pt x="106" y="159"/>
                  </a:lnTo>
                  <a:lnTo>
                    <a:pt x="102" y="147"/>
                  </a:lnTo>
                  <a:lnTo>
                    <a:pt x="106" y="151"/>
                  </a:lnTo>
                  <a:lnTo>
                    <a:pt x="113" y="144"/>
                  </a:lnTo>
                  <a:lnTo>
                    <a:pt x="111" y="140"/>
                  </a:lnTo>
                  <a:lnTo>
                    <a:pt x="125" y="144"/>
                  </a:lnTo>
                  <a:lnTo>
                    <a:pt x="118" y="133"/>
                  </a:lnTo>
                  <a:lnTo>
                    <a:pt x="125" y="135"/>
                  </a:lnTo>
                  <a:lnTo>
                    <a:pt x="135" y="121"/>
                  </a:lnTo>
                  <a:lnTo>
                    <a:pt x="130" y="116"/>
                  </a:lnTo>
                  <a:lnTo>
                    <a:pt x="130" y="114"/>
                  </a:lnTo>
                  <a:lnTo>
                    <a:pt x="142" y="114"/>
                  </a:lnTo>
                  <a:lnTo>
                    <a:pt x="173" y="80"/>
                  </a:lnTo>
                  <a:lnTo>
                    <a:pt x="175" y="85"/>
                  </a:lnTo>
                  <a:lnTo>
                    <a:pt x="241" y="52"/>
                  </a:lnTo>
                  <a:lnTo>
                    <a:pt x="251" y="28"/>
                  </a:lnTo>
                  <a:lnTo>
                    <a:pt x="248" y="28"/>
                  </a:lnTo>
                  <a:lnTo>
                    <a:pt x="251" y="21"/>
                  </a:lnTo>
                  <a:lnTo>
                    <a:pt x="241" y="2"/>
                  </a:lnTo>
                  <a:lnTo>
                    <a:pt x="225" y="0"/>
                  </a:lnTo>
                  <a:lnTo>
                    <a:pt x="225"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42" name="Freeform 108"/>
            <p:cNvSpPr>
              <a:spLocks/>
            </p:cNvSpPr>
            <p:nvPr/>
          </p:nvSpPr>
          <p:spPr bwMode="auto">
            <a:xfrm>
              <a:off x="5389563" y="1165226"/>
              <a:ext cx="55563" cy="57150"/>
            </a:xfrm>
            <a:custGeom>
              <a:avLst/>
              <a:gdLst/>
              <a:ahLst/>
              <a:cxnLst>
                <a:cxn ang="0">
                  <a:pos x="16" y="0"/>
                </a:cxn>
                <a:cxn ang="0">
                  <a:pos x="9" y="3"/>
                </a:cxn>
                <a:cxn ang="0">
                  <a:pos x="2" y="17"/>
                </a:cxn>
                <a:cxn ang="0">
                  <a:pos x="0" y="29"/>
                </a:cxn>
                <a:cxn ang="0">
                  <a:pos x="2" y="36"/>
                </a:cxn>
                <a:cxn ang="0">
                  <a:pos x="7" y="33"/>
                </a:cxn>
                <a:cxn ang="0">
                  <a:pos x="7" y="31"/>
                </a:cxn>
                <a:cxn ang="0">
                  <a:pos x="14" y="36"/>
                </a:cxn>
                <a:cxn ang="0">
                  <a:pos x="35" y="19"/>
                </a:cxn>
                <a:cxn ang="0">
                  <a:pos x="16" y="0"/>
                </a:cxn>
                <a:cxn ang="0">
                  <a:pos x="16" y="0"/>
                </a:cxn>
              </a:cxnLst>
              <a:rect l="0" t="0" r="r" b="b"/>
              <a:pathLst>
                <a:path w="35" h="36">
                  <a:moveTo>
                    <a:pt x="16" y="0"/>
                  </a:moveTo>
                  <a:lnTo>
                    <a:pt x="9" y="3"/>
                  </a:lnTo>
                  <a:lnTo>
                    <a:pt x="2" y="17"/>
                  </a:lnTo>
                  <a:lnTo>
                    <a:pt x="0" y="29"/>
                  </a:lnTo>
                  <a:lnTo>
                    <a:pt x="2" y="36"/>
                  </a:lnTo>
                  <a:lnTo>
                    <a:pt x="7" y="33"/>
                  </a:lnTo>
                  <a:lnTo>
                    <a:pt x="7" y="31"/>
                  </a:lnTo>
                  <a:lnTo>
                    <a:pt x="14" y="36"/>
                  </a:lnTo>
                  <a:lnTo>
                    <a:pt x="35" y="19"/>
                  </a:lnTo>
                  <a:lnTo>
                    <a:pt x="16" y="0"/>
                  </a:lnTo>
                  <a:lnTo>
                    <a:pt x="16"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43" name="Freeform 109"/>
            <p:cNvSpPr>
              <a:spLocks/>
            </p:cNvSpPr>
            <p:nvPr/>
          </p:nvSpPr>
          <p:spPr bwMode="auto">
            <a:xfrm>
              <a:off x="7656513" y="2187576"/>
              <a:ext cx="26988" cy="23813"/>
            </a:xfrm>
            <a:custGeom>
              <a:avLst/>
              <a:gdLst/>
              <a:ahLst/>
              <a:cxnLst>
                <a:cxn ang="0">
                  <a:pos x="15" y="0"/>
                </a:cxn>
                <a:cxn ang="0">
                  <a:pos x="7" y="3"/>
                </a:cxn>
                <a:cxn ang="0">
                  <a:pos x="0" y="12"/>
                </a:cxn>
                <a:cxn ang="0">
                  <a:pos x="3" y="15"/>
                </a:cxn>
                <a:cxn ang="0">
                  <a:pos x="17" y="5"/>
                </a:cxn>
                <a:cxn ang="0">
                  <a:pos x="15" y="0"/>
                </a:cxn>
                <a:cxn ang="0">
                  <a:pos x="15" y="0"/>
                </a:cxn>
              </a:cxnLst>
              <a:rect l="0" t="0" r="r" b="b"/>
              <a:pathLst>
                <a:path w="17" h="15">
                  <a:moveTo>
                    <a:pt x="15" y="0"/>
                  </a:moveTo>
                  <a:lnTo>
                    <a:pt x="7" y="3"/>
                  </a:lnTo>
                  <a:lnTo>
                    <a:pt x="0" y="12"/>
                  </a:lnTo>
                  <a:lnTo>
                    <a:pt x="3" y="15"/>
                  </a:lnTo>
                  <a:lnTo>
                    <a:pt x="17" y="5"/>
                  </a:lnTo>
                  <a:lnTo>
                    <a:pt x="15" y="0"/>
                  </a:lnTo>
                  <a:lnTo>
                    <a:pt x="1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44" name="Freeform 110"/>
            <p:cNvSpPr>
              <a:spLocks/>
            </p:cNvSpPr>
            <p:nvPr/>
          </p:nvSpPr>
          <p:spPr bwMode="auto">
            <a:xfrm>
              <a:off x="8299450" y="1027113"/>
              <a:ext cx="93663" cy="55563"/>
            </a:xfrm>
            <a:custGeom>
              <a:avLst/>
              <a:gdLst/>
              <a:ahLst/>
              <a:cxnLst>
                <a:cxn ang="0">
                  <a:pos x="38" y="0"/>
                </a:cxn>
                <a:cxn ang="0">
                  <a:pos x="26" y="2"/>
                </a:cxn>
                <a:cxn ang="0">
                  <a:pos x="21" y="2"/>
                </a:cxn>
                <a:cxn ang="0">
                  <a:pos x="0" y="26"/>
                </a:cxn>
                <a:cxn ang="0">
                  <a:pos x="7" y="35"/>
                </a:cxn>
                <a:cxn ang="0">
                  <a:pos x="24" y="30"/>
                </a:cxn>
                <a:cxn ang="0">
                  <a:pos x="38" y="33"/>
                </a:cxn>
                <a:cxn ang="0">
                  <a:pos x="57" y="26"/>
                </a:cxn>
                <a:cxn ang="0">
                  <a:pos x="59" y="14"/>
                </a:cxn>
                <a:cxn ang="0">
                  <a:pos x="38" y="0"/>
                </a:cxn>
                <a:cxn ang="0">
                  <a:pos x="38" y="0"/>
                </a:cxn>
              </a:cxnLst>
              <a:rect l="0" t="0" r="r" b="b"/>
              <a:pathLst>
                <a:path w="59" h="35">
                  <a:moveTo>
                    <a:pt x="38" y="0"/>
                  </a:moveTo>
                  <a:lnTo>
                    <a:pt x="26" y="2"/>
                  </a:lnTo>
                  <a:lnTo>
                    <a:pt x="21" y="2"/>
                  </a:lnTo>
                  <a:lnTo>
                    <a:pt x="0" y="26"/>
                  </a:lnTo>
                  <a:lnTo>
                    <a:pt x="7" y="35"/>
                  </a:lnTo>
                  <a:lnTo>
                    <a:pt x="24" y="30"/>
                  </a:lnTo>
                  <a:lnTo>
                    <a:pt x="38" y="33"/>
                  </a:lnTo>
                  <a:lnTo>
                    <a:pt x="57" y="26"/>
                  </a:lnTo>
                  <a:lnTo>
                    <a:pt x="59" y="14"/>
                  </a:lnTo>
                  <a:lnTo>
                    <a:pt x="38" y="0"/>
                  </a:lnTo>
                  <a:lnTo>
                    <a:pt x="38"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5" name="Freeform 111"/>
            <p:cNvSpPr>
              <a:spLocks/>
            </p:cNvSpPr>
            <p:nvPr/>
          </p:nvSpPr>
          <p:spPr bwMode="auto">
            <a:xfrm>
              <a:off x="8062913" y="1131888"/>
              <a:ext cx="41275" cy="38100"/>
            </a:xfrm>
            <a:custGeom>
              <a:avLst/>
              <a:gdLst/>
              <a:ahLst/>
              <a:cxnLst>
                <a:cxn ang="0">
                  <a:pos x="5" y="0"/>
                </a:cxn>
                <a:cxn ang="0">
                  <a:pos x="0" y="7"/>
                </a:cxn>
                <a:cxn ang="0">
                  <a:pos x="12" y="21"/>
                </a:cxn>
                <a:cxn ang="0">
                  <a:pos x="24" y="24"/>
                </a:cxn>
                <a:cxn ang="0">
                  <a:pos x="26" y="12"/>
                </a:cxn>
                <a:cxn ang="0">
                  <a:pos x="5" y="0"/>
                </a:cxn>
                <a:cxn ang="0">
                  <a:pos x="5" y="0"/>
                </a:cxn>
              </a:cxnLst>
              <a:rect l="0" t="0" r="r" b="b"/>
              <a:pathLst>
                <a:path w="26" h="24">
                  <a:moveTo>
                    <a:pt x="5" y="0"/>
                  </a:moveTo>
                  <a:lnTo>
                    <a:pt x="0" y="7"/>
                  </a:lnTo>
                  <a:lnTo>
                    <a:pt x="12" y="21"/>
                  </a:lnTo>
                  <a:lnTo>
                    <a:pt x="24" y="24"/>
                  </a:lnTo>
                  <a:lnTo>
                    <a:pt x="26" y="12"/>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46" name="Freeform 112"/>
            <p:cNvSpPr>
              <a:spLocks/>
            </p:cNvSpPr>
            <p:nvPr/>
          </p:nvSpPr>
          <p:spPr bwMode="auto">
            <a:xfrm>
              <a:off x="7780338" y="2033588"/>
              <a:ext cx="26988" cy="34925"/>
            </a:xfrm>
            <a:custGeom>
              <a:avLst/>
              <a:gdLst/>
              <a:ahLst/>
              <a:cxnLst>
                <a:cxn ang="0">
                  <a:pos x="17" y="0"/>
                </a:cxn>
                <a:cxn ang="0">
                  <a:pos x="3" y="12"/>
                </a:cxn>
                <a:cxn ang="0">
                  <a:pos x="0" y="22"/>
                </a:cxn>
                <a:cxn ang="0">
                  <a:pos x="17" y="12"/>
                </a:cxn>
                <a:cxn ang="0">
                  <a:pos x="17" y="7"/>
                </a:cxn>
                <a:cxn ang="0">
                  <a:pos x="17" y="0"/>
                </a:cxn>
                <a:cxn ang="0">
                  <a:pos x="17" y="0"/>
                </a:cxn>
              </a:cxnLst>
              <a:rect l="0" t="0" r="r" b="b"/>
              <a:pathLst>
                <a:path w="17" h="22">
                  <a:moveTo>
                    <a:pt x="17" y="0"/>
                  </a:moveTo>
                  <a:lnTo>
                    <a:pt x="3" y="12"/>
                  </a:lnTo>
                  <a:lnTo>
                    <a:pt x="0" y="22"/>
                  </a:lnTo>
                  <a:lnTo>
                    <a:pt x="17" y="12"/>
                  </a:lnTo>
                  <a:lnTo>
                    <a:pt x="17" y="7"/>
                  </a:lnTo>
                  <a:lnTo>
                    <a:pt x="17" y="0"/>
                  </a:lnTo>
                  <a:lnTo>
                    <a:pt x="1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47" name="Freeform 113"/>
            <p:cNvSpPr>
              <a:spLocks/>
            </p:cNvSpPr>
            <p:nvPr/>
          </p:nvSpPr>
          <p:spPr bwMode="auto">
            <a:xfrm>
              <a:off x="7431088" y="854076"/>
              <a:ext cx="95250" cy="55563"/>
            </a:xfrm>
            <a:custGeom>
              <a:avLst/>
              <a:gdLst/>
              <a:ahLst/>
              <a:cxnLst>
                <a:cxn ang="0">
                  <a:pos x="29" y="0"/>
                </a:cxn>
                <a:cxn ang="0">
                  <a:pos x="19" y="0"/>
                </a:cxn>
                <a:cxn ang="0">
                  <a:pos x="12" y="19"/>
                </a:cxn>
                <a:cxn ang="0">
                  <a:pos x="0" y="23"/>
                </a:cxn>
                <a:cxn ang="0">
                  <a:pos x="5" y="28"/>
                </a:cxn>
                <a:cxn ang="0">
                  <a:pos x="60" y="35"/>
                </a:cxn>
                <a:cxn ang="0">
                  <a:pos x="57" y="19"/>
                </a:cxn>
                <a:cxn ang="0">
                  <a:pos x="45" y="2"/>
                </a:cxn>
                <a:cxn ang="0">
                  <a:pos x="29" y="0"/>
                </a:cxn>
                <a:cxn ang="0">
                  <a:pos x="29" y="0"/>
                </a:cxn>
              </a:cxnLst>
              <a:rect l="0" t="0" r="r" b="b"/>
              <a:pathLst>
                <a:path w="60" h="35">
                  <a:moveTo>
                    <a:pt x="29" y="0"/>
                  </a:moveTo>
                  <a:lnTo>
                    <a:pt x="19" y="0"/>
                  </a:lnTo>
                  <a:lnTo>
                    <a:pt x="12" y="19"/>
                  </a:lnTo>
                  <a:lnTo>
                    <a:pt x="0" y="23"/>
                  </a:lnTo>
                  <a:lnTo>
                    <a:pt x="5" y="28"/>
                  </a:lnTo>
                  <a:lnTo>
                    <a:pt x="60" y="35"/>
                  </a:lnTo>
                  <a:lnTo>
                    <a:pt x="57" y="19"/>
                  </a:lnTo>
                  <a:lnTo>
                    <a:pt x="45" y="2"/>
                  </a:lnTo>
                  <a:lnTo>
                    <a:pt x="29" y="0"/>
                  </a:lnTo>
                  <a:lnTo>
                    <a:pt x="2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8" name="Freeform 114"/>
            <p:cNvSpPr>
              <a:spLocks/>
            </p:cNvSpPr>
            <p:nvPr/>
          </p:nvSpPr>
          <p:spPr bwMode="auto">
            <a:xfrm>
              <a:off x="7443788" y="815976"/>
              <a:ext cx="25400" cy="46038"/>
            </a:xfrm>
            <a:custGeom>
              <a:avLst/>
              <a:gdLst/>
              <a:ahLst/>
              <a:cxnLst>
                <a:cxn ang="0">
                  <a:pos x="7" y="0"/>
                </a:cxn>
                <a:cxn ang="0">
                  <a:pos x="0" y="10"/>
                </a:cxn>
                <a:cxn ang="0">
                  <a:pos x="2" y="21"/>
                </a:cxn>
                <a:cxn ang="0">
                  <a:pos x="7" y="29"/>
                </a:cxn>
                <a:cxn ang="0">
                  <a:pos x="16" y="12"/>
                </a:cxn>
                <a:cxn ang="0">
                  <a:pos x="7" y="0"/>
                </a:cxn>
                <a:cxn ang="0">
                  <a:pos x="7" y="0"/>
                </a:cxn>
              </a:cxnLst>
              <a:rect l="0" t="0" r="r" b="b"/>
              <a:pathLst>
                <a:path w="16" h="29">
                  <a:moveTo>
                    <a:pt x="7" y="0"/>
                  </a:moveTo>
                  <a:lnTo>
                    <a:pt x="0" y="10"/>
                  </a:lnTo>
                  <a:lnTo>
                    <a:pt x="2" y="21"/>
                  </a:lnTo>
                  <a:lnTo>
                    <a:pt x="7" y="29"/>
                  </a:lnTo>
                  <a:lnTo>
                    <a:pt x="16" y="12"/>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49" name="Freeform 115"/>
            <p:cNvSpPr>
              <a:spLocks/>
            </p:cNvSpPr>
            <p:nvPr/>
          </p:nvSpPr>
          <p:spPr bwMode="auto">
            <a:xfrm>
              <a:off x="7578725" y="706438"/>
              <a:ext cx="119063" cy="79375"/>
            </a:xfrm>
            <a:custGeom>
              <a:avLst/>
              <a:gdLst/>
              <a:ahLst/>
              <a:cxnLst>
                <a:cxn ang="0">
                  <a:pos x="0" y="0"/>
                </a:cxn>
                <a:cxn ang="0">
                  <a:pos x="14" y="34"/>
                </a:cxn>
                <a:cxn ang="0">
                  <a:pos x="45" y="50"/>
                </a:cxn>
                <a:cxn ang="0">
                  <a:pos x="66" y="45"/>
                </a:cxn>
                <a:cxn ang="0">
                  <a:pos x="75" y="29"/>
                </a:cxn>
                <a:cxn ang="0">
                  <a:pos x="35" y="19"/>
                </a:cxn>
                <a:cxn ang="0">
                  <a:pos x="40" y="12"/>
                </a:cxn>
                <a:cxn ang="0">
                  <a:pos x="0" y="0"/>
                </a:cxn>
                <a:cxn ang="0">
                  <a:pos x="0" y="0"/>
                </a:cxn>
              </a:cxnLst>
              <a:rect l="0" t="0" r="r" b="b"/>
              <a:pathLst>
                <a:path w="75" h="50">
                  <a:moveTo>
                    <a:pt x="0" y="0"/>
                  </a:moveTo>
                  <a:lnTo>
                    <a:pt x="14" y="34"/>
                  </a:lnTo>
                  <a:lnTo>
                    <a:pt x="45" y="50"/>
                  </a:lnTo>
                  <a:lnTo>
                    <a:pt x="66" y="45"/>
                  </a:lnTo>
                  <a:lnTo>
                    <a:pt x="75" y="29"/>
                  </a:lnTo>
                  <a:lnTo>
                    <a:pt x="35" y="19"/>
                  </a:lnTo>
                  <a:lnTo>
                    <a:pt x="40" y="1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0" name="Freeform 116"/>
            <p:cNvSpPr>
              <a:spLocks noEditPoints="1"/>
            </p:cNvSpPr>
            <p:nvPr/>
          </p:nvSpPr>
          <p:spPr bwMode="auto">
            <a:xfrm>
              <a:off x="7364413" y="650876"/>
              <a:ext cx="209550" cy="142875"/>
            </a:xfrm>
            <a:custGeom>
              <a:avLst/>
              <a:gdLst/>
              <a:ahLst/>
              <a:cxnLst>
                <a:cxn ang="0">
                  <a:pos x="45" y="78"/>
                </a:cxn>
                <a:cxn ang="0">
                  <a:pos x="45" y="73"/>
                </a:cxn>
                <a:cxn ang="0">
                  <a:pos x="47" y="76"/>
                </a:cxn>
                <a:cxn ang="0">
                  <a:pos x="45" y="78"/>
                </a:cxn>
                <a:cxn ang="0">
                  <a:pos x="45" y="78"/>
                </a:cxn>
                <a:cxn ang="0">
                  <a:pos x="90" y="64"/>
                </a:cxn>
                <a:cxn ang="0">
                  <a:pos x="85" y="59"/>
                </a:cxn>
                <a:cxn ang="0">
                  <a:pos x="83" y="52"/>
                </a:cxn>
                <a:cxn ang="0">
                  <a:pos x="90" y="64"/>
                </a:cxn>
                <a:cxn ang="0">
                  <a:pos x="90" y="64"/>
                </a:cxn>
                <a:cxn ang="0">
                  <a:pos x="85" y="28"/>
                </a:cxn>
                <a:cxn ang="0">
                  <a:pos x="76" y="14"/>
                </a:cxn>
                <a:cxn ang="0">
                  <a:pos x="87" y="28"/>
                </a:cxn>
                <a:cxn ang="0">
                  <a:pos x="85" y="28"/>
                </a:cxn>
                <a:cxn ang="0">
                  <a:pos x="85" y="28"/>
                </a:cxn>
                <a:cxn ang="0">
                  <a:pos x="35" y="0"/>
                </a:cxn>
                <a:cxn ang="0">
                  <a:pos x="7" y="16"/>
                </a:cxn>
                <a:cxn ang="0">
                  <a:pos x="12" y="26"/>
                </a:cxn>
                <a:cxn ang="0">
                  <a:pos x="2" y="38"/>
                </a:cxn>
                <a:cxn ang="0">
                  <a:pos x="9" y="50"/>
                </a:cxn>
                <a:cxn ang="0">
                  <a:pos x="0" y="50"/>
                </a:cxn>
                <a:cxn ang="0">
                  <a:pos x="21" y="80"/>
                </a:cxn>
                <a:cxn ang="0">
                  <a:pos x="40" y="90"/>
                </a:cxn>
                <a:cxn ang="0">
                  <a:pos x="45" y="80"/>
                </a:cxn>
                <a:cxn ang="0">
                  <a:pos x="47" y="83"/>
                </a:cxn>
                <a:cxn ang="0">
                  <a:pos x="76" y="69"/>
                </a:cxn>
                <a:cxn ang="0">
                  <a:pos x="80" y="83"/>
                </a:cxn>
                <a:cxn ang="0">
                  <a:pos x="102" y="73"/>
                </a:cxn>
                <a:cxn ang="0">
                  <a:pos x="92" y="69"/>
                </a:cxn>
                <a:cxn ang="0">
                  <a:pos x="111" y="69"/>
                </a:cxn>
                <a:cxn ang="0">
                  <a:pos x="120" y="57"/>
                </a:cxn>
                <a:cxn ang="0">
                  <a:pos x="118" y="47"/>
                </a:cxn>
                <a:cxn ang="0">
                  <a:pos x="132" y="45"/>
                </a:cxn>
                <a:cxn ang="0">
                  <a:pos x="71" y="5"/>
                </a:cxn>
                <a:cxn ang="0">
                  <a:pos x="68" y="7"/>
                </a:cxn>
                <a:cxn ang="0">
                  <a:pos x="73" y="12"/>
                </a:cxn>
                <a:cxn ang="0">
                  <a:pos x="59" y="12"/>
                </a:cxn>
                <a:cxn ang="0">
                  <a:pos x="61" y="28"/>
                </a:cxn>
                <a:cxn ang="0">
                  <a:pos x="59" y="35"/>
                </a:cxn>
                <a:cxn ang="0">
                  <a:pos x="57" y="35"/>
                </a:cxn>
                <a:cxn ang="0">
                  <a:pos x="57" y="24"/>
                </a:cxn>
                <a:cxn ang="0">
                  <a:pos x="50" y="21"/>
                </a:cxn>
                <a:cxn ang="0">
                  <a:pos x="35" y="0"/>
                </a:cxn>
                <a:cxn ang="0">
                  <a:pos x="35" y="0"/>
                </a:cxn>
              </a:cxnLst>
              <a:rect l="0" t="0" r="r" b="b"/>
              <a:pathLst>
                <a:path w="132" h="90">
                  <a:moveTo>
                    <a:pt x="45" y="78"/>
                  </a:moveTo>
                  <a:lnTo>
                    <a:pt x="45" y="73"/>
                  </a:lnTo>
                  <a:lnTo>
                    <a:pt x="47" y="76"/>
                  </a:lnTo>
                  <a:lnTo>
                    <a:pt x="45" y="78"/>
                  </a:lnTo>
                  <a:lnTo>
                    <a:pt x="45" y="78"/>
                  </a:lnTo>
                  <a:close/>
                  <a:moveTo>
                    <a:pt x="90" y="64"/>
                  </a:moveTo>
                  <a:lnTo>
                    <a:pt x="85" y="59"/>
                  </a:lnTo>
                  <a:lnTo>
                    <a:pt x="83" y="52"/>
                  </a:lnTo>
                  <a:lnTo>
                    <a:pt x="90" y="64"/>
                  </a:lnTo>
                  <a:lnTo>
                    <a:pt x="90" y="64"/>
                  </a:lnTo>
                  <a:close/>
                  <a:moveTo>
                    <a:pt x="85" y="28"/>
                  </a:moveTo>
                  <a:lnTo>
                    <a:pt x="76" y="14"/>
                  </a:lnTo>
                  <a:lnTo>
                    <a:pt x="87" y="28"/>
                  </a:lnTo>
                  <a:lnTo>
                    <a:pt x="85" y="28"/>
                  </a:lnTo>
                  <a:lnTo>
                    <a:pt x="85" y="28"/>
                  </a:lnTo>
                  <a:close/>
                  <a:moveTo>
                    <a:pt x="35" y="0"/>
                  </a:moveTo>
                  <a:lnTo>
                    <a:pt x="7" y="16"/>
                  </a:lnTo>
                  <a:lnTo>
                    <a:pt x="12" y="26"/>
                  </a:lnTo>
                  <a:lnTo>
                    <a:pt x="2" y="38"/>
                  </a:lnTo>
                  <a:lnTo>
                    <a:pt x="9" y="50"/>
                  </a:lnTo>
                  <a:lnTo>
                    <a:pt x="0" y="50"/>
                  </a:lnTo>
                  <a:lnTo>
                    <a:pt x="21" y="80"/>
                  </a:lnTo>
                  <a:lnTo>
                    <a:pt x="40" y="90"/>
                  </a:lnTo>
                  <a:lnTo>
                    <a:pt x="45" y="80"/>
                  </a:lnTo>
                  <a:lnTo>
                    <a:pt x="47" y="83"/>
                  </a:lnTo>
                  <a:lnTo>
                    <a:pt x="76" y="69"/>
                  </a:lnTo>
                  <a:lnTo>
                    <a:pt x="80" y="83"/>
                  </a:lnTo>
                  <a:lnTo>
                    <a:pt x="102" y="73"/>
                  </a:lnTo>
                  <a:lnTo>
                    <a:pt x="92" y="69"/>
                  </a:lnTo>
                  <a:lnTo>
                    <a:pt x="111" y="69"/>
                  </a:lnTo>
                  <a:lnTo>
                    <a:pt x="120" y="57"/>
                  </a:lnTo>
                  <a:lnTo>
                    <a:pt x="118" y="47"/>
                  </a:lnTo>
                  <a:lnTo>
                    <a:pt x="132" y="45"/>
                  </a:lnTo>
                  <a:lnTo>
                    <a:pt x="71" y="5"/>
                  </a:lnTo>
                  <a:lnTo>
                    <a:pt x="68" y="7"/>
                  </a:lnTo>
                  <a:lnTo>
                    <a:pt x="73" y="12"/>
                  </a:lnTo>
                  <a:lnTo>
                    <a:pt x="59" y="12"/>
                  </a:lnTo>
                  <a:lnTo>
                    <a:pt x="61" y="28"/>
                  </a:lnTo>
                  <a:lnTo>
                    <a:pt x="59" y="35"/>
                  </a:lnTo>
                  <a:lnTo>
                    <a:pt x="57" y="35"/>
                  </a:lnTo>
                  <a:lnTo>
                    <a:pt x="57" y="24"/>
                  </a:lnTo>
                  <a:lnTo>
                    <a:pt x="50" y="21"/>
                  </a:lnTo>
                  <a:lnTo>
                    <a:pt x="35" y="0"/>
                  </a:lnTo>
                  <a:lnTo>
                    <a:pt x="35"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51" name="Freeform 117"/>
            <p:cNvSpPr>
              <a:spLocks/>
            </p:cNvSpPr>
            <p:nvPr/>
          </p:nvSpPr>
          <p:spPr bwMode="auto">
            <a:xfrm>
              <a:off x="7337425" y="684213"/>
              <a:ext cx="19050" cy="57150"/>
            </a:xfrm>
            <a:custGeom>
              <a:avLst/>
              <a:gdLst/>
              <a:ahLst/>
              <a:cxnLst>
                <a:cxn ang="0">
                  <a:pos x="7" y="0"/>
                </a:cxn>
                <a:cxn ang="0">
                  <a:pos x="3" y="3"/>
                </a:cxn>
                <a:cxn ang="0">
                  <a:pos x="0" y="26"/>
                </a:cxn>
                <a:cxn ang="0">
                  <a:pos x="7" y="36"/>
                </a:cxn>
                <a:cxn ang="0">
                  <a:pos x="10" y="19"/>
                </a:cxn>
                <a:cxn ang="0">
                  <a:pos x="12" y="14"/>
                </a:cxn>
                <a:cxn ang="0">
                  <a:pos x="7" y="0"/>
                </a:cxn>
                <a:cxn ang="0">
                  <a:pos x="7" y="0"/>
                </a:cxn>
              </a:cxnLst>
              <a:rect l="0" t="0" r="r" b="b"/>
              <a:pathLst>
                <a:path w="12" h="36">
                  <a:moveTo>
                    <a:pt x="7" y="0"/>
                  </a:moveTo>
                  <a:lnTo>
                    <a:pt x="3" y="3"/>
                  </a:lnTo>
                  <a:lnTo>
                    <a:pt x="0" y="26"/>
                  </a:lnTo>
                  <a:lnTo>
                    <a:pt x="7" y="36"/>
                  </a:lnTo>
                  <a:lnTo>
                    <a:pt x="10" y="19"/>
                  </a:lnTo>
                  <a:lnTo>
                    <a:pt x="12" y="1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52" name="Freeform 118"/>
            <p:cNvSpPr>
              <a:spLocks/>
            </p:cNvSpPr>
            <p:nvPr/>
          </p:nvSpPr>
          <p:spPr bwMode="auto">
            <a:xfrm>
              <a:off x="7342188" y="823913"/>
              <a:ext cx="22225" cy="38100"/>
            </a:xfrm>
            <a:custGeom>
              <a:avLst/>
              <a:gdLst/>
              <a:ahLst/>
              <a:cxnLst>
                <a:cxn ang="0">
                  <a:pos x="2" y="0"/>
                </a:cxn>
                <a:cxn ang="0">
                  <a:pos x="0" y="2"/>
                </a:cxn>
                <a:cxn ang="0">
                  <a:pos x="9" y="24"/>
                </a:cxn>
                <a:cxn ang="0">
                  <a:pos x="14" y="16"/>
                </a:cxn>
                <a:cxn ang="0">
                  <a:pos x="9" y="9"/>
                </a:cxn>
                <a:cxn ang="0">
                  <a:pos x="2" y="0"/>
                </a:cxn>
                <a:cxn ang="0">
                  <a:pos x="2" y="0"/>
                </a:cxn>
              </a:cxnLst>
              <a:rect l="0" t="0" r="r" b="b"/>
              <a:pathLst>
                <a:path w="14" h="24">
                  <a:moveTo>
                    <a:pt x="2" y="0"/>
                  </a:moveTo>
                  <a:lnTo>
                    <a:pt x="0" y="2"/>
                  </a:lnTo>
                  <a:lnTo>
                    <a:pt x="9" y="24"/>
                  </a:lnTo>
                  <a:lnTo>
                    <a:pt x="14" y="16"/>
                  </a:lnTo>
                  <a:lnTo>
                    <a:pt x="9" y="9"/>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53" name="Freeform 119"/>
            <p:cNvSpPr>
              <a:spLocks/>
            </p:cNvSpPr>
            <p:nvPr/>
          </p:nvSpPr>
          <p:spPr bwMode="auto">
            <a:xfrm>
              <a:off x="7961313" y="1703388"/>
              <a:ext cx="38100" cy="41275"/>
            </a:xfrm>
            <a:custGeom>
              <a:avLst/>
              <a:gdLst/>
              <a:ahLst/>
              <a:cxnLst>
                <a:cxn ang="0">
                  <a:pos x="17" y="0"/>
                </a:cxn>
                <a:cxn ang="0">
                  <a:pos x="5" y="9"/>
                </a:cxn>
                <a:cxn ang="0">
                  <a:pos x="7" y="12"/>
                </a:cxn>
                <a:cxn ang="0">
                  <a:pos x="0" y="24"/>
                </a:cxn>
                <a:cxn ang="0">
                  <a:pos x="5" y="26"/>
                </a:cxn>
                <a:cxn ang="0">
                  <a:pos x="24" y="9"/>
                </a:cxn>
                <a:cxn ang="0">
                  <a:pos x="17" y="0"/>
                </a:cxn>
                <a:cxn ang="0">
                  <a:pos x="17" y="0"/>
                </a:cxn>
              </a:cxnLst>
              <a:rect l="0" t="0" r="r" b="b"/>
              <a:pathLst>
                <a:path w="24" h="26">
                  <a:moveTo>
                    <a:pt x="17" y="0"/>
                  </a:moveTo>
                  <a:lnTo>
                    <a:pt x="5" y="9"/>
                  </a:lnTo>
                  <a:lnTo>
                    <a:pt x="7" y="12"/>
                  </a:lnTo>
                  <a:lnTo>
                    <a:pt x="0" y="24"/>
                  </a:lnTo>
                  <a:lnTo>
                    <a:pt x="5" y="26"/>
                  </a:lnTo>
                  <a:lnTo>
                    <a:pt x="24" y="9"/>
                  </a:lnTo>
                  <a:lnTo>
                    <a:pt x="17" y="0"/>
                  </a:lnTo>
                  <a:lnTo>
                    <a:pt x="1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54" name="Freeform 120"/>
            <p:cNvSpPr>
              <a:spLocks/>
            </p:cNvSpPr>
            <p:nvPr/>
          </p:nvSpPr>
          <p:spPr bwMode="auto">
            <a:xfrm>
              <a:off x="7378700" y="1868488"/>
              <a:ext cx="30163" cy="30163"/>
            </a:xfrm>
            <a:custGeom>
              <a:avLst/>
              <a:gdLst/>
              <a:ahLst/>
              <a:cxnLst>
                <a:cxn ang="0">
                  <a:pos x="7" y="0"/>
                </a:cxn>
                <a:cxn ang="0">
                  <a:pos x="3" y="12"/>
                </a:cxn>
                <a:cxn ang="0">
                  <a:pos x="0" y="14"/>
                </a:cxn>
                <a:cxn ang="0">
                  <a:pos x="10" y="19"/>
                </a:cxn>
                <a:cxn ang="0">
                  <a:pos x="19" y="5"/>
                </a:cxn>
                <a:cxn ang="0">
                  <a:pos x="7" y="0"/>
                </a:cxn>
                <a:cxn ang="0">
                  <a:pos x="7" y="0"/>
                </a:cxn>
              </a:cxnLst>
              <a:rect l="0" t="0" r="r" b="b"/>
              <a:pathLst>
                <a:path w="19" h="19">
                  <a:moveTo>
                    <a:pt x="7" y="0"/>
                  </a:moveTo>
                  <a:lnTo>
                    <a:pt x="3" y="12"/>
                  </a:lnTo>
                  <a:lnTo>
                    <a:pt x="0" y="14"/>
                  </a:lnTo>
                  <a:lnTo>
                    <a:pt x="10" y="19"/>
                  </a:lnTo>
                  <a:lnTo>
                    <a:pt x="19" y="5"/>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55" name="Freeform 121"/>
            <p:cNvSpPr>
              <a:spLocks/>
            </p:cNvSpPr>
            <p:nvPr/>
          </p:nvSpPr>
          <p:spPr bwMode="auto">
            <a:xfrm>
              <a:off x="4802188" y="1711326"/>
              <a:ext cx="30163" cy="19050"/>
            </a:xfrm>
            <a:custGeom>
              <a:avLst/>
              <a:gdLst/>
              <a:ahLst/>
              <a:cxnLst>
                <a:cxn ang="0">
                  <a:pos x="15" y="0"/>
                </a:cxn>
                <a:cxn ang="0">
                  <a:pos x="0" y="4"/>
                </a:cxn>
                <a:cxn ang="0">
                  <a:pos x="8" y="12"/>
                </a:cxn>
                <a:cxn ang="0">
                  <a:pos x="19" y="7"/>
                </a:cxn>
                <a:cxn ang="0">
                  <a:pos x="15" y="0"/>
                </a:cxn>
                <a:cxn ang="0">
                  <a:pos x="15" y="0"/>
                </a:cxn>
              </a:cxnLst>
              <a:rect l="0" t="0" r="r" b="b"/>
              <a:pathLst>
                <a:path w="19" h="12">
                  <a:moveTo>
                    <a:pt x="15" y="0"/>
                  </a:moveTo>
                  <a:lnTo>
                    <a:pt x="0" y="4"/>
                  </a:lnTo>
                  <a:lnTo>
                    <a:pt x="8" y="12"/>
                  </a:lnTo>
                  <a:lnTo>
                    <a:pt x="19" y="7"/>
                  </a:lnTo>
                  <a:lnTo>
                    <a:pt x="15" y="0"/>
                  </a:lnTo>
                  <a:lnTo>
                    <a:pt x="1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56" name="Freeform 122"/>
            <p:cNvSpPr>
              <a:spLocks/>
            </p:cNvSpPr>
            <p:nvPr/>
          </p:nvSpPr>
          <p:spPr bwMode="auto">
            <a:xfrm>
              <a:off x="4802188" y="1730376"/>
              <a:ext cx="38100" cy="28575"/>
            </a:xfrm>
            <a:custGeom>
              <a:avLst/>
              <a:gdLst/>
              <a:ahLst/>
              <a:cxnLst>
                <a:cxn ang="0">
                  <a:pos x="19" y="0"/>
                </a:cxn>
                <a:cxn ang="0">
                  <a:pos x="0" y="2"/>
                </a:cxn>
                <a:cxn ang="0">
                  <a:pos x="0" y="9"/>
                </a:cxn>
                <a:cxn ang="0">
                  <a:pos x="3" y="14"/>
                </a:cxn>
                <a:cxn ang="0">
                  <a:pos x="3" y="18"/>
                </a:cxn>
                <a:cxn ang="0">
                  <a:pos x="8" y="18"/>
                </a:cxn>
                <a:cxn ang="0">
                  <a:pos x="10" y="11"/>
                </a:cxn>
                <a:cxn ang="0">
                  <a:pos x="24" y="7"/>
                </a:cxn>
                <a:cxn ang="0">
                  <a:pos x="19" y="0"/>
                </a:cxn>
                <a:cxn ang="0">
                  <a:pos x="19" y="0"/>
                </a:cxn>
              </a:cxnLst>
              <a:rect l="0" t="0" r="r" b="b"/>
              <a:pathLst>
                <a:path w="24" h="18">
                  <a:moveTo>
                    <a:pt x="19" y="0"/>
                  </a:moveTo>
                  <a:lnTo>
                    <a:pt x="0" y="2"/>
                  </a:lnTo>
                  <a:lnTo>
                    <a:pt x="0" y="9"/>
                  </a:lnTo>
                  <a:lnTo>
                    <a:pt x="3" y="14"/>
                  </a:lnTo>
                  <a:lnTo>
                    <a:pt x="3" y="18"/>
                  </a:lnTo>
                  <a:lnTo>
                    <a:pt x="8" y="18"/>
                  </a:lnTo>
                  <a:lnTo>
                    <a:pt x="10" y="11"/>
                  </a:lnTo>
                  <a:lnTo>
                    <a:pt x="24" y="7"/>
                  </a:lnTo>
                  <a:lnTo>
                    <a:pt x="19" y="0"/>
                  </a:lnTo>
                  <a:lnTo>
                    <a:pt x="1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57" name="Freeform 123"/>
            <p:cNvSpPr>
              <a:spLocks/>
            </p:cNvSpPr>
            <p:nvPr/>
          </p:nvSpPr>
          <p:spPr bwMode="auto">
            <a:xfrm>
              <a:off x="6845300" y="3586163"/>
              <a:ext cx="909638" cy="719138"/>
            </a:xfrm>
            <a:custGeom>
              <a:avLst/>
              <a:gdLst/>
              <a:ahLst/>
              <a:cxnLst>
                <a:cxn ang="0">
                  <a:pos x="403" y="31"/>
                </a:cxn>
                <a:cxn ang="0">
                  <a:pos x="391" y="100"/>
                </a:cxn>
                <a:cxn ang="0">
                  <a:pos x="353" y="88"/>
                </a:cxn>
                <a:cxn ang="0">
                  <a:pos x="320" y="64"/>
                </a:cxn>
                <a:cxn ang="0">
                  <a:pos x="332" y="41"/>
                </a:cxn>
                <a:cxn ang="0">
                  <a:pos x="332" y="26"/>
                </a:cxn>
                <a:cxn ang="0">
                  <a:pos x="322" y="22"/>
                </a:cxn>
                <a:cxn ang="0">
                  <a:pos x="298" y="22"/>
                </a:cxn>
                <a:cxn ang="0">
                  <a:pos x="275" y="15"/>
                </a:cxn>
                <a:cxn ang="0">
                  <a:pos x="258" y="12"/>
                </a:cxn>
                <a:cxn ang="0">
                  <a:pos x="242" y="10"/>
                </a:cxn>
                <a:cxn ang="0">
                  <a:pos x="249" y="22"/>
                </a:cxn>
                <a:cxn ang="0">
                  <a:pos x="265" y="15"/>
                </a:cxn>
                <a:cxn ang="0">
                  <a:pos x="251" y="24"/>
                </a:cxn>
                <a:cxn ang="0">
                  <a:pos x="239" y="33"/>
                </a:cxn>
                <a:cxn ang="0">
                  <a:pos x="235" y="43"/>
                </a:cxn>
                <a:cxn ang="0">
                  <a:pos x="227" y="62"/>
                </a:cxn>
                <a:cxn ang="0">
                  <a:pos x="204" y="52"/>
                </a:cxn>
                <a:cxn ang="0">
                  <a:pos x="180" y="57"/>
                </a:cxn>
                <a:cxn ang="0">
                  <a:pos x="166" y="69"/>
                </a:cxn>
                <a:cxn ang="0">
                  <a:pos x="157" y="86"/>
                </a:cxn>
                <a:cxn ang="0">
                  <a:pos x="145" y="83"/>
                </a:cxn>
                <a:cxn ang="0">
                  <a:pos x="145" y="97"/>
                </a:cxn>
                <a:cxn ang="0">
                  <a:pos x="126" y="102"/>
                </a:cxn>
                <a:cxn ang="0">
                  <a:pos x="109" y="131"/>
                </a:cxn>
                <a:cxn ang="0">
                  <a:pos x="64" y="147"/>
                </a:cxn>
                <a:cxn ang="0">
                  <a:pos x="19" y="166"/>
                </a:cxn>
                <a:cxn ang="0">
                  <a:pos x="12" y="166"/>
                </a:cxn>
                <a:cxn ang="0">
                  <a:pos x="3" y="206"/>
                </a:cxn>
                <a:cxn ang="0">
                  <a:pos x="7" y="232"/>
                </a:cxn>
                <a:cxn ang="0">
                  <a:pos x="3" y="232"/>
                </a:cxn>
                <a:cxn ang="0">
                  <a:pos x="24" y="282"/>
                </a:cxn>
                <a:cxn ang="0">
                  <a:pos x="34" y="351"/>
                </a:cxn>
                <a:cxn ang="0">
                  <a:pos x="43" y="374"/>
                </a:cxn>
                <a:cxn ang="0">
                  <a:pos x="83" y="370"/>
                </a:cxn>
                <a:cxn ang="0">
                  <a:pos x="157" y="344"/>
                </a:cxn>
                <a:cxn ang="0">
                  <a:pos x="251" y="320"/>
                </a:cxn>
                <a:cxn ang="0">
                  <a:pos x="289" y="334"/>
                </a:cxn>
                <a:cxn ang="0">
                  <a:pos x="303" y="348"/>
                </a:cxn>
                <a:cxn ang="0">
                  <a:pos x="310" y="372"/>
                </a:cxn>
                <a:cxn ang="0">
                  <a:pos x="341" y="356"/>
                </a:cxn>
                <a:cxn ang="0">
                  <a:pos x="341" y="360"/>
                </a:cxn>
                <a:cxn ang="0">
                  <a:pos x="348" y="382"/>
                </a:cxn>
                <a:cxn ang="0">
                  <a:pos x="351" y="389"/>
                </a:cxn>
                <a:cxn ang="0">
                  <a:pos x="336" y="396"/>
                </a:cxn>
                <a:cxn ang="0">
                  <a:pos x="367" y="389"/>
                </a:cxn>
                <a:cxn ang="0">
                  <a:pos x="379" y="419"/>
                </a:cxn>
                <a:cxn ang="0">
                  <a:pos x="414" y="438"/>
                </a:cxn>
                <a:cxn ang="0">
                  <a:pos x="455" y="436"/>
                </a:cxn>
                <a:cxn ang="0">
                  <a:pos x="476" y="443"/>
                </a:cxn>
                <a:cxn ang="0">
                  <a:pos x="526" y="391"/>
                </a:cxn>
                <a:cxn ang="0">
                  <a:pos x="540" y="353"/>
                </a:cxn>
                <a:cxn ang="0">
                  <a:pos x="566" y="249"/>
                </a:cxn>
                <a:cxn ang="0">
                  <a:pos x="571" y="216"/>
                </a:cxn>
                <a:cxn ang="0">
                  <a:pos x="554" y="209"/>
                </a:cxn>
                <a:cxn ang="0">
                  <a:pos x="521" y="166"/>
                </a:cxn>
                <a:cxn ang="0">
                  <a:pos x="509" y="149"/>
                </a:cxn>
                <a:cxn ang="0">
                  <a:pos x="488" y="135"/>
                </a:cxn>
                <a:cxn ang="0">
                  <a:pos x="471" y="123"/>
                </a:cxn>
                <a:cxn ang="0">
                  <a:pos x="459" y="88"/>
                </a:cxn>
                <a:cxn ang="0">
                  <a:pos x="433" y="55"/>
                </a:cxn>
                <a:cxn ang="0">
                  <a:pos x="421" y="17"/>
                </a:cxn>
              </a:cxnLst>
              <a:rect l="0" t="0" r="r" b="b"/>
              <a:pathLst>
                <a:path w="573" h="453">
                  <a:moveTo>
                    <a:pt x="417" y="0"/>
                  </a:moveTo>
                  <a:lnTo>
                    <a:pt x="410" y="5"/>
                  </a:lnTo>
                  <a:lnTo>
                    <a:pt x="400" y="29"/>
                  </a:lnTo>
                  <a:lnTo>
                    <a:pt x="403" y="31"/>
                  </a:lnTo>
                  <a:lnTo>
                    <a:pt x="398" y="45"/>
                  </a:lnTo>
                  <a:lnTo>
                    <a:pt x="400" y="67"/>
                  </a:lnTo>
                  <a:lnTo>
                    <a:pt x="395" y="88"/>
                  </a:lnTo>
                  <a:lnTo>
                    <a:pt x="391" y="100"/>
                  </a:lnTo>
                  <a:lnTo>
                    <a:pt x="381" y="105"/>
                  </a:lnTo>
                  <a:lnTo>
                    <a:pt x="369" y="97"/>
                  </a:lnTo>
                  <a:lnTo>
                    <a:pt x="365" y="90"/>
                  </a:lnTo>
                  <a:lnTo>
                    <a:pt x="353" y="88"/>
                  </a:lnTo>
                  <a:lnTo>
                    <a:pt x="341" y="76"/>
                  </a:lnTo>
                  <a:lnTo>
                    <a:pt x="332" y="78"/>
                  </a:lnTo>
                  <a:lnTo>
                    <a:pt x="329" y="69"/>
                  </a:lnTo>
                  <a:lnTo>
                    <a:pt x="320" y="64"/>
                  </a:lnTo>
                  <a:lnTo>
                    <a:pt x="324" y="45"/>
                  </a:lnTo>
                  <a:lnTo>
                    <a:pt x="327" y="45"/>
                  </a:lnTo>
                  <a:lnTo>
                    <a:pt x="327" y="41"/>
                  </a:lnTo>
                  <a:lnTo>
                    <a:pt x="332" y="41"/>
                  </a:lnTo>
                  <a:lnTo>
                    <a:pt x="334" y="38"/>
                  </a:lnTo>
                  <a:lnTo>
                    <a:pt x="332" y="33"/>
                  </a:lnTo>
                  <a:lnTo>
                    <a:pt x="339" y="26"/>
                  </a:lnTo>
                  <a:lnTo>
                    <a:pt x="332" y="26"/>
                  </a:lnTo>
                  <a:lnTo>
                    <a:pt x="329" y="17"/>
                  </a:lnTo>
                  <a:lnTo>
                    <a:pt x="324" y="24"/>
                  </a:lnTo>
                  <a:lnTo>
                    <a:pt x="324" y="22"/>
                  </a:lnTo>
                  <a:lnTo>
                    <a:pt x="322" y="22"/>
                  </a:lnTo>
                  <a:lnTo>
                    <a:pt x="322" y="19"/>
                  </a:lnTo>
                  <a:lnTo>
                    <a:pt x="310" y="24"/>
                  </a:lnTo>
                  <a:lnTo>
                    <a:pt x="306" y="22"/>
                  </a:lnTo>
                  <a:lnTo>
                    <a:pt x="298" y="22"/>
                  </a:lnTo>
                  <a:lnTo>
                    <a:pt x="291" y="17"/>
                  </a:lnTo>
                  <a:lnTo>
                    <a:pt x="282" y="17"/>
                  </a:lnTo>
                  <a:lnTo>
                    <a:pt x="277" y="10"/>
                  </a:lnTo>
                  <a:lnTo>
                    <a:pt x="275" y="15"/>
                  </a:lnTo>
                  <a:lnTo>
                    <a:pt x="270" y="7"/>
                  </a:lnTo>
                  <a:lnTo>
                    <a:pt x="268" y="10"/>
                  </a:lnTo>
                  <a:lnTo>
                    <a:pt x="265" y="7"/>
                  </a:lnTo>
                  <a:lnTo>
                    <a:pt x="258" y="12"/>
                  </a:lnTo>
                  <a:lnTo>
                    <a:pt x="256" y="7"/>
                  </a:lnTo>
                  <a:lnTo>
                    <a:pt x="249" y="12"/>
                  </a:lnTo>
                  <a:lnTo>
                    <a:pt x="239" y="5"/>
                  </a:lnTo>
                  <a:lnTo>
                    <a:pt x="242" y="10"/>
                  </a:lnTo>
                  <a:lnTo>
                    <a:pt x="242" y="10"/>
                  </a:lnTo>
                  <a:lnTo>
                    <a:pt x="237" y="17"/>
                  </a:lnTo>
                  <a:lnTo>
                    <a:pt x="239" y="22"/>
                  </a:lnTo>
                  <a:lnTo>
                    <a:pt x="249" y="22"/>
                  </a:lnTo>
                  <a:lnTo>
                    <a:pt x="251" y="24"/>
                  </a:lnTo>
                  <a:lnTo>
                    <a:pt x="261" y="17"/>
                  </a:lnTo>
                  <a:lnTo>
                    <a:pt x="258" y="15"/>
                  </a:lnTo>
                  <a:lnTo>
                    <a:pt x="265" y="15"/>
                  </a:lnTo>
                  <a:lnTo>
                    <a:pt x="272" y="19"/>
                  </a:lnTo>
                  <a:lnTo>
                    <a:pt x="272" y="22"/>
                  </a:lnTo>
                  <a:lnTo>
                    <a:pt x="265" y="26"/>
                  </a:lnTo>
                  <a:lnTo>
                    <a:pt x="251" y="24"/>
                  </a:lnTo>
                  <a:lnTo>
                    <a:pt x="249" y="29"/>
                  </a:lnTo>
                  <a:lnTo>
                    <a:pt x="249" y="29"/>
                  </a:lnTo>
                  <a:lnTo>
                    <a:pt x="246" y="29"/>
                  </a:lnTo>
                  <a:lnTo>
                    <a:pt x="239" y="33"/>
                  </a:lnTo>
                  <a:lnTo>
                    <a:pt x="239" y="41"/>
                  </a:lnTo>
                  <a:lnTo>
                    <a:pt x="239" y="41"/>
                  </a:lnTo>
                  <a:lnTo>
                    <a:pt x="239" y="41"/>
                  </a:lnTo>
                  <a:lnTo>
                    <a:pt x="235" y="43"/>
                  </a:lnTo>
                  <a:lnTo>
                    <a:pt x="227" y="57"/>
                  </a:lnTo>
                  <a:lnTo>
                    <a:pt x="232" y="62"/>
                  </a:lnTo>
                  <a:lnTo>
                    <a:pt x="230" y="64"/>
                  </a:lnTo>
                  <a:lnTo>
                    <a:pt x="227" y="62"/>
                  </a:lnTo>
                  <a:lnTo>
                    <a:pt x="216" y="62"/>
                  </a:lnTo>
                  <a:lnTo>
                    <a:pt x="213" y="64"/>
                  </a:lnTo>
                  <a:lnTo>
                    <a:pt x="213" y="60"/>
                  </a:lnTo>
                  <a:lnTo>
                    <a:pt x="204" y="52"/>
                  </a:lnTo>
                  <a:lnTo>
                    <a:pt x="194" y="48"/>
                  </a:lnTo>
                  <a:lnTo>
                    <a:pt x="185" y="52"/>
                  </a:lnTo>
                  <a:lnTo>
                    <a:pt x="180" y="43"/>
                  </a:lnTo>
                  <a:lnTo>
                    <a:pt x="180" y="57"/>
                  </a:lnTo>
                  <a:lnTo>
                    <a:pt x="168" y="60"/>
                  </a:lnTo>
                  <a:lnTo>
                    <a:pt x="168" y="64"/>
                  </a:lnTo>
                  <a:lnTo>
                    <a:pt x="164" y="64"/>
                  </a:lnTo>
                  <a:lnTo>
                    <a:pt x="166" y="69"/>
                  </a:lnTo>
                  <a:lnTo>
                    <a:pt x="159" y="71"/>
                  </a:lnTo>
                  <a:lnTo>
                    <a:pt x="159" y="76"/>
                  </a:lnTo>
                  <a:lnTo>
                    <a:pt x="157" y="83"/>
                  </a:lnTo>
                  <a:lnTo>
                    <a:pt x="157" y="86"/>
                  </a:lnTo>
                  <a:lnTo>
                    <a:pt x="157" y="86"/>
                  </a:lnTo>
                  <a:lnTo>
                    <a:pt x="154" y="81"/>
                  </a:lnTo>
                  <a:lnTo>
                    <a:pt x="145" y="83"/>
                  </a:lnTo>
                  <a:lnTo>
                    <a:pt x="145" y="83"/>
                  </a:lnTo>
                  <a:lnTo>
                    <a:pt x="145" y="90"/>
                  </a:lnTo>
                  <a:lnTo>
                    <a:pt x="147" y="95"/>
                  </a:lnTo>
                  <a:lnTo>
                    <a:pt x="147" y="95"/>
                  </a:lnTo>
                  <a:lnTo>
                    <a:pt x="145" y="97"/>
                  </a:lnTo>
                  <a:lnTo>
                    <a:pt x="138" y="81"/>
                  </a:lnTo>
                  <a:lnTo>
                    <a:pt x="135" y="90"/>
                  </a:lnTo>
                  <a:lnTo>
                    <a:pt x="128" y="95"/>
                  </a:lnTo>
                  <a:lnTo>
                    <a:pt x="126" y="102"/>
                  </a:lnTo>
                  <a:lnTo>
                    <a:pt x="128" y="109"/>
                  </a:lnTo>
                  <a:lnTo>
                    <a:pt x="121" y="116"/>
                  </a:lnTo>
                  <a:lnTo>
                    <a:pt x="116" y="126"/>
                  </a:lnTo>
                  <a:lnTo>
                    <a:pt x="109" y="131"/>
                  </a:lnTo>
                  <a:lnTo>
                    <a:pt x="90" y="138"/>
                  </a:lnTo>
                  <a:lnTo>
                    <a:pt x="83" y="135"/>
                  </a:lnTo>
                  <a:lnTo>
                    <a:pt x="78" y="140"/>
                  </a:lnTo>
                  <a:lnTo>
                    <a:pt x="64" y="147"/>
                  </a:lnTo>
                  <a:lnTo>
                    <a:pt x="50" y="145"/>
                  </a:lnTo>
                  <a:lnTo>
                    <a:pt x="38" y="152"/>
                  </a:lnTo>
                  <a:lnTo>
                    <a:pt x="31" y="161"/>
                  </a:lnTo>
                  <a:lnTo>
                    <a:pt x="19" y="166"/>
                  </a:lnTo>
                  <a:lnTo>
                    <a:pt x="17" y="171"/>
                  </a:lnTo>
                  <a:lnTo>
                    <a:pt x="15" y="164"/>
                  </a:lnTo>
                  <a:lnTo>
                    <a:pt x="12" y="164"/>
                  </a:lnTo>
                  <a:lnTo>
                    <a:pt x="12" y="166"/>
                  </a:lnTo>
                  <a:lnTo>
                    <a:pt x="7" y="173"/>
                  </a:lnTo>
                  <a:lnTo>
                    <a:pt x="7" y="190"/>
                  </a:lnTo>
                  <a:lnTo>
                    <a:pt x="3" y="199"/>
                  </a:lnTo>
                  <a:lnTo>
                    <a:pt x="3" y="206"/>
                  </a:lnTo>
                  <a:lnTo>
                    <a:pt x="15" y="230"/>
                  </a:lnTo>
                  <a:lnTo>
                    <a:pt x="12" y="232"/>
                  </a:lnTo>
                  <a:lnTo>
                    <a:pt x="10" y="230"/>
                  </a:lnTo>
                  <a:lnTo>
                    <a:pt x="7" y="232"/>
                  </a:lnTo>
                  <a:lnTo>
                    <a:pt x="10" y="237"/>
                  </a:lnTo>
                  <a:lnTo>
                    <a:pt x="10" y="237"/>
                  </a:lnTo>
                  <a:lnTo>
                    <a:pt x="7" y="232"/>
                  </a:lnTo>
                  <a:lnTo>
                    <a:pt x="3" y="232"/>
                  </a:lnTo>
                  <a:lnTo>
                    <a:pt x="0" y="235"/>
                  </a:lnTo>
                  <a:lnTo>
                    <a:pt x="10" y="247"/>
                  </a:lnTo>
                  <a:lnTo>
                    <a:pt x="15" y="261"/>
                  </a:lnTo>
                  <a:lnTo>
                    <a:pt x="24" y="282"/>
                  </a:lnTo>
                  <a:lnTo>
                    <a:pt x="26" y="299"/>
                  </a:lnTo>
                  <a:lnTo>
                    <a:pt x="36" y="320"/>
                  </a:lnTo>
                  <a:lnTo>
                    <a:pt x="36" y="344"/>
                  </a:lnTo>
                  <a:lnTo>
                    <a:pt x="34" y="351"/>
                  </a:lnTo>
                  <a:lnTo>
                    <a:pt x="26" y="351"/>
                  </a:lnTo>
                  <a:lnTo>
                    <a:pt x="26" y="365"/>
                  </a:lnTo>
                  <a:lnTo>
                    <a:pt x="34" y="365"/>
                  </a:lnTo>
                  <a:lnTo>
                    <a:pt x="43" y="374"/>
                  </a:lnTo>
                  <a:lnTo>
                    <a:pt x="69" y="379"/>
                  </a:lnTo>
                  <a:lnTo>
                    <a:pt x="71" y="377"/>
                  </a:lnTo>
                  <a:lnTo>
                    <a:pt x="74" y="377"/>
                  </a:lnTo>
                  <a:lnTo>
                    <a:pt x="83" y="370"/>
                  </a:lnTo>
                  <a:lnTo>
                    <a:pt x="90" y="367"/>
                  </a:lnTo>
                  <a:lnTo>
                    <a:pt x="100" y="360"/>
                  </a:lnTo>
                  <a:lnTo>
                    <a:pt x="149" y="358"/>
                  </a:lnTo>
                  <a:lnTo>
                    <a:pt x="157" y="344"/>
                  </a:lnTo>
                  <a:lnTo>
                    <a:pt x="185" y="332"/>
                  </a:lnTo>
                  <a:lnTo>
                    <a:pt x="213" y="329"/>
                  </a:lnTo>
                  <a:lnTo>
                    <a:pt x="227" y="320"/>
                  </a:lnTo>
                  <a:lnTo>
                    <a:pt x="251" y="320"/>
                  </a:lnTo>
                  <a:lnTo>
                    <a:pt x="261" y="322"/>
                  </a:lnTo>
                  <a:lnTo>
                    <a:pt x="272" y="329"/>
                  </a:lnTo>
                  <a:lnTo>
                    <a:pt x="277" y="327"/>
                  </a:lnTo>
                  <a:lnTo>
                    <a:pt x="289" y="334"/>
                  </a:lnTo>
                  <a:lnTo>
                    <a:pt x="289" y="332"/>
                  </a:lnTo>
                  <a:lnTo>
                    <a:pt x="296" y="337"/>
                  </a:lnTo>
                  <a:lnTo>
                    <a:pt x="294" y="344"/>
                  </a:lnTo>
                  <a:lnTo>
                    <a:pt x="303" y="348"/>
                  </a:lnTo>
                  <a:lnTo>
                    <a:pt x="313" y="365"/>
                  </a:lnTo>
                  <a:lnTo>
                    <a:pt x="313" y="367"/>
                  </a:lnTo>
                  <a:lnTo>
                    <a:pt x="310" y="363"/>
                  </a:lnTo>
                  <a:lnTo>
                    <a:pt x="310" y="372"/>
                  </a:lnTo>
                  <a:lnTo>
                    <a:pt x="324" y="382"/>
                  </a:lnTo>
                  <a:lnTo>
                    <a:pt x="324" y="370"/>
                  </a:lnTo>
                  <a:lnTo>
                    <a:pt x="329" y="363"/>
                  </a:lnTo>
                  <a:lnTo>
                    <a:pt x="341" y="356"/>
                  </a:lnTo>
                  <a:lnTo>
                    <a:pt x="348" y="344"/>
                  </a:lnTo>
                  <a:lnTo>
                    <a:pt x="351" y="346"/>
                  </a:lnTo>
                  <a:lnTo>
                    <a:pt x="348" y="351"/>
                  </a:lnTo>
                  <a:lnTo>
                    <a:pt x="341" y="360"/>
                  </a:lnTo>
                  <a:lnTo>
                    <a:pt x="341" y="372"/>
                  </a:lnTo>
                  <a:lnTo>
                    <a:pt x="336" y="374"/>
                  </a:lnTo>
                  <a:lnTo>
                    <a:pt x="334" y="382"/>
                  </a:lnTo>
                  <a:lnTo>
                    <a:pt x="348" y="382"/>
                  </a:lnTo>
                  <a:lnTo>
                    <a:pt x="353" y="367"/>
                  </a:lnTo>
                  <a:lnTo>
                    <a:pt x="355" y="374"/>
                  </a:lnTo>
                  <a:lnTo>
                    <a:pt x="355" y="379"/>
                  </a:lnTo>
                  <a:lnTo>
                    <a:pt x="351" y="389"/>
                  </a:lnTo>
                  <a:lnTo>
                    <a:pt x="341" y="386"/>
                  </a:lnTo>
                  <a:lnTo>
                    <a:pt x="329" y="389"/>
                  </a:lnTo>
                  <a:lnTo>
                    <a:pt x="332" y="396"/>
                  </a:lnTo>
                  <a:lnTo>
                    <a:pt x="336" y="396"/>
                  </a:lnTo>
                  <a:lnTo>
                    <a:pt x="360" y="393"/>
                  </a:lnTo>
                  <a:lnTo>
                    <a:pt x="353" y="389"/>
                  </a:lnTo>
                  <a:lnTo>
                    <a:pt x="367" y="386"/>
                  </a:lnTo>
                  <a:lnTo>
                    <a:pt x="367" y="389"/>
                  </a:lnTo>
                  <a:lnTo>
                    <a:pt x="374" y="396"/>
                  </a:lnTo>
                  <a:lnTo>
                    <a:pt x="374" y="403"/>
                  </a:lnTo>
                  <a:lnTo>
                    <a:pt x="374" y="412"/>
                  </a:lnTo>
                  <a:lnTo>
                    <a:pt x="379" y="419"/>
                  </a:lnTo>
                  <a:lnTo>
                    <a:pt x="386" y="429"/>
                  </a:lnTo>
                  <a:lnTo>
                    <a:pt x="400" y="438"/>
                  </a:lnTo>
                  <a:lnTo>
                    <a:pt x="405" y="436"/>
                  </a:lnTo>
                  <a:lnTo>
                    <a:pt x="414" y="438"/>
                  </a:lnTo>
                  <a:lnTo>
                    <a:pt x="429" y="445"/>
                  </a:lnTo>
                  <a:lnTo>
                    <a:pt x="447" y="434"/>
                  </a:lnTo>
                  <a:lnTo>
                    <a:pt x="443" y="438"/>
                  </a:lnTo>
                  <a:lnTo>
                    <a:pt x="455" y="436"/>
                  </a:lnTo>
                  <a:lnTo>
                    <a:pt x="457" y="441"/>
                  </a:lnTo>
                  <a:lnTo>
                    <a:pt x="471" y="453"/>
                  </a:lnTo>
                  <a:lnTo>
                    <a:pt x="476" y="443"/>
                  </a:lnTo>
                  <a:lnTo>
                    <a:pt x="476" y="443"/>
                  </a:lnTo>
                  <a:lnTo>
                    <a:pt x="495" y="429"/>
                  </a:lnTo>
                  <a:lnTo>
                    <a:pt x="514" y="427"/>
                  </a:lnTo>
                  <a:lnTo>
                    <a:pt x="521" y="422"/>
                  </a:lnTo>
                  <a:lnTo>
                    <a:pt x="526" y="391"/>
                  </a:lnTo>
                  <a:lnTo>
                    <a:pt x="530" y="382"/>
                  </a:lnTo>
                  <a:lnTo>
                    <a:pt x="530" y="384"/>
                  </a:lnTo>
                  <a:lnTo>
                    <a:pt x="542" y="358"/>
                  </a:lnTo>
                  <a:lnTo>
                    <a:pt x="540" y="353"/>
                  </a:lnTo>
                  <a:lnTo>
                    <a:pt x="556" y="334"/>
                  </a:lnTo>
                  <a:lnTo>
                    <a:pt x="563" y="315"/>
                  </a:lnTo>
                  <a:lnTo>
                    <a:pt x="573" y="273"/>
                  </a:lnTo>
                  <a:lnTo>
                    <a:pt x="566" y="249"/>
                  </a:lnTo>
                  <a:lnTo>
                    <a:pt x="566" y="228"/>
                  </a:lnTo>
                  <a:lnTo>
                    <a:pt x="566" y="225"/>
                  </a:lnTo>
                  <a:lnTo>
                    <a:pt x="566" y="225"/>
                  </a:lnTo>
                  <a:lnTo>
                    <a:pt x="571" y="216"/>
                  </a:lnTo>
                  <a:lnTo>
                    <a:pt x="566" y="209"/>
                  </a:lnTo>
                  <a:lnTo>
                    <a:pt x="563" y="211"/>
                  </a:lnTo>
                  <a:lnTo>
                    <a:pt x="563" y="221"/>
                  </a:lnTo>
                  <a:lnTo>
                    <a:pt x="554" y="209"/>
                  </a:lnTo>
                  <a:lnTo>
                    <a:pt x="535" y="190"/>
                  </a:lnTo>
                  <a:lnTo>
                    <a:pt x="530" y="168"/>
                  </a:lnTo>
                  <a:lnTo>
                    <a:pt x="528" y="173"/>
                  </a:lnTo>
                  <a:lnTo>
                    <a:pt x="521" y="166"/>
                  </a:lnTo>
                  <a:lnTo>
                    <a:pt x="518" y="173"/>
                  </a:lnTo>
                  <a:lnTo>
                    <a:pt x="518" y="173"/>
                  </a:lnTo>
                  <a:lnTo>
                    <a:pt x="514" y="159"/>
                  </a:lnTo>
                  <a:lnTo>
                    <a:pt x="509" y="149"/>
                  </a:lnTo>
                  <a:lnTo>
                    <a:pt x="504" y="147"/>
                  </a:lnTo>
                  <a:lnTo>
                    <a:pt x="507" y="142"/>
                  </a:lnTo>
                  <a:lnTo>
                    <a:pt x="495" y="135"/>
                  </a:lnTo>
                  <a:lnTo>
                    <a:pt x="488" y="135"/>
                  </a:lnTo>
                  <a:lnTo>
                    <a:pt x="485" y="126"/>
                  </a:lnTo>
                  <a:lnTo>
                    <a:pt x="485" y="126"/>
                  </a:lnTo>
                  <a:lnTo>
                    <a:pt x="478" y="126"/>
                  </a:lnTo>
                  <a:lnTo>
                    <a:pt x="471" y="123"/>
                  </a:lnTo>
                  <a:lnTo>
                    <a:pt x="471" y="116"/>
                  </a:lnTo>
                  <a:lnTo>
                    <a:pt x="469" y="114"/>
                  </a:lnTo>
                  <a:lnTo>
                    <a:pt x="464" y="93"/>
                  </a:lnTo>
                  <a:lnTo>
                    <a:pt x="459" y="88"/>
                  </a:lnTo>
                  <a:lnTo>
                    <a:pt x="457" y="64"/>
                  </a:lnTo>
                  <a:lnTo>
                    <a:pt x="445" y="52"/>
                  </a:lnTo>
                  <a:lnTo>
                    <a:pt x="436" y="55"/>
                  </a:lnTo>
                  <a:lnTo>
                    <a:pt x="433" y="55"/>
                  </a:lnTo>
                  <a:lnTo>
                    <a:pt x="429" y="31"/>
                  </a:lnTo>
                  <a:lnTo>
                    <a:pt x="424" y="26"/>
                  </a:lnTo>
                  <a:lnTo>
                    <a:pt x="424" y="19"/>
                  </a:lnTo>
                  <a:lnTo>
                    <a:pt x="421" y="17"/>
                  </a:lnTo>
                  <a:lnTo>
                    <a:pt x="419" y="7"/>
                  </a:lnTo>
                  <a:lnTo>
                    <a:pt x="417" y="0"/>
                  </a:lnTo>
                  <a:lnTo>
                    <a:pt x="41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58" name="Freeform 124"/>
            <p:cNvSpPr>
              <a:spLocks/>
            </p:cNvSpPr>
            <p:nvPr/>
          </p:nvSpPr>
          <p:spPr bwMode="auto">
            <a:xfrm>
              <a:off x="7364413" y="3657601"/>
              <a:ext cx="19050" cy="19050"/>
            </a:xfrm>
            <a:custGeom>
              <a:avLst/>
              <a:gdLst/>
              <a:ahLst/>
              <a:cxnLst>
                <a:cxn ang="0">
                  <a:pos x="9" y="0"/>
                </a:cxn>
                <a:cxn ang="0">
                  <a:pos x="0" y="0"/>
                </a:cxn>
                <a:cxn ang="0">
                  <a:pos x="2" y="12"/>
                </a:cxn>
                <a:cxn ang="0">
                  <a:pos x="12" y="10"/>
                </a:cxn>
                <a:cxn ang="0">
                  <a:pos x="9" y="0"/>
                </a:cxn>
                <a:cxn ang="0">
                  <a:pos x="9" y="0"/>
                </a:cxn>
              </a:cxnLst>
              <a:rect l="0" t="0" r="r" b="b"/>
              <a:pathLst>
                <a:path w="12" h="12">
                  <a:moveTo>
                    <a:pt x="9" y="0"/>
                  </a:moveTo>
                  <a:lnTo>
                    <a:pt x="0" y="0"/>
                  </a:lnTo>
                  <a:lnTo>
                    <a:pt x="2" y="12"/>
                  </a:lnTo>
                  <a:lnTo>
                    <a:pt x="12" y="10"/>
                  </a:lnTo>
                  <a:lnTo>
                    <a:pt x="9" y="0"/>
                  </a:lnTo>
                  <a:lnTo>
                    <a:pt x="9"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59" name="Freeform 125"/>
            <p:cNvSpPr>
              <a:spLocks/>
            </p:cNvSpPr>
            <p:nvPr/>
          </p:nvSpPr>
          <p:spPr bwMode="auto">
            <a:xfrm>
              <a:off x="7427913" y="3717926"/>
              <a:ext cx="22225" cy="15875"/>
            </a:xfrm>
            <a:custGeom>
              <a:avLst/>
              <a:gdLst/>
              <a:ahLst/>
              <a:cxnLst>
                <a:cxn ang="0">
                  <a:pos x="7" y="0"/>
                </a:cxn>
                <a:cxn ang="0">
                  <a:pos x="0" y="5"/>
                </a:cxn>
                <a:cxn ang="0">
                  <a:pos x="2" y="10"/>
                </a:cxn>
                <a:cxn ang="0">
                  <a:pos x="14" y="5"/>
                </a:cxn>
                <a:cxn ang="0">
                  <a:pos x="7" y="0"/>
                </a:cxn>
                <a:cxn ang="0">
                  <a:pos x="7" y="0"/>
                </a:cxn>
              </a:cxnLst>
              <a:rect l="0" t="0" r="r" b="b"/>
              <a:pathLst>
                <a:path w="14" h="10">
                  <a:moveTo>
                    <a:pt x="7" y="0"/>
                  </a:moveTo>
                  <a:lnTo>
                    <a:pt x="0" y="5"/>
                  </a:lnTo>
                  <a:lnTo>
                    <a:pt x="2" y="10"/>
                  </a:lnTo>
                  <a:lnTo>
                    <a:pt x="14" y="5"/>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60" name="Freeform 126"/>
            <p:cNvSpPr>
              <a:spLocks/>
            </p:cNvSpPr>
            <p:nvPr/>
          </p:nvSpPr>
          <p:spPr bwMode="auto">
            <a:xfrm>
              <a:off x="7620000" y="4311651"/>
              <a:ext cx="22225" cy="30163"/>
            </a:xfrm>
            <a:custGeom>
              <a:avLst/>
              <a:gdLst/>
              <a:ahLst/>
              <a:cxnLst>
                <a:cxn ang="0">
                  <a:pos x="0" y="0"/>
                </a:cxn>
                <a:cxn ang="0">
                  <a:pos x="4" y="15"/>
                </a:cxn>
                <a:cxn ang="0">
                  <a:pos x="2" y="17"/>
                </a:cxn>
                <a:cxn ang="0">
                  <a:pos x="14" y="19"/>
                </a:cxn>
                <a:cxn ang="0">
                  <a:pos x="12" y="12"/>
                </a:cxn>
                <a:cxn ang="0">
                  <a:pos x="12" y="12"/>
                </a:cxn>
                <a:cxn ang="0">
                  <a:pos x="12" y="5"/>
                </a:cxn>
                <a:cxn ang="0">
                  <a:pos x="0" y="0"/>
                </a:cxn>
                <a:cxn ang="0">
                  <a:pos x="0" y="0"/>
                </a:cxn>
              </a:cxnLst>
              <a:rect l="0" t="0" r="r" b="b"/>
              <a:pathLst>
                <a:path w="14" h="19">
                  <a:moveTo>
                    <a:pt x="0" y="0"/>
                  </a:moveTo>
                  <a:lnTo>
                    <a:pt x="4" y="15"/>
                  </a:lnTo>
                  <a:lnTo>
                    <a:pt x="2" y="17"/>
                  </a:lnTo>
                  <a:lnTo>
                    <a:pt x="14" y="19"/>
                  </a:lnTo>
                  <a:lnTo>
                    <a:pt x="12" y="12"/>
                  </a:lnTo>
                  <a:lnTo>
                    <a:pt x="12" y="12"/>
                  </a:lnTo>
                  <a:lnTo>
                    <a:pt x="12" y="5"/>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61" name="Freeform 127"/>
            <p:cNvSpPr>
              <a:spLocks/>
            </p:cNvSpPr>
            <p:nvPr/>
          </p:nvSpPr>
          <p:spPr bwMode="auto">
            <a:xfrm>
              <a:off x="7551738" y="4338638"/>
              <a:ext cx="87313" cy="96838"/>
            </a:xfrm>
            <a:custGeom>
              <a:avLst/>
              <a:gdLst/>
              <a:ahLst/>
              <a:cxnLst>
                <a:cxn ang="0">
                  <a:pos x="0" y="0"/>
                </a:cxn>
                <a:cxn ang="0">
                  <a:pos x="0" y="14"/>
                </a:cxn>
                <a:cxn ang="0">
                  <a:pos x="10" y="31"/>
                </a:cxn>
                <a:cxn ang="0">
                  <a:pos x="7" y="31"/>
                </a:cxn>
                <a:cxn ang="0">
                  <a:pos x="10" y="43"/>
                </a:cxn>
                <a:cxn ang="0">
                  <a:pos x="17" y="52"/>
                </a:cxn>
                <a:cxn ang="0">
                  <a:pos x="19" y="54"/>
                </a:cxn>
                <a:cxn ang="0">
                  <a:pos x="17" y="59"/>
                </a:cxn>
                <a:cxn ang="0">
                  <a:pos x="33" y="61"/>
                </a:cxn>
                <a:cxn ang="0">
                  <a:pos x="36" y="54"/>
                </a:cxn>
                <a:cxn ang="0">
                  <a:pos x="40" y="54"/>
                </a:cxn>
                <a:cxn ang="0">
                  <a:pos x="43" y="45"/>
                </a:cxn>
                <a:cxn ang="0">
                  <a:pos x="47" y="45"/>
                </a:cxn>
                <a:cxn ang="0">
                  <a:pos x="55" y="28"/>
                </a:cxn>
                <a:cxn ang="0">
                  <a:pos x="55" y="14"/>
                </a:cxn>
                <a:cxn ang="0">
                  <a:pos x="50" y="5"/>
                </a:cxn>
                <a:cxn ang="0">
                  <a:pos x="29" y="9"/>
                </a:cxn>
                <a:cxn ang="0">
                  <a:pos x="0" y="0"/>
                </a:cxn>
                <a:cxn ang="0">
                  <a:pos x="0" y="0"/>
                </a:cxn>
              </a:cxnLst>
              <a:rect l="0" t="0" r="r" b="b"/>
              <a:pathLst>
                <a:path w="55" h="61">
                  <a:moveTo>
                    <a:pt x="0" y="0"/>
                  </a:moveTo>
                  <a:lnTo>
                    <a:pt x="0" y="14"/>
                  </a:lnTo>
                  <a:lnTo>
                    <a:pt x="10" y="31"/>
                  </a:lnTo>
                  <a:lnTo>
                    <a:pt x="7" y="31"/>
                  </a:lnTo>
                  <a:lnTo>
                    <a:pt x="10" y="43"/>
                  </a:lnTo>
                  <a:lnTo>
                    <a:pt x="17" y="52"/>
                  </a:lnTo>
                  <a:lnTo>
                    <a:pt x="19" y="54"/>
                  </a:lnTo>
                  <a:lnTo>
                    <a:pt x="17" y="59"/>
                  </a:lnTo>
                  <a:lnTo>
                    <a:pt x="33" y="61"/>
                  </a:lnTo>
                  <a:lnTo>
                    <a:pt x="36" y="54"/>
                  </a:lnTo>
                  <a:lnTo>
                    <a:pt x="40" y="54"/>
                  </a:lnTo>
                  <a:lnTo>
                    <a:pt x="43" y="45"/>
                  </a:lnTo>
                  <a:lnTo>
                    <a:pt x="47" y="45"/>
                  </a:lnTo>
                  <a:lnTo>
                    <a:pt x="55" y="28"/>
                  </a:lnTo>
                  <a:lnTo>
                    <a:pt x="55" y="14"/>
                  </a:lnTo>
                  <a:lnTo>
                    <a:pt x="50" y="5"/>
                  </a:lnTo>
                  <a:lnTo>
                    <a:pt x="29" y="9"/>
                  </a:lnTo>
                  <a:lnTo>
                    <a:pt x="0" y="0"/>
                  </a:lnTo>
                  <a:lnTo>
                    <a:pt x="0"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62" name="Freeform 128"/>
            <p:cNvSpPr>
              <a:spLocks/>
            </p:cNvSpPr>
            <p:nvPr/>
          </p:nvSpPr>
          <p:spPr bwMode="auto">
            <a:xfrm>
              <a:off x="7232650" y="3357563"/>
              <a:ext cx="469900" cy="236538"/>
            </a:xfrm>
            <a:custGeom>
              <a:avLst/>
              <a:gdLst/>
              <a:ahLst/>
              <a:cxnLst>
                <a:cxn ang="0">
                  <a:pos x="26" y="0"/>
                </a:cxn>
                <a:cxn ang="0">
                  <a:pos x="10" y="9"/>
                </a:cxn>
                <a:cxn ang="0">
                  <a:pos x="0" y="9"/>
                </a:cxn>
                <a:cxn ang="0">
                  <a:pos x="5" y="16"/>
                </a:cxn>
                <a:cxn ang="0">
                  <a:pos x="17" y="21"/>
                </a:cxn>
                <a:cxn ang="0">
                  <a:pos x="21" y="31"/>
                </a:cxn>
                <a:cxn ang="0">
                  <a:pos x="45" y="28"/>
                </a:cxn>
                <a:cxn ang="0">
                  <a:pos x="45" y="31"/>
                </a:cxn>
                <a:cxn ang="0">
                  <a:pos x="31" y="33"/>
                </a:cxn>
                <a:cxn ang="0">
                  <a:pos x="19" y="40"/>
                </a:cxn>
                <a:cxn ang="0">
                  <a:pos x="31" y="45"/>
                </a:cxn>
                <a:cxn ang="0">
                  <a:pos x="43" y="54"/>
                </a:cxn>
                <a:cxn ang="0">
                  <a:pos x="54" y="57"/>
                </a:cxn>
                <a:cxn ang="0">
                  <a:pos x="64" y="61"/>
                </a:cxn>
                <a:cxn ang="0">
                  <a:pos x="107" y="73"/>
                </a:cxn>
                <a:cxn ang="0">
                  <a:pos x="111" y="95"/>
                </a:cxn>
                <a:cxn ang="0">
                  <a:pos x="116" y="99"/>
                </a:cxn>
                <a:cxn ang="0">
                  <a:pos x="109" y="99"/>
                </a:cxn>
                <a:cxn ang="0">
                  <a:pos x="121" y="116"/>
                </a:cxn>
                <a:cxn ang="0">
                  <a:pos x="133" y="114"/>
                </a:cxn>
                <a:cxn ang="0">
                  <a:pos x="151" y="128"/>
                </a:cxn>
                <a:cxn ang="0">
                  <a:pos x="156" y="130"/>
                </a:cxn>
                <a:cxn ang="0">
                  <a:pos x="175" y="130"/>
                </a:cxn>
                <a:cxn ang="0">
                  <a:pos x="180" y="116"/>
                </a:cxn>
                <a:cxn ang="0">
                  <a:pos x="187" y="111"/>
                </a:cxn>
                <a:cxn ang="0">
                  <a:pos x="192" y="106"/>
                </a:cxn>
                <a:cxn ang="0">
                  <a:pos x="199" y="104"/>
                </a:cxn>
                <a:cxn ang="0">
                  <a:pos x="227" y="125"/>
                </a:cxn>
                <a:cxn ang="0">
                  <a:pos x="232" y="128"/>
                </a:cxn>
                <a:cxn ang="0">
                  <a:pos x="274" y="144"/>
                </a:cxn>
                <a:cxn ang="0">
                  <a:pos x="289" y="144"/>
                </a:cxn>
                <a:cxn ang="0">
                  <a:pos x="296" y="140"/>
                </a:cxn>
                <a:cxn ang="0">
                  <a:pos x="279" y="132"/>
                </a:cxn>
                <a:cxn ang="0">
                  <a:pos x="267" y="123"/>
                </a:cxn>
                <a:cxn ang="0">
                  <a:pos x="248" y="109"/>
                </a:cxn>
                <a:cxn ang="0">
                  <a:pos x="237" y="95"/>
                </a:cxn>
                <a:cxn ang="0">
                  <a:pos x="244" y="80"/>
                </a:cxn>
                <a:cxn ang="0">
                  <a:pos x="215" y="59"/>
                </a:cxn>
                <a:cxn ang="0">
                  <a:pos x="151" y="31"/>
                </a:cxn>
                <a:cxn ang="0">
                  <a:pos x="151" y="31"/>
                </a:cxn>
                <a:cxn ang="0">
                  <a:pos x="149" y="31"/>
                </a:cxn>
                <a:cxn ang="0">
                  <a:pos x="104" y="14"/>
                </a:cxn>
                <a:cxn ang="0">
                  <a:pos x="92" y="24"/>
                </a:cxn>
                <a:cxn ang="0">
                  <a:pos x="76" y="16"/>
                </a:cxn>
                <a:cxn ang="0">
                  <a:pos x="92" y="26"/>
                </a:cxn>
                <a:cxn ang="0">
                  <a:pos x="83" y="26"/>
                </a:cxn>
                <a:cxn ang="0">
                  <a:pos x="69" y="42"/>
                </a:cxn>
                <a:cxn ang="0">
                  <a:pos x="59" y="33"/>
                </a:cxn>
                <a:cxn ang="0">
                  <a:pos x="54" y="31"/>
                </a:cxn>
                <a:cxn ang="0">
                  <a:pos x="54" y="14"/>
                </a:cxn>
                <a:cxn ang="0">
                  <a:pos x="40" y="7"/>
                </a:cxn>
                <a:cxn ang="0">
                  <a:pos x="33" y="0"/>
                </a:cxn>
              </a:cxnLst>
              <a:rect l="0" t="0" r="r" b="b"/>
              <a:pathLst>
                <a:path w="296" h="149">
                  <a:moveTo>
                    <a:pt x="33" y="0"/>
                  </a:moveTo>
                  <a:lnTo>
                    <a:pt x="26" y="0"/>
                  </a:lnTo>
                  <a:lnTo>
                    <a:pt x="10" y="9"/>
                  </a:lnTo>
                  <a:lnTo>
                    <a:pt x="10" y="9"/>
                  </a:lnTo>
                  <a:lnTo>
                    <a:pt x="10" y="9"/>
                  </a:lnTo>
                  <a:lnTo>
                    <a:pt x="0" y="9"/>
                  </a:lnTo>
                  <a:lnTo>
                    <a:pt x="2" y="16"/>
                  </a:lnTo>
                  <a:lnTo>
                    <a:pt x="5" y="16"/>
                  </a:lnTo>
                  <a:lnTo>
                    <a:pt x="2" y="19"/>
                  </a:lnTo>
                  <a:lnTo>
                    <a:pt x="17" y="21"/>
                  </a:lnTo>
                  <a:lnTo>
                    <a:pt x="21" y="28"/>
                  </a:lnTo>
                  <a:lnTo>
                    <a:pt x="21" y="31"/>
                  </a:lnTo>
                  <a:lnTo>
                    <a:pt x="26" y="31"/>
                  </a:lnTo>
                  <a:lnTo>
                    <a:pt x="45" y="28"/>
                  </a:lnTo>
                  <a:lnTo>
                    <a:pt x="45" y="31"/>
                  </a:lnTo>
                  <a:lnTo>
                    <a:pt x="45" y="31"/>
                  </a:lnTo>
                  <a:lnTo>
                    <a:pt x="38" y="31"/>
                  </a:lnTo>
                  <a:lnTo>
                    <a:pt x="31" y="33"/>
                  </a:lnTo>
                  <a:lnTo>
                    <a:pt x="19" y="35"/>
                  </a:lnTo>
                  <a:lnTo>
                    <a:pt x="19" y="40"/>
                  </a:lnTo>
                  <a:lnTo>
                    <a:pt x="26" y="40"/>
                  </a:lnTo>
                  <a:lnTo>
                    <a:pt x="31" y="45"/>
                  </a:lnTo>
                  <a:lnTo>
                    <a:pt x="33" y="57"/>
                  </a:lnTo>
                  <a:lnTo>
                    <a:pt x="43" y="54"/>
                  </a:lnTo>
                  <a:lnTo>
                    <a:pt x="45" y="50"/>
                  </a:lnTo>
                  <a:lnTo>
                    <a:pt x="54" y="57"/>
                  </a:lnTo>
                  <a:lnTo>
                    <a:pt x="59" y="54"/>
                  </a:lnTo>
                  <a:lnTo>
                    <a:pt x="64" y="61"/>
                  </a:lnTo>
                  <a:lnTo>
                    <a:pt x="85" y="66"/>
                  </a:lnTo>
                  <a:lnTo>
                    <a:pt x="107" y="73"/>
                  </a:lnTo>
                  <a:lnTo>
                    <a:pt x="116" y="90"/>
                  </a:lnTo>
                  <a:lnTo>
                    <a:pt x="111" y="95"/>
                  </a:lnTo>
                  <a:lnTo>
                    <a:pt x="116" y="97"/>
                  </a:lnTo>
                  <a:lnTo>
                    <a:pt x="116" y="99"/>
                  </a:lnTo>
                  <a:lnTo>
                    <a:pt x="116" y="99"/>
                  </a:lnTo>
                  <a:lnTo>
                    <a:pt x="109" y="99"/>
                  </a:lnTo>
                  <a:lnTo>
                    <a:pt x="99" y="116"/>
                  </a:lnTo>
                  <a:lnTo>
                    <a:pt x="121" y="116"/>
                  </a:lnTo>
                  <a:lnTo>
                    <a:pt x="121" y="114"/>
                  </a:lnTo>
                  <a:lnTo>
                    <a:pt x="133" y="114"/>
                  </a:lnTo>
                  <a:lnTo>
                    <a:pt x="151" y="128"/>
                  </a:lnTo>
                  <a:lnTo>
                    <a:pt x="151" y="128"/>
                  </a:lnTo>
                  <a:lnTo>
                    <a:pt x="151" y="128"/>
                  </a:lnTo>
                  <a:lnTo>
                    <a:pt x="156" y="130"/>
                  </a:lnTo>
                  <a:lnTo>
                    <a:pt x="154" y="128"/>
                  </a:lnTo>
                  <a:lnTo>
                    <a:pt x="175" y="130"/>
                  </a:lnTo>
                  <a:lnTo>
                    <a:pt x="185" y="123"/>
                  </a:lnTo>
                  <a:lnTo>
                    <a:pt x="180" y="116"/>
                  </a:lnTo>
                  <a:lnTo>
                    <a:pt x="187" y="114"/>
                  </a:lnTo>
                  <a:lnTo>
                    <a:pt x="187" y="111"/>
                  </a:lnTo>
                  <a:lnTo>
                    <a:pt x="192" y="109"/>
                  </a:lnTo>
                  <a:lnTo>
                    <a:pt x="192" y="106"/>
                  </a:lnTo>
                  <a:lnTo>
                    <a:pt x="194" y="106"/>
                  </a:lnTo>
                  <a:lnTo>
                    <a:pt x="199" y="104"/>
                  </a:lnTo>
                  <a:lnTo>
                    <a:pt x="222" y="116"/>
                  </a:lnTo>
                  <a:lnTo>
                    <a:pt x="227" y="125"/>
                  </a:lnTo>
                  <a:lnTo>
                    <a:pt x="232" y="125"/>
                  </a:lnTo>
                  <a:lnTo>
                    <a:pt x="232" y="128"/>
                  </a:lnTo>
                  <a:lnTo>
                    <a:pt x="244" y="140"/>
                  </a:lnTo>
                  <a:lnTo>
                    <a:pt x="274" y="144"/>
                  </a:lnTo>
                  <a:lnTo>
                    <a:pt x="282" y="149"/>
                  </a:lnTo>
                  <a:lnTo>
                    <a:pt x="289" y="144"/>
                  </a:lnTo>
                  <a:lnTo>
                    <a:pt x="286" y="142"/>
                  </a:lnTo>
                  <a:lnTo>
                    <a:pt x="296" y="140"/>
                  </a:lnTo>
                  <a:lnTo>
                    <a:pt x="277" y="135"/>
                  </a:lnTo>
                  <a:lnTo>
                    <a:pt x="279" y="132"/>
                  </a:lnTo>
                  <a:lnTo>
                    <a:pt x="267" y="128"/>
                  </a:lnTo>
                  <a:lnTo>
                    <a:pt x="267" y="123"/>
                  </a:lnTo>
                  <a:lnTo>
                    <a:pt x="258" y="121"/>
                  </a:lnTo>
                  <a:lnTo>
                    <a:pt x="248" y="109"/>
                  </a:lnTo>
                  <a:lnTo>
                    <a:pt x="239" y="102"/>
                  </a:lnTo>
                  <a:lnTo>
                    <a:pt x="237" y="95"/>
                  </a:lnTo>
                  <a:lnTo>
                    <a:pt x="248" y="95"/>
                  </a:lnTo>
                  <a:lnTo>
                    <a:pt x="244" y="80"/>
                  </a:lnTo>
                  <a:lnTo>
                    <a:pt x="220" y="73"/>
                  </a:lnTo>
                  <a:lnTo>
                    <a:pt x="215" y="59"/>
                  </a:lnTo>
                  <a:lnTo>
                    <a:pt x="199" y="47"/>
                  </a:lnTo>
                  <a:lnTo>
                    <a:pt x="151" y="31"/>
                  </a:lnTo>
                  <a:lnTo>
                    <a:pt x="151" y="31"/>
                  </a:lnTo>
                  <a:lnTo>
                    <a:pt x="151" y="31"/>
                  </a:lnTo>
                  <a:lnTo>
                    <a:pt x="149" y="31"/>
                  </a:lnTo>
                  <a:lnTo>
                    <a:pt x="149" y="31"/>
                  </a:lnTo>
                  <a:lnTo>
                    <a:pt x="130" y="28"/>
                  </a:lnTo>
                  <a:lnTo>
                    <a:pt x="104" y="14"/>
                  </a:lnTo>
                  <a:lnTo>
                    <a:pt x="95" y="21"/>
                  </a:lnTo>
                  <a:lnTo>
                    <a:pt x="92" y="24"/>
                  </a:lnTo>
                  <a:lnTo>
                    <a:pt x="90" y="19"/>
                  </a:lnTo>
                  <a:lnTo>
                    <a:pt x="76" y="16"/>
                  </a:lnTo>
                  <a:lnTo>
                    <a:pt x="66" y="21"/>
                  </a:lnTo>
                  <a:lnTo>
                    <a:pt x="92" y="26"/>
                  </a:lnTo>
                  <a:lnTo>
                    <a:pt x="92" y="26"/>
                  </a:lnTo>
                  <a:lnTo>
                    <a:pt x="83" y="26"/>
                  </a:lnTo>
                  <a:lnTo>
                    <a:pt x="71" y="42"/>
                  </a:lnTo>
                  <a:lnTo>
                    <a:pt x="69" y="42"/>
                  </a:lnTo>
                  <a:lnTo>
                    <a:pt x="64" y="40"/>
                  </a:lnTo>
                  <a:lnTo>
                    <a:pt x="59" y="33"/>
                  </a:lnTo>
                  <a:lnTo>
                    <a:pt x="57" y="31"/>
                  </a:lnTo>
                  <a:lnTo>
                    <a:pt x="54" y="31"/>
                  </a:lnTo>
                  <a:lnTo>
                    <a:pt x="54" y="31"/>
                  </a:lnTo>
                  <a:lnTo>
                    <a:pt x="54" y="14"/>
                  </a:lnTo>
                  <a:lnTo>
                    <a:pt x="52" y="7"/>
                  </a:lnTo>
                  <a:lnTo>
                    <a:pt x="40" y="7"/>
                  </a:lnTo>
                  <a:lnTo>
                    <a:pt x="33" y="0"/>
                  </a:lnTo>
                  <a:lnTo>
                    <a:pt x="33"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63" name="Freeform 129"/>
            <p:cNvSpPr>
              <a:spLocks/>
            </p:cNvSpPr>
            <p:nvPr/>
          </p:nvSpPr>
          <p:spPr bwMode="auto">
            <a:xfrm>
              <a:off x="7680325" y="3556001"/>
              <a:ext cx="14288" cy="15875"/>
            </a:xfrm>
            <a:custGeom>
              <a:avLst/>
              <a:gdLst/>
              <a:ahLst/>
              <a:cxnLst>
                <a:cxn ang="0">
                  <a:pos x="0" y="0"/>
                </a:cxn>
                <a:cxn ang="0">
                  <a:pos x="2" y="10"/>
                </a:cxn>
                <a:cxn ang="0">
                  <a:pos x="9" y="10"/>
                </a:cxn>
                <a:cxn ang="0">
                  <a:pos x="9" y="3"/>
                </a:cxn>
                <a:cxn ang="0">
                  <a:pos x="0" y="0"/>
                </a:cxn>
                <a:cxn ang="0">
                  <a:pos x="0" y="0"/>
                </a:cxn>
              </a:cxnLst>
              <a:rect l="0" t="0" r="r" b="b"/>
              <a:pathLst>
                <a:path w="9" h="10">
                  <a:moveTo>
                    <a:pt x="0" y="0"/>
                  </a:moveTo>
                  <a:lnTo>
                    <a:pt x="2" y="10"/>
                  </a:lnTo>
                  <a:lnTo>
                    <a:pt x="9" y="10"/>
                  </a:lnTo>
                  <a:lnTo>
                    <a:pt x="9" y="3"/>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64" name="Freeform 130"/>
            <p:cNvSpPr>
              <a:spLocks/>
            </p:cNvSpPr>
            <p:nvPr/>
          </p:nvSpPr>
          <p:spPr bwMode="auto">
            <a:xfrm>
              <a:off x="7612063" y="3443288"/>
              <a:ext cx="115888" cy="52388"/>
            </a:xfrm>
            <a:custGeom>
              <a:avLst/>
              <a:gdLst/>
              <a:ahLst/>
              <a:cxnLst>
                <a:cxn ang="0">
                  <a:pos x="69" y="0"/>
                </a:cxn>
                <a:cxn ang="0">
                  <a:pos x="59" y="0"/>
                </a:cxn>
                <a:cxn ang="0">
                  <a:pos x="59" y="10"/>
                </a:cxn>
                <a:cxn ang="0">
                  <a:pos x="47" y="19"/>
                </a:cxn>
                <a:cxn ang="0">
                  <a:pos x="40" y="17"/>
                </a:cxn>
                <a:cxn ang="0">
                  <a:pos x="43" y="7"/>
                </a:cxn>
                <a:cxn ang="0">
                  <a:pos x="33" y="19"/>
                </a:cxn>
                <a:cxn ang="0">
                  <a:pos x="9" y="19"/>
                </a:cxn>
                <a:cxn ang="0">
                  <a:pos x="9" y="19"/>
                </a:cxn>
                <a:cxn ang="0">
                  <a:pos x="0" y="17"/>
                </a:cxn>
                <a:cxn ang="0">
                  <a:pos x="12" y="29"/>
                </a:cxn>
                <a:cxn ang="0">
                  <a:pos x="12" y="22"/>
                </a:cxn>
                <a:cxn ang="0">
                  <a:pos x="12" y="22"/>
                </a:cxn>
                <a:cxn ang="0">
                  <a:pos x="17" y="26"/>
                </a:cxn>
                <a:cxn ang="0">
                  <a:pos x="26" y="31"/>
                </a:cxn>
                <a:cxn ang="0">
                  <a:pos x="28" y="31"/>
                </a:cxn>
                <a:cxn ang="0">
                  <a:pos x="33" y="33"/>
                </a:cxn>
                <a:cxn ang="0">
                  <a:pos x="47" y="33"/>
                </a:cxn>
                <a:cxn ang="0">
                  <a:pos x="57" y="29"/>
                </a:cxn>
                <a:cxn ang="0">
                  <a:pos x="61" y="22"/>
                </a:cxn>
                <a:cxn ang="0">
                  <a:pos x="66" y="22"/>
                </a:cxn>
                <a:cxn ang="0">
                  <a:pos x="73" y="5"/>
                </a:cxn>
                <a:cxn ang="0">
                  <a:pos x="69" y="0"/>
                </a:cxn>
                <a:cxn ang="0">
                  <a:pos x="69" y="0"/>
                </a:cxn>
              </a:cxnLst>
              <a:rect l="0" t="0" r="r" b="b"/>
              <a:pathLst>
                <a:path w="73" h="33">
                  <a:moveTo>
                    <a:pt x="69" y="0"/>
                  </a:moveTo>
                  <a:lnTo>
                    <a:pt x="59" y="0"/>
                  </a:lnTo>
                  <a:lnTo>
                    <a:pt x="59" y="10"/>
                  </a:lnTo>
                  <a:lnTo>
                    <a:pt x="47" y="19"/>
                  </a:lnTo>
                  <a:lnTo>
                    <a:pt x="40" y="17"/>
                  </a:lnTo>
                  <a:lnTo>
                    <a:pt x="43" y="7"/>
                  </a:lnTo>
                  <a:lnTo>
                    <a:pt x="33" y="19"/>
                  </a:lnTo>
                  <a:lnTo>
                    <a:pt x="9" y="19"/>
                  </a:lnTo>
                  <a:lnTo>
                    <a:pt x="9" y="19"/>
                  </a:lnTo>
                  <a:lnTo>
                    <a:pt x="0" y="17"/>
                  </a:lnTo>
                  <a:lnTo>
                    <a:pt x="12" y="29"/>
                  </a:lnTo>
                  <a:lnTo>
                    <a:pt x="12" y="22"/>
                  </a:lnTo>
                  <a:lnTo>
                    <a:pt x="12" y="22"/>
                  </a:lnTo>
                  <a:lnTo>
                    <a:pt x="17" y="26"/>
                  </a:lnTo>
                  <a:lnTo>
                    <a:pt x="26" y="31"/>
                  </a:lnTo>
                  <a:lnTo>
                    <a:pt x="28" y="31"/>
                  </a:lnTo>
                  <a:lnTo>
                    <a:pt x="33" y="33"/>
                  </a:lnTo>
                  <a:lnTo>
                    <a:pt x="47" y="33"/>
                  </a:lnTo>
                  <a:lnTo>
                    <a:pt x="57" y="29"/>
                  </a:lnTo>
                  <a:lnTo>
                    <a:pt x="61" y="22"/>
                  </a:lnTo>
                  <a:lnTo>
                    <a:pt x="66" y="22"/>
                  </a:lnTo>
                  <a:lnTo>
                    <a:pt x="73" y="5"/>
                  </a:lnTo>
                  <a:lnTo>
                    <a:pt x="69" y="0"/>
                  </a:lnTo>
                  <a:lnTo>
                    <a:pt x="69"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65" name="Freeform 131"/>
            <p:cNvSpPr>
              <a:spLocks/>
            </p:cNvSpPr>
            <p:nvPr/>
          </p:nvSpPr>
          <p:spPr bwMode="auto">
            <a:xfrm>
              <a:off x="7721600" y="3424238"/>
              <a:ext cx="25400" cy="38100"/>
            </a:xfrm>
            <a:custGeom>
              <a:avLst/>
              <a:gdLst/>
              <a:ahLst/>
              <a:cxnLst>
                <a:cxn ang="0">
                  <a:pos x="0" y="0"/>
                </a:cxn>
                <a:cxn ang="0">
                  <a:pos x="7" y="24"/>
                </a:cxn>
                <a:cxn ang="0">
                  <a:pos x="11" y="24"/>
                </a:cxn>
                <a:cxn ang="0">
                  <a:pos x="16" y="15"/>
                </a:cxn>
                <a:cxn ang="0">
                  <a:pos x="11" y="10"/>
                </a:cxn>
                <a:cxn ang="0">
                  <a:pos x="0" y="0"/>
                </a:cxn>
                <a:cxn ang="0">
                  <a:pos x="0" y="0"/>
                </a:cxn>
              </a:cxnLst>
              <a:rect l="0" t="0" r="r" b="b"/>
              <a:pathLst>
                <a:path w="16" h="24">
                  <a:moveTo>
                    <a:pt x="0" y="0"/>
                  </a:moveTo>
                  <a:lnTo>
                    <a:pt x="7" y="24"/>
                  </a:lnTo>
                  <a:lnTo>
                    <a:pt x="11" y="24"/>
                  </a:lnTo>
                  <a:lnTo>
                    <a:pt x="16" y="15"/>
                  </a:lnTo>
                  <a:lnTo>
                    <a:pt x="11" y="10"/>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66" name="Freeform 132"/>
            <p:cNvSpPr>
              <a:spLocks/>
            </p:cNvSpPr>
            <p:nvPr/>
          </p:nvSpPr>
          <p:spPr bwMode="auto">
            <a:xfrm>
              <a:off x="6932613" y="3097213"/>
              <a:ext cx="60325" cy="76200"/>
            </a:xfrm>
            <a:custGeom>
              <a:avLst/>
              <a:gdLst/>
              <a:ahLst/>
              <a:cxnLst>
                <a:cxn ang="0">
                  <a:pos x="31" y="0"/>
                </a:cxn>
                <a:cxn ang="0">
                  <a:pos x="28" y="15"/>
                </a:cxn>
                <a:cxn ang="0">
                  <a:pos x="5" y="36"/>
                </a:cxn>
                <a:cxn ang="0">
                  <a:pos x="0" y="48"/>
                </a:cxn>
                <a:cxn ang="0">
                  <a:pos x="14" y="38"/>
                </a:cxn>
                <a:cxn ang="0">
                  <a:pos x="26" y="27"/>
                </a:cxn>
                <a:cxn ang="0">
                  <a:pos x="26" y="24"/>
                </a:cxn>
                <a:cxn ang="0">
                  <a:pos x="38" y="15"/>
                </a:cxn>
                <a:cxn ang="0">
                  <a:pos x="35" y="0"/>
                </a:cxn>
                <a:cxn ang="0">
                  <a:pos x="31" y="0"/>
                </a:cxn>
                <a:cxn ang="0">
                  <a:pos x="31" y="0"/>
                </a:cxn>
              </a:cxnLst>
              <a:rect l="0" t="0" r="r" b="b"/>
              <a:pathLst>
                <a:path w="38" h="48">
                  <a:moveTo>
                    <a:pt x="31" y="0"/>
                  </a:moveTo>
                  <a:lnTo>
                    <a:pt x="28" y="15"/>
                  </a:lnTo>
                  <a:lnTo>
                    <a:pt x="5" y="36"/>
                  </a:lnTo>
                  <a:lnTo>
                    <a:pt x="0" y="48"/>
                  </a:lnTo>
                  <a:lnTo>
                    <a:pt x="14" y="38"/>
                  </a:lnTo>
                  <a:lnTo>
                    <a:pt x="26" y="27"/>
                  </a:lnTo>
                  <a:lnTo>
                    <a:pt x="26" y="24"/>
                  </a:lnTo>
                  <a:lnTo>
                    <a:pt x="38" y="15"/>
                  </a:lnTo>
                  <a:lnTo>
                    <a:pt x="35" y="0"/>
                  </a:lnTo>
                  <a:lnTo>
                    <a:pt x="31" y="0"/>
                  </a:lnTo>
                  <a:lnTo>
                    <a:pt x="3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67" name="Freeform 133"/>
            <p:cNvSpPr>
              <a:spLocks/>
            </p:cNvSpPr>
            <p:nvPr/>
          </p:nvSpPr>
          <p:spPr bwMode="auto">
            <a:xfrm>
              <a:off x="6992938" y="3233738"/>
              <a:ext cx="11113" cy="11113"/>
            </a:xfrm>
            <a:custGeom>
              <a:avLst/>
              <a:gdLst/>
              <a:ahLst/>
              <a:cxnLst>
                <a:cxn ang="0">
                  <a:pos x="7" y="0"/>
                </a:cxn>
                <a:cxn ang="0">
                  <a:pos x="2" y="2"/>
                </a:cxn>
                <a:cxn ang="0">
                  <a:pos x="0" y="4"/>
                </a:cxn>
                <a:cxn ang="0">
                  <a:pos x="2" y="7"/>
                </a:cxn>
                <a:cxn ang="0">
                  <a:pos x="7" y="4"/>
                </a:cxn>
                <a:cxn ang="0">
                  <a:pos x="7" y="0"/>
                </a:cxn>
                <a:cxn ang="0">
                  <a:pos x="7" y="0"/>
                </a:cxn>
              </a:cxnLst>
              <a:rect l="0" t="0" r="r" b="b"/>
              <a:pathLst>
                <a:path w="7" h="7">
                  <a:moveTo>
                    <a:pt x="7" y="0"/>
                  </a:moveTo>
                  <a:lnTo>
                    <a:pt x="2" y="2"/>
                  </a:lnTo>
                  <a:lnTo>
                    <a:pt x="0" y="4"/>
                  </a:lnTo>
                  <a:lnTo>
                    <a:pt x="2" y="7"/>
                  </a:lnTo>
                  <a:lnTo>
                    <a:pt x="7" y="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68" name="Freeform 134"/>
            <p:cNvSpPr>
              <a:spLocks/>
            </p:cNvSpPr>
            <p:nvPr/>
          </p:nvSpPr>
          <p:spPr bwMode="auto">
            <a:xfrm>
              <a:off x="7015163" y="3214688"/>
              <a:ext cx="19050" cy="11113"/>
            </a:xfrm>
            <a:custGeom>
              <a:avLst/>
              <a:gdLst/>
              <a:ahLst/>
              <a:cxnLst>
                <a:cxn ang="0">
                  <a:pos x="5" y="0"/>
                </a:cxn>
                <a:cxn ang="0">
                  <a:pos x="0" y="7"/>
                </a:cxn>
                <a:cxn ang="0">
                  <a:pos x="9" y="7"/>
                </a:cxn>
                <a:cxn ang="0">
                  <a:pos x="12" y="2"/>
                </a:cxn>
                <a:cxn ang="0">
                  <a:pos x="5" y="0"/>
                </a:cxn>
                <a:cxn ang="0">
                  <a:pos x="5" y="0"/>
                </a:cxn>
              </a:cxnLst>
              <a:rect l="0" t="0" r="r" b="b"/>
              <a:pathLst>
                <a:path w="12" h="7">
                  <a:moveTo>
                    <a:pt x="5" y="0"/>
                  </a:moveTo>
                  <a:lnTo>
                    <a:pt x="0" y="7"/>
                  </a:lnTo>
                  <a:lnTo>
                    <a:pt x="9" y="7"/>
                  </a:lnTo>
                  <a:lnTo>
                    <a:pt x="12" y="2"/>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69" name="Freeform 135"/>
            <p:cNvSpPr>
              <a:spLocks/>
            </p:cNvSpPr>
            <p:nvPr/>
          </p:nvSpPr>
          <p:spPr bwMode="auto">
            <a:xfrm>
              <a:off x="7034213" y="3203576"/>
              <a:ext cx="25400" cy="11113"/>
            </a:xfrm>
            <a:custGeom>
              <a:avLst/>
              <a:gdLst/>
              <a:ahLst/>
              <a:cxnLst>
                <a:cxn ang="0">
                  <a:pos x="16" y="0"/>
                </a:cxn>
                <a:cxn ang="0">
                  <a:pos x="0" y="0"/>
                </a:cxn>
                <a:cxn ang="0">
                  <a:pos x="4" y="7"/>
                </a:cxn>
                <a:cxn ang="0">
                  <a:pos x="16" y="0"/>
                </a:cxn>
                <a:cxn ang="0">
                  <a:pos x="16" y="0"/>
                </a:cxn>
              </a:cxnLst>
              <a:rect l="0" t="0" r="r" b="b"/>
              <a:pathLst>
                <a:path w="16" h="7">
                  <a:moveTo>
                    <a:pt x="16" y="0"/>
                  </a:moveTo>
                  <a:lnTo>
                    <a:pt x="0" y="0"/>
                  </a:lnTo>
                  <a:lnTo>
                    <a:pt x="4" y="7"/>
                  </a:lnTo>
                  <a:lnTo>
                    <a:pt x="16" y="0"/>
                  </a:lnTo>
                  <a:lnTo>
                    <a:pt x="16"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70" name="Freeform 136"/>
            <p:cNvSpPr>
              <a:spLocks/>
            </p:cNvSpPr>
            <p:nvPr/>
          </p:nvSpPr>
          <p:spPr bwMode="auto">
            <a:xfrm>
              <a:off x="7067550" y="3063876"/>
              <a:ext cx="26988" cy="33338"/>
            </a:xfrm>
            <a:custGeom>
              <a:avLst/>
              <a:gdLst/>
              <a:ahLst/>
              <a:cxnLst>
                <a:cxn ang="0">
                  <a:pos x="0" y="0"/>
                </a:cxn>
                <a:cxn ang="0">
                  <a:pos x="0" y="17"/>
                </a:cxn>
                <a:cxn ang="0">
                  <a:pos x="5" y="12"/>
                </a:cxn>
                <a:cxn ang="0">
                  <a:pos x="17" y="21"/>
                </a:cxn>
                <a:cxn ang="0">
                  <a:pos x="14" y="12"/>
                </a:cxn>
                <a:cxn ang="0">
                  <a:pos x="0" y="0"/>
                </a:cxn>
                <a:cxn ang="0">
                  <a:pos x="0" y="0"/>
                </a:cxn>
              </a:cxnLst>
              <a:rect l="0" t="0" r="r" b="b"/>
              <a:pathLst>
                <a:path w="17" h="21">
                  <a:moveTo>
                    <a:pt x="0" y="0"/>
                  </a:moveTo>
                  <a:lnTo>
                    <a:pt x="0" y="17"/>
                  </a:lnTo>
                  <a:lnTo>
                    <a:pt x="5" y="12"/>
                  </a:lnTo>
                  <a:lnTo>
                    <a:pt x="17" y="21"/>
                  </a:lnTo>
                  <a:lnTo>
                    <a:pt x="14" y="1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71" name="Freeform 137"/>
            <p:cNvSpPr>
              <a:spLocks/>
            </p:cNvSpPr>
            <p:nvPr/>
          </p:nvSpPr>
          <p:spPr bwMode="auto">
            <a:xfrm>
              <a:off x="7040563" y="3068638"/>
              <a:ext cx="7938" cy="14288"/>
            </a:xfrm>
            <a:custGeom>
              <a:avLst/>
              <a:gdLst/>
              <a:ahLst/>
              <a:cxnLst>
                <a:cxn ang="0">
                  <a:pos x="3" y="0"/>
                </a:cxn>
                <a:cxn ang="0">
                  <a:pos x="0" y="2"/>
                </a:cxn>
                <a:cxn ang="0">
                  <a:pos x="0" y="7"/>
                </a:cxn>
                <a:cxn ang="0">
                  <a:pos x="3" y="9"/>
                </a:cxn>
                <a:cxn ang="0">
                  <a:pos x="5" y="2"/>
                </a:cxn>
                <a:cxn ang="0">
                  <a:pos x="3" y="0"/>
                </a:cxn>
                <a:cxn ang="0">
                  <a:pos x="3" y="0"/>
                </a:cxn>
              </a:cxnLst>
              <a:rect l="0" t="0" r="r" b="b"/>
              <a:pathLst>
                <a:path w="5" h="9">
                  <a:moveTo>
                    <a:pt x="3" y="0"/>
                  </a:moveTo>
                  <a:lnTo>
                    <a:pt x="0" y="2"/>
                  </a:lnTo>
                  <a:lnTo>
                    <a:pt x="0" y="7"/>
                  </a:lnTo>
                  <a:lnTo>
                    <a:pt x="3" y="9"/>
                  </a:lnTo>
                  <a:lnTo>
                    <a:pt x="5" y="2"/>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72" name="Freeform 138"/>
            <p:cNvSpPr>
              <a:spLocks/>
            </p:cNvSpPr>
            <p:nvPr/>
          </p:nvSpPr>
          <p:spPr bwMode="auto">
            <a:xfrm>
              <a:off x="7037388" y="3008313"/>
              <a:ext cx="7938" cy="14288"/>
            </a:xfrm>
            <a:custGeom>
              <a:avLst/>
              <a:gdLst/>
              <a:ahLst/>
              <a:cxnLst>
                <a:cxn ang="0">
                  <a:pos x="5" y="0"/>
                </a:cxn>
                <a:cxn ang="0">
                  <a:pos x="0" y="4"/>
                </a:cxn>
                <a:cxn ang="0">
                  <a:pos x="2" y="9"/>
                </a:cxn>
                <a:cxn ang="0">
                  <a:pos x="5" y="9"/>
                </a:cxn>
                <a:cxn ang="0">
                  <a:pos x="5" y="0"/>
                </a:cxn>
                <a:cxn ang="0">
                  <a:pos x="5" y="0"/>
                </a:cxn>
              </a:cxnLst>
              <a:rect l="0" t="0" r="r" b="b"/>
              <a:pathLst>
                <a:path w="5" h="9">
                  <a:moveTo>
                    <a:pt x="5" y="0"/>
                  </a:moveTo>
                  <a:lnTo>
                    <a:pt x="0" y="4"/>
                  </a:lnTo>
                  <a:lnTo>
                    <a:pt x="2" y="9"/>
                  </a:lnTo>
                  <a:lnTo>
                    <a:pt x="5" y="9"/>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73" name="Freeform 139"/>
            <p:cNvSpPr>
              <a:spLocks/>
            </p:cNvSpPr>
            <p:nvPr/>
          </p:nvSpPr>
          <p:spPr bwMode="auto">
            <a:xfrm>
              <a:off x="6988175" y="2928938"/>
              <a:ext cx="158750" cy="304800"/>
            </a:xfrm>
            <a:custGeom>
              <a:avLst/>
              <a:gdLst/>
              <a:ahLst/>
              <a:cxnLst>
                <a:cxn ang="0">
                  <a:pos x="10" y="35"/>
                </a:cxn>
                <a:cxn ang="0">
                  <a:pos x="14" y="66"/>
                </a:cxn>
                <a:cxn ang="0">
                  <a:pos x="19" y="76"/>
                </a:cxn>
                <a:cxn ang="0">
                  <a:pos x="14" y="80"/>
                </a:cxn>
                <a:cxn ang="0">
                  <a:pos x="29" y="80"/>
                </a:cxn>
                <a:cxn ang="0">
                  <a:pos x="31" y="73"/>
                </a:cxn>
                <a:cxn ang="0">
                  <a:pos x="29" y="73"/>
                </a:cxn>
                <a:cxn ang="0">
                  <a:pos x="38" y="78"/>
                </a:cxn>
                <a:cxn ang="0">
                  <a:pos x="52" y="83"/>
                </a:cxn>
                <a:cxn ang="0">
                  <a:pos x="64" y="95"/>
                </a:cxn>
                <a:cxn ang="0">
                  <a:pos x="64" y="102"/>
                </a:cxn>
                <a:cxn ang="0">
                  <a:pos x="71" y="123"/>
                </a:cxn>
                <a:cxn ang="0">
                  <a:pos x="64" y="121"/>
                </a:cxn>
                <a:cxn ang="0">
                  <a:pos x="57" y="118"/>
                </a:cxn>
                <a:cxn ang="0">
                  <a:pos x="50" y="111"/>
                </a:cxn>
                <a:cxn ang="0">
                  <a:pos x="41" y="102"/>
                </a:cxn>
                <a:cxn ang="0">
                  <a:pos x="45" y="116"/>
                </a:cxn>
                <a:cxn ang="0">
                  <a:pos x="38" y="130"/>
                </a:cxn>
                <a:cxn ang="0">
                  <a:pos x="52" y="140"/>
                </a:cxn>
                <a:cxn ang="0">
                  <a:pos x="71" y="133"/>
                </a:cxn>
                <a:cxn ang="0">
                  <a:pos x="78" y="125"/>
                </a:cxn>
                <a:cxn ang="0">
                  <a:pos x="88" y="114"/>
                </a:cxn>
                <a:cxn ang="0">
                  <a:pos x="81" y="128"/>
                </a:cxn>
                <a:cxn ang="0">
                  <a:pos x="69" y="147"/>
                </a:cxn>
                <a:cxn ang="0">
                  <a:pos x="59" y="151"/>
                </a:cxn>
                <a:cxn ang="0">
                  <a:pos x="45" y="149"/>
                </a:cxn>
                <a:cxn ang="0">
                  <a:pos x="33" y="173"/>
                </a:cxn>
                <a:cxn ang="0">
                  <a:pos x="45" y="161"/>
                </a:cxn>
                <a:cxn ang="0">
                  <a:pos x="55" y="166"/>
                </a:cxn>
                <a:cxn ang="0">
                  <a:pos x="62" y="168"/>
                </a:cxn>
                <a:cxn ang="0">
                  <a:pos x="81" y="185"/>
                </a:cxn>
                <a:cxn ang="0">
                  <a:pos x="85" y="173"/>
                </a:cxn>
                <a:cxn ang="0">
                  <a:pos x="95" y="185"/>
                </a:cxn>
                <a:cxn ang="0">
                  <a:pos x="95" y="147"/>
                </a:cxn>
                <a:cxn ang="0">
                  <a:pos x="85" y="128"/>
                </a:cxn>
                <a:cxn ang="0">
                  <a:pos x="90" y="114"/>
                </a:cxn>
                <a:cxn ang="0">
                  <a:pos x="85" y="95"/>
                </a:cxn>
                <a:cxn ang="0">
                  <a:pos x="67" y="83"/>
                </a:cxn>
                <a:cxn ang="0">
                  <a:pos x="59" y="76"/>
                </a:cxn>
                <a:cxn ang="0">
                  <a:pos x="50" y="69"/>
                </a:cxn>
                <a:cxn ang="0">
                  <a:pos x="36" y="69"/>
                </a:cxn>
                <a:cxn ang="0">
                  <a:pos x="29" y="50"/>
                </a:cxn>
                <a:cxn ang="0">
                  <a:pos x="43" y="26"/>
                </a:cxn>
                <a:cxn ang="0">
                  <a:pos x="36" y="0"/>
                </a:cxn>
                <a:cxn ang="0">
                  <a:pos x="17" y="0"/>
                </a:cxn>
              </a:cxnLst>
              <a:rect l="0" t="0" r="r" b="b"/>
              <a:pathLst>
                <a:path w="100" h="192">
                  <a:moveTo>
                    <a:pt x="17" y="0"/>
                  </a:moveTo>
                  <a:lnTo>
                    <a:pt x="12" y="2"/>
                  </a:lnTo>
                  <a:lnTo>
                    <a:pt x="10" y="35"/>
                  </a:lnTo>
                  <a:lnTo>
                    <a:pt x="0" y="35"/>
                  </a:lnTo>
                  <a:lnTo>
                    <a:pt x="5" y="54"/>
                  </a:lnTo>
                  <a:lnTo>
                    <a:pt x="14" y="66"/>
                  </a:lnTo>
                  <a:lnTo>
                    <a:pt x="14" y="66"/>
                  </a:lnTo>
                  <a:lnTo>
                    <a:pt x="14" y="73"/>
                  </a:lnTo>
                  <a:lnTo>
                    <a:pt x="19" y="76"/>
                  </a:lnTo>
                  <a:lnTo>
                    <a:pt x="5" y="76"/>
                  </a:lnTo>
                  <a:lnTo>
                    <a:pt x="10" y="80"/>
                  </a:lnTo>
                  <a:lnTo>
                    <a:pt x="14" y="80"/>
                  </a:lnTo>
                  <a:lnTo>
                    <a:pt x="22" y="97"/>
                  </a:lnTo>
                  <a:lnTo>
                    <a:pt x="29" y="95"/>
                  </a:lnTo>
                  <a:lnTo>
                    <a:pt x="29" y="80"/>
                  </a:lnTo>
                  <a:lnTo>
                    <a:pt x="22" y="76"/>
                  </a:lnTo>
                  <a:lnTo>
                    <a:pt x="26" y="76"/>
                  </a:lnTo>
                  <a:lnTo>
                    <a:pt x="31" y="73"/>
                  </a:lnTo>
                  <a:lnTo>
                    <a:pt x="33" y="73"/>
                  </a:lnTo>
                  <a:lnTo>
                    <a:pt x="36" y="76"/>
                  </a:lnTo>
                  <a:lnTo>
                    <a:pt x="29" y="73"/>
                  </a:lnTo>
                  <a:lnTo>
                    <a:pt x="31" y="80"/>
                  </a:lnTo>
                  <a:lnTo>
                    <a:pt x="38" y="85"/>
                  </a:lnTo>
                  <a:lnTo>
                    <a:pt x="38" y="78"/>
                  </a:lnTo>
                  <a:lnTo>
                    <a:pt x="48" y="88"/>
                  </a:lnTo>
                  <a:lnTo>
                    <a:pt x="45" y="73"/>
                  </a:lnTo>
                  <a:lnTo>
                    <a:pt x="52" y="83"/>
                  </a:lnTo>
                  <a:lnTo>
                    <a:pt x="59" y="85"/>
                  </a:lnTo>
                  <a:lnTo>
                    <a:pt x="57" y="88"/>
                  </a:lnTo>
                  <a:lnTo>
                    <a:pt x="64" y="95"/>
                  </a:lnTo>
                  <a:lnTo>
                    <a:pt x="64" y="90"/>
                  </a:lnTo>
                  <a:lnTo>
                    <a:pt x="76" y="106"/>
                  </a:lnTo>
                  <a:lnTo>
                    <a:pt x="64" y="102"/>
                  </a:lnTo>
                  <a:lnTo>
                    <a:pt x="67" y="116"/>
                  </a:lnTo>
                  <a:lnTo>
                    <a:pt x="71" y="116"/>
                  </a:lnTo>
                  <a:lnTo>
                    <a:pt x="71" y="123"/>
                  </a:lnTo>
                  <a:lnTo>
                    <a:pt x="64" y="123"/>
                  </a:lnTo>
                  <a:lnTo>
                    <a:pt x="62" y="123"/>
                  </a:lnTo>
                  <a:lnTo>
                    <a:pt x="64" y="121"/>
                  </a:lnTo>
                  <a:lnTo>
                    <a:pt x="64" y="109"/>
                  </a:lnTo>
                  <a:lnTo>
                    <a:pt x="62" y="109"/>
                  </a:lnTo>
                  <a:lnTo>
                    <a:pt x="57" y="118"/>
                  </a:lnTo>
                  <a:lnTo>
                    <a:pt x="57" y="116"/>
                  </a:lnTo>
                  <a:lnTo>
                    <a:pt x="57" y="114"/>
                  </a:lnTo>
                  <a:lnTo>
                    <a:pt x="50" y="111"/>
                  </a:lnTo>
                  <a:lnTo>
                    <a:pt x="50" y="111"/>
                  </a:lnTo>
                  <a:lnTo>
                    <a:pt x="52" y="104"/>
                  </a:lnTo>
                  <a:lnTo>
                    <a:pt x="41" y="102"/>
                  </a:lnTo>
                  <a:lnTo>
                    <a:pt x="31" y="97"/>
                  </a:lnTo>
                  <a:lnTo>
                    <a:pt x="33" y="123"/>
                  </a:lnTo>
                  <a:lnTo>
                    <a:pt x="45" y="116"/>
                  </a:lnTo>
                  <a:lnTo>
                    <a:pt x="43" y="125"/>
                  </a:lnTo>
                  <a:lnTo>
                    <a:pt x="41" y="125"/>
                  </a:lnTo>
                  <a:lnTo>
                    <a:pt x="38" y="130"/>
                  </a:lnTo>
                  <a:lnTo>
                    <a:pt x="50" y="144"/>
                  </a:lnTo>
                  <a:lnTo>
                    <a:pt x="52" y="140"/>
                  </a:lnTo>
                  <a:lnTo>
                    <a:pt x="52" y="140"/>
                  </a:lnTo>
                  <a:lnTo>
                    <a:pt x="59" y="130"/>
                  </a:lnTo>
                  <a:lnTo>
                    <a:pt x="62" y="135"/>
                  </a:lnTo>
                  <a:lnTo>
                    <a:pt x="71" y="133"/>
                  </a:lnTo>
                  <a:lnTo>
                    <a:pt x="74" y="125"/>
                  </a:lnTo>
                  <a:lnTo>
                    <a:pt x="78" y="130"/>
                  </a:lnTo>
                  <a:lnTo>
                    <a:pt x="78" y="125"/>
                  </a:lnTo>
                  <a:lnTo>
                    <a:pt x="83" y="125"/>
                  </a:lnTo>
                  <a:lnTo>
                    <a:pt x="78" y="111"/>
                  </a:lnTo>
                  <a:lnTo>
                    <a:pt x="88" y="114"/>
                  </a:lnTo>
                  <a:lnTo>
                    <a:pt x="83" y="123"/>
                  </a:lnTo>
                  <a:lnTo>
                    <a:pt x="83" y="128"/>
                  </a:lnTo>
                  <a:lnTo>
                    <a:pt x="81" y="128"/>
                  </a:lnTo>
                  <a:lnTo>
                    <a:pt x="81" y="140"/>
                  </a:lnTo>
                  <a:lnTo>
                    <a:pt x="71" y="140"/>
                  </a:lnTo>
                  <a:lnTo>
                    <a:pt x="69" y="147"/>
                  </a:lnTo>
                  <a:lnTo>
                    <a:pt x="64" y="147"/>
                  </a:lnTo>
                  <a:lnTo>
                    <a:pt x="64" y="151"/>
                  </a:lnTo>
                  <a:lnTo>
                    <a:pt x="59" y="151"/>
                  </a:lnTo>
                  <a:lnTo>
                    <a:pt x="62" y="144"/>
                  </a:lnTo>
                  <a:lnTo>
                    <a:pt x="55" y="142"/>
                  </a:lnTo>
                  <a:lnTo>
                    <a:pt x="45" y="149"/>
                  </a:lnTo>
                  <a:lnTo>
                    <a:pt x="38" y="154"/>
                  </a:lnTo>
                  <a:lnTo>
                    <a:pt x="31" y="166"/>
                  </a:lnTo>
                  <a:lnTo>
                    <a:pt x="33" y="173"/>
                  </a:lnTo>
                  <a:lnTo>
                    <a:pt x="38" y="173"/>
                  </a:lnTo>
                  <a:lnTo>
                    <a:pt x="45" y="161"/>
                  </a:lnTo>
                  <a:lnTo>
                    <a:pt x="45" y="161"/>
                  </a:lnTo>
                  <a:lnTo>
                    <a:pt x="45" y="168"/>
                  </a:lnTo>
                  <a:lnTo>
                    <a:pt x="52" y="163"/>
                  </a:lnTo>
                  <a:lnTo>
                    <a:pt x="55" y="166"/>
                  </a:lnTo>
                  <a:lnTo>
                    <a:pt x="59" y="159"/>
                  </a:lnTo>
                  <a:lnTo>
                    <a:pt x="64" y="163"/>
                  </a:lnTo>
                  <a:lnTo>
                    <a:pt x="62" y="168"/>
                  </a:lnTo>
                  <a:lnTo>
                    <a:pt x="64" y="180"/>
                  </a:lnTo>
                  <a:lnTo>
                    <a:pt x="76" y="187"/>
                  </a:lnTo>
                  <a:lnTo>
                    <a:pt x="81" y="185"/>
                  </a:lnTo>
                  <a:lnTo>
                    <a:pt x="83" y="192"/>
                  </a:lnTo>
                  <a:lnTo>
                    <a:pt x="90" y="182"/>
                  </a:lnTo>
                  <a:lnTo>
                    <a:pt x="85" y="173"/>
                  </a:lnTo>
                  <a:lnTo>
                    <a:pt x="85" y="170"/>
                  </a:lnTo>
                  <a:lnTo>
                    <a:pt x="88" y="168"/>
                  </a:lnTo>
                  <a:lnTo>
                    <a:pt x="95" y="185"/>
                  </a:lnTo>
                  <a:lnTo>
                    <a:pt x="100" y="161"/>
                  </a:lnTo>
                  <a:lnTo>
                    <a:pt x="97" y="147"/>
                  </a:lnTo>
                  <a:lnTo>
                    <a:pt x="95" y="147"/>
                  </a:lnTo>
                  <a:lnTo>
                    <a:pt x="97" y="144"/>
                  </a:lnTo>
                  <a:lnTo>
                    <a:pt x="95" y="137"/>
                  </a:lnTo>
                  <a:lnTo>
                    <a:pt x="85" y="128"/>
                  </a:lnTo>
                  <a:lnTo>
                    <a:pt x="88" y="128"/>
                  </a:lnTo>
                  <a:lnTo>
                    <a:pt x="88" y="114"/>
                  </a:lnTo>
                  <a:lnTo>
                    <a:pt x="90" y="114"/>
                  </a:lnTo>
                  <a:lnTo>
                    <a:pt x="88" y="111"/>
                  </a:lnTo>
                  <a:lnTo>
                    <a:pt x="85" y="104"/>
                  </a:lnTo>
                  <a:lnTo>
                    <a:pt x="85" y="95"/>
                  </a:lnTo>
                  <a:lnTo>
                    <a:pt x="81" y="90"/>
                  </a:lnTo>
                  <a:lnTo>
                    <a:pt x="64" y="88"/>
                  </a:lnTo>
                  <a:lnTo>
                    <a:pt x="67" y="83"/>
                  </a:lnTo>
                  <a:lnTo>
                    <a:pt x="62" y="80"/>
                  </a:lnTo>
                  <a:lnTo>
                    <a:pt x="62" y="80"/>
                  </a:lnTo>
                  <a:lnTo>
                    <a:pt x="59" y="76"/>
                  </a:lnTo>
                  <a:lnTo>
                    <a:pt x="64" y="73"/>
                  </a:lnTo>
                  <a:lnTo>
                    <a:pt x="50" y="66"/>
                  </a:lnTo>
                  <a:lnTo>
                    <a:pt x="50" y="69"/>
                  </a:lnTo>
                  <a:lnTo>
                    <a:pt x="45" y="61"/>
                  </a:lnTo>
                  <a:lnTo>
                    <a:pt x="36" y="64"/>
                  </a:lnTo>
                  <a:lnTo>
                    <a:pt x="36" y="69"/>
                  </a:lnTo>
                  <a:lnTo>
                    <a:pt x="36" y="69"/>
                  </a:lnTo>
                  <a:lnTo>
                    <a:pt x="31" y="64"/>
                  </a:lnTo>
                  <a:lnTo>
                    <a:pt x="29" y="50"/>
                  </a:lnTo>
                  <a:lnTo>
                    <a:pt x="31" y="43"/>
                  </a:lnTo>
                  <a:lnTo>
                    <a:pt x="38" y="40"/>
                  </a:lnTo>
                  <a:lnTo>
                    <a:pt x="43" y="26"/>
                  </a:lnTo>
                  <a:lnTo>
                    <a:pt x="38" y="19"/>
                  </a:lnTo>
                  <a:lnTo>
                    <a:pt x="41" y="2"/>
                  </a:lnTo>
                  <a:lnTo>
                    <a:pt x="36" y="0"/>
                  </a:lnTo>
                  <a:lnTo>
                    <a:pt x="33" y="5"/>
                  </a:lnTo>
                  <a:lnTo>
                    <a:pt x="31" y="5"/>
                  </a:lnTo>
                  <a:lnTo>
                    <a:pt x="17" y="0"/>
                  </a:lnTo>
                  <a:lnTo>
                    <a:pt x="1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74" name="Freeform 140"/>
            <p:cNvSpPr>
              <a:spLocks/>
            </p:cNvSpPr>
            <p:nvPr/>
          </p:nvSpPr>
          <p:spPr bwMode="auto">
            <a:xfrm>
              <a:off x="6996113" y="2767013"/>
              <a:ext cx="44450" cy="93663"/>
            </a:xfrm>
            <a:custGeom>
              <a:avLst/>
              <a:gdLst/>
              <a:ahLst/>
              <a:cxnLst>
                <a:cxn ang="0">
                  <a:pos x="21" y="0"/>
                </a:cxn>
                <a:cxn ang="0">
                  <a:pos x="12" y="5"/>
                </a:cxn>
                <a:cxn ang="0">
                  <a:pos x="0" y="29"/>
                </a:cxn>
                <a:cxn ang="0">
                  <a:pos x="2" y="43"/>
                </a:cxn>
                <a:cxn ang="0">
                  <a:pos x="14" y="59"/>
                </a:cxn>
                <a:cxn ang="0">
                  <a:pos x="28" y="12"/>
                </a:cxn>
                <a:cxn ang="0">
                  <a:pos x="28" y="5"/>
                </a:cxn>
                <a:cxn ang="0">
                  <a:pos x="21" y="0"/>
                </a:cxn>
                <a:cxn ang="0">
                  <a:pos x="21" y="0"/>
                </a:cxn>
              </a:cxnLst>
              <a:rect l="0" t="0" r="r" b="b"/>
              <a:pathLst>
                <a:path w="28" h="59">
                  <a:moveTo>
                    <a:pt x="21" y="0"/>
                  </a:moveTo>
                  <a:lnTo>
                    <a:pt x="12" y="5"/>
                  </a:lnTo>
                  <a:lnTo>
                    <a:pt x="0" y="29"/>
                  </a:lnTo>
                  <a:lnTo>
                    <a:pt x="2" y="43"/>
                  </a:lnTo>
                  <a:lnTo>
                    <a:pt x="14" y="59"/>
                  </a:lnTo>
                  <a:lnTo>
                    <a:pt x="28" y="12"/>
                  </a:lnTo>
                  <a:lnTo>
                    <a:pt x="28" y="5"/>
                  </a:lnTo>
                  <a:lnTo>
                    <a:pt x="21" y="0"/>
                  </a:lnTo>
                  <a:lnTo>
                    <a:pt x="2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75" name="Freeform 141"/>
            <p:cNvSpPr>
              <a:spLocks/>
            </p:cNvSpPr>
            <p:nvPr/>
          </p:nvSpPr>
          <p:spPr bwMode="auto">
            <a:xfrm>
              <a:off x="7439025" y="2211388"/>
              <a:ext cx="153988" cy="131763"/>
            </a:xfrm>
            <a:custGeom>
              <a:avLst/>
              <a:gdLst/>
              <a:ahLst/>
              <a:cxnLst>
                <a:cxn ang="0">
                  <a:pos x="31" y="0"/>
                </a:cxn>
                <a:cxn ang="0">
                  <a:pos x="26" y="4"/>
                </a:cxn>
                <a:cxn ang="0">
                  <a:pos x="29" y="16"/>
                </a:cxn>
                <a:cxn ang="0">
                  <a:pos x="26" y="28"/>
                </a:cxn>
                <a:cxn ang="0">
                  <a:pos x="21" y="35"/>
                </a:cxn>
                <a:cxn ang="0">
                  <a:pos x="21" y="42"/>
                </a:cxn>
                <a:cxn ang="0">
                  <a:pos x="21" y="45"/>
                </a:cxn>
                <a:cxn ang="0">
                  <a:pos x="10" y="42"/>
                </a:cxn>
                <a:cxn ang="0">
                  <a:pos x="10" y="52"/>
                </a:cxn>
                <a:cxn ang="0">
                  <a:pos x="0" y="59"/>
                </a:cxn>
                <a:cxn ang="0">
                  <a:pos x="0" y="66"/>
                </a:cxn>
                <a:cxn ang="0">
                  <a:pos x="5" y="71"/>
                </a:cxn>
                <a:cxn ang="0">
                  <a:pos x="3" y="83"/>
                </a:cxn>
                <a:cxn ang="0">
                  <a:pos x="24" y="73"/>
                </a:cxn>
                <a:cxn ang="0">
                  <a:pos x="12" y="66"/>
                </a:cxn>
                <a:cxn ang="0">
                  <a:pos x="12" y="64"/>
                </a:cxn>
                <a:cxn ang="0">
                  <a:pos x="12" y="64"/>
                </a:cxn>
                <a:cxn ang="0">
                  <a:pos x="21" y="64"/>
                </a:cxn>
                <a:cxn ang="0">
                  <a:pos x="31" y="61"/>
                </a:cxn>
                <a:cxn ang="0">
                  <a:pos x="50" y="73"/>
                </a:cxn>
                <a:cxn ang="0">
                  <a:pos x="59" y="56"/>
                </a:cxn>
                <a:cxn ang="0">
                  <a:pos x="85" y="47"/>
                </a:cxn>
                <a:cxn ang="0">
                  <a:pos x="92" y="40"/>
                </a:cxn>
                <a:cxn ang="0">
                  <a:pos x="81" y="42"/>
                </a:cxn>
                <a:cxn ang="0">
                  <a:pos x="78" y="35"/>
                </a:cxn>
                <a:cxn ang="0">
                  <a:pos x="78" y="35"/>
                </a:cxn>
                <a:cxn ang="0">
                  <a:pos x="81" y="40"/>
                </a:cxn>
                <a:cxn ang="0">
                  <a:pos x="97" y="26"/>
                </a:cxn>
                <a:cxn ang="0">
                  <a:pos x="90" y="19"/>
                </a:cxn>
                <a:cxn ang="0">
                  <a:pos x="81" y="33"/>
                </a:cxn>
                <a:cxn ang="0">
                  <a:pos x="85" y="21"/>
                </a:cxn>
                <a:cxn ang="0">
                  <a:pos x="73" y="28"/>
                </a:cxn>
                <a:cxn ang="0">
                  <a:pos x="69" y="30"/>
                </a:cxn>
                <a:cxn ang="0">
                  <a:pos x="55" y="23"/>
                </a:cxn>
                <a:cxn ang="0">
                  <a:pos x="31" y="0"/>
                </a:cxn>
                <a:cxn ang="0">
                  <a:pos x="31" y="0"/>
                </a:cxn>
              </a:cxnLst>
              <a:rect l="0" t="0" r="r" b="b"/>
              <a:pathLst>
                <a:path w="97" h="83">
                  <a:moveTo>
                    <a:pt x="31" y="0"/>
                  </a:moveTo>
                  <a:lnTo>
                    <a:pt x="26" y="4"/>
                  </a:lnTo>
                  <a:lnTo>
                    <a:pt x="29" y="16"/>
                  </a:lnTo>
                  <a:lnTo>
                    <a:pt x="26" y="28"/>
                  </a:lnTo>
                  <a:lnTo>
                    <a:pt x="21" y="35"/>
                  </a:lnTo>
                  <a:lnTo>
                    <a:pt x="21" y="42"/>
                  </a:lnTo>
                  <a:lnTo>
                    <a:pt x="21" y="45"/>
                  </a:lnTo>
                  <a:lnTo>
                    <a:pt x="10" y="42"/>
                  </a:lnTo>
                  <a:lnTo>
                    <a:pt x="10" y="52"/>
                  </a:lnTo>
                  <a:lnTo>
                    <a:pt x="0" y="59"/>
                  </a:lnTo>
                  <a:lnTo>
                    <a:pt x="0" y="66"/>
                  </a:lnTo>
                  <a:lnTo>
                    <a:pt x="5" y="71"/>
                  </a:lnTo>
                  <a:lnTo>
                    <a:pt x="3" y="83"/>
                  </a:lnTo>
                  <a:lnTo>
                    <a:pt x="24" y="73"/>
                  </a:lnTo>
                  <a:lnTo>
                    <a:pt x="12" y="66"/>
                  </a:lnTo>
                  <a:lnTo>
                    <a:pt x="12" y="64"/>
                  </a:lnTo>
                  <a:lnTo>
                    <a:pt x="12" y="64"/>
                  </a:lnTo>
                  <a:lnTo>
                    <a:pt x="21" y="64"/>
                  </a:lnTo>
                  <a:lnTo>
                    <a:pt x="31" y="61"/>
                  </a:lnTo>
                  <a:lnTo>
                    <a:pt x="50" y="73"/>
                  </a:lnTo>
                  <a:lnTo>
                    <a:pt x="59" y="56"/>
                  </a:lnTo>
                  <a:lnTo>
                    <a:pt x="85" y="47"/>
                  </a:lnTo>
                  <a:lnTo>
                    <a:pt x="92" y="40"/>
                  </a:lnTo>
                  <a:lnTo>
                    <a:pt x="81" y="42"/>
                  </a:lnTo>
                  <a:lnTo>
                    <a:pt x="78" y="35"/>
                  </a:lnTo>
                  <a:lnTo>
                    <a:pt x="78" y="35"/>
                  </a:lnTo>
                  <a:lnTo>
                    <a:pt x="81" y="40"/>
                  </a:lnTo>
                  <a:lnTo>
                    <a:pt x="97" y="26"/>
                  </a:lnTo>
                  <a:lnTo>
                    <a:pt x="90" y="19"/>
                  </a:lnTo>
                  <a:lnTo>
                    <a:pt x="81" y="33"/>
                  </a:lnTo>
                  <a:lnTo>
                    <a:pt x="85" y="21"/>
                  </a:lnTo>
                  <a:lnTo>
                    <a:pt x="73" y="28"/>
                  </a:lnTo>
                  <a:lnTo>
                    <a:pt x="69" y="30"/>
                  </a:lnTo>
                  <a:lnTo>
                    <a:pt x="55" y="23"/>
                  </a:lnTo>
                  <a:lnTo>
                    <a:pt x="31" y="0"/>
                  </a:lnTo>
                  <a:lnTo>
                    <a:pt x="3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76" name="Freeform 142"/>
            <p:cNvSpPr>
              <a:spLocks/>
            </p:cNvSpPr>
            <p:nvPr/>
          </p:nvSpPr>
          <p:spPr bwMode="auto">
            <a:xfrm>
              <a:off x="7202488" y="2687638"/>
              <a:ext cx="11113" cy="19050"/>
            </a:xfrm>
            <a:custGeom>
              <a:avLst/>
              <a:gdLst/>
              <a:ahLst/>
              <a:cxnLst>
                <a:cxn ang="0">
                  <a:pos x="5" y="0"/>
                </a:cxn>
                <a:cxn ang="0">
                  <a:pos x="0" y="3"/>
                </a:cxn>
                <a:cxn ang="0">
                  <a:pos x="0" y="12"/>
                </a:cxn>
                <a:cxn ang="0">
                  <a:pos x="7" y="3"/>
                </a:cxn>
                <a:cxn ang="0">
                  <a:pos x="5" y="0"/>
                </a:cxn>
                <a:cxn ang="0">
                  <a:pos x="5" y="0"/>
                </a:cxn>
              </a:cxnLst>
              <a:rect l="0" t="0" r="r" b="b"/>
              <a:pathLst>
                <a:path w="7" h="12">
                  <a:moveTo>
                    <a:pt x="5" y="0"/>
                  </a:moveTo>
                  <a:lnTo>
                    <a:pt x="0" y="3"/>
                  </a:lnTo>
                  <a:lnTo>
                    <a:pt x="0" y="12"/>
                  </a:lnTo>
                  <a:lnTo>
                    <a:pt x="7" y="3"/>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77" name="Freeform 143"/>
            <p:cNvSpPr>
              <a:spLocks/>
            </p:cNvSpPr>
            <p:nvPr/>
          </p:nvSpPr>
          <p:spPr bwMode="auto">
            <a:xfrm>
              <a:off x="7169150" y="2728913"/>
              <a:ext cx="14288" cy="23813"/>
            </a:xfrm>
            <a:custGeom>
              <a:avLst/>
              <a:gdLst/>
              <a:ahLst/>
              <a:cxnLst>
                <a:cxn ang="0">
                  <a:pos x="7" y="0"/>
                </a:cxn>
                <a:cxn ang="0">
                  <a:pos x="0" y="8"/>
                </a:cxn>
                <a:cxn ang="0">
                  <a:pos x="0" y="12"/>
                </a:cxn>
                <a:cxn ang="0">
                  <a:pos x="2" y="15"/>
                </a:cxn>
                <a:cxn ang="0">
                  <a:pos x="9" y="3"/>
                </a:cxn>
                <a:cxn ang="0">
                  <a:pos x="7" y="0"/>
                </a:cxn>
                <a:cxn ang="0">
                  <a:pos x="7" y="0"/>
                </a:cxn>
              </a:cxnLst>
              <a:rect l="0" t="0" r="r" b="b"/>
              <a:pathLst>
                <a:path w="9" h="15">
                  <a:moveTo>
                    <a:pt x="7" y="0"/>
                  </a:moveTo>
                  <a:lnTo>
                    <a:pt x="0" y="8"/>
                  </a:lnTo>
                  <a:lnTo>
                    <a:pt x="0" y="12"/>
                  </a:lnTo>
                  <a:lnTo>
                    <a:pt x="2" y="15"/>
                  </a:lnTo>
                  <a:lnTo>
                    <a:pt x="9" y="3"/>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78" name="Freeform 144"/>
            <p:cNvSpPr>
              <a:spLocks/>
            </p:cNvSpPr>
            <p:nvPr/>
          </p:nvSpPr>
          <p:spPr bwMode="auto">
            <a:xfrm>
              <a:off x="7078663" y="2786063"/>
              <a:ext cx="11113" cy="14288"/>
            </a:xfrm>
            <a:custGeom>
              <a:avLst/>
              <a:gdLst/>
              <a:ahLst/>
              <a:cxnLst>
                <a:cxn ang="0">
                  <a:pos x="0" y="0"/>
                </a:cxn>
                <a:cxn ang="0">
                  <a:pos x="0" y="9"/>
                </a:cxn>
                <a:cxn ang="0">
                  <a:pos x="7" y="7"/>
                </a:cxn>
                <a:cxn ang="0">
                  <a:pos x="0" y="0"/>
                </a:cxn>
                <a:cxn ang="0">
                  <a:pos x="0" y="0"/>
                </a:cxn>
              </a:cxnLst>
              <a:rect l="0" t="0" r="r" b="b"/>
              <a:pathLst>
                <a:path w="7" h="9">
                  <a:moveTo>
                    <a:pt x="0" y="0"/>
                  </a:moveTo>
                  <a:lnTo>
                    <a:pt x="0" y="9"/>
                  </a:lnTo>
                  <a:lnTo>
                    <a:pt x="7" y="7"/>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79" name="Freeform 145"/>
            <p:cNvSpPr>
              <a:spLocks/>
            </p:cNvSpPr>
            <p:nvPr/>
          </p:nvSpPr>
          <p:spPr bwMode="auto">
            <a:xfrm>
              <a:off x="7199313" y="2568576"/>
              <a:ext cx="11113" cy="17463"/>
            </a:xfrm>
            <a:custGeom>
              <a:avLst/>
              <a:gdLst/>
              <a:ahLst/>
              <a:cxnLst>
                <a:cxn ang="0">
                  <a:pos x="0" y="0"/>
                </a:cxn>
                <a:cxn ang="0">
                  <a:pos x="0" y="11"/>
                </a:cxn>
                <a:cxn ang="0">
                  <a:pos x="7" y="4"/>
                </a:cxn>
                <a:cxn ang="0">
                  <a:pos x="0" y="0"/>
                </a:cxn>
                <a:cxn ang="0">
                  <a:pos x="0" y="0"/>
                </a:cxn>
              </a:cxnLst>
              <a:rect l="0" t="0" r="r" b="b"/>
              <a:pathLst>
                <a:path w="7" h="11">
                  <a:moveTo>
                    <a:pt x="0" y="0"/>
                  </a:moveTo>
                  <a:lnTo>
                    <a:pt x="0" y="11"/>
                  </a:lnTo>
                  <a:lnTo>
                    <a:pt x="7" y="4"/>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80" name="Freeform 146"/>
            <p:cNvSpPr>
              <a:spLocks/>
            </p:cNvSpPr>
            <p:nvPr/>
          </p:nvSpPr>
          <p:spPr bwMode="auto">
            <a:xfrm>
              <a:off x="7229475" y="2635251"/>
              <a:ext cx="14288" cy="15875"/>
            </a:xfrm>
            <a:custGeom>
              <a:avLst/>
              <a:gdLst/>
              <a:ahLst/>
              <a:cxnLst>
                <a:cxn ang="0">
                  <a:pos x="2" y="0"/>
                </a:cxn>
                <a:cxn ang="0">
                  <a:pos x="0" y="10"/>
                </a:cxn>
                <a:cxn ang="0">
                  <a:pos x="9" y="10"/>
                </a:cxn>
                <a:cxn ang="0">
                  <a:pos x="2" y="0"/>
                </a:cxn>
                <a:cxn ang="0">
                  <a:pos x="2" y="0"/>
                </a:cxn>
              </a:cxnLst>
              <a:rect l="0" t="0" r="r" b="b"/>
              <a:pathLst>
                <a:path w="9" h="10">
                  <a:moveTo>
                    <a:pt x="2" y="0"/>
                  </a:moveTo>
                  <a:lnTo>
                    <a:pt x="0" y="10"/>
                  </a:lnTo>
                  <a:lnTo>
                    <a:pt x="9" y="10"/>
                  </a:lnTo>
                  <a:lnTo>
                    <a:pt x="2" y="0"/>
                  </a:lnTo>
                  <a:lnTo>
                    <a:pt x="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81" name="Freeform 147"/>
            <p:cNvSpPr>
              <a:spLocks/>
            </p:cNvSpPr>
            <p:nvPr/>
          </p:nvSpPr>
          <p:spPr bwMode="auto">
            <a:xfrm>
              <a:off x="7210425" y="2530476"/>
              <a:ext cx="127000" cy="101600"/>
            </a:xfrm>
            <a:custGeom>
              <a:avLst/>
              <a:gdLst/>
              <a:ahLst/>
              <a:cxnLst>
                <a:cxn ang="0">
                  <a:pos x="76" y="0"/>
                </a:cxn>
                <a:cxn ang="0">
                  <a:pos x="73" y="5"/>
                </a:cxn>
                <a:cxn ang="0">
                  <a:pos x="64" y="2"/>
                </a:cxn>
                <a:cxn ang="0">
                  <a:pos x="54" y="9"/>
                </a:cxn>
                <a:cxn ang="0">
                  <a:pos x="47" y="9"/>
                </a:cxn>
                <a:cxn ang="0">
                  <a:pos x="35" y="24"/>
                </a:cxn>
                <a:cxn ang="0">
                  <a:pos x="33" y="21"/>
                </a:cxn>
                <a:cxn ang="0">
                  <a:pos x="33" y="14"/>
                </a:cxn>
                <a:cxn ang="0">
                  <a:pos x="26" y="16"/>
                </a:cxn>
                <a:cxn ang="0">
                  <a:pos x="19" y="9"/>
                </a:cxn>
                <a:cxn ang="0">
                  <a:pos x="2" y="24"/>
                </a:cxn>
                <a:cxn ang="0">
                  <a:pos x="0" y="24"/>
                </a:cxn>
                <a:cxn ang="0">
                  <a:pos x="0" y="24"/>
                </a:cxn>
                <a:cxn ang="0">
                  <a:pos x="0" y="24"/>
                </a:cxn>
                <a:cxn ang="0">
                  <a:pos x="2" y="26"/>
                </a:cxn>
                <a:cxn ang="0">
                  <a:pos x="2" y="38"/>
                </a:cxn>
                <a:cxn ang="0">
                  <a:pos x="14" y="35"/>
                </a:cxn>
                <a:cxn ang="0">
                  <a:pos x="14" y="33"/>
                </a:cxn>
                <a:cxn ang="0">
                  <a:pos x="14" y="38"/>
                </a:cxn>
                <a:cxn ang="0">
                  <a:pos x="9" y="45"/>
                </a:cxn>
                <a:cxn ang="0">
                  <a:pos x="9" y="57"/>
                </a:cxn>
                <a:cxn ang="0">
                  <a:pos x="16" y="61"/>
                </a:cxn>
                <a:cxn ang="0">
                  <a:pos x="16" y="64"/>
                </a:cxn>
                <a:cxn ang="0">
                  <a:pos x="19" y="61"/>
                </a:cxn>
                <a:cxn ang="0">
                  <a:pos x="28" y="54"/>
                </a:cxn>
                <a:cxn ang="0">
                  <a:pos x="38" y="31"/>
                </a:cxn>
                <a:cxn ang="0">
                  <a:pos x="35" y="24"/>
                </a:cxn>
                <a:cxn ang="0">
                  <a:pos x="42" y="24"/>
                </a:cxn>
                <a:cxn ang="0">
                  <a:pos x="47" y="33"/>
                </a:cxn>
                <a:cxn ang="0">
                  <a:pos x="52" y="33"/>
                </a:cxn>
                <a:cxn ang="0">
                  <a:pos x="57" y="24"/>
                </a:cxn>
                <a:cxn ang="0">
                  <a:pos x="68" y="26"/>
                </a:cxn>
                <a:cxn ang="0">
                  <a:pos x="76" y="14"/>
                </a:cxn>
                <a:cxn ang="0">
                  <a:pos x="73" y="9"/>
                </a:cxn>
                <a:cxn ang="0">
                  <a:pos x="80" y="9"/>
                </a:cxn>
                <a:cxn ang="0">
                  <a:pos x="80" y="2"/>
                </a:cxn>
                <a:cxn ang="0">
                  <a:pos x="76" y="0"/>
                </a:cxn>
                <a:cxn ang="0">
                  <a:pos x="76" y="0"/>
                </a:cxn>
              </a:cxnLst>
              <a:rect l="0" t="0" r="r" b="b"/>
              <a:pathLst>
                <a:path w="80" h="64">
                  <a:moveTo>
                    <a:pt x="76" y="0"/>
                  </a:moveTo>
                  <a:lnTo>
                    <a:pt x="73" y="5"/>
                  </a:lnTo>
                  <a:lnTo>
                    <a:pt x="64" y="2"/>
                  </a:lnTo>
                  <a:lnTo>
                    <a:pt x="54" y="9"/>
                  </a:lnTo>
                  <a:lnTo>
                    <a:pt x="47" y="9"/>
                  </a:lnTo>
                  <a:lnTo>
                    <a:pt x="35" y="24"/>
                  </a:lnTo>
                  <a:lnTo>
                    <a:pt x="33" y="21"/>
                  </a:lnTo>
                  <a:lnTo>
                    <a:pt x="33" y="14"/>
                  </a:lnTo>
                  <a:lnTo>
                    <a:pt x="26" y="16"/>
                  </a:lnTo>
                  <a:lnTo>
                    <a:pt x="19" y="9"/>
                  </a:lnTo>
                  <a:lnTo>
                    <a:pt x="2" y="24"/>
                  </a:lnTo>
                  <a:lnTo>
                    <a:pt x="0" y="24"/>
                  </a:lnTo>
                  <a:lnTo>
                    <a:pt x="0" y="24"/>
                  </a:lnTo>
                  <a:lnTo>
                    <a:pt x="0" y="24"/>
                  </a:lnTo>
                  <a:lnTo>
                    <a:pt x="2" y="26"/>
                  </a:lnTo>
                  <a:lnTo>
                    <a:pt x="2" y="38"/>
                  </a:lnTo>
                  <a:lnTo>
                    <a:pt x="14" y="35"/>
                  </a:lnTo>
                  <a:lnTo>
                    <a:pt x="14" y="33"/>
                  </a:lnTo>
                  <a:lnTo>
                    <a:pt x="14" y="38"/>
                  </a:lnTo>
                  <a:lnTo>
                    <a:pt x="9" y="45"/>
                  </a:lnTo>
                  <a:lnTo>
                    <a:pt x="9" y="57"/>
                  </a:lnTo>
                  <a:lnTo>
                    <a:pt x="16" y="61"/>
                  </a:lnTo>
                  <a:lnTo>
                    <a:pt x="16" y="64"/>
                  </a:lnTo>
                  <a:lnTo>
                    <a:pt x="19" y="61"/>
                  </a:lnTo>
                  <a:lnTo>
                    <a:pt x="28" y="54"/>
                  </a:lnTo>
                  <a:lnTo>
                    <a:pt x="38" y="31"/>
                  </a:lnTo>
                  <a:lnTo>
                    <a:pt x="35" y="24"/>
                  </a:lnTo>
                  <a:lnTo>
                    <a:pt x="42" y="24"/>
                  </a:lnTo>
                  <a:lnTo>
                    <a:pt x="47" y="33"/>
                  </a:lnTo>
                  <a:lnTo>
                    <a:pt x="52" y="33"/>
                  </a:lnTo>
                  <a:lnTo>
                    <a:pt x="57" y="24"/>
                  </a:lnTo>
                  <a:lnTo>
                    <a:pt x="68" y="26"/>
                  </a:lnTo>
                  <a:lnTo>
                    <a:pt x="76" y="14"/>
                  </a:lnTo>
                  <a:lnTo>
                    <a:pt x="73" y="9"/>
                  </a:lnTo>
                  <a:lnTo>
                    <a:pt x="80" y="9"/>
                  </a:lnTo>
                  <a:lnTo>
                    <a:pt x="80" y="2"/>
                  </a:lnTo>
                  <a:lnTo>
                    <a:pt x="76" y="0"/>
                  </a:lnTo>
                  <a:lnTo>
                    <a:pt x="76"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82" name="Freeform 148"/>
            <p:cNvSpPr>
              <a:spLocks/>
            </p:cNvSpPr>
            <p:nvPr/>
          </p:nvSpPr>
          <p:spPr bwMode="auto">
            <a:xfrm>
              <a:off x="7466013" y="2214563"/>
              <a:ext cx="11113" cy="14288"/>
            </a:xfrm>
            <a:custGeom>
              <a:avLst/>
              <a:gdLst/>
              <a:ahLst/>
              <a:cxnLst>
                <a:cxn ang="0">
                  <a:pos x="4" y="0"/>
                </a:cxn>
                <a:cxn ang="0">
                  <a:pos x="0" y="7"/>
                </a:cxn>
                <a:cxn ang="0">
                  <a:pos x="4" y="9"/>
                </a:cxn>
                <a:cxn ang="0">
                  <a:pos x="7" y="7"/>
                </a:cxn>
                <a:cxn ang="0">
                  <a:pos x="4" y="0"/>
                </a:cxn>
                <a:cxn ang="0">
                  <a:pos x="4" y="0"/>
                </a:cxn>
              </a:cxnLst>
              <a:rect l="0" t="0" r="r" b="b"/>
              <a:pathLst>
                <a:path w="7" h="9">
                  <a:moveTo>
                    <a:pt x="4" y="0"/>
                  </a:moveTo>
                  <a:lnTo>
                    <a:pt x="0" y="7"/>
                  </a:lnTo>
                  <a:lnTo>
                    <a:pt x="4" y="9"/>
                  </a:lnTo>
                  <a:lnTo>
                    <a:pt x="7" y="7"/>
                  </a:lnTo>
                  <a:lnTo>
                    <a:pt x="4" y="0"/>
                  </a:lnTo>
                  <a:lnTo>
                    <a:pt x="4"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83" name="Freeform 149"/>
            <p:cNvSpPr>
              <a:spLocks/>
            </p:cNvSpPr>
            <p:nvPr/>
          </p:nvSpPr>
          <p:spPr bwMode="auto">
            <a:xfrm>
              <a:off x="7135813" y="2560638"/>
              <a:ext cx="17463" cy="14288"/>
            </a:xfrm>
            <a:custGeom>
              <a:avLst/>
              <a:gdLst/>
              <a:ahLst/>
              <a:cxnLst>
                <a:cxn ang="0">
                  <a:pos x="11" y="0"/>
                </a:cxn>
                <a:cxn ang="0">
                  <a:pos x="0" y="0"/>
                </a:cxn>
                <a:cxn ang="0">
                  <a:pos x="0" y="7"/>
                </a:cxn>
                <a:cxn ang="0">
                  <a:pos x="4" y="9"/>
                </a:cxn>
                <a:cxn ang="0">
                  <a:pos x="11" y="5"/>
                </a:cxn>
                <a:cxn ang="0">
                  <a:pos x="11" y="0"/>
                </a:cxn>
                <a:cxn ang="0">
                  <a:pos x="11" y="0"/>
                </a:cxn>
              </a:cxnLst>
              <a:rect l="0" t="0" r="r" b="b"/>
              <a:pathLst>
                <a:path w="11" h="9">
                  <a:moveTo>
                    <a:pt x="11" y="0"/>
                  </a:moveTo>
                  <a:lnTo>
                    <a:pt x="0" y="0"/>
                  </a:lnTo>
                  <a:lnTo>
                    <a:pt x="0" y="7"/>
                  </a:lnTo>
                  <a:lnTo>
                    <a:pt x="4" y="9"/>
                  </a:lnTo>
                  <a:lnTo>
                    <a:pt x="11" y="5"/>
                  </a:lnTo>
                  <a:lnTo>
                    <a:pt x="11" y="0"/>
                  </a:lnTo>
                  <a:lnTo>
                    <a:pt x="11"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84" name="Freeform 150"/>
            <p:cNvSpPr>
              <a:spLocks/>
            </p:cNvSpPr>
            <p:nvPr/>
          </p:nvSpPr>
          <p:spPr bwMode="auto">
            <a:xfrm>
              <a:off x="6748463" y="3187701"/>
              <a:ext cx="239713" cy="263525"/>
            </a:xfrm>
            <a:custGeom>
              <a:avLst/>
              <a:gdLst/>
              <a:ahLst/>
              <a:cxnLst>
                <a:cxn ang="0">
                  <a:pos x="97" y="24"/>
                </a:cxn>
                <a:cxn ang="0">
                  <a:pos x="92" y="31"/>
                </a:cxn>
                <a:cxn ang="0">
                  <a:pos x="87" y="31"/>
                </a:cxn>
                <a:cxn ang="0">
                  <a:pos x="73" y="36"/>
                </a:cxn>
                <a:cxn ang="0">
                  <a:pos x="71" y="38"/>
                </a:cxn>
                <a:cxn ang="0">
                  <a:pos x="68" y="45"/>
                </a:cxn>
                <a:cxn ang="0">
                  <a:pos x="40" y="62"/>
                </a:cxn>
                <a:cxn ang="0">
                  <a:pos x="33" y="69"/>
                </a:cxn>
                <a:cxn ang="0">
                  <a:pos x="19" y="76"/>
                </a:cxn>
                <a:cxn ang="0">
                  <a:pos x="12" y="74"/>
                </a:cxn>
                <a:cxn ang="0">
                  <a:pos x="5" y="81"/>
                </a:cxn>
                <a:cxn ang="0">
                  <a:pos x="5" y="112"/>
                </a:cxn>
                <a:cxn ang="0">
                  <a:pos x="14" y="121"/>
                </a:cxn>
                <a:cxn ang="0">
                  <a:pos x="33" y="147"/>
                </a:cxn>
                <a:cxn ang="0">
                  <a:pos x="42" y="157"/>
                </a:cxn>
                <a:cxn ang="0">
                  <a:pos x="59" y="147"/>
                </a:cxn>
                <a:cxn ang="0">
                  <a:pos x="68" y="154"/>
                </a:cxn>
                <a:cxn ang="0">
                  <a:pos x="80" y="154"/>
                </a:cxn>
                <a:cxn ang="0">
                  <a:pos x="87" y="164"/>
                </a:cxn>
                <a:cxn ang="0">
                  <a:pos x="104" y="166"/>
                </a:cxn>
                <a:cxn ang="0">
                  <a:pos x="106" y="147"/>
                </a:cxn>
                <a:cxn ang="0">
                  <a:pos x="109" y="131"/>
                </a:cxn>
                <a:cxn ang="0">
                  <a:pos x="125" y="112"/>
                </a:cxn>
                <a:cxn ang="0">
                  <a:pos x="132" y="93"/>
                </a:cxn>
                <a:cxn ang="0">
                  <a:pos x="135" y="95"/>
                </a:cxn>
                <a:cxn ang="0">
                  <a:pos x="130" y="76"/>
                </a:cxn>
                <a:cxn ang="0">
                  <a:pos x="123" y="55"/>
                </a:cxn>
                <a:cxn ang="0">
                  <a:pos x="125" y="48"/>
                </a:cxn>
                <a:cxn ang="0">
                  <a:pos x="128" y="45"/>
                </a:cxn>
                <a:cxn ang="0">
                  <a:pos x="139" y="43"/>
                </a:cxn>
                <a:cxn ang="0">
                  <a:pos x="142" y="38"/>
                </a:cxn>
                <a:cxn ang="0">
                  <a:pos x="135" y="22"/>
                </a:cxn>
                <a:cxn ang="0">
                  <a:pos x="132" y="19"/>
                </a:cxn>
                <a:cxn ang="0">
                  <a:pos x="125" y="12"/>
                </a:cxn>
                <a:cxn ang="0">
                  <a:pos x="118" y="3"/>
                </a:cxn>
                <a:cxn ang="0">
                  <a:pos x="113" y="0"/>
                </a:cxn>
              </a:cxnLst>
              <a:rect l="0" t="0" r="r" b="b"/>
              <a:pathLst>
                <a:path w="151" h="166">
                  <a:moveTo>
                    <a:pt x="113" y="0"/>
                  </a:moveTo>
                  <a:lnTo>
                    <a:pt x="97" y="24"/>
                  </a:lnTo>
                  <a:lnTo>
                    <a:pt x="92" y="26"/>
                  </a:lnTo>
                  <a:lnTo>
                    <a:pt x="92" y="31"/>
                  </a:lnTo>
                  <a:lnTo>
                    <a:pt x="90" y="33"/>
                  </a:lnTo>
                  <a:lnTo>
                    <a:pt x="87" y="31"/>
                  </a:lnTo>
                  <a:lnTo>
                    <a:pt x="73" y="38"/>
                  </a:lnTo>
                  <a:lnTo>
                    <a:pt x="73" y="36"/>
                  </a:lnTo>
                  <a:lnTo>
                    <a:pt x="71" y="38"/>
                  </a:lnTo>
                  <a:lnTo>
                    <a:pt x="71" y="38"/>
                  </a:lnTo>
                  <a:lnTo>
                    <a:pt x="71" y="41"/>
                  </a:lnTo>
                  <a:lnTo>
                    <a:pt x="68" y="45"/>
                  </a:lnTo>
                  <a:lnTo>
                    <a:pt x="57" y="60"/>
                  </a:lnTo>
                  <a:lnTo>
                    <a:pt x="40" y="62"/>
                  </a:lnTo>
                  <a:lnTo>
                    <a:pt x="35" y="69"/>
                  </a:lnTo>
                  <a:lnTo>
                    <a:pt x="33" y="69"/>
                  </a:lnTo>
                  <a:lnTo>
                    <a:pt x="31" y="81"/>
                  </a:lnTo>
                  <a:lnTo>
                    <a:pt x="19" y="76"/>
                  </a:lnTo>
                  <a:lnTo>
                    <a:pt x="12" y="71"/>
                  </a:lnTo>
                  <a:lnTo>
                    <a:pt x="12" y="74"/>
                  </a:lnTo>
                  <a:lnTo>
                    <a:pt x="9" y="76"/>
                  </a:lnTo>
                  <a:lnTo>
                    <a:pt x="5" y="81"/>
                  </a:lnTo>
                  <a:lnTo>
                    <a:pt x="0" y="97"/>
                  </a:lnTo>
                  <a:lnTo>
                    <a:pt x="5" y="112"/>
                  </a:lnTo>
                  <a:lnTo>
                    <a:pt x="12" y="116"/>
                  </a:lnTo>
                  <a:lnTo>
                    <a:pt x="14" y="121"/>
                  </a:lnTo>
                  <a:lnTo>
                    <a:pt x="21" y="147"/>
                  </a:lnTo>
                  <a:lnTo>
                    <a:pt x="33" y="147"/>
                  </a:lnTo>
                  <a:lnTo>
                    <a:pt x="40" y="145"/>
                  </a:lnTo>
                  <a:lnTo>
                    <a:pt x="42" y="157"/>
                  </a:lnTo>
                  <a:lnTo>
                    <a:pt x="54" y="152"/>
                  </a:lnTo>
                  <a:lnTo>
                    <a:pt x="59" y="147"/>
                  </a:lnTo>
                  <a:lnTo>
                    <a:pt x="66" y="149"/>
                  </a:lnTo>
                  <a:lnTo>
                    <a:pt x="68" y="154"/>
                  </a:lnTo>
                  <a:lnTo>
                    <a:pt x="78" y="154"/>
                  </a:lnTo>
                  <a:lnTo>
                    <a:pt x="80" y="154"/>
                  </a:lnTo>
                  <a:lnTo>
                    <a:pt x="83" y="164"/>
                  </a:lnTo>
                  <a:lnTo>
                    <a:pt x="87" y="164"/>
                  </a:lnTo>
                  <a:lnTo>
                    <a:pt x="102" y="157"/>
                  </a:lnTo>
                  <a:lnTo>
                    <a:pt x="104" y="166"/>
                  </a:lnTo>
                  <a:lnTo>
                    <a:pt x="109" y="159"/>
                  </a:lnTo>
                  <a:lnTo>
                    <a:pt x="106" y="147"/>
                  </a:lnTo>
                  <a:lnTo>
                    <a:pt x="113" y="135"/>
                  </a:lnTo>
                  <a:lnTo>
                    <a:pt x="109" y="131"/>
                  </a:lnTo>
                  <a:lnTo>
                    <a:pt x="118" y="121"/>
                  </a:lnTo>
                  <a:lnTo>
                    <a:pt x="125" y="112"/>
                  </a:lnTo>
                  <a:lnTo>
                    <a:pt x="125" y="100"/>
                  </a:lnTo>
                  <a:lnTo>
                    <a:pt x="132" y="93"/>
                  </a:lnTo>
                  <a:lnTo>
                    <a:pt x="132" y="93"/>
                  </a:lnTo>
                  <a:lnTo>
                    <a:pt x="135" y="95"/>
                  </a:lnTo>
                  <a:lnTo>
                    <a:pt x="147" y="93"/>
                  </a:lnTo>
                  <a:lnTo>
                    <a:pt x="130" y="76"/>
                  </a:lnTo>
                  <a:lnTo>
                    <a:pt x="132" y="71"/>
                  </a:lnTo>
                  <a:lnTo>
                    <a:pt x="123" y="55"/>
                  </a:lnTo>
                  <a:lnTo>
                    <a:pt x="130" y="55"/>
                  </a:lnTo>
                  <a:lnTo>
                    <a:pt x="125" y="48"/>
                  </a:lnTo>
                  <a:lnTo>
                    <a:pt x="125" y="48"/>
                  </a:lnTo>
                  <a:lnTo>
                    <a:pt x="128" y="45"/>
                  </a:lnTo>
                  <a:lnTo>
                    <a:pt x="130" y="48"/>
                  </a:lnTo>
                  <a:lnTo>
                    <a:pt x="139" y="43"/>
                  </a:lnTo>
                  <a:lnTo>
                    <a:pt x="137" y="38"/>
                  </a:lnTo>
                  <a:lnTo>
                    <a:pt x="142" y="38"/>
                  </a:lnTo>
                  <a:lnTo>
                    <a:pt x="151" y="31"/>
                  </a:lnTo>
                  <a:lnTo>
                    <a:pt x="135" y="22"/>
                  </a:lnTo>
                  <a:lnTo>
                    <a:pt x="132" y="22"/>
                  </a:lnTo>
                  <a:lnTo>
                    <a:pt x="132" y="19"/>
                  </a:lnTo>
                  <a:lnTo>
                    <a:pt x="125" y="19"/>
                  </a:lnTo>
                  <a:lnTo>
                    <a:pt x="125" y="12"/>
                  </a:lnTo>
                  <a:lnTo>
                    <a:pt x="121" y="10"/>
                  </a:lnTo>
                  <a:lnTo>
                    <a:pt x="118" y="3"/>
                  </a:lnTo>
                  <a:lnTo>
                    <a:pt x="113" y="7"/>
                  </a:lnTo>
                  <a:lnTo>
                    <a:pt x="113" y="0"/>
                  </a:lnTo>
                  <a:lnTo>
                    <a:pt x="113"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85" name="Freeform 151"/>
            <p:cNvSpPr>
              <a:spLocks/>
            </p:cNvSpPr>
            <p:nvPr/>
          </p:nvSpPr>
          <p:spPr bwMode="auto">
            <a:xfrm>
              <a:off x="6973888" y="3556001"/>
              <a:ext cx="49213" cy="30163"/>
            </a:xfrm>
            <a:custGeom>
              <a:avLst/>
              <a:gdLst/>
              <a:ahLst/>
              <a:cxnLst>
                <a:cxn ang="0">
                  <a:pos x="14" y="0"/>
                </a:cxn>
                <a:cxn ang="0">
                  <a:pos x="0" y="3"/>
                </a:cxn>
                <a:cxn ang="0">
                  <a:pos x="2" y="12"/>
                </a:cxn>
                <a:cxn ang="0">
                  <a:pos x="9" y="12"/>
                </a:cxn>
                <a:cxn ang="0">
                  <a:pos x="21" y="19"/>
                </a:cxn>
                <a:cxn ang="0">
                  <a:pos x="31" y="15"/>
                </a:cxn>
                <a:cxn ang="0">
                  <a:pos x="28" y="12"/>
                </a:cxn>
                <a:cxn ang="0">
                  <a:pos x="26" y="7"/>
                </a:cxn>
                <a:cxn ang="0">
                  <a:pos x="14" y="0"/>
                </a:cxn>
                <a:cxn ang="0">
                  <a:pos x="14" y="0"/>
                </a:cxn>
              </a:cxnLst>
              <a:rect l="0" t="0" r="r" b="b"/>
              <a:pathLst>
                <a:path w="31" h="19">
                  <a:moveTo>
                    <a:pt x="14" y="0"/>
                  </a:moveTo>
                  <a:lnTo>
                    <a:pt x="0" y="3"/>
                  </a:lnTo>
                  <a:lnTo>
                    <a:pt x="2" y="12"/>
                  </a:lnTo>
                  <a:lnTo>
                    <a:pt x="9" y="12"/>
                  </a:lnTo>
                  <a:lnTo>
                    <a:pt x="21" y="19"/>
                  </a:lnTo>
                  <a:lnTo>
                    <a:pt x="31" y="15"/>
                  </a:lnTo>
                  <a:lnTo>
                    <a:pt x="28" y="12"/>
                  </a:lnTo>
                  <a:lnTo>
                    <a:pt x="26" y="7"/>
                  </a:lnTo>
                  <a:lnTo>
                    <a:pt x="14" y="0"/>
                  </a:lnTo>
                  <a:lnTo>
                    <a:pt x="1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86" name="Freeform 152"/>
            <p:cNvSpPr>
              <a:spLocks/>
            </p:cNvSpPr>
            <p:nvPr/>
          </p:nvSpPr>
          <p:spPr bwMode="auto">
            <a:xfrm>
              <a:off x="7067550" y="3525838"/>
              <a:ext cx="44450" cy="23813"/>
            </a:xfrm>
            <a:custGeom>
              <a:avLst/>
              <a:gdLst/>
              <a:ahLst/>
              <a:cxnLst>
                <a:cxn ang="0">
                  <a:pos x="12" y="0"/>
                </a:cxn>
                <a:cxn ang="0">
                  <a:pos x="7" y="5"/>
                </a:cxn>
                <a:cxn ang="0">
                  <a:pos x="5" y="3"/>
                </a:cxn>
                <a:cxn ang="0">
                  <a:pos x="0" y="12"/>
                </a:cxn>
                <a:cxn ang="0">
                  <a:pos x="9" y="12"/>
                </a:cxn>
                <a:cxn ang="0">
                  <a:pos x="9" y="10"/>
                </a:cxn>
                <a:cxn ang="0">
                  <a:pos x="17" y="15"/>
                </a:cxn>
                <a:cxn ang="0">
                  <a:pos x="19" y="8"/>
                </a:cxn>
                <a:cxn ang="0">
                  <a:pos x="21" y="12"/>
                </a:cxn>
                <a:cxn ang="0">
                  <a:pos x="28" y="10"/>
                </a:cxn>
                <a:cxn ang="0">
                  <a:pos x="28" y="5"/>
                </a:cxn>
                <a:cxn ang="0">
                  <a:pos x="19" y="5"/>
                </a:cxn>
                <a:cxn ang="0">
                  <a:pos x="19" y="0"/>
                </a:cxn>
                <a:cxn ang="0">
                  <a:pos x="17" y="3"/>
                </a:cxn>
                <a:cxn ang="0">
                  <a:pos x="17" y="3"/>
                </a:cxn>
                <a:cxn ang="0">
                  <a:pos x="17" y="3"/>
                </a:cxn>
                <a:cxn ang="0">
                  <a:pos x="9" y="10"/>
                </a:cxn>
                <a:cxn ang="0">
                  <a:pos x="12" y="0"/>
                </a:cxn>
                <a:cxn ang="0">
                  <a:pos x="12" y="0"/>
                </a:cxn>
              </a:cxnLst>
              <a:rect l="0" t="0" r="r" b="b"/>
              <a:pathLst>
                <a:path w="28" h="15">
                  <a:moveTo>
                    <a:pt x="12" y="0"/>
                  </a:moveTo>
                  <a:lnTo>
                    <a:pt x="7" y="5"/>
                  </a:lnTo>
                  <a:lnTo>
                    <a:pt x="5" y="3"/>
                  </a:lnTo>
                  <a:lnTo>
                    <a:pt x="0" y="12"/>
                  </a:lnTo>
                  <a:lnTo>
                    <a:pt x="9" y="12"/>
                  </a:lnTo>
                  <a:lnTo>
                    <a:pt x="9" y="10"/>
                  </a:lnTo>
                  <a:lnTo>
                    <a:pt x="17" y="15"/>
                  </a:lnTo>
                  <a:lnTo>
                    <a:pt x="19" y="8"/>
                  </a:lnTo>
                  <a:lnTo>
                    <a:pt x="21" y="12"/>
                  </a:lnTo>
                  <a:lnTo>
                    <a:pt x="28" y="10"/>
                  </a:lnTo>
                  <a:lnTo>
                    <a:pt x="28" y="5"/>
                  </a:lnTo>
                  <a:lnTo>
                    <a:pt x="19" y="5"/>
                  </a:lnTo>
                  <a:lnTo>
                    <a:pt x="19" y="0"/>
                  </a:lnTo>
                  <a:lnTo>
                    <a:pt x="17" y="3"/>
                  </a:lnTo>
                  <a:lnTo>
                    <a:pt x="17" y="3"/>
                  </a:lnTo>
                  <a:lnTo>
                    <a:pt x="17" y="3"/>
                  </a:lnTo>
                  <a:lnTo>
                    <a:pt x="9" y="10"/>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87" name="Freeform 153"/>
            <p:cNvSpPr>
              <a:spLocks/>
            </p:cNvSpPr>
            <p:nvPr/>
          </p:nvSpPr>
          <p:spPr bwMode="auto">
            <a:xfrm>
              <a:off x="7059613" y="3582988"/>
              <a:ext cx="19050" cy="14288"/>
            </a:xfrm>
            <a:custGeom>
              <a:avLst/>
              <a:gdLst/>
              <a:ahLst/>
              <a:cxnLst>
                <a:cxn ang="0">
                  <a:pos x="7" y="0"/>
                </a:cxn>
                <a:cxn ang="0">
                  <a:pos x="0" y="7"/>
                </a:cxn>
                <a:cxn ang="0">
                  <a:pos x="3" y="9"/>
                </a:cxn>
                <a:cxn ang="0">
                  <a:pos x="7" y="9"/>
                </a:cxn>
                <a:cxn ang="0">
                  <a:pos x="12" y="2"/>
                </a:cxn>
                <a:cxn ang="0">
                  <a:pos x="7" y="0"/>
                </a:cxn>
                <a:cxn ang="0">
                  <a:pos x="7" y="0"/>
                </a:cxn>
              </a:cxnLst>
              <a:rect l="0" t="0" r="r" b="b"/>
              <a:pathLst>
                <a:path w="12" h="9">
                  <a:moveTo>
                    <a:pt x="7" y="0"/>
                  </a:moveTo>
                  <a:lnTo>
                    <a:pt x="0" y="7"/>
                  </a:lnTo>
                  <a:lnTo>
                    <a:pt x="3" y="9"/>
                  </a:lnTo>
                  <a:lnTo>
                    <a:pt x="7" y="9"/>
                  </a:lnTo>
                  <a:lnTo>
                    <a:pt x="12" y="2"/>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88" name="Freeform 154"/>
            <p:cNvSpPr>
              <a:spLocks/>
            </p:cNvSpPr>
            <p:nvPr/>
          </p:nvSpPr>
          <p:spPr bwMode="auto">
            <a:xfrm>
              <a:off x="7158038" y="3379788"/>
              <a:ext cx="33338" cy="15875"/>
            </a:xfrm>
            <a:custGeom>
              <a:avLst/>
              <a:gdLst/>
              <a:ahLst/>
              <a:cxnLst>
                <a:cxn ang="0">
                  <a:pos x="9" y="0"/>
                </a:cxn>
                <a:cxn ang="0">
                  <a:pos x="0" y="2"/>
                </a:cxn>
                <a:cxn ang="0">
                  <a:pos x="4" y="10"/>
                </a:cxn>
                <a:cxn ang="0">
                  <a:pos x="21" y="5"/>
                </a:cxn>
                <a:cxn ang="0">
                  <a:pos x="9" y="0"/>
                </a:cxn>
                <a:cxn ang="0">
                  <a:pos x="9" y="0"/>
                </a:cxn>
              </a:cxnLst>
              <a:rect l="0" t="0" r="r" b="b"/>
              <a:pathLst>
                <a:path w="21" h="10">
                  <a:moveTo>
                    <a:pt x="9" y="0"/>
                  </a:moveTo>
                  <a:lnTo>
                    <a:pt x="0" y="2"/>
                  </a:lnTo>
                  <a:lnTo>
                    <a:pt x="4" y="10"/>
                  </a:lnTo>
                  <a:lnTo>
                    <a:pt x="21" y="5"/>
                  </a:lnTo>
                  <a:lnTo>
                    <a:pt x="9" y="0"/>
                  </a:lnTo>
                  <a:lnTo>
                    <a:pt x="9"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89" name="Freeform 155"/>
            <p:cNvSpPr>
              <a:spLocks/>
            </p:cNvSpPr>
            <p:nvPr/>
          </p:nvSpPr>
          <p:spPr bwMode="auto">
            <a:xfrm>
              <a:off x="7158038" y="3357563"/>
              <a:ext cx="22225" cy="22225"/>
            </a:xfrm>
            <a:custGeom>
              <a:avLst/>
              <a:gdLst/>
              <a:ahLst/>
              <a:cxnLst>
                <a:cxn ang="0">
                  <a:pos x="7" y="0"/>
                </a:cxn>
                <a:cxn ang="0">
                  <a:pos x="0" y="0"/>
                </a:cxn>
                <a:cxn ang="0">
                  <a:pos x="4" y="9"/>
                </a:cxn>
                <a:cxn ang="0">
                  <a:pos x="14" y="14"/>
                </a:cxn>
                <a:cxn ang="0">
                  <a:pos x="7" y="0"/>
                </a:cxn>
                <a:cxn ang="0">
                  <a:pos x="7" y="0"/>
                </a:cxn>
              </a:cxnLst>
              <a:rect l="0" t="0" r="r" b="b"/>
              <a:pathLst>
                <a:path w="14" h="14">
                  <a:moveTo>
                    <a:pt x="7" y="0"/>
                  </a:moveTo>
                  <a:lnTo>
                    <a:pt x="0" y="0"/>
                  </a:lnTo>
                  <a:lnTo>
                    <a:pt x="4" y="9"/>
                  </a:lnTo>
                  <a:lnTo>
                    <a:pt x="14" y="14"/>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90" name="Freeform 156"/>
            <p:cNvSpPr>
              <a:spLocks/>
            </p:cNvSpPr>
            <p:nvPr/>
          </p:nvSpPr>
          <p:spPr bwMode="auto">
            <a:xfrm>
              <a:off x="7161213" y="3297238"/>
              <a:ext cx="44450" cy="79375"/>
            </a:xfrm>
            <a:custGeom>
              <a:avLst/>
              <a:gdLst/>
              <a:ahLst/>
              <a:cxnLst>
                <a:cxn ang="0">
                  <a:pos x="12" y="0"/>
                </a:cxn>
                <a:cxn ang="0">
                  <a:pos x="7" y="2"/>
                </a:cxn>
                <a:cxn ang="0">
                  <a:pos x="2" y="9"/>
                </a:cxn>
                <a:cxn ang="0">
                  <a:pos x="0" y="19"/>
                </a:cxn>
                <a:cxn ang="0">
                  <a:pos x="5" y="40"/>
                </a:cxn>
                <a:cxn ang="0">
                  <a:pos x="12" y="50"/>
                </a:cxn>
                <a:cxn ang="0">
                  <a:pos x="14" y="47"/>
                </a:cxn>
                <a:cxn ang="0">
                  <a:pos x="12" y="38"/>
                </a:cxn>
                <a:cxn ang="0">
                  <a:pos x="12" y="31"/>
                </a:cxn>
                <a:cxn ang="0">
                  <a:pos x="12" y="31"/>
                </a:cxn>
                <a:cxn ang="0">
                  <a:pos x="28" y="35"/>
                </a:cxn>
                <a:cxn ang="0">
                  <a:pos x="17" y="24"/>
                </a:cxn>
                <a:cxn ang="0">
                  <a:pos x="21" y="21"/>
                </a:cxn>
                <a:cxn ang="0">
                  <a:pos x="21" y="17"/>
                </a:cxn>
                <a:cxn ang="0">
                  <a:pos x="14" y="12"/>
                </a:cxn>
                <a:cxn ang="0">
                  <a:pos x="12" y="14"/>
                </a:cxn>
                <a:cxn ang="0">
                  <a:pos x="12" y="0"/>
                </a:cxn>
                <a:cxn ang="0">
                  <a:pos x="12" y="0"/>
                </a:cxn>
              </a:cxnLst>
              <a:rect l="0" t="0" r="r" b="b"/>
              <a:pathLst>
                <a:path w="28" h="50">
                  <a:moveTo>
                    <a:pt x="12" y="0"/>
                  </a:moveTo>
                  <a:lnTo>
                    <a:pt x="7" y="2"/>
                  </a:lnTo>
                  <a:lnTo>
                    <a:pt x="2" y="9"/>
                  </a:lnTo>
                  <a:lnTo>
                    <a:pt x="0" y="19"/>
                  </a:lnTo>
                  <a:lnTo>
                    <a:pt x="5" y="40"/>
                  </a:lnTo>
                  <a:lnTo>
                    <a:pt x="12" y="50"/>
                  </a:lnTo>
                  <a:lnTo>
                    <a:pt x="14" y="47"/>
                  </a:lnTo>
                  <a:lnTo>
                    <a:pt x="12" y="38"/>
                  </a:lnTo>
                  <a:lnTo>
                    <a:pt x="12" y="31"/>
                  </a:lnTo>
                  <a:lnTo>
                    <a:pt x="12" y="31"/>
                  </a:lnTo>
                  <a:lnTo>
                    <a:pt x="28" y="35"/>
                  </a:lnTo>
                  <a:lnTo>
                    <a:pt x="17" y="24"/>
                  </a:lnTo>
                  <a:lnTo>
                    <a:pt x="21" y="21"/>
                  </a:lnTo>
                  <a:lnTo>
                    <a:pt x="21" y="17"/>
                  </a:lnTo>
                  <a:lnTo>
                    <a:pt x="14" y="12"/>
                  </a:lnTo>
                  <a:lnTo>
                    <a:pt x="12" y="14"/>
                  </a:lnTo>
                  <a:lnTo>
                    <a:pt x="12" y="0"/>
                  </a:lnTo>
                  <a:lnTo>
                    <a:pt x="1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91" name="Freeform 157"/>
            <p:cNvSpPr>
              <a:spLocks/>
            </p:cNvSpPr>
            <p:nvPr/>
          </p:nvSpPr>
          <p:spPr bwMode="auto">
            <a:xfrm>
              <a:off x="7180263" y="3289301"/>
              <a:ext cx="14288" cy="22225"/>
            </a:xfrm>
            <a:custGeom>
              <a:avLst/>
              <a:gdLst/>
              <a:ahLst/>
              <a:cxnLst>
                <a:cxn ang="0">
                  <a:pos x="7" y="0"/>
                </a:cxn>
                <a:cxn ang="0">
                  <a:pos x="0" y="5"/>
                </a:cxn>
                <a:cxn ang="0">
                  <a:pos x="0" y="14"/>
                </a:cxn>
                <a:cxn ang="0">
                  <a:pos x="9" y="10"/>
                </a:cxn>
                <a:cxn ang="0">
                  <a:pos x="7" y="0"/>
                </a:cxn>
                <a:cxn ang="0">
                  <a:pos x="7" y="0"/>
                </a:cxn>
              </a:cxnLst>
              <a:rect l="0" t="0" r="r" b="b"/>
              <a:pathLst>
                <a:path w="9" h="14">
                  <a:moveTo>
                    <a:pt x="7" y="0"/>
                  </a:moveTo>
                  <a:lnTo>
                    <a:pt x="0" y="5"/>
                  </a:lnTo>
                  <a:lnTo>
                    <a:pt x="0" y="14"/>
                  </a:lnTo>
                  <a:lnTo>
                    <a:pt x="9" y="10"/>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92" name="Freeform 158"/>
            <p:cNvSpPr>
              <a:spLocks/>
            </p:cNvSpPr>
            <p:nvPr/>
          </p:nvSpPr>
          <p:spPr bwMode="auto">
            <a:xfrm>
              <a:off x="7127875" y="3417888"/>
              <a:ext cx="36513" cy="25400"/>
            </a:xfrm>
            <a:custGeom>
              <a:avLst/>
              <a:gdLst/>
              <a:ahLst/>
              <a:cxnLst>
                <a:cxn ang="0">
                  <a:pos x="14" y="0"/>
                </a:cxn>
                <a:cxn ang="0">
                  <a:pos x="0" y="0"/>
                </a:cxn>
                <a:cxn ang="0">
                  <a:pos x="5" y="9"/>
                </a:cxn>
                <a:cxn ang="0">
                  <a:pos x="9" y="14"/>
                </a:cxn>
                <a:cxn ang="0">
                  <a:pos x="14" y="16"/>
                </a:cxn>
                <a:cxn ang="0">
                  <a:pos x="23" y="9"/>
                </a:cxn>
                <a:cxn ang="0">
                  <a:pos x="21" y="4"/>
                </a:cxn>
                <a:cxn ang="0">
                  <a:pos x="14" y="0"/>
                </a:cxn>
                <a:cxn ang="0">
                  <a:pos x="14" y="0"/>
                </a:cxn>
              </a:cxnLst>
              <a:rect l="0" t="0" r="r" b="b"/>
              <a:pathLst>
                <a:path w="23" h="16">
                  <a:moveTo>
                    <a:pt x="14" y="0"/>
                  </a:moveTo>
                  <a:lnTo>
                    <a:pt x="0" y="0"/>
                  </a:lnTo>
                  <a:lnTo>
                    <a:pt x="5" y="9"/>
                  </a:lnTo>
                  <a:lnTo>
                    <a:pt x="9" y="14"/>
                  </a:lnTo>
                  <a:lnTo>
                    <a:pt x="14" y="16"/>
                  </a:lnTo>
                  <a:lnTo>
                    <a:pt x="23" y="9"/>
                  </a:lnTo>
                  <a:lnTo>
                    <a:pt x="21" y="4"/>
                  </a:lnTo>
                  <a:lnTo>
                    <a:pt x="14" y="0"/>
                  </a:lnTo>
                  <a:lnTo>
                    <a:pt x="1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93" name="Freeform 159"/>
            <p:cNvSpPr>
              <a:spLocks/>
            </p:cNvSpPr>
            <p:nvPr/>
          </p:nvSpPr>
          <p:spPr bwMode="auto">
            <a:xfrm>
              <a:off x="7089775" y="3387726"/>
              <a:ext cx="49213" cy="14288"/>
            </a:xfrm>
            <a:custGeom>
              <a:avLst/>
              <a:gdLst/>
              <a:ahLst/>
              <a:cxnLst>
                <a:cxn ang="0">
                  <a:pos x="0" y="0"/>
                </a:cxn>
                <a:cxn ang="0">
                  <a:pos x="7" y="9"/>
                </a:cxn>
                <a:cxn ang="0">
                  <a:pos x="17" y="5"/>
                </a:cxn>
                <a:cxn ang="0">
                  <a:pos x="19" y="7"/>
                </a:cxn>
                <a:cxn ang="0">
                  <a:pos x="31" y="5"/>
                </a:cxn>
                <a:cxn ang="0">
                  <a:pos x="31" y="2"/>
                </a:cxn>
                <a:cxn ang="0">
                  <a:pos x="17" y="2"/>
                </a:cxn>
                <a:cxn ang="0">
                  <a:pos x="17" y="2"/>
                </a:cxn>
                <a:cxn ang="0">
                  <a:pos x="0" y="0"/>
                </a:cxn>
                <a:cxn ang="0">
                  <a:pos x="0" y="0"/>
                </a:cxn>
              </a:cxnLst>
              <a:rect l="0" t="0" r="r" b="b"/>
              <a:pathLst>
                <a:path w="31" h="9">
                  <a:moveTo>
                    <a:pt x="0" y="0"/>
                  </a:moveTo>
                  <a:lnTo>
                    <a:pt x="7" y="9"/>
                  </a:lnTo>
                  <a:lnTo>
                    <a:pt x="17" y="5"/>
                  </a:lnTo>
                  <a:lnTo>
                    <a:pt x="19" y="7"/>
                  </a:lnTo>
                  <a:lnTo>
                    <a:pt x="31" y="5"/>
                  </a:lnTo>
                  <a:lnTo>
                    <a:pt x="31" y="2"/>
                  </a:lnTo>
                  <a:lnTo>
                    <a:pt x="17" y="2"/>
                  </a:lnTo>
                  <a:lnTo>
                    <a:pt x="17" y="2"/>
                  </a:lnTo>
                  <a:lnTo>
                    <a:pt x="0" y="0"/>
                  </a:lnTo>
                  <a:lnTo>
                    <a:pt x="0"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94" name="Freeform 160"/>
            <p:cNvSpPr>
              <a:spLocks noEditPoints="1"/>
            </p:cNvSpPr>
            <p:nvPr/>
          </p:nvSpPr>
          <p:spPr bwMode="auto">
            <a:xfrm>
              <a:off x="6969125" y="3308351"/>
              <a:ext cx="147638" cy="176213"/>
            </a:xfrm>
            <a:custGeom>
              <a:avLst/>
              <a:gdLst/>
              <a:ahLst/>
              <a:cxnLst>
                <a:cxn ang="0">
                  <a:pos x="48" y="97"/>
                </a:cxn>
                <a:cxn ang="0">
                  <a:pos x="48" y="100"/>
                </a:cxn>
                <a:cxn ang="0">
                  <a:pos x="50" y="92"/>
                </a:cxn>
                <a:cxn ang="0">
                  <a:pos x="57" y="92"/>
                </a:cxn>
                <a:cxn ang="0">
                  <a:pos x="50" y="92"/>
                </a:cxn>
                <a:cxn ang="0">
                  <a:pos x="57" y="83"/>
                </a:cxn>
                <a:cxn ang="0">
                  <a:pos x="57" y="83"/>
                </a:cxn>
                <a:cxn ang="0">
                  <a:pos x="57" y="83"/>
                </a:cxn>
                <a:cxn ang="0">
                  <a:pos x="74" y="14"/>
                </a:cxn>
                <a:cxn ang="0">
                  <a:pos x="34" y="7"/>
                </a:cxn>
                <a:cxn ang="0">
                  <a:pos x="26" y="14"/>
                </a:cxn>
                <a:cxn ang="0">
                  <a:pos x="17" y="17"/>
                </a:cxn>
                <a:cxn ang="0">
                  <a:pos x="15" y="36"/>
                </a:cxn>
                <a:cxn ang="0">
                  <a:pos x="8" y="52"/>
                </a:cxn>
                <a:cxn ang="0">
                  <a:pos x="3" y="78"/>
                </a:cxn>
                <a:cxn ang="0">
                  <a:pos x="12" y="85"/>
                </a:cxn>
                <a:cxn ang="0">
                  <a:pos x="12" y="109"/>
                </a:cxn>
                <a:cxn ang="0">
                  <a:pos x="26" y="73"/>
                </a:cxn>
                <a:cxn ang="0">
                  <a:pos x="31" y="66"/>
                </a:cxn>
                <a:cxn ang="0">
                  <a:pos x="29" y="76"/>
                </a:cxn>
                <a:cxn ang="0">
                  <a:pos x="38" y="88"/>
                </a:cxn>
                <a:cxn ang="0">
                  <a:pos x="45" y="97"/>
                </a:cxn>
                <a:cxn ang="0">
                  <a:pos x="53" y="109"/>
                </a:cxn>
                <a:cxn ang="0">
                  <a:pos x="55" y="107"/>
                </a:cxn>
                <a:cxn ang="0">
                  <a:pos x="64" y="104"/>
                </a:cxn>
                <a:cxn ang="0">
                  <a:pos x="67" y="95"/>
                </a:cxn>
                <a:cxn ang="0">
                  <a:pos x="64" y="92"/>
                </a:cxn>
                <a:cxn ang="0">
                  <a:pos x="55" y="83"/>
                </a:cxn>
                <a:cxn ang="0">
                  <a:pos x="55" y="73"/>
                </a:cxn>
                <a:cxn ang="0">
                  <a:pos x="43" y="55"/>
                </a:cxn>
                <a:cxn ang="0">
                  <a:pos x="57" y="47"/>
                </a:cxn>
                <a:cxn ang="0">
                  <a:pos x="62" y="50"/>
                </a:cxn>
                <a:cxn ang="0">
                  <a:pos x="69" y="52"/>
                </a:cxn>
                <a:cxn ang="0">
                  <a:pos x="64" y="45"/>
                </a:cxn>
                <a:cxn ang="0">
                  <a:pos x="69" y="43"/>
                </a:cxn>
                <a:cxn ang="0">
                  <a:pos x="62" y="33"/>
                </a:cxn>
                <a:cxn ang="0">
                  <a:pos x="48" y="38"/>
                </a:cxn>
                <a:cxn ang="0">
                  <a:pos x="41" y="38"/>
                </a:cxn>
                <a:cxn ang="0">
                  <a:pos x="29" y="45"/>
                </a:cxn>
                <a:cxn ang="0">
                  <a:pos x="24" y="26"/>
                </a:cxn>
                <a:cxn ang="0">
                  <a:pos x="38" y="24"/>
                </a:cxn>
                <a:cxn ang="0">
                  <a:pos x="93" y="10"/>
                </a:cxn>
                <a:cxn ang="0">
                  <a:pos x="90" y="0"/>
                </a:cxn>
              </a:cxnLst>
              <a:rect l="0" t="0" r="r" b="b"/>
              <a:pathLst>
                <a:path w="93" h="111">
                  <a:moveTo>
                    <a:pt x="48" y="100"/>
                  </a:moveTo>
                  <a:lnTo>
                    <a:pt x="48" y="97"/>
                  </a:lnTo>
                  <a:lnTo>
                    <a:pt x="50" y="95"/>
                  </a:lnTo>
                  <a:lnTo>
                    <a:pt x="48" y="100"/>
                  </a:lnTo>
                  <a:lnTo>
                    <a:pt x="48" y="100"/>
                  </a:lnTo>
                  <a:close/>
                  <a:moveTo>
                    <a:pt x="50" y="92"/>
                  </a:moveTo>
                  <a:lnTo>
                    <a:pt x="57" y="90"/>
                  </a:lnTo>
                  <a:lnTo>
                    <a:pt x="57" y="92"/>
                  </a:lnTo>
                  <a:lnTo>
                    <a:pt x="57" y="92"/>
                  </a:lnTo>
                  <a:lnTo>
                    <a:pt x="50" y="92"/>
                  </a:lnTo>
                  <a:lnTo>
                    <a:pt x="50" y="92"/>
                  </a:lnTo>
                  <a:close/>
                  <a:moveTo>
                    <a:pt x="57" y="83"/>
                  </a:moveTo>
                  <a:lnTo>
                    <a:pt x="57" y="83"/>
                  </a:lnTo>
                  <a:lnTo>
                    <a:pt x="57" y="83"/>
                  </a:lnTo>
                  <a:lnTo>
                    <a:pt x="57" y="83"/>
                  </a:lnTo>
                  <a:lnTo>
                    <a:pt x="57" y="83"/>
                  </a:lnTo>
                  <a:close/>
                  <a:moveTo>
                    <a:pt x="90" y="0"/>
                  </a:moveTo>
                  <a:lnTo>
                    <a:pt x="74" y="14"/>
                  </a:lnTo>
                  <a:lnTo>
                    <a:pt x="60" y="14"/>
                  </a:lnTo>
                  <a:lnTo>
                    <a:pt x="34" y="7"/>
                  </a:lnTo>
                  <a:lnTo>
                    <a:pt x="29" y="10"/>
                  </a:lnTo>
                  <a:lnTo>
                    <a:pt x="26" y="14"/>
                  </a:lnTo>
                  <a:lnTo>
                    <a:pt x="22" y="14"/>
                  </a:lnTo>
                  <a:lnTo>
                    <a:pt x="17" y="17"/>
                  </a:lnTo>
                  <a:lnTo>
                    <a:pt x="12" y="28"/>
                  </a:lnTo>
                  <a:lnTo>
                    <a:pt x="15" y="36"/>
                  </a:lnTo>
                  <a:lnTo>
                    <a:pt x="8" y="45"/>
                  </a:lnTo>
                  <a:lnTo>
                    <a:pt x="8" y="52"/>
                  </a:lnTo>
                  <a:lnTo>
                    <a:pt x="0" y="66"/>
                  </a:lnTo>
                  <a:lnTo>
                    <a:pt x="3" y="78"/>
                  </a:lnTo>
                  <a:lnTo>
                    <a:pt x="10" y="78"/>
                  </a:lnTo>
                  <a:lnTo>
                    <a:pt x="12" y="85"/>
                  </a:lnTo>
                  <a:lnTo>
                    <a:pt x="8" y="102"/>
                  </a:lnTo>
                  <a:lnTo>
                    <a:pt x="12" y="109"/>
                  </a:lnTo>
                  <a:lnTo>
                    <a:pt x="26" y="107"/>
                  </a:lnTo>
                  <a:lnTo>
                    <a:pt x="26" y="73"/>
                  </a:lnTo>
                  <a:lnTo>
                    <a:pt x="24" y="71"/>
                  </a:lnTo>
                  <a:lnTo>
                    <a:pt x="31" y="66"/>
                  </a:lnTo>
                  <a:lnTo>
                    <a:pt x="31" y="66"/>
                  </a:lnTo>
                  <a:lnTo>
                    <a:pt x="29" y="76"/>
                  </a:lnTo>
                  <a:lnTo>
                    <a:pt x="34" y="81"/>
                  </a:lnTo>
                  <a:lnTo>
                    <a:pt x="38" y="88"/>
                  </a:lnTo>
                  <a:lnTo>
                    <a:pt x="41" y="97"/>
                  </a:lnTo>
                  <a:lnTo>
                    <a:pt x="45" y="97"/>
                  </a:lnTo>
                  <a:lnTo>
                    <a:pt x="43" y="102"/>
                  </a:lnTo>
                  <a:lnTo>
                    <a:pt x="53" y="109"/>
                  </a:lnTo>
                  <a:lnTo>
                    <a:pt x="50" y="104"/>
                  </a:lnTo>
                  <a:lnTo>
                    <a:pt x="55" y="107"/>
                  </a:lnTo>
                  <a:lnTo>
                    <a:pt x="57" y="111"/>
                  </a:lnTo>
                  <a:lnTo>
                    <a:pt x="64" y="104"/>
                  </a:lnTo>
                  <a:lnTo>
                    <a:pt x="62" y="100"/>
                  </a:lnTo>
                  <a:lnTo>
                    <a:pt x="67" y="95"/>
                  </a:lnTo>
                  <a:lnTo>
                    <a:pt x="62" y="90"/>
                  </a:lnTo>
                  <a:lnTo>
                    <a:pt x="64" y="92"/>
                  </a:lnTo>
                  <a:lnTo>
                    <a:pt x="64" y="83"/>
                  </a:lnTo>
                  <a:lnTo>
                    <a:pt x="55" y="83"/>
                  </a:lnTo>
                  <a:lnTo>
                    <a:pt x="53" y="78"/>
                  </a:lnTo>
                  <a:lnTo>
                    <a:pt x="55" y="73"/>
                  </a:lnTo>
                  <a:lnTo>
                    <a:pt x="43" y="55"/>
                  </a:lnTo>
                  <a:lnTo>
                    <a:pt x="43" y="55"/>
                  </a:lnTo>
                  <a:lnTo>
                    <a:pt x="53" y="52"/>
                  </a:lnTo>
                  <a:lnTo>
                    <a:pt x="57" y="47"/>
                  </a:lnTo>
                  <a:lnTo>
                    <a:pt x="57" y="55"/>
                  </a:lnTo>
                  <a:lnTo>
                    <a:pt x="62" y="50"/>
                  </a:lnTo>
                  <a:lnTo>
                    <a:pt x="62" y="52"/>
                  </a:lnTo>
                  <a:lnTo>
                    <a:pt x="69" y="52"/>
                  </a:lnTo>
                  <a:lnTo>
                    <a:pt x="71" y="43"/>
                  </a:lnTo>
                  <a:lnTo>
                    <a:pt x="64" y="45"/>
                  </a:lnTo>
                  <a:lnTo>
                    <a:pt x="64" y="43"/>
                  </a:lnTo>
                  <a:lnTo>
                    <a:pt x="69" y="43"/>
                  </a:lnTo>
                  <a:lnTo>
                    <a:pt x="67" y="33"/>
                  </a:lnTo>
                  <a:lnTo>
                    <a:pt x="62" y="33"/>
                  </a:lnTo>
                  <a:lnTo>
                    <a:pt x="57" y="38"/>
                  </a:lnTo>
                  <a:lnTo>
                    <a:pt x="48" y="38"/>
                  </a:lnTo>
                  <a:lnTo>
                    <a:pt x="45" y="40"/>
                  </a:lnTo>
                  <a:lnTo>
                    <a:pt x="41" y="38"/>
                  </a:lnTo>
                  <a:lnTo>
                    <a:pt x="34" y="45"/>
                  </a:lnTo>
                  <a:lnTo>
                    <a:pt x="29" y="45"/>
                  </a:lnTo>
                  <a:lnTo>
                    <a:pt x="22" y="38"/>
                  </a:lnTo>
                  <a:lnTo>
                    <a:pt x="24" y="26"/>
                  </a:lnTo>
                  <a:lnTo>
                    <a:pt x="26" y="24"/>
                  </a:lnTo>
                  <a:lnTo>
                    <a:pt x="38" y="24"/>
                  </a:lnTo>
                  <a:lnTo>
                    <a:pt x="79" y="26"/>
                  </a:lnTo>
                  <a:lnTo>
                    <a:pt x="93" y="10"/>
                  </a:lnTo>
                  <a:lnTo>
                    <a:pt x="90" y="0"/>
                  </a:lnTo>
                  <a:lnTo>
                    <a:pt x="90"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95" name="Freeform 161"/>
            <p:cNvSpPr>
              <a:spLocks/>
            </p:cNvSpPr>
            <p:nvPr/>
          </p:nvSpPr>
          <p:spPr bwMode="auto">
            <a:xfrm>
              <a:off x="6886575" y="3500438"/>
              <a:ext cx="19050" cy="14288"/>
            </a:xfrm>
            <a:custGeom>
              <a:avLst/>
              <a:gdLst/>
              <a:ahLst/>
              <a:cxnLst>
                <a:cxn ang="0">
                  <a:pos x="0" y="0"/>
                </a:cxn>
                <a:cxn ang="0">
                  <a:pos x="5" y="9"/>
                </a:cxn>
                <a:cxn ang="0">
                  <a:pos x="12" y="2"/>
                </a:cxn>
                <a:cxn ang="0">
                  <a:pos x="0" y="0"/>
                </a:cxn>
                <a:cxn ang="0">
                  <a:pos x="0" y="0"/>
                </a:cxn>
              </a:cxnLst>
              <a:rect l="0" t="0" r="r" b="b"/>
              <a:pathLst>
                <a:path w="12" h="9">
                  <a:moveTo>
                    <a:pt x="0" y="0"/>
                  </a:moveTo>
                  <a:lnTo>
                    <a:pt x="5" y="9"/>
                  </a:lnTo>
                  <a:lnTo>
                    <a:pt x="12" y="2"/>
                  </a:lnTo>
                  <a:lnTo>
                    <a:pt x="0" y="0"/>
                  </a:lnTo>
                  <a:lnTo>
                    <a:pt x="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96" name="Freeform 162"/>
            <p:cNvSpPr>
              <a:spLocks/>
            </p:cNvSpPr>
            <p:nvPr/>
          </p:nvSpPr>
          <p:spPr bwMode="auto">
            <a:xfrm>
              <a:off x="6905625" y="3525838"/>
              <a:ext cx="79375" cy="34925"/>
            </a:xfrm>
            <a:custGeom>
              <a:avLst/>
              <a:gdLst/>
              <a:ahLst/>
              <a:cxnLst>
                <a:cxn ang="0">
                  <a:pos x="31" y="0"/>
                </a:cxn>
                <a:cxn ang="0">
                  <a:pos x="26" y="8"/>
                </a:cxn>
                <a:cxn ang="0">
                  <a:pos x="26" y="8"/>
                </a:cxn>
                <a:cxn ang="0">
                  <a:pos x="17" y="8"/>
                </a:cxn>
                <a:cxn ang="0">
                  <a:pos x="14" y="10"/>
                </a:cxn>
                <a:cxn ang="0">
                  <a:pos x="14" y="8"/>
                </a:cxn>
                <a:cxn ang="0">
                  <a:pos x="7" y="3"/>
                </a:cxn>
                <a:cxn ang="0">
                  <a:pos x="3" y="8"/>
                </a:cxn>
                <a:cxn ang="0">
                  <a:pos x="0" y="17"/>
                </a:cxn>
                <a:cxn ang="0">
                  <a:pos x="12" y="17"/>
                </a:cxn>
                <a:cxn ang="0">
                  <a:pos x="12" y="17"/>
                </a:cxn>
                <a:cxn ang="0">
                  <a:pos x="17" y="22"/>
                </a:cxn>
                <a:cxn ang="0">
                  <a:pos x="38" y="15"/>
                </a:cxn>
                <a:cxn ang="0">
                  <a:pos x="38" y="17"/>
                </a:cxn>
                <a:cxn ang="0">
                  <a:pos x="50" y="15"/>
                </a:cxn>
                <a:cxn ang="0">
                  <a:pos x="43" y="5"/>
                </a:cxn>
                <a:cxn ang="0">
                  <a:pos x="40" y="8"/>
                </a:cxn>
                <a:cxn ang="0">
                  <a:pos x="40" y="5"/>
                </a:cxn>
                <a:cxn ang="0">
                  <a:pos x="36" y="5"/>
                </a:cxn>
                <a:cxn ang="0">
                  <a:pos x="31" y="0"/>
                </a:cxn>
                <a:cxn ang="0">
                  <a:pos x="31" y="0"/>
                </a:cxn>
              </a:cxnLst>
              <a:rect l="0" t="0" r="r" b="b"/>
              <a:pathLst>
                <a:path w="50" h="22">
                  <a:moveTo>
                    <a:pt x="31" y="0"/>
                  </a:moveTo>
                  <a:lnTo>
                    <a:pt x="26" y="8"/>
                  </a:lnTo>
                  <a:lnTo>
                    <a:pt x="26" y="8"/>
                  </a:lnTo>
                  <a:lnTo>
                    <a:pt x="17" y="8"/>
                  </a:lnTo>
                  <a:lnTo>
                    <a:pt x="14" y="10"/>
                  </a:lnTo>
                  <a:lnTo>
                    <a:pt x="14" y="8"/>
                  </a:lnTo>
                  <a:lnTo>
                    <a:pt x="7" y="3"/>
                  </a:lnTo>
                  <a:lnTo>
                    <a:pt x="3" y="8"/>
                  </a:lnTo>
                  <a:lnTo>
                    <a:pt x="0" y="17"/>
                  </a:lnTo>
                  <a:lnTo>
                    <a:pt x="12" y="17"/>
                  </a:lnTo>
                  <a:lnTo>
                    <a:pt x="12" y="17"/>
                  </a:lnTo>
                  <a:lnTo>
                    <a:pt x="17" y="22"/>
                  </a:lnTo>
                  <a:lnTo>
                    <a:pt x="38" y="15"/>
                  </a:lnTo>
                  <a:lnTo>
                    <a:pt x="38" y="17"/>
                  </a:lnTo>
                  <a:lnTo>
                    <a:pt x="50" y="15"/>
                  </a:lnTo>
                  <a:lnTo>
                    <a:pt x="43" y="5"/>
                  </a:lnTo>
                  <a:lnTo>
                    <a:pt x="40" y="8"/>
                  </a:lnTo>
                  <a:lnTo>
                    <a:pt x="40" y="5"/>
                  </a:lnTo>
                  <a:lnTo>
                    <a:pt x="36" y="5"/>
                  </a:lnTo>
                  <a:lnTo>
                    <a:pt x="31" y="0"/>
                  </a:lnTo>
                  <a:lnTo>
                    <a:pt x="3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97" name="Freeform 163"/>
            <p:cNvSpPr>
              <a:spLocks/>
            </p:cNvSpPr>
            <p:nvPr/>
          </p:nvSpPr>
          <p:spPr bwMode="auto">
            <a:xfrm>
              <a:off x="6992938" y="3530601"/>
              <a:ext cx="74613" cy="25400"/>
            </a:xfrm>
            <a:custGeom>
              <a:avLst/>
              <a:gdLst/>
              <a:ahLst/>
              <a:cxnLst>
                <a:cxn ang="0">
                  <a:pos x="47" y="0"/>
                </a:cxn>
                <a:cxn ang="0">
                  <a:pos x="42" y="0"/>
                </a:cxn>
                <a:cxn ang="0">
                  <a:pos x="42" y="5"/>
                </a:cxn>
                <a:cxn ang="0">
                  <a:pos x="38" y="7"/>
                </a:cxn>
                <a:cxn ang="0">
                  <a:pos x="33" y="5"/>
                </a:cxn>
                <a:cxn ang="0">
                  <a:pos x="23" y="7"/>
                </a:cxn>
                <a:cxn ang="0">
                  <a:pos x="14" y="0"/>
                </a:cxn>
                <a:cxn ang="0">
                  <a:pos x="2" y="5"/>
                </a:cxn>
                <a:cxn ang="0">
                  <a:pos x="0" y="14"/>
                </a:cxn>
                <a:cxn ang="0">
                  <a:pos x="19" y="16"/>
                </a:cxn>
                <a:cxn ang="0">
                  <a:pos x="40" y="12"/>
                </a:cxn>
                <a:cxn ang="0">
                  <a:pos x="47" y="7"/>
                </a:cxn>
                <a:cxn ang="0">
                  <a:pos x="47" y="0"/>
                </a:cxn>
                <a:cxn ang="0">
                  <a:pos x="47" y="0"/>
                </a:cxn>
              </a:cxnLst>
              <a:rect l="0" t="0" r="r" b="b"/>
              <a:pathLst>
                <a:path w="47" h="16">
                  <a:moveTo>
                    <a:pt x="47" y="0"/>
                  </a:moveTo>
                  <a:lnTo>
                    <a:pt x="42" y="0"/>
                  </a:lnTo>
                  <a:lnTo>
                    <a:pt x="42" y="5"/>
                  </a:lnTo>
                  <a:lnTo>
                    <a:pt x="38" y="7"/>
                  </a:lnTo>
                  <a:lnTo>
                    <a:pt x="33" y="5"/>
                  </a:lnTo>
                  <a:lnTo>
                    <a:pt x="23" y="7"/>
                  </a:lnTo>
                  <a:lnTo>
                    <a:pt x="14" y="0"/>
                  </a:lnTo>
                  <a:lnTo>
                    <a:pt x="2" y="5"/>
                  </a:lnTo>
                  <a:lnTo>
                    <a:pt x="0" y="14"/>
                  </a:lnTo>
                  <a:lnTo>
                    <a:pt x="19" y="16"/>
                  </a:lnTo>
                  <a:lnTo>
                    <a:pt x="40" y="12"/>
                  </a:lnTo>
                  <a:lnTo>
                    <a:pt x="47" y="7"/>
                  </a:lnTo>
                  <a:lnTo>
                    <a:pt x="47" y="0"/>
                  </a:lnTo>
                  <a:lnTo>
                    <a:pt x="4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98" name="Freeform 164"/>
            <p:cNvSpPr>
              <a:spLocks/>
            </p:cNvSpPr>
            <p:nvPr/>
          </p:nvSpPr>
          <p:spPr bwMode="auto">
            <a:xfrm>
              <a:off x="7075488" y="3538538"/>
              <a:ext cx="85725" cy="47625"/>
            </a:xfrm>
            <a:custGeom>
              <a:avLst/>
              <a:gdLst/>
              <a:ahLst/>
              <a:cxnLst>
                <a:cxn ang="0">
                  <a:pos x="54" y="0"/>
                </a:cxn>
                <a:cxn ang="0">
                  <a:pos x="23" y="2"/>
                </a:cxn>
                <a:cxn ang="0">
                  <a:pos x="19" y="9"/>
                </a:cxn>
                <a:cxn ang="0">
                  <a:pos x="4" y="16"/>
                </a:cxn>
                <a:cxn ang="0">
                  <a:pos x="0" y="30"/>
                </a:cxn>
                <a:cxn ang="0">
                  <a:pos x="7" y="30"/>
                </a:cxn>
                <a:cxn ang="0">
                  <a:pos x="19" y="26"/>
                </a:cxn>
                <a:cxn ang="0">
                  <a:pos x="26" y="16"/>
                </a:cxn>
                <a:cxn ang="0">
                  <a:pos x="54" y="7"/>
                </a:cxn>
                <a:cxn ang="0">
                  <a:pos x="54" y="0"/>
                </a:cxn>
                <a:cxn ang="0">
                  <a:pos x="54" y="0"/>
                </a:cxn>
              </a:cxnLst>
              <a:rect l="0" t="0" r="r" b="b"/>
              <a:pathLst>
                <a:path w="54" h="30">
                  <a:moveTo>
                    <a:pt x="54" y="0"/>
                  </a:moveTo>
                  <a:lnTo>
                    <a:pt x="23" y="2"/>
                  </a:lnTo>
                  <a:lnTo>
                    <a:pt x="19" y="9"/>
                  </a:lnTo>
                  <a:lnTo>
                    <a:pt x="4" y="16"/>
                  </a:lnTo>
                  <a:lnTo>
                    <a:pt x="0" y="30"/>
                  </a:lnTo>
                  <a:lnTo>
                    <a:pt x="7" y="30"/>
                  </a:lnTo>
                  <a:lnTo>
                    <a:pt x="19" y="26"/>
                  </a:lnTo>
                  <a:lnTo>
                    <a:pt x="26" y="16"/>
                  </a:lnTo>
                  <a:lnTo>
                    <a:pt x="54" y="7"/>
                  </a:lnTo>
                  <a:lnTo>
                    <a:pt x="54" y="0"/>
                  </a:lnTo>
                  <a:lnTo>
                    <a:pt x="5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99" name="Freeform 165"/>
            <p:cNvSpPr>
              <a:spLocks/>
            </p:cNvSpPr>
            <p:nvPr/>
          </p:nvSpPr>
          <p:spPr bwMode="auto">
            <a:xfrm>
              <a:off x="7127875" y="3519488"/>
              <a:ext cx="30163" cy="14288"/>
            </a:xfrm>
            <a:custGeom>
              <a:avLst/>
              <a:gdLst/>
              <a:ahLst/>
              <a:cxnLst>
                <a:cxn ang="0">
                  <a:pos x="12" y="0"/>
                </a:cxn>
                <a:cxn ang="0">
                  <a:pos x="0" y="2"/>
                </a:cxn>
                <a:cxn ang="0">
                  <a:pos x="0" y="9"/>
                </a:cxn>
                <a:cxn ang="0">
                  <a:pos x="12" y="9"/>
                </a:cxn>
                <a:cxn ang="0">
                  <a:pos x="19" y="2"/>
                </a:cxn>
                <a:cxn ang="0">
                  <a:pos x="12" y="0"/>
                </a:cxn>
                <a:cxn ang="0">
                  <a:pos x="12" y="0"/>
                </a:cxn>
              </a:cxnLst>
              <a:rect l="0" t="0" r="r" b="b"/>
              <a:pathLst>
                <a:path w="19" h="9">
                  <a:moveTo>
                    <a:pt x="12" y="0"/>
                  </a:moveTo>
                  <a:lnTo>
                    <a:pt x="0" y="2"/>
                  </a:lnTo>
                  <a:lnTo>
                    <a:pt x="0" y="9"/>
                  </a:lnTo>
                  <a:lnTo>
                    <a:pt x="12" y="9"/>
                  </a:lnTo>
                  <a:lnTo>
                    <a:pt x="19" y="2"/>
                  </a:lnTo>
                  <a:lnTo>
                    <a:pt x="12" y="0"/>
                  </a:lnTo>
                  <a:lnTo>
                    <a:pt x="1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00" name="Freeform 166"/>
            <p:cNvSpPr>
              <a:spLocks/>
            </p:cNvSpPr>
            <p:nvPr/>
          </p:nvSpPr>
          <p:spPr bwMode="auto">
            <a:xfrm>
              <a:off x="7243763" y="3508376"/>
              <a:ext cx="19050" cy="30163"/>
            </a:xfrm>
            <a:custGeom>
              <a:avLst/>
              <a:gdLst/>
              <a:ahLst/>
              <a:cxnLst>
                <a:cxn ang="0">
                  <a:pos x="7" y="0"/>
                </a:cxn>
                <a:cxn ang="0">
                  <a:pos x="0" y="11"/>
                </a:cxn>
                <a:cxn ang="0">
                  <a:pos x="5" y="19"/>
                </a:cxn>
                <a:cxn ang="0">
                  <a:pos x="12" y="9"/>
                </a:cxn>
                <a:cxn ang="0">
                  <a:pos x="12" y="2"/>
                </a:cxn>
                <a:cxn ang="0">
                  <a:pos x="7" y="0"/>
                </a:cxn>
                <a:cxn ang="0">
                  <a:pos x="7" y="0"/>
                </a:cxn>
              </a:cxnLst>
              <a:rect l="0" t="0" r="r" b="b"/>
              <a:pathLst>
                <a:path w="12" h="19">
                  <a:moveTo>
                    <a:pt x="7" y="0"/>
                  </a:moveTo>
                  <a:lnTo>
                    <a:pt x="0" y="11"/>
                  </a:lnTo>
                  <a:lnTo>
                    <a:pt x="5" y="19"/>
                  </a:lnTo>
                  <a:lnTo>
                    <a:pt x="12" y="9"/>
                  </a:lnTo>
                  <a:lnTo>
                    <a:pt x="12" y="2"/>
                  </a:lnTo>
                  <a:lnTo>
                    <a:pt x="7" y="0"/>
                  </a:lnTo>
                  <a:lnTo>
                    <a:pt x="7"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01" name="Freeform 167"/>
            <p:cNvSpPr>
              <a:spLocks/>
            </p:cNvSpPr>
            <p:nvPr/>
          </p:nvSpPr>
          <p:spPr bwMode="auto">
            <a:xfrm>
              <a:off x="7304088" y="3470276"/>
              <a:ext cx="26988" cy="41275"/>
            </a:xfrm>
            <a:custGeom>
              <a:avLst/>
              <a:gdLst/>
              <a:ahLst/>
              <a:cxnLst>
                <a:cxn ang="0">
                  <a:pos x="12" y="0"/>
                </a:cxn>
                <a:cxn ang="0">
                  <a:pos x="7" y="7"/>
                </a:cxn>
                <a:cxn ang="0">
                  <a:pos x="7" y="7"/>
                </a:cxn>
                <a:cxn ang="0">
                  <a:pos x="7" y="12"/>
                </a:cxn>
                <a:cxn ang="0">
                  <a:pos x="2" y="9"/>
                </a:cxn>
                <a:cxn ang="0">
                  <a:pos x="5" y="16"/>
                </a:cxn>
                <a:cxn ang="0">
                  <a:pos x="0" y="16"/>
                </a:cxn>
                <a:cxn ang="0">
                  <a:pos x="9" y="26"/>
                </a:cxn>
                <a:cxn ang="0">
                  <a:pos x="12" y="21"/>
                </a:cxn>
                <a:cxn ang="0">
                  <a:pos x="17" y="24"/>
                </a:cxn>
                <a:cxn ang="0">
                  <a:pos x="14" y="19"/>
                </a:cxn>
                <a:cxn ang="0">
                  <a:pos x="17" y="19"/>
                </a:cxn>
                <a:cxn ang="0">
                  <a:pos x="17" y="2"/>
                </a:cxn>
                <a:cxn ang="0">
                  <a:pos x="12" y="0"/>
                </a:cxn>
                <a:cxn ang="0">
                  <a:pos x="12" y="0"/>
                </a:cxn>
              </a:cxnLst>
              <a:rect l="0" t="0" r="r" b="b"/>
              <a:pathLst>
                <a:path w="17" h="26">
                  <a:moveTo>
                    <a:pt x="12" y="0"/>
                  </a:moveTo>
                  <a:lnTo>
                    <a:pt x="7" y="7"/>
                  </a:lnTo>
                  <a:lnTo>
                    <a:pt x="7" y="7"/>
                  </a:lnTo>
                  <a:lnTo>
                    <a:pt x="7" y="12"/>
                  </a:lnTo>
                  <a:lnTo>
                    <a:pt x="2" y="9"/>
                  </a:lnTo>
                  <a:lnTo>
                    <a:pt x="5" y="16"/>
                  </a:lnTo>
                  <a:lnTo>
                    <a:pt x="0" y="16"/>
                  </a:lnTo>
                  <a:lnTo>
                    <a:pt x="9" y="26"/>
                  </a:lnTo>
                  <a:lnTo>
                    <a:pt x="12" y="21"/>
                  </a:lnTo>
                  <a:lnTo>
                    <a:pt x="17" y="24"/>
                  </a:lnTo>
                  <a:lnTo>
                    <a:pt x="14" y="19"/>
                  </a:lnTo>
                  <a:lnTo>
                    <a:pt x="17" y="19"/>
                  </a:lnTo>
                  <a:lnTo>
                    <a:pt x="17" y="2"/>
                  </a:lnTo>
                  <a:lnTo>
                    <a:pt x="12" y="0"/>
                  </a:lnTo>
                  <a:lnTo>
                    <a:pt x="1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02" name="Freeform 168"/>
            <p:cNvSpPr>
              <a:spLocks/>
            </p:cNvSpPr>
            <p:nvPr/>
          </p:nvSpPr>
          <p:spPr bwMode="auto">
            <a:xfrm>
              <a:off x="7285038" y="3467101"/>
              <a:ext cx="15875" cy="17463"/>
            </a:xfrm>
            <a:custGeom>
              <a:avLst/>
              <a:gdLst/>
              <a:ahLst/>
              <a:cxnLst>
                <a:cxn ang="0">
                  <a:pos x="10" y="0"/>
                </a:cxn>
                <a:cxn ang="0">
                  <a:pos x="3" y="2"/>
                </a:cxn>
                <a:cxn ang="0">
                  <a:pos x="0" y="9"/>
                </a:cxn>
                <a:cxn ang="0">
                  <a:pos x="5" y="11"/>
                </a:cxn>
                <a:cxn ang="0">
                  <a:pos x="10" y="0"/>
                </a:cxn>
                <a:cxn ang="0">
                  <a:pos x="10" y="0"/>
                </a:cxn>
              </a:cxnLst>
              <a:rect l="0" t="0" r="r" b="b"/>
              <a:pathLst>
                <a:path w="10" h="11">
                  <a:moveTo>
                    <a:pt x="10" y="0"/>
                  </a:moveTo>
                  <a:lnTo>
                    <a:pt x="3" y="2"/>
                  </a:lnTo>
                  <a:lnTo>
                    <a:pt x="0" y="9"/>
                  </a:lnTo>
                  <a:lnTo>
                    <a:pt x="5" y="11"/>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03" name="Freeform 169"/>
            <p:cNvSpPr>
              <a:spLocks/>
            </p:cNvSpPr>
            <p:nvPr/>
          </p:nvSpPr>
          <p:spPr bwMode="auto">
            <a:xfrm>
              <a:off x="7210425" y="3387726"/>
              <a:ext cx="22225" cy="14288"/>
            </a:xfrm>
            <a:custGeom>
              <a:avLst/>
              <a:gdLst/>
              <a:ahLst/>
              <a:cxnLst>
                <a:cxn ang="0">
                  <a:pos x="12" y="0"/>
                </a:cxn>
                <a:cxn ang="0">
                  <a:pos x="0" y="2"/>
                </a:cxn>
                <a:cxn ang="0">
                  <a:pos x="7" y="9"/>
                </a:cxn>
                <a:cxn ang="0">
                  <a:pos x="14" y="7"/>
                </a:cxn>
                <a:cxn ang="0">
                  <a:pos x="12" y="0"/>
                </a:cxn>
                <a:cxn ang="0">
                  <a:pos x="12" y="0"/>
                </a:cxn>
              </a:cxnLst>
              <a:rect l="0" t="0" r="r" b="b"/>
              <a:pathLst>
                <a:path w="14" h="9">
                  <a:moveTo>
                    <a:pt x="12" y="0"/>
                  </a:moveTo>
                  <a:lnTo>
                    <a:pt x="0" y="2"/>
                  </a:lnTo>
                  <a:lnTo>
                    <a:pt x="7" y="9"/>
                  </a:lnTo>
                  <a:lnTo>
                    <a:pt x="14" y="7"/>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04" name="Freeform 170"/>
            <p:cNvSpPr>
              <a:spLocks/>
            </p:cNvSpPr>
            <p:nvPr/>
          </p:nvSpPr>
          <p:spPr bwMode="auto">
            <a:xfrm>
              <a:off x="7224713" y="3349626"/>
              <a:ext cx="34925" cy="15875"/>
            </a:xfrm>
            <a:custGeom>
              <a:avLst/>
              <a:gdLst/>
              <a:ahLst/>
              <a:cxnLst>
                <a:cxn ang="0">
                  <a:pos x="7" y="0"/>
                </a:cxn>
                <a:cxn ang="0">
                  <a:pos x="0" y="2"/>
                </a:cxn>
                <a:cxn ang="0">
                  <a:pos x="10" y="10"/>
                </a:cxn>
                <a:cxn ang="0">
                  <a:pos x="22" y="7"/>
                </a:cxn>
                <a:cxn ang="0">
                  <a:pos x="7" y="0"/>
                </a:cxn>
                <a:cxn ang="0">
                  <a:pos x="7" y="0"/>
                </a:cxn>
              </a:cxnLst>
              <a:rect l="0" t="0" r="r" b="b"/>
              <a:pathLst>
                <a:path w="22" h="10">
                  <a:moveTo>
                    <a:pt x="7" y="0"/>
                  </a:moveTo>
                  <a:lnTo>
                    <a:pt x="0" y="2"/>
                  </a:lnTo>
                  <a:lnTo>
                    <a:pt x="10" y="10"/>
                  </a:lnTo>
                  <a:lnTo>
                    <a:pt x="22" y="7"/>
                  </a:lnTo>
                  <a:lnTo>
                    <a:pt x="7" y="0"/>
                  </a:lnTo>
                  <a:lnTo>
                    <a:pt x="7"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5" name="Freeform 171"/>
            <p:cNvSpPr>
              <a:spLocks/>
            </p:cNvSpPr>
            <p:nvPr/>
          </p:nvSpPr>
          <p:spPr bwMode="auto">
            <a:xfrm>
              <a:off x="7337425" y="3368676"/>
              <a:ext cx="30163" cy="14288"/>
            </a:xfrm>
            <a:custGeom>
              <a:avLst/>
              <a:gdLst/>
              <a:ahLst/>
              <a:cxnLst>
                <a:cxn ang="0">
                  <a:pos x="10" y="0"/>
                </a:cxn>
                <a:cxn ang="0">
                  <a:pos x="0" y="0"/>
                </a:cxn>
                <a:cxn ang="0">
                  <a:pos x="12" y="9"/>
                </a:cxn>
                <a:cxn ang="0">
                  <a:pos x="19" y="7"/>
                </a:cxn>
                <a:cxn ang="0">
                  <a:pos x="10" y="0"/>
                </a:cxn>
                <a:cxn ang="0">
                  <a:pos x="10" y="0"/>
                </a:cxn>
              </a:cxnLst>
              <a:rect l="0" t="0" r="r" b="b"/>
              <a:pathLst>
                <a:path w="19" h="9">
                  <a:moveTo>
                    <a:pt x="10" y="0"/>
                  </a:moveTo>
                  <a:lnTo>
                    <a:pt x="0" y="0"/>
                  </a:lnTo>
                  <a:lnTo>
                    <a:pt x="12" y="9"/>
                  </a:lnTo>
                  <a:lnTo>
                    <a:pt x="19" y="7"/>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06" name="Freeform 172"/>
            <p:cNvSpPr>
              <a:spLocks noEditPoints="1"/>
            </p:cNvSpPr>
            <p:nvPr/>
          </p:nvSpPr>
          <p:spPr bwMode="auto">
            <a:xfrm>
              <a:off x="7172325" y="3413126"/>
              <a:ext cx="71438" cy="34925"/>
            </a:xfrm>
            <a:custGeom>
              <a:avLst/>
              <a:gdLst/>
              <a:ahLst/>
              <a:cxnLst>
                <a:cxn ang="0">
                  <a:pos x="5" y="10"/>
                </a:cxn>
                <a:cxn ang="0">
                  <a:pos x="5" y="10"/>
                </a:cxn>
                <a:cxn ang="0">
                  <a:pos x="5" y="10"/>
                </a:cxn>
                <a:cxn ang="0">
                  <a:pos x="5" y="10"/>
                </a:cxn>
                <a:cxn ang="0">
                  <a:pos x="5" y="10"/>
                </a:cxn>
                <a:cxn ang="0">
                  <a:pos x="24" y="0"/>
                </a:cxn>
                <a:cxn ang="0">
                  <a:pos x="5" y="0"/>
                </a:cxn>
                <a:cxn ang="0">
                  <a:pos x="0" y="7"/>
                </a:cxn>
                <a:cxn ang="0">
                  <a:pos x="3" y="17"/>
                </a:cxn>
                <a:cxn ang="0">
                  <a:pos x="3" y="15"/>
                </a:cxn>
                <a:cxn ang="0">
                  <a:pos x="3" y="22"/>
                </a:cxn>
                <a:cxn ang="0">
                  <a:pos x="10" y="12"/>
                </a:cxn>
                <a:cxn ang="0">
                  <a:pos x="10" y="15"/>
                </a:cxn>
                <a:cxn ang="0">
                  <a:pos x="17" y="10"/>
                </a:cxn>
                <a:cxn ang="0">
                  <a:pos x="19" y="12"/>
                </a:cxn>
                <a:cxn ang="0">
                  <a:pos x="26" y="12"/>
                </a:cxn>
                <a:cxn ang="0">
                  <a:pos x="43" y="19"/>
                </a:cxn>
                <a:cxn ang="0">
                  <a:pos x="45" y="15"/>
                </a:cxn>
                <a:cxn ang="0">
                  <a:pos x="40" y="3"/>
                </a:cxn>
                <a:cxn ang="0">
                  <a:pos x="24" y="0"/>
                </a:cxn>
                <a:cxn ang="0">
                  <a:pos x="24" y="0"/>
                </a:cxn>
              </a:cxnLst>
              <a:rect l="0" t="0" r="r" b="b"/>
              <a:pathLst>
                <a:path w="45" h="22">
                  <a:moveTo>
                    <a:pt x="5" y="10"/>
                  </a:moveTo>
                  <a:lnTo>
                    <a:pt x="5" y="10"/>
                  </a:lnTo>
                  <a:lnTo>
                    <a:pt x="5" y="10"/>
                  </a:lnTo>
                  <a:lnTo>
                    <a:pt x="5" y="10"/>
                  </a:lnTo>
                  <a:lnTo>
                    <a:pt x="5" y="10"/>
                  </a:lnTo>
                  <a:close/>
                  <a:moveTo>
                    <a:pt x="24" y="0"/>
                  </a:moveTo>
                  <a:lnTo>
                    <a:pt x="5" y="0"/>
                  </a:lnTo>
                  <a:lnTo>
                    <a:pt x="0" y="7"/>
                  </a:lnTo>
                  <a:lnTo>
                    <a:pt x="3" y="17"/>
                  </a:lnTo>
                  <a:lnTo>
                    <a:pt x="3" y="15"/>
                  </a:lnTo>
                  <a:lnTo>
                    <a:pt x="3" y="22"/>
                  </a:lnTo>
                  <a:lnTo>
                    <a:pt x="10" y="12"/>
                  </a:lnTo>
                  <a:lnTo>
                    <a:pt x="10" y="15"/>
                  </a:lnTo>
                  <a:lnTo>
                    <a:pt x="17" y="10"/>
                  </a:lnTo>
                  <a:lnTo>
                    <a:pt x="19" y="12"/>
                  </a:lnTo>
                  <a:lnTo>
                    <a:pt x="26" y="12"/>
                  </a:lnTo>
                  <a:lnTo>
                    <a:pt x="43" y="19"/>
                  </a:lnTo>
                  <a:lnTo>
                    <a:pt x="45" y="15"/>
                  </a:lnTo>
                  <a:lnTo>
                    <a:pt x="40" y="3"/>
                  </a:lnTo>
                  <a:lnTo>
                    <a:pt x="24" y="0"/>
                  </a:lnTo>
                  <a:lnTo>
                    <a:pt x="24"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07" name="Freeform 173"/>
            <p:cNvSpPr>
              <a:spLocks noEditPoints="1"/>
            </p:cNvSpPr>
            <p:nvPr/>
          </p:nvSpPr>
          <p:spPr bwMode="auto">
            <a:xfrm>
              <a:off x="6440488" y="3225801"/>
              <a:ext cx="465138" cy="330200"/>
            </a:xfrm>
            <a:custGeom>
              <a:avLst/>
              <a:gdLst/>
              <a:ahLst/>
              <a:cxnLst>
                <a:cxn ang="0">
                  <a:pos x="151" y="114"/>
                </a:cxn>
                <a:cxn ang="0">
                  <a:pos x="142" y="109"/>
                </a:cxn>
                <a:cxn ang="0">
                  <a:pos x="154" y="116"/>
                </a:cxn>
                <a:cxn ang="0">
                  <a:pos x="12" y="0"/>
                </a:cxn>
                <a:cxn ang="0">
                  <a:pos x="2" y="2"/>
                </a:cxn>
                <a:cxn ang="0">
                  <a:pos x="24" y="28"/>
                </a:cxn>
                <a:cxn ang="0">
                  <a:pos x="35" y="40"/>
                </a:cxn>
                <a:cxn ang="0">
                  <a:pos x="50" y="52"/>
                </a:cxn>
                <a:cxn ang="0">
                  <a:pos x="59" y="78"/>
                </a:cxn>
                <a:cxn ang="0">
                  <a:pos x="73" y="90"/>
                </a:cxn>
                <a:cxn ang="0">
                  <a:pos x="102" y="130"/>
                </a:cxn>
                <a:cxn ang="0">
                  <a:pos x="123" y="152"/>
                </a:cxn>
                <a:cxn ang="0">
                  <a:pos x="139" y="161"/>
                </a:cxn>
                <a:cxn ang="0">
                  <a:pos x="147" y="159"/>
                </a:cxn>
                <a:cxn ang="0">
                  <a:pos x="149" y="170"/>
                </a:cxn>
                <a:cxn ang="0">
                  <a:pos x="144" y="178"/>
                </a:cxn>
                <a:cxn ang="0">
                  <a:pos x="158" y="182"/>
                </a:cxn>
                <a:cxn ang="0">
                  <a:pos x="189" y="192"/>
                </a:cxn>
                <a:cxn ang="0">
                  <a:pos x="206" y="189"/>
                </a:cxn>
                <a:cxn ang="0">
                  <a:pos x="234" y="199"/>
                </a:cxn>
                <a:cxn ang="0">
                  <a:pos x="251" y="199"/>
                </a:cxn>
                <a:cxn ang="0">
                  <a:pos x="279" y="206"/>
                </a:cxn>
                <a:cxn ang="0">
                  <a:pos x="274" y="199"/>
                </a:cxn>
                <a:cxn ang="0">
                  <a:pos x="286" y="208"/>
                </a:cxn>
                <a:cxn ang="0">
                  <a:pos x="289" y="192"/>
                </a:cxn>
                <a:cxn ang="0">
                  <a:pos x="277" y="187"/>
                </a:cxn>
                <a:cxn ang="0">
                  <a:pos x="253" y="182"/>
                </a:cxn>
                <a:cxn ang="0">
                  <a:pos x="270" y="180"/>
                </a:cxn>
                <a:cxn ang="0">
                  <a:pos x="248" y="175"/>
                </a:cxn>
                <a:cxn ang="0">
                  <a:pos x="232" y="170"/>
                </a:cxn>
                <a:cxn ang="0">
                  <a:pos x="225" y="166"/>
                </a:cxn>
                <a:cxn ang="0">
                  <a:pos x="220" y="170"/>
                </a:cxn>
                <a:cxn ang="0">
                  <a:pos x="196" y="173"/>
                </a:cxn>
                <a:cxn ang="0">
                  <a:pos x="177" y="166"/>
                </a:cxn>
                <a:cxn ang="0">
                  <a:pos x="168" y="163"/>
                </a:cxn>
                <a:cxn ang="0">
                  <a:pos x="154" y="163"/>
                </a:cxn>
                <a:cxn ang="0">
                  <a:pos x="158" y="121"/>
                </a:cxn>
                <a:cxn ang="0">
                  <a:pos x="168" y="114"/>
                </a:cxn>
                <a:cxn ang="0">
                  <a:pos x="154" y="97"/>
                </a:cxn>
                <a:cxn ang="0">
                  <a:pos x="147" y="99"/>
                </a:cxn>
                <a:cxn ang="0">
                  <a:pos x="137" y="104"/>
                </a:cxn>
                <a:cxn ang="0">
                  <a:pos x="123" y="90"/>
                </a:cxn>
                <a:cxn ang="0">
                  <a:pos x="125" y="83"/>
                </a:cxn>
                <a:cxn ang="0">
                  <a:pos x="128" y="80"/>
                </a:cxn>
                <a:cxn ang="0">
                  <a:pos x="118" y="71"/>
                </a:cxn>
                <a:cxn ang="0">
                  <a:pos x="116" y="64"/>
                </a:cxn>
                <a:cxn ang="0">
                  <a:pos x="106" y="57"/>
                </a:cxn>
                <a:cxn ang="0">
                  <a:pos x="99" y="57"/>
                </a:cxn>
                <a:cxn ang="0">
                  <a:pos x="99" y="50"/>
                </a:cxn>
                <a:cxn ang="0">
                  <a:pos x="87" y="45"/>
                </a:cxn>
                <a:cxn ang="0">
                  <a:pos x="80" y="47"/>
                </a:cxn>
                <a:cxn ang="0">
                  <a:pos x="50" y="21"/>
                </a:cxn>
                <a:cxn ang="0">
                  <a:pos x="21" y="5"/>
                </a:cxn>
                <a:cxn ang="0">
                  <a:pos x="12" y="0"/>
                </a:cxn>
              </a:cxnLst>
              <a:rect l="0" t="0" r="r" b="b"/>
              <a:pathLst>
                <a:path w="293" h="208">
                  <a:moveTo>
                    <a:pt x="154" y="116"/>
                  </a:moveTo>
                  <a:lnTo>
                    <a:pt x="151" y="114"/>
                  </a:lnTo>
                  <a:lnTo>
                    <a:pt x="142" y="111"/>
                  </a:lnTo>
                  <a:lnTo>
                    <a:pt x="142" y="109"/>
                  </a:lnTo>
                  <a:lnTo>
                    <a:pt x="151" y="111"/>
                  </a:lnTo>
                  <a:lnTo>
                    <a:pt x="154" y="116"/>
                  </a:lnTo>
                  <a:lnTo>
                    <a:pt x="154" y="116"/>
                  </a:lnTo>
                  <a:close/>
                  <a:moveTo>
                    <a:pt x="12" y="0"/>
                  </a:moveTo>
                  <a:lnTo>
                    <a:pt x="0" y="0"/>
                  </a:lnTo>
                  <a:lnTo>
                    <a:pt x="2" y="2"/>
                  </a:lnTo>
                  <a:lnTo>
                    <a:pt x="7" y="14"/>
                  </a:lnTo>
                  <a:lnTo>
                    <a:pt x="24" y="28"/>
                  </a:lnTo>
                  <a:lnTo>
                    <a:pt x="28" y="31"/>
                  </a:lnTo>
                  <a:lnTo>
                    <a:pt x="35" y="40"/>
                  </a:lnTo>
                  <a:lnTo>
                    <a:pt x="38" y="50"/>
                  </a:lnTo>
                  <a:lnTo>
                    <a:pt x="50" y="52"/>
                  </a:lnTo>
                  <a:lnTo>
                    <a:pt x="52" y="57"/>
                  </a:lnTo>
                  <a:lnTo>
                    <a:pt x="59" y="78"/>
                  </a:lnTo>
                  <a:lnTo>
                    <a:pt x="66" y="80"/>
                  </a:lnTo>
                  <a:lnTo>
                    <a:pt x="73" y="90"/>
                  </a:lnTo>
                  <a:lnTo>
                    <a:pt x="83" y="114"/>
                  </a:lnTo>
                  <a:lnTo>
                    <a:pt x="102" y="130"/>
                  </a:lnTo>
                  <a:lnTo>
                    <a:pt x="106" y="140"/>
                  </a:lnTo>
                  <a:lnTo>
                    <a:pt x="123" y="152"/>
                  </a:lnTo>
                  <a:lnTo>
                    <a:pt x="139" y="166"/>
                  </a:lnTo>
                  <a:lnTo>
                    <a:pt x="139" y="161"/>
                  </a:lnTo>
                  <a:lnTo>
                    <a:pt x="144" y="163"/>
                  </a:lnTo>
                  <a:lnTo>
                    <a:pt x="147" y="159"/>
                  </a:lnTo>
                  <a:lnTo>
                    <a:pt x="154" y="163"/>
                  </a:lnTo>
                  <a:lnTo>
                    <a:pt x="149" y="170"/>
                  </a:lnTo>
                  <a:lnTo>
                    <a:pt x="142" y="170"/>
                  </a:lnTo>
                  <a:lnTo>
                    <a:pt x="144" y="178"/>
                  </a:lnTo>
                  <a:lnTo>
                    <a:pt x="158" y="180"/>
                  </a:lnTo>
                  <a:lnTo>
                    <a:pt x="158" y="182"/>
                  </a:lnTo>
                  <a:lnTo>
                    <a:pt x="168" y="187"/>
                  </a:lnTo>
                  <a:lnTo>
                    <a:pt x="189" y="192"/>
                  </a:lnTo>
                  <a:lnTo>
                    <a:pt x="194" y="189"/>
                  </a:lnTo>
                  <a:lnTo>
                    <a:pt x="206" y="189"/>
                  </a:lnTo>
                  <a:lnTo>
                    <a:pt x="222" y="197"/>
                  </a:lnTo>
                  <a:lnTo>
                    <a:pt x="234" y="199"/>
                  </a:lnTo>
                  <a:lnTo>
                    <a:pt x="241" y="199"/>
                  </a:lnTo>
                  <a:lnTo>
                    <a:pt x="251" y="199"/>
                  </a:lnTo>
                  <a:lnTo>
                    <a:pt x="255" y="199"/>
                  </a:lnTo>
                  <a:lnTo>
                    <a:pt x="279" y="206"/>
                  </a:lnTo>
                  <a:lnTo>
                    <a:pt x="277" y="204"/>
                  </a:lnTo>
                  <a:lnTo>
                    <a:pt x="274" y="199"/>
                  </a:lnTo>
                  <a:lnTo>
                    <a:pt x="279" y="199"/>
                  </a:lnTo>
                  <a:lnTo>
                    <a:pt x="286" y="208"/>
                  </a:lnTo>
                  <a:lnTo>
                    <a:pt x="293" y="197"/>
                  </a:lnTo>
                  <a:lnTo>
                    <a:pt x="289" y="192"/>
                  </a:lnTo>
                  <a:lnTo>
                    <a:pt x="274" y="192"/>
                  </a:lnTo>
                  <a:lnTo>
                    <a:pt x="277" y="187"/>
                  </a:lnTo>
                  <a:lnTo>
                    <a:pt x="255" y="185"/>
                  </a:lnTo>
                  <a:lnTo>
                    <a:pt x="253" y="182"/>
                  </a:lnTo>
                  <a:lnTo>
                    <a:pt x="260" y="182"/>
                  </a:lnTo>
                  <a:lnTo>
                    <a:pt x="270" y="180"/>
                  </a:lnTo>
                  <a:lnTo>
                    <a:pt x="267" y="175"/>
                  </a:lnTo>
                  <a:lnTo>
                    <a:pt x="248" y="175"/>
                  </a:lnTo>
                  <a:lnTo>
                    <a:pt x="248" y="175"/>
                  </a:lnTo>
                  <a:lnTo>
                    <a:pt x="232" y="170"/>
                  </a:lnTo>
                  <a:lnTo>
                    <a:pt x="229" y="170"/>
                  </a:lnTo>
                  <a:lnTo>
                    <a:pt x="225" y="166"/>
                  </a:lnTo>
                  <a:lnTo>
                    <a:pt x="222" y="168"/>
                  </a:lnTo>
                  <a:lnTo>
                    <a:pt x="220" y="170"/>
                  </a:lnTo>
                  <a:lnTo>
                    <a:pt x="215" y="175"/>
                  </a:lnTo>
                  <a:lnTo>
                    <a:pt x="196" y="173"/>
                  </a:lnTo>
                  <a:lnTo>
                    <a:pt x="189" y="166"/>
                  </a:lnTo>
                  <a:lnTo>
                    <a:pt x="177" y="166"/>
                  </a:lnTo>
                  <a:lnTo>
                    <a:pt x="175" y="161"/>
                  </a:lnTo>
                  <a:lnTo>
                    <a:pt x="168" y="163"/>
                  </a:lnTo>
                  <a:lnTo>
                    <a:pt x="158" y="161"/>
                  </a:lnTo>
                  <a:lnTo>
                    <a:pt x="154" y="163"/>
                  </a:lnTo>
                  <a:lnTo>
                    <a:pt x="158" y="121"/>
                  </a:lnTo>
                  <a:lnTo>
                    <a:pt x="158" y="121"/>
                  </a:lnTo>
                  <a:lnTo>
                    <a:pt x="168" y="125"/>
                  </a:lnTo>
                  <a:lnTo>
                    <a:pt x="168" y="114"/>
                  </a:lnTo>
                  <a:lnTo>
                    <a:pt x="161" y="114"/>
                  </a:lnTo>
                  <a:lnTo>
                    <a:pt x="154" y="97"/>
                  </a:lnTo>
                  <a:lnTo>
                    <a:pt x="151" y="102"/>
                  </a:lnTo>
                  <a:lnTo>
                    <a:pt x="147" y="99"/>
                  </a:lnTo>
                  <a:lnTo>
                    <a:pt x="142" y="107"/>
                  </a:lnTo>
                  <a:lnTo>
                    <a:pt x="137" y="104"/>
                  </a:lnTo>
                  <a:lnTo>
                    <a:pt x="135" y="92"/>
                  </a:lnTo>
                  <a:lnTo>
                    <a:pt x="123" y="90"/>
                  </a:lnTo>
                  <a:lnTo>
                    <a:pt x="123" y="90"/>
                  </a:lnTo>
                  <a:lnTo>
                    <a:pt x="125" y="83"/>
                  </a:lnTo>
                  <a:lnTo>
                    <a:pt x="125" y="83"/>
                  </a:lnTo>
                  <a:lnTo>
                    <a:pt x="128" y="80"/>
                  </a:lnTo>
                  <a:lnTo>
                    <a:pt x="125" y="73"/>
                  </a:lnTo>
                  <a:lnTo>
                    <a:pt x="118" y="71"/>
                  </a:lnTo>
                  <a:lnTo>
                    <a:pt x="116" y="73"/>
                  </a:lnTo>
                  <a:lnTo>
                    <a:pt x="116" y="64"/>
                  </a:lnTo>
                  <a:lnTo>
                    <a:pt x="109" y="64"/>
                  </a:lnTo>
                  <a:lnTo>
                    <a:pt x="106" y="57"/>
                  </a:lnTo>
                  <a:lnTo>
                    <a:pt x="99" y="54"/>
                  </a:lnTo>
                  <a:lnTo>
                    <a:pt x="99" y="57"/>
                  </a:lnTo>
                  <a:lnTo>
                    <a:pt x="97" y="57"/>
                  </a:lnTo>
                  <a:lnTo>
                    <a:pt x="99" y="50"/>
                  </a:lnTo>
                  <a:lnTo>
                    <a:pt x="90" y="50"/>
                  </a:lnTo>
                  <a:lnTo>
                    <a:pt x="87" y="45"/>
                  </a:lnTo>
                  <a:lnTo>
                    <a:pt x="83" y="47"/>
                  </a:lnTo>
                  <a:lnTo>
                    <a:pt x="80" y="47"/>
                  </a:lnTo>
                  <a:lnTo>
                    <a:pt x="64" y="31"/>
                  </a:lnTo>
                  <a:lnTo>
                    <a:pt x="50" y="21"/>
                  </a:lnTo>
                  <a:lnTo>
                    <a:pt x="38" y="7"/>
                  </a:lnTo>
                  <a:lnTo>
                    <a:pt x="21" y="5"/>
                  </a:lnTo>
                  <a:lnTo>
                    <a:pt x="12" y="0"/>
                  </a:lnTo>
                  <a:lnTo>
                    <a:pt x="12"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08" name="Freeform 174"/>
            <p:cNvSpPr>
              <a:spLocks/>
            </p:cNvSpPr>
            <p:nvPr/>
          </p:nvSpPr>
          <p:spPr bwMode="auto">
            <a:xfrm>
              <a:off x="6721475" y="3406776"/>
              <a:ext cx="19050" cy="17463"/>
            </a:xfrm>
            <a:custGeom>
              <a:avLst/>
              <a:gdLst/>
              <a:ahLst/>
              <a:cxnLst>
                <a:cxn ang="0">
                  <a:pos x="3" y="0"/>
                </a:cxn>
                <a:cxn ang="0">
                  <a:pos x="0" y="11"/>
                </a:cxn>
                <a:cxn ang="0">
                  <a:pos x="10" y="11"/>
                </a:cxn>
                <a:cxn ang="0">
                  <a:pos x="12" y="4"/>
                </a:cxn>
                <a:cxn ang="0">
                  <a:pos x="3" y="0"/>
                </a:cxn>
                <a:cxn ang="0">
                  <a:pos x="3" y="0"/>
                </a:cxn>
              </a:cxnLst>
              <a:rect l="0" t="0" r="r" b="b"/>
              <a:pathLst>
                <a:path w="12" h="11">
                  <a:moveTo>
                    <a:pt x="3" y="0"/>
                  </a:moveTo>
                  <a:lnTo>
                    <a:pt x="0" y="11"/>
                  </a:lnTo>
                  <a:lnTo>
                    <a:pt x="10" y="11"/>
                  </a:lnTo>
                  <a:lnTo>
                    <a:pt x="12" y="4"/>
                  </a:lnTo>
                  <a:lnTo>
                    <a:pt x="3" y="0"/>
                  </a:lnTo>
                  <a:lnTo>
                    <a:pt x="3"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09" name="Freeform 175"/>
            <p:cNvSpPr>
              <a:spLocks/>
            </p:cNvSpPr>
            <p:nvPr/>
          </p:nvSpPr>
          <p:spPr bwMode="auto">
            <a:xfrm>
              <a:off x="6646863" y="3352801"/>
              <a:ext cx="11113" cy="15875"/>
            </a:xfrm>
            <a:custGeom>
              <a:avLst/>
              <a:gdLst/>
              <a:ahLst/>
              <a:cxnLst>
                <a:cxn ang="0">
                  <a:pos x="5" y="0"/>
                </a:cxn>
                <a:cxn ang="0">
                  <a:pos x="0" y="8"/>
                </a:cxn>
                <a:cxn ang="0">
                  <a:pos x="2" y="10"/>
                </a:cxn>
                <a:cxn ang="0">
                  <a:pos x="7" y="10"/>
                </a:cxn>
                <a:cxn ang="0">
                  <a:pos x="5" y="0"/>
                </a:cxn>
                <a:cxn ang="0">
                  <a:pos x="5" y="0"/>
                </a:cxn>
              </a:cxnLst>
              <a:rect l="0" t="0" r="r" b="b"/>
              <a:pathLst>
                <a:path w="7" h="10">
                  <a:moveTo>
                    <a:pt x="5" y="0"/>
                  </a:moveTo>
                  <a:lnTo>
                    <a:pt x="0" y="8"/>
                  </a:lnTo>
                  <a:lnTo>
                    <a:pt x="2" y="10"/>
                  </a:lnTo>
                  <a:lnTo>
                    <a:pt x="7" y="10"/>
                  </a:lnTo>
                  <a:lnTo>
                    <a:pt x="5" y="0"/>
                  </a:lnTo>
                  <a:lnTo>
                    <a:pt x="5"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10" name="Freeform 176"/>
            <p:cNvSpPr>
              <a:spLocks noEditPoints="1"/>
            </p:cNvSpPr>
            <p:nvPr/>
          </p:nvSpPr>
          <p:spPr bwMode="auto">
            <a:xfrm>
              <a:off x="3921125" y="504826"/>
              <a:ext cx="4656138" cy="3675063"/>
            </a:xfrm>
            <a:custGeom>
              <a:avLst/>
              <a:gdLst/>
              <a:ahLst/>
              <a:cxnLst>
                <a:cxn ang="0">
                  <a:pos x="716" y="1794"/>
                </a:cxn>
                <a:cxn ang="0">
                  <a:pos x="447" y="1603"/>
                </a:cxn>
                <a:cxn ang="0">
                  <a:pos x="802" y="1499"/>
                </a:cxn>
                <a:cxn ang="0">
                  <a:pos x="572" y="1200"/>
                </a:cxn>
                <a:cxn ang="0">
                  <a:pos x="1012" y="1167"/>
                </a:cxn>
                <a:cxn ang="0">
                  <a:pos x="522" y="1184"/>
                </a:cxn>
                <a:cxn ang="0">
                  <a:pos x="586" y="1169"/>
                </a:cxn>
                <a:cxn ang="0">
                  <a:pos x="652" y="1240"/>
                </a:cxn>
                <a:cxn ang="0">
                  <a:pos x="600" y="1321"/>
                </a:cxn>
                <a:cxn ang="0">
                  <a:pos x="362" y="1236"/>
                </a:cxn>
                <a:cxn ang="0">
                  <a:pos x="406" y="1136"/>
                </a:cxn>
                <a:cxn ang="0">
                  <a:pos x="463" y="1143"/>
                </a:cxn>
                <a:cxn ang="0">
                  <a:pos x="662" y="1155"/>
                </a:cxn>
                <a:cxn ang="0">
                  <a:pos x="972" y="1079"/>
                </a:cxn>
                <a:cxn ang="0">
                  <a:pos x="948" y="1167"/>
                </a:cxn>
                <a:cxn ang="0">
                  <a:pos x="747" y="1063"/>
                </a:cxn>
                <a:cxn ang="0">
                  <a:pos x="331" y="736"/>
                </a:cxn>
                <a:cxn ang="0">
                  <a:pos x="669" y="731"/>
                </a:cxn>
                <a:cxn ang="0">
                  <a:pos x="444" y="885"/>
                </a:cxn>
                <a:cxn ang="0">
                  <a:pos x="480" y="821"/>
                </a:cxn>
                <a:cxn ang="0">
                  <a:pos x="589" y="558"/>
                </a:cxn>
                <a:cxn ang="0">
                  <a:pos x="1419" y="393"/>
                </a:cxn>
                <a:cxn ang="0">
                  <a:pos x="1414" y="371"/>
                </a:cxn>
                <a:cxn ang="0">
                  <a:pos x="1488" y="156"/>
                </a:cxn>
                <a:cxn ang="0">
                  <a:pos x="1350" y="355"/>
                </a:cxn>
                <a:cxn ang="0">
                  <a:pos x="1272" y="494"/>
                </a:cxn>
                <a:cxn ang="0">
                  <a:pos x="1083" y="407"/>
                </a:cxn>
                <a:cxn ang="0">
                  <a:pos x="903" y="468"/>
                </a:cxn>
                <a:cxn ang="0">
                  <a:pos x="835" y="509"/>
                </a:cxn>
                <a:cxn ang="0">
                  <a:pos x="619" y="359"/>
                </a:cxn>
                <a:cxn ang="0">
                  <a:pos x="513" y="393"/>
                </a:cxn>
                <a:cxn ang="0">
                  <a:pos x="468" y="468"/>
                </a:cxn>
                <a:cxn ang="0">
                  <a:pos x="373" y="629"/>
                </a:cxn>
                <a:cxn ang="0">
                  <a:pos x="326" y="772"/>
                </a:cxn>
                <a:cxn ang="0">
                  <a:pos x="404" y="866"/>
                </a:cxn>
                <a:cxn ang="0">
                  <a:pos x="326" y="907"/>
                </a:cxn>
                <a:cxn ang="0">
                  <a:pos x="234" y="1091"/>
                </a:cxn>
                <a:cxn ang="0">
                  <a:pos x="40" y="1430"/>
                </a:cxn>
                <a:cxn ang="0">
                  <a:pos x="71" y="1693"/>
                </a:cxn>
                <a:cxn ang="0">
                  <a:pos x="380" y="1787"/>
                </a:cxn>
                <a:cxn ang="0">
                  <a:pos x="480" y="2214"/>
                </a:cxn>
                <a:cxn ang="0">
                  <a:pos x="740" y="2088"/>
                </a:cxn>
                <a:cxn ang="0">
                  <a:pos x="932" y="1726"/>
                </a:cxn>
                <a:cxn ang="0">
                  <a:pos x="1012" y="1553"/>
                </a:cxn>
                <a:cxn ang="0">
                  <a:pos x="943" y="1392"/>
                </a:cxn>
                <a:cxn ang="0">
                  <a:pos x="1192" y="1437"/>
                </a:cxn>
                <a:cxn ang="0">
                  <a:pos x="1379" y="1600"/>
                </a:cxn>
                <a:cxn ang="0">
                  <a:pos x="1575" y="1534"/>
                </a:cxn>
                <a:cxn ang="0">
                  <a:pos x="1689" y="1705"/>
                </a:cxn>
                <a:cxn ang="0">
                  <a:pos x="1738" y="1527"/>
                </a:cxn>
                <a:cxn ang="0">
                  <a:pos x="1873" y="1470"/>
                </a:cxn>
                <a:cxn ang="0">
                  <a:pos x="1961" y="1226"/>
                </a:cxn>
                <a:cxn ang="0">
                  <a:pos x="2025" y="1274"/>
                </a:cxn>
                <a:cxn ang="0">
                  <a:pos x="2233" y="951"/>
                </a:cxn>
                <a:cxn ang="0">
                  <a:pos x="2200" y="880"/>
                </a:cxn>
                <a:cxn ang="0">
                  <a:pos x="2429" y="762"/>
                </a:cxn>
                <a:cxn ang="0">
                  <a:pos x="2457" y="802"/>
                </a:cxn>
                <a:cxn ang="0">
                  <a:pos x="2647" y="741"/>
                </a:cxn>
                <a:cxn ang="0">
                  <a:pos x="2838" y="582"/>
                </a:cxn>
                <a:cxn ang="0">
                  <a:pos x="2826" y="478"/>
                </a:cxn>
                <a:cxn ang="0">
                  <a:pos x="2353" y="319"/>
                </a:cxn>
                <a:cxn ang="0">
                  <a:pos x="2062" y="317"/>
                </a:cxn>
                <a:cxn ang="0">
                  <a:pos x="1762" y="255"/>
                </a:cxn>
              </a:cxnLst>
              <a:rect l="0" t="0" r="r" b="b"/>
              <a:pathLst>
                <a:path w="2933" h="2315">
                  <a:moveTo>
                    <a:pt x="740" y="1991"/>
                  </a:moveTo>
                  <a:lnTo>
                    <a:pt x="738" y="1989"/>
                  </a:lnTo>
                  <a:lnTo>
                    <a:pt x="731" y="1967"/>
                  </a:lnTo>
                  <a:lnTo>
                    <a:pt x="735" y="1958"/>
                  </a:lnTo>
                  <a:lnTo>
                    <a:pt x="735" y="1939"/>
                  </a:lnTo>
                  <a:lnTo>
                    <a:pt x="731" y="1934"/>
                  </a:lnTo>
                  <a:lnTo>
                    <a:pt x="731" y="1932"/>
                  </a:lnTo>
                  <a:lnTo>
                    <a:pt x="733" y="1934"/>
                  </a:lnTo>
                  <a:lnTo>
                    <a:pt x="738" y="1953"/>
                  </a:lnTo>
                  <a:lnTo>
                    <a:pt x="740" y="1958"/>
                  </a:lnTo>
                  <a:lnTo>
                    <a:pt x="735" y="1970"/>
                  </a:lnTo>
                  <a:lnTo>
                    <a:pt x="740" y="1986"/>
                  </a:lnTo>
                  <a:lnTo>
                    <a:pt x="740" y="1986"/>
                  </a:lnTo>
                  <a:lnTo>
                    <a:pt x="742" y="1991"/>
                  </a:lnTo>
                  <a:lnTo>
                    <a:pt x="742" y="1991"/>
                  </a:lnTo>
                  <a:lnTo>
                    <a:pt x="740" y="1991"/>
                  </a:lnTo>
                  <a:lnTo>
                    <a:pt x="740" y="1991"/>
                  </a:lnTo>
                  <a:close/>
                  <a:moveTo>
                    <a:pt x="681" y="1906"/>
                  </a:moveTo>
                  <a:lnTo>
                    <a:pt x="681" y="1901"/>
                  </a:lnTo>
                  <a:lnTo>
                    <a:pt x="686" y="1915"/>
                  </a:lnTo>
                  <a:lnTo>
                    <a:pt x="686" y="1915"/>
                  </a:lnTo>
                  <a:lnTo>
                    <a:pt x="683" y="1913"/>
                  </a:lnTo>
                  <a:lnTo>
                    <a:pt x="683" y="1911"/>
                  </a:lnTo>
                  <a:lnTo>
                    <a:pt x="683" y="1911"/>
                  </a:lnTo>
                  <a:lnTo>
                    <a:pt x="683" y="1908"/>
                  </a:lnTo>
                  <a:lnTo>
                    <a:pt x="681" y="1906"/>
                  </a:lnTo>
                  <a:lnTo>
                    <a:pt x="681" y="1906"/>
                  </a:lnTo>
                  <a:lnTo>
                    <a:pt x="681" y="1906"/>
                  </a:lnTo>
                  <a:close/>
                  <a:moveTo>
                    <a:pt x="679" y="1899"/>
                  </a:moveTo>
                  <a:lnTo>
                    <a:pt x="671" y="1892"/>
                  </a:lnTo>
                  <a:lnTo>
                    <a:pt x="667" y="1884"/>
                  </a:lnTo>
                  <a:lnTo>
                    <a:pt x="664" y="1873"/>
                  </a:lnTo>
                  <a:lnTo>
                    <a:pt x="662" y="1866"/>
                  </a:lnTo>
                  <a:lnTo>
                    <a:pt x="664" y="1849"/>
                  </a:lnTo>
                  <a:lnTo>
                    <a:pt x="667" y="1856"/>
                  </a:lnTo>
                  <a:lnTo>
                    <a:pt x="671" y="1877"/>
                  </a:lnTo>
                  <a:lnTo>
                    <a:pt x="669" y="1884"/>
                  </a:lnTo>
                  <a:lnTo>
                    <a:pt x="679" y="1892"/>
                  </a:lnTo>
                  <a:lnTo>
                    <a:pt x="679" y="1899"/>
                  </a:lnTo>
                  <a:lnTo>
                    <a:pt x="679" y="1899"/>
                  </a:lnTo>
                  <a:close/>
                  <a:moveTo>
                    <a:pt x="716" y="1794"/>
                  </a:moveTo>
                  <a:lnTo>
                    <a:pt x="719" y="1792"/>
                  </a:lnTo>
                  <a:lnTo>
                    <a:pt x="728" y="1792"/>
                  </a:lnTo>
                  <a:lnTo>
                    <a:pt x="731" y="1799"/>
                  </a:lnTo>
                  <a:lnTo>
                    <a:pt x="731" y="1799"/>
                  </a:lnTo>
                  <a:lnTo>
                    <a:pt x="728" y="1804"/>
                  </a:lnTo>
                  <a:lnTo>
                    <a:pt x="728" y="1806"/>
                  </a:lnTo>
                  <a:lnTo>
                    <a:pt x="731" y="1806"/>
                  </a:lnTo>
                  <a:lnTo>
                    <a:pt x="716" y="1823"/>
                  </a:lnTo>
                  <a:lnTo>
                    <a:pt x="721" y="1825"/>
                  </a:lnTo>
                  <a:lnTo>
                    <a:pt x="714" y="1828"/>
                  </a:lnTo>
                  <a:lnTo>
                    <a:pt x="714" y="1828"/>
                  </a:lnTo>
                  <a:lnTo>
                    <a:pt x="714" y="1828"/>
                  </a:lnTo>
                  <a:lnTo>
                    <a:pt x="709" y="1828"/>
                  </a:lnTo>
                  <a:lnTo>
                    <a:pt x="705" y="1821"/>
                  </a:lnTo>
                  <a:lnTo>
                    <a:pt x="702" y="1828"/>
                  </a:lnTo>
                  <a:lnTo>
                    <a:pt x="700" y="1830"/>
                  </a:lnTo>
                  <a:lnTo>
                    <a:pt x="700" y="1823"/>
                  </a:lnTo>
                  <a:lnTo>
                    <a:pt x="700" y="1809"/>
                  </a:lnTo>
                  <a:lnTo>
                    <a:pt x="702" y="1797"/>
                  </a:lnTo>
                  <a:lnTo>
                    <a:pt x="709" y="1792"/>
                  </a:lnTo>
                  <a:lnTo>
                    <a:pt x="716" y="1794"/>
                  </a:lnTo>
                  <a:lnTo>
                    <a:pt x="716" y="1794"/>
                  </a:lnTo>
                  <a:close/>
                  <a:moveTo>
                    <a:pt x="683" y="1776"/>
                  </a:moveTo>
                  <a:lnTo>
                    <a:pt x="683" y="1776"/>
                  </a:lnTo>
                  <a:lnTo>
                    <a:pt x="683" y="1773"/>
                  </a:lnTo>
                  <a:lnTo>
                    <a:pt x="690" y="1766"/>
                  </a:lnTo>
                  <a:lnTo>
                    <a:pt x="690" y="1771"/>
                  </a:lnTo>
                  <a:lnTo>
                    <a:pt x="683" y="1776"/>
                  </a:lnTo>
                  <a:lnTo>
                    <a:pt x="683" y="1776"/>
                  </a:lnTo>
                  <a:close/>
                  <a:moveTo>
                    <a:pt x="1639" y="1631"/>
                  </a:moveTo>
                  <a:lnTo>
                    <a:pt x="1639" y="1629"/>
                  </a:lnTo>
                  <a:lnTo>
                    <a:pt x="1639" y="1629"/>
                  </a:lnTo>
                  <a:lnTo>
                    <a:pt x="1639" y="1631"/>
                  </a:lnTo>
                  <a:lnTo>
                    <a:pt x="1639" y="1631"/>
                  </a:lnTo>
                  <a:close/>
                  <a:moveTo>
                    <a:pt x="449" y="1615"/>
                  </a:moveTo>
                  <a:lnTo>
                    <a:pt x="437" y="1598"/>
                  </a:lnTo>
                  <a:lnTo>
                    <a:pt x="435" y="1593"/>
                  </a:lnTo>
                  <a:lnTo>
                    <a:pt x="437" y="1593"/>
                  </a:lnTo>
                  <a:lnTo>
                    <a:pt x="440" y="1593"/>
                  </a:lnTo>
                  <a:lnTo>
                    <a:pt x="444" y="1596"/>
                  </a:lnTo>
                  <a:lnTo>
                    <a:pt x="447" y="1603"/>
                  </a:lnTo>
                  <a:lnTo>
                    <a:pt x="459" y="1605"/>
                  </a:lnTo>
                  <a:lnTo>
                    <a:pt x="461" y="1610"/>
                  </a:lnTo>
                  <a:lnTo>
                    <a:pt x="456" y="1610"/>
                  </a:lnTo>
                  <a:lnTo>
                    <a:pt x="456" y="1610"/>
                  </a:lnTo>
                  <a:lnTo>
                    <a:pt x="454" y="1610"/>
                  </a:lnTo>
                  <a:lnTo>
                    <a:pt x="454" y="1612"/>
                  </a:lnTo>
                  <a:lnTo>
                    <a:pt x="454" y="1612"/>
                  </a:lnTo>
                  <a:lnTo>
                    <a:pt x="449" y="1615"/>
                  </a:lnTo>
                  <a:lnTo>
                    <a:pt x="449" y="1615"/>
                  </a:lnTo>
                  <a:close/>
                  <a:moveTo>
                    <a:pt x="958" y="1423"/>
                  </a:moveTo>
                  <a:lnTo>
                    <a:pt x="955" y="1418"/>
                  </a:lnTo>
                  <a:lnTo>
                    <a:pt x="958" y="1416"/>
                  </a:lnTo>
                  <a:lnTo>
                    <a:pt x="958" y="1423"/>
                  </a:lnTo>
                  <a:lnTo>
                    <a:pt x="958" y="1423"/>
                  </a:lnTo>
                  <a:close/>
                  <a:moveTo>
                    <a:pt x="790" y="1534"/>
                  </a:moveTo>
                  <a:lnTo>
                    <a:pt x="778" y="1522"/>
                  </a:lnTo>
                  <a:lnTo>
                    <a:pt x="776" y="1491"/>
                  </a:lnTo>
                  <a:lnTo>
                    <a:pt x="771" y="1484"/>
                  </a:lnTo>
                  <a:lnTo>
                    <a:pt x="771" y="1477"/>
                  </a:lnTo>
                  <a:lnTo>
                    <a:pt x="752" y="1461"/>
                  </a:lnTo>
                  <a:lnTo>
                    <a:pt x="752" y="1451"/>
                  </a:lnTo>
                  <a:lnTo>
                    <a:pt x="759" y="1449"/>
                  </a:lnTo>
                  <a:lnTo>
                    <a:pt x="754" y="1446"/>
                  </a:lnTo>
                  <a:lnTo>
                    <a:pt x="747" y="1439"/>
                  </a:lnTo>
                  <a:lnTo>
                    <a:pt x="731" y="1409"/>
                  </a:lnTo>
                  <a:lnTo>
                    <a:pt x="723" y="1385"/>
                  </a:lnTo>
                  <a:lnTo>
                    <a:pt x="712" y="1371"/>
                  </a:lnTo>
                  <a:lnTo>
                    <a:pt x="707" y="1359"/>
                  </a:lnTo>
                  <a:lnTo>
                    <a:pt x="709" y="1356"/>
                  </a:lnTo>
                  <a:lnTo>
                    <a:pt x="716" y="1378"/>
                  </a:lnTo>
                  <a:lnTo>
                    <a:pt x="728" y="1390"/>
                  </a:lnTo>
                  <a:lnTo>
                    <a:pt x="735" y="1387"/>
                  </a:lnTo>
                  <a:lnTo>
                    <a:pt x="735" y="1385"/>
                  </a:lnTo>
                  <a:lnTo>
                    <a:pt x="742" y="1385"/>
                  </a:lnTo>
                  <a:lnTo>
                    <a:pt x="768" y="1425"/>
                  </a:lnTo>
                  <a:lnTo>
                    <a:pt x="776" y="1444"/>
                  </a:lnTo>
                  <a:lnTo>
                    <a:pt x="780" y="1444"/>
                  </a:lnTo>
                  <a:lnTo>
                    <a:pt x="787" y="1451"/>
                  </a:lnTo>
                  <a:lnTo>
                    <a:pt x="797" y="1472"/>
                  </a:lnTo>
                  <a:lnTo>
                    <a:pt x="797" y="1480"/>
                  </a:lnTo>
                  <a:lnTo>
                    <a:pt x="802" y="1499"/>
                  </a:lnTo>
                  <a:lnTo>
                    <a:pt x="816" y="1508"/>
                  </a:lnTo>
                  <a:lnTo>
                    <a:pt x="823" y="1517"/>
                  </a:lnTo>
                  <a:lnTo>
                    <a:pt x="828" y="1527"/>
                  </a:lnTo>
                  <a:lnTo>
                    <a:pt x="835" y="1539"/>
                  </a:lnTo>
                  <a:lnTo>
                    <a:pt x="842" y="1546"/>
                  </a:lnTo>
                  <a:lnTo>
                    <a:pt x="849" y="1562"/>
                  </a:lnTo>
                  <a:lnTo>
                    <a:pt x="849" y="1567"/>
                  </a:lnTo>
                  <a:lnTo>
                    <a:pt x="846" y="1577"/>
                  </a:lnTo>
                  <a:lnTo>
                    <a:pt x="851" y="1581"/>
                  </a:lnTo>
                  <a:lnTo>
                    <a:pt x="856" y="1607"/>
                  </a:lnTo>
                  <a:lnTo>
                    <a:pt x="858" y="1615"/>
                  </a:lnTo>
                  <a:lnTo>
                    <a:pt x="858" y="1612"/>
                  </a:lnTo>
                  <a:lnTo>
                    <a:pt x="856" y="1612"/>
                  </a:lnTo>
                  <a:lnTo>
                    <a:pt x="856" y="1612"/>
                  </a:lnTo>
                  <a:lnTo>
                    <a:pt x="849" y="1607"/>
                  </a:lnTo>
                  <a:lnTo>
                    <a:pt x="832" y="1586"/>
                  </a:lnTo>
                  <a:lnTo>
                    <a:pt x="820" y="1581"/>
                  </a:lnTo>
                  <a:lnTo>
                    <a:pt x="818" y="1581"/>
                  </a:lnTo>
                  <a:lnTo>
                    <a:pt x="813" y="1574"/>
                  </a:lnTo>
                  <a:lnTo>
                    <a:pt x="825" y="1574"/>
                  </a:lnTo>
                  <a:lnTo>
                    <a:pt x="818" y="1572"/>
                  </a:lnTo>
                  <a:lnTo>
                    <a:pt x="818" y="1570"/>
                  </a:lnTo>
                  <a:lnTo>
                    <a:pt x="813" y="1567"/>
                  </a:lnTo>
                  <a:lnTo>
                    <a:pt x="809" y="1570"/>
                  </a:lnTo>
                  <a:lnTo>
                    <a:pt x="811" y="1572"/>
                  </a:lnTo>
                  <a:lnTo>
                    <a:pt x="809" y="1577"/>
                  </a:lnTo>
                  <a:lnTo>
                    <a:pt x="804" y="1567"/>
                  </a:lnTo>
                  <a:lnTo>
                    <a:pt x="799" y="1543"/>
                  </a:lnTo>
                  <a:lnTo>
                    <a:pt x="792" y="1536"/>
                  </a:lnTo>
                  <a:lnTo>
                    <a:pt x="792" y="1536"/>
                  </a:lnTo>
                  <a:lnTo>
                    <a:pt x="792" y="1536"/>
                  </a:lnTo>
                  <a:lnTo>
                    <a:pt x="790" y="1532"/>
                  </a:lnTo>
                  <a:lnTo>
                    <a:pt x="790" y="1534"/>
                  </a:lnTo>
                  <a:lnTo>
                    <a:pt x="790" y="1534"/>
                  </a:lnTo>
                  <a:close/>
                  <a:moveTo>
                    <a:pt x="572" y="1214"/>
                  </a:moveTo>
                  <a:lnTo>
                    <a:pt x="565" y="1212"/>
                  </a:lnTo>
                  <a:lnTo>
                    <a:pt x="567" y="1210"/>
                  </a:lnTo>
                  <a:lnTo>
                    <a:pt x="572" y="1212"/>
                  </a:lnTo>
                  <a:lnTo>
                    <a:pt x="572" y="1214"/>
                  </a:lnTo>
                  <a:lnTo>
                    <a:pt x="572" y="1214"/>
                  </a:lnTo>
                  <a:close/>
                  <a:moveTo>
                    <a:pt x="572" y="1200"/>
                  </a:moveTo>
                  <a:lnTo>
                    <a:pt x="572" y="1200"/>
                  </a:lnTo>
                  <a:lnTo>
                    <a:pt x="572" y="1200"/>
                  </a:lnTo>
                  <a:lnTo>
                    <a:pt x="572" y="1200"/>
                  </a:lnTo>
                  <a:lnTo>
                    <a:pt x="572" y="1200"/>
                  </a:lnTo>
                  <a:close/>
                  <a:moveTo>
                    <a:pt x="574" y="1198"/>
                  </a:moveTo>
                  <a:lnTo>
                    <a:pt x="574" y="1195"/>
                  </a:lnTo>
                  <a:lnTo>
                    <a:pt x="579" y="1195"/>
                  </a:lnTo>
                  <a:lnTo>
                    <a:pt x="574" y="1198"/>
                  </a:lnTo>
                  <a:lnTo>
                    <a:pt x="574" y="1198"/>
                  </a:lnTo>
                  <a:close/>
                  <a:moveTo>
                    <a:pt x="624" y="1195"/>
                  </a:moveTo>
                  <a:lnTo>
                    <a:pt x="622" y="1191"/>
                  </a:lnTo>
                  <a:lnTo>
                    <a:pt x="624" y="1191"/>
                  </a:lnTo>
                  <a:lnTo>
                    <a:pt x="624" y="1195"/>
                  </a:lnTo>
                  <a:lnTo>
                    <a:pt x="624" y="1195"/>
                  </a:lnTo>
                  <a:close/>
                  <a:moveTo>
                    <a:pt x="591" y="1167"/>
                  </a:moveTo>
                  <a:lnTo>
                    <a:pt x="593" y="1165"/>
                  </a:lnTo>
                  <a:lnTo>
                    <a:pt x="596" y="1165"/>
                  </a:lnTo>
                  <a:lnTo>
                    <a:pt x="591" y="1167"/>
                  </a:lnTo>
                  <a:lnTo>
                    <a:pt x="591" y="1167"/>
                  </a:lnTo>
                  <a:close/>
                  <a:moveTo>
                    <a:pt x="626" y="1174"/>
                  </a:moveTo>
                  <a:lnTo>
                    <a:pt x="638" y="1165"/>
                  </a:lnTo>
                  <a:lnTo>
                    <a:pt x="657" y="1162"/>
                  </a:lnTo>
                  <a:lnTo>
                    <a:pt x="657" y="1162"/>
                  </a:lnTo>
                  <a:lnTo>
                    <a:pt x="660" y="1167"/>
                  </a:lnTo>
                  <a:lnTo>
                    <a:pt x="660" y="1167"/>
                  </a:lnTo>
                  <a:lnTo>
                    <a:pt x="652" y="1167"/>
                  </a:lnTo>
                  <a:lnTo>
                    <a:pt x="655" y="1172"/>
                  </a:lnTo>
                  <a:lnTo>
                    <a:pt x="638" y="1169"/>
                  </a:lnTo>
                  <a:lnTo>
                    <a:pt x="638" y="1172"/>
                  </a:lnTo>
                  <a:lnTo>
                    <a:pt x="626" y="1174"/>
                  </a:lnTo>
                  <a:lnTo>
                    <a:pt x="626" y="1174"/>
                  </a:lnTo>
                  <a:close/>
                  <a:moveTo>
                    <a:pt x="1012" y="1167"/>
                  </a:moveTo>
                  <a:lnTo>
                    <a:pt x="998" y="1165"/>
                  </a:lnTo>
                  <a:lnTo>
                    <a:pt x="993" y="1155"/>
                  </a:lnTo>
                  <a:lnTo>
                    <a:pt x="993" y="1150"/>
                  </a:lnTo>
                  <a:lnTo>
                    <a:pt x="1003" y="1146"/>
                  </a:lnTo>
                  <a:lnTo>
                    <a:pt x="1005" y="1146"/>
                  </a:lnTo>
                  <a:lnTo>
                    <a:pt x="1010" y="1153"/>
                  </a:lnTo>
                  <a:lnTo>
                    <a:pt x="1017" y="1160"/>
                  </a:lnTo>
                  <a:lnTo>
                    <a:pt x="1010" y="1167"/>
                  </a:lnTo>
                  <a:lnTo>
                    <a:pt x="1012" y="1167"/>
                  </a:lnTo>
                  <a:lnTo>
                    <a:pt x="1012" y="1167"/>
                  </a:lnTo>
                  <a:close/>
                  <a:moveTo>
                    <a:pt x="463" y="1143"/>
                  </a:moveTo>
                  <a:lnTo>
                    <a:pt x="459" y="1139"/>
                  </a:lnTo>
                  <a:lnTo>
                    <a:pt x="451" y="1131"/>
                  </a:lnTo>
                  <a:lnTo>
                    <a:pt x="442" y="1110"/>
                  </a:lnTo>
                  <a:lnTo>
                    <a:pt x="428" y="1101"/>
                  </a:lnTo>
                  <a:lnTo>
                    <a:pt x="425" y="1094"/>
                  </a:lnTo>
                  <a:lnTo>
                    <a:pt x="428" y="1084"/>
                  </a:lnTo>
                  <a:lnTo>
                    <a:pt x="425" y="1082"/>
                  </a:lnTo>
                  <a:lnTo>
                    <a:pt x="425" y="1077"/>
                  </a:lnTo>
                  <a:lnTo>
                    <a:pt x="437" y="1072"/>
                  </a:lnTo>
                  <a:lnTo>
                    <a:pt x="440" y="1072"/>
                  </a:lnTo>
                  <a:lnTo>
                    <a:pt x="440" y="1075"/>
                  </a:lnTo>
                  <a:lnTo>
                    <a:pt x="440" y="1082"/>
                  </a:lnTo>
                  <a:lnTo>
                    <a:pt x="444" y="1089"/>
                  </a:lnTo>
                  <a:lnTo>
                    <a:pt x="449" y="1089"/>
                  </a:lnTo>
                  <a:lnTo>
                    <a:pt x="451" y="1084"/>
                  </a:lnTo>
                  <a:lnTo>
                    <a:pt x="459" y="1089"/>
                  </a:lnTo>
                  <a:lnTo>
                    <a:pt x="461" y="1096"/>
                  </a:lnTo>
                  <a:lnTo>
                    <a:pt x="463" y="1098"/>
                  </a:lnTo>
                  <a:lnTo>
                    <a:pt x="461" y="1101"/>
                  </a:lnTo>
                  <a:lnTo>
                    <a:pt x="475" y="1115"/>
                  </a:lnTo>
                  <a:lnTo>
                    <a:pt x="487" y="1117"/>
                  </a:lnTo>
                  <a:lnTo>
                    <a:pt x="492" y="1122"/>
                  </a:lnTo>
                  <a:lnTo>
                    <a:pt x="492" y="1122"/>
                  </a:lnTo>
                  <a:lnTo>
                    <a:pt x="489" y="1124"/>
                  </a:lnTo>
                  <a:lnTo>
                    <a:pt x="501" y="1129"/>
                  </a:lnTo>
                  <a:lnTo>
                    <a:pt x="506" y="1134"/>
                  </a:lnTo>
                  <a:lnTo>
                    <a:pt x="506" y="1134"/>
                  </a:lnTo>
                  <a:lnTo>
                    <a:pt x="506" y="1134"/>
                  </a:lnTo>
                  <a:lnTo>
                    <a:pt x="520" y="1146"/>
                  </a:lnTo>
                  <a:lnTo>
                    <a:pt x="520" y="1146"/>
                  </a:lnTo>
                  <a:lnTo>
                    <a:pt x="520" y="1146"/>
                  </a:lnTo>
                  <a:lnTo>
                    <a:pt x="522" y="1148"/>
                  </a:lnTo>
                  <a:lnTo>
                    <a:pt x="522" y="1148"/>
                  </a:lnTo>
                  <a:lnTo>
                    <a:pt x="522" y="1148"/>
                  </a:lnTo>
                  <a:lnTo>
                    <a:pt x="520" y="1155"/>
                  </a:lnTo>
                  <a:lnTo>
                    <a:pt x="522" y="1169"/>
                  </a:lnTo>
                  <a:lnTo>
                    <a:pt x="518" y="1169"/>
                  </a:lnTo>
                  <a:lnTo>
                    <a:pt x="529" y="1184"/>
                  </a:lnTo>
                  <a:lnTo>
                    <a:pt x="522" y="1184"/>
                  </a:lnTo>
                  <a:lnTo>
                    <a:pt x="532" y="1193"/>
                  </a:lnTo>
                  <a:lnTo>
                    <a:pt x="534" y="1191"/>
                  </a:lnTo>
                  <a:lnTo>
                    <a:pt x="534" y="1188"/>
                  </a:lnTo>
                  <a:lnTo>
                    <a:pt x="541" y="1198"/>
                  </a:lnTo>
                  <a:lnTo>
                    <a:pt x="541" y="1198"/>
                  </a:lnTo>
                  <a:lnTo>
                    <a:pt x="539" y="1198"/>
                  </a:lnTo>
                  <a:lnTo>
                    <a:pt x="546" y="1212"/>
                  </a:lnTo>
                  <a:lnTo>
                    <a:pt x="551" y="1212"/>
                  </a:lnTo>
                  <a:lnTo>
                    <a:pt x="546" y="1219"/>
                  </a:lnTo>
                  <a:lnTo>
                    <a:pt x="553" y="1229"/>
                  </a:lnTo>
                  <a:lnTo>
                    <a:pt x="553" y="1238"/>
                  </a:lnTo>
                  <a:lnTo>
                    <a:pt x="558" y="1240"/>
                  </a:lnTo>
                  <a:lnTo>
                    <a:pt x="560" y="1238"/>
                  </a:lnTo>
                  <a:lnTo>
                    <a:pt x="563" y="1247"/>
                  </a:lnTo>
                  <a:lnTo>
                    <a:pt x="570" y="1240"/>
                  </a:lnTo>
                  <a:lnTo>
                    <a:pt x="579" y="1250"/>
                  </a:lnTo>
                  <a:lnTo>
                    <a:pt x="574" y="1229"/>
                  </a:lnTo>
                  <a:lnTo>
                    <a:pt x="574" y="1231"/>
                  </a:lnTo>
                  <a:lnTo>
                    <a:pt x="582" y="1226"/>
                  </a:lnTo>
                  <a:lnTo>
                    <a:pt x="579" y="1217"/>
                  </a:lnTo>
                  <a:lnTo>
                    <a:pt x="582" y="1219"/>
                  </a:lnTo>
                  <a:lnTo>
                    <a:pt x="591" y="1226"/>
                  </a:lnTo>
                  <a:lnTo>
                    <a:pt x="589" y="1212"/>
                  </a:lnTo>
                  <a:lnTo>
                    <a:pt x="589" y="1212"/>
                  </a:lnTo>
                  <a:lnTo>
                    <a:pt x="593" y="1219"/>
                  </a:lnTo>
                  <a:lnTo>
                    <a:pt x="598" y="1219"/>
                  </a:lnTo>
                  <a:lnTo>
                    <a:pt x="605" y="1229"/>
                  </a:lnTo>
                  <a:lnTo>
                    <a:pt x="605" y="1217"/>
                  </a:lnTo>
                  <a:lnTo>
                    <a:pt x="598" y="1214"/>
                  </a:lnTo>
                  <a:lnTo>
                    <a:pt x="598" y="1214"/>
                  </a:lnTo>
                  <a:lnTo>
                    <a:pt x="593" y="1203"/>
                  </a:lnTo>
                  <a:lnTo>
                    <a:pt x="579" y="1195"/>
                  </a:lnTo>
                  <a:lnTo>
                    <a:pt x="572" y="1179"/>
                  </a:lnTo>
                  <a:lnTo>
                    <a:pt x="572" y="1174"/>
                  </a:lnTo>
                  <a:lnTo>
                    <a:pt x="584" y="1186"/>
                  </a:lnTo>
                  <a:lnTo>
                    <a:pt x="584" y="1179"/>
                  </a:lnTo>
                  <a:lnTo>
                    <a:pt x="591" y="1186"/>
                  </a:lnTo>
                  <a:lnTo>
                    <a:pt x="589" y="1176"/>
                  </a:lnTo>
                  <a:lnTo>
                    <a:pt x="591" y="1179"/>
                  </a:lnTo>
                  <a:lnTo>
                    <a:pt x="593" y="1174"/>
                  </a:lnTo>
                  <a:lnTo>
                    <a:pt x="586" y="1169"/>
                  </a:lnTo>
                  <a:lnTo>
                    <a:pt x="591" y="1167"/>
                  </a:lnTo>
                  <a:lnTo>
                    <a:pt x="598" y="1172"/>
                  </a:lnTo>
                  <a:lnTo>
                    <a:pt x="600" y="1165"/>
                  </a:lnTo>
                  <a:lnTo>
                    <a:pt x="600" y="1165"/>
                  </a:lnTo>
                  <a:lnTo>
                    <a:pt x="615" y="1167"/>
                  </a:lnTo>
                  <a:lnTo>
                    <a:pt x="615" y="1167"/>
                  </a:lnTo>
                  <a:lnTo>
                    <a:pt x="617" y="1167"/>
                  </a:lnTo>
                  <a:lnTo>
                    <a:pt x="617" y="1169"/>
                  </a:lnTo>
                  <a:lnTo>
                    <a:pt x="617" y="1169"/>
                  </a:lnTo>
                  <a:lnTo>
                    <a:pt x="622" y="1169"/>
                  </a:lnTo>
                  <a:lnTo>
                    <a:pt x="617" y="1172"/>
                  </a:lnTo>
                  <a:lnTo>
                    <a:pt x="617" y="1184"/>
                  </a:lnTo>
                  <a:lnTo>
                    <a:pt x="619" y="1181"/>
                  </a:lnTo>
                  <a:lnTo>
                    <a:pt x="615" y="1193"/>
                  </a:lnTo>
                  <a:lnTo>
                    <a:pt x="617" y="1193"/>
                  </a:lnTo>
                  <a:lnTo>
                    <a:pt x="608" y="1195"/>
                  </a:lnTo>
                  <a:lnTo>
                    <a:pt x="626" y="1200"/>
                  </a:lnTo>
                  <a:lnTo>
                    <a:pt x="626" y="1200"/>
                  </a:lnTo>
                  <a:lnTo>
                    <a:pt x="624" y="1205"/>
                  </a:lnTo>
                  <a:lnTo>
                    <a:pt x="622" y="1200"/>
                  </a:lnTo>
                  <a:lnTo>
                    <a:pt x="619" y="1205"/>
                  </a:lnTo>
                  <a:lnTo>
                    <a:pt x="612" y="1203"/>
                  </a:lnTo>
                  <a:lnTo>
                    <a:pt x="615" y="1217"/>
                  </a:lnTo>
                  <a:lnTo>
                    <a:pt x="619" y="1210"/>
                  </a:lnTo>
                  <a:lnTo>
                    <a:pt x="617" y="1212"/>
                  </a:lnTo>
                  <a:lnTo>
                    <a:pt x="631" y="1217"/>
                  </a:lnTo>
                  <a:lnTo>
                    <a:pt x="629" y="1224"/>
                  </a:lnTo>
                  <a:lnTo>
                    <a:pt x="634" y="1224"/>
                  </a:lnTo>
                  <a:lnTo>
                    <a:pt x="631" y="1229"/>
                  </a:lnTo>
                  <a:lnTo>
                    <a:pt x="636" y="1231"/>
                  </a:lnTo>
                  <a:lnTo>
                    <a:pt x="631" y="1236"/>
                  </a:lnTo>
                  <a:lnTo>
                    <a:pt x="641" y="1236"/>
                  </a:lnTo>
                  <a:lnTo>
                    <a:pt x="636" y="1238"/>
                  </a:lnTo>
                  <a:lnTo>
                    <a:pt x="638" y="1243"/>
                  </a:lnTo>
                  <a:lnTo>
                    <a:pt x="643" y="1240"/>
                  </a:lnTo>
                  <a:lnTo>
                    <a:pt x="643" y="1245"/>
                  </a:lnTo>
                  <a:lnTo>
                    <a:pt x="643" y="1245"/>
                  </a:lnTo>
                  <a:lnTo>
                    <a:pt x="638" y="1247"/>
                  </a:lnTo>
                  <a:lnTo>
                    <a:pt x="638" y="1255"/>
                  </a:lnTo>
                  <a:lnTo>
                    <a:pt x="648" y="1252"/>
                  </a:lnTo>
                  <a:lnTo>
                    <a:pt x="652" y="1240"/>
                  </a:lnTo>
                  <a:lnTo>
                    <a:pt x="652" y="1240"/>
                  </a:lnTo>
                  <a:lnTo>
                    <a:pt x="655" y="1243"/>
                  </a:lnTo>
                  <a:lnTo>
                    <a:pt x="660" y="1243"/>
                  </a:lnTo>
                  <a:lnTo>
                    <a:pt x="662" y="1247"/>
                  </a:lnTo>
                  <a:lnTo>
                    <a:pt x="671" y="1252"/>
                  </a:lnTo>
                  <a:lnTo>
                    <a:pt x="681" y="1247"/>
                  </a:lnTo>
                  <a:lnTo>
                    <a:pt x="683" y="1238"/>
                  </a:lnTo>
                  <a:lnTo>
                    <a:pt x="686" y="1238"/>
                  </a:lnTo>
                  <a:lnTo>
                    <a:pt x="712" y="1252"/>
                  </a:lnTo>
                  <a:lnTo>
                    <a:pt x="731" y="1247"/>
                  </a:lnTo>
                  <a:lnTo>
                    <a:pt x="735" y="1240"/>
                  </a:lnTo>
                  <a:lnTo>
                    <a:pt x="740" y="1240"/>
                  </a:lnTo>
                  <a:lnTo>
                    <a:pt x="749" y="1245"/>
                  </a:lnTo>
                  <a:lnTo>
                    <a:pt x="757" y="1240"/>
                  </a:lnTo>
                  <a:lnTo>
                    <a:pt x="757" y="1240"/>
                  </a:lnTo>
                  <a:lnTo>
                    <a:pt x="754" y="1243"/>
                  </a:lnTo>
                  <a:lnTo>
                    <a:pt x="754" y="1247"/>
                  </a:lnTo>
                  <a:lnTo>
                    <a:pt x="754" y="1247"/>
                  </a:lnTo>
                  <a:lnTo>
                    <a:pt x="754" y="1252"/>
                  </a:lnTo>
                  <a:lnTo>
                    <a:pt x="754" y="1252"/>
                  </a:lnTo>
                  <a:lnTo>
                    <a:pt x="754" y="1252"/>
                  </a:lnTo>
                  <a:lnTo>
                    <a:pt x="754" y="1255"/>
                  </a:lnTo>
                  <a:lnTo>
                    <a:pt x="754" y="1274"/>
                  </a:lnTo>
                  <a:lnTo>
                    <a:pt x="740" y="1300"/>
                  </a:lnTo>
                  <a:lnTo>
                    <a:pt x="740" y="1300"/>
                  </a:lnTo>
                  <a:lnTo>
                    <a:pt x="740" y="1300"/>
                  </a:lnTo>
                  <a:lnTo>
                    <a:pt x="738" y="1302"/>
                  </a:lnTo>
                  <a:lnTo>
                    <a:pt x="740" y="1302"/>
                  </a:lnTo>
                  <a:lnTo>
                    <a:pt x="733" y="1323"/>
                  </a:lnTo>
                  <a:lnTo>
                    <a:pt x="728" y="1330"/>
                  </a:lnTo>
                  <a:lnTo>
                    <a:pt x="716" y="1335"/>
                  </a:lnTo>
                  <a:lnTo>
                    <a:pt x="709" y="1335"/>
                  </a:lnTo>
                  <a:lnTo>
                    <a:pt x="702" y="1330"/>
                  </a:lnTo>
                  <a:lnTo>
                    <a:pt x="700" y="1326"/>
                  </a:lnTo>
                  <a:lnTo>
                    <a:pt x="686" y="1328"/>
                  </a:lnTo>
                  <a:lnTo>
                    <a:pt x="683" y="1328"/>
                  </a:lnTo>
                  <a:lnTo>
                    <a:pt x="681" y="1328"/>
                  </a:lnTo>
                  <a:lnTo>
                    <a:pt x="657" y="1337"/>
                  </a:lnTo>
                  <a:lnTo>
                    <a:pt x="629" y="1328"/>
                  </a:lnTo>
                  <a:lnTo>
                    <a:pt x="603" y="1326"/>
                  </a:lnTo>
                  <a:lnTo>
                    <a:pt x="600" y="1321"/>
                  </a:lnTo>
                  <a:lnTo>
                    <a:pt x="577" y="1316"/>
                  </a:lnTo>
                  <a:lnTo>
                    <a:pt x="572" y="1307"/>
                  </a:lnTo>
                  <a:lnTo>
                    <a:pt x="558" y="1304"/>
                  </a:lnTo>
                  <a:lnTo>
                    <a:pt x="544" y="1307"/>
                  </a:lnTo>
                  <a:lnTo>
                    <a:pt x="527" y="1319"/>
                  </a:lnTo>
                  <a:lnTo>
                    <a:pt x="527" y="1328"/>
                  </a:lnTo>
                  <a:lnTo>
                    <a:pt x="529" y="1335"/>
                  </a:lnTo>
                  <a:lnTo>
                    <a:pt x="527" y="1342"/>
                  </a:lnTo>
                  <a:lnTo>
                    <a:pt x="515" y="1347"/>
                  </a:lnTo>
                  <a:lnTo>
                    <a:pt x="496" y="1335"/>
                  </a:lnTo>
                  <a:lnTo>
                    <a:pt x="473" y="1330"/>
                  </a:lnTo>
                  <a:lnTo>
                    <a:pt x="463" y="1314"/>
                  </a:lnTo>
                  <a:lnTo>
                    <a:pt x="442" y="1307"/>
                  </a:lnTo>
                  <a:lnTo>
                    <a:pt x="423" y="1307"/>
                  </a:lnTo>
                  <a:lnTo>
                    <a:pt x="411" y="1300"/>
                  </a:lnTo>
                  <a:lnTo>
                    <a:pt x="411" y="1300"/>
                  </a:lnTo>
                  <a:lnTo>
                    <a:pt x="409" y="1300"/>
                  </a:lnTo>
                  <a:lnTo>
                    <a:pt x="406" y="1297"/>
                  </a:lnTo>
                  <a:lnTo>
                    <a:pt x="406" y="1300"/>
                  </a:lnTo>
                  <a:lnTo>
                    <a:pt x="406" y="1300"/>
                  </a:lnTo>
                  <a:lnTo>
                    <a:pt x="404" y="1295"/>
                  </a:lnTo>
                  <a:lnTo>
                    <a:pt x="404" y="1295"/>
                  </a:lnTo>
                  <a:lnTo>
                    <a:pt x="404" y="1285"/>
                  </a:lnTo>
                  <a:lnTo>
                    <a:pt x="397" y="1292"/>
                  </a:lnTo>
                  <a:lnTo>
                    <a:pt x="395" y="1292"/>
                  </a:lnTo>
                  <a:lnTo>
                    <a:pt x="392" y="1288"/>
                  </a:lnTo>
                  <a:lnTo>
                    <a:pt x="395" y="1288"/>
                  </a:lnTo>
                  <a:lnTo>
                    <a:pt x="395" y="1283"/>
                  </a:lnTo>
                  <a:lnTo>
                    <a:pt x="404" y="1274"/>
                  </a:lnTo>
                  <a:lnTo>
                    <a:pt x="409" y="1266"/>
                  </a:lnTo>
                  <a:lnTo>
                    <a:pt x="406" y="1257"/>
                  </a:lnTo>
                  <a:lnTo>
                    <a:pt x="402" y="1255"/>
                  </a:lnTo>
                  <a:lnTo>
                    <a:pt x="399" y="1250"/>
                  </a:lnTo>
                  <a:lnTo>
                    <a:pt x="409" y="1238"/>
                  </a:lnTo>
                  <a:lnTo>
                    <a:pt x="406" y="1231"/>
                  </a:lnTo>
                  <a:lnTo>
                    <a:pt x="397" y="1238"/>
                  </a:lnTo>
                  <a:lnTo>
                    <a:pt x="397" y="1238"/>
                  </a:lnTo>
                  <a:lnTo>
                    <a:pt x="397" y="1229"/>
                  </a:lnTo>
                  <a:lnTo>
                    <a:pt x="385" y="1229"/>
                  </a:lnTo>
                  <a:lnTo>
                    <a:pt x="373" y="1233"/>
                  </a:lnTo>
                  <a:lnTo>
                    <a:pt x="362" y="1236"/>
                  </a:lnTo>
                  <a:lnTo>
                    <a:pt x="352" y="1231"/>
                  </a:lnTo>
                  <a:lnTo>
                    <a:pt x="347" y="1236"/>
                  </a:lnTo>
                  <a:lnTo>
                    <a:pt x="340" y="1231"/>
                  </a:lnTo>
                  <a:lnTo>
                    <a:pt x="326" y="1238"/>
                  </a:lnTo>
                  <a:lnTo>
                    <a:pt x="321" y="1236"/>
                  </a:lnTo>
                  <a:lnTo>
                    <a:pt x="307" y="1236"/>
                  </a:lnTo>
                  <a:lnTo>
                    <a:pt x="269" y="1243"/>
                  </a:lnTo>
                  <a:lnTo>
                    <a:pt x="255" y="1250"/>
                  </a:lnTo>
                  <a:lnTo>
                    <a:pt x="250" y="1252"/>
                  </a:lnTo>
                  <a:lnTo>
                    <a:pt x="239" y="1255"/>
                  </a:lnTo>
                  <a:lnTo>
                    <a:pt x="231" y="1264"/>
                  </a:lnTo>
                  <a:lnTo>
                    <a:pt x="222" y="1266"/>
                  </a:lnTo>
                  <a:lnTo>
                    <a:pt x="208" y="1262"/>
                  </a:lnTo>
                  <a:lnTo>
                    <a:pt x="191" y="1264"/>
                  </a:lnTo>
                  <a:lnTo>
                    <a:pt x="184" y="1262"/>
                  </a:lnTo>
                  <a:lnTo>
                    <a:pt x="177" y="1252"/>
                  </a:lnTo>
                  <a:lnTo>
                    <a:pt x="177" y="1252"/>
                  </a:lnTo>
                  <a:lnTo>
                    <a:pt x="191" y="1240"/>
                  </a:lnTo>
                  <a:lnTo>
                    <a:pt x="224" y="1240"/>
                  </a:lnTo>
                  <a:lnTo>
                    <a:pt x="234" y="1226"/>
                  </a:lnTo>
                  <a:lnTo>
                    <a:pt x="243" y="1226"/>
                  </a:lnTo>
                  <a:lnTo>
                    <a:pt x="248" y="1212"/>
                  </a:lnTo>
                  <a:lnTo>
                    <a:pt x="255" y="1205"/>
                  </a:lnTo>
                  <a:lnTo>
                    <a:pt x="257" y="1200"/>
                  </a:lnTo>
                  <a:lnTo>
                    <a:pt x="250" y="1198"/>
                  </a:lnTo>
                  <a:lnTo>
                    <a:pt x="250" y="1191"/>
                  </a:lnTo>
                  <a:lnTo>
                    <a:pt x="265" y="1167"/>
                  </a:lnTo>
                  <a:lnTo>
                    <a:pt x="295" y="1148"/>
                  </a:lnTo>
                  <a:lnTo>
                    <a:pt x="300" y="1136"/>
                  </a:lnTo>
                  <a:lnTo>
                    <a:pt x="298" y="1134"/>
                  </a:lnTo>
                  <a:lnTo>
                    <a:pt x="295" y="1127"/>
                  </a:lnTo>
                  <a:lnTo>
                    <a:pt x="298" y="1122"/>
                  </a:lnTo>
                  <a:lnTo>
                    <a:pt x="307" y="1115"/>
                  </a:lnTo>
                  <a:lnTo>
                    <a:pt x="321" y="1117"/>
                  </a:lnTo>
                  <a:lnTo>
                    <a:pt x="338" y="1124"/>
                  </a:lnTo>
                  <a:lnTo>
                    <a:pt x="357" y="1110"/>
                  </a:lnTo>
                  <a:lnTo>
                    <a:pt x="366" y="1108"/>
                  </a:lnTo>
                  <a:lnTo>
                    <a:pt x="373" y="1098"/>
                  </a:lnTo>
                  <a:lnTo>
                    <a:pt x="392" y="1105"/>
                  </a:lnTo>
                  <a:lnTo>
                    <a:pt x="397" y="1124"/>
                  </a:lnTo>
                  <a:lnTo>
                    <a:pt x="406" y="1136"/>
                  </a:lnTo>
                  <a:lnTo>
                    <a:pt x="414" y="1139"/>
                  </a:lnTo>
                  <a:lnTo>
                    <a:pt x="432" y="1160"/>
                  </a:lnTo>
                  <a:lnTo>
                    <a:pt x="442" y="1160"/>
                  </a:lnTo>
                  <a:lnTo>
                    <a:pt x="451" y="1169"/>
                  </a:lnTo>
                  <a:lnTo>
                    <a:pt x="456" y="1169"/>
                  </a:lnTo>
                  <a:lnTo>
                    <a:pt x="461" y="1176"/>
                  </a:lnTo>
                  <a:lnTo>
                    <a:pt x="468" y="1184"/>
                  </a:lnTo>
                  <a:lnTo>
                    <a:pt x="468" y="1181"/>
                  </a:lnTo>
                  <a:lnTo>
                    <a:pt x="475" y="1200"/>
                  </a:lnTo>
                  <a:lnTo>
                    <a:pt x="470" y="1203"/>
                  </a:lnTo>
                  <a:lnTo>
                    <a:pt x="470" y="1210"/>
                  </a:lnTo>
                  <a:lnTo>
                    <a:pt x="444" y="1214"/>
                  </a:lnTo>
                  <a:lnTo>
                    <a:pt x="437" y="1210"/>
                  </a:lnTo>
                  <a:lnTo>
                    <a:pt x="425" y="1212"/>
                  </a:lnTo>
                  <a:lnTo>
                    <a:pt x="425" y="1217"/>
                  </a:lnTo>
                  <a:lnTo>
                    <a:pt x="425" y="1224"/>
                  </a:lnTo>
                  <a:lnTo>
                    <a:pt x="449" y="1236"/>
                  </a:lnTo>
                  <a:lnTo>
                    <a:pt x="456" y="1240"/>
                  </a:lnTo>
                  <a:lnTo>
                    <a:pt x="463" y="1240"/>
                  </a:lnTo>
                  <a:lnTo>
                    <a:pt x="466" y="1238"/>
                  </a:lnTo>
                  <a:lnTo>
                    <a:pt x="466" y="1233"/>
                  </a:lnTo>
                  <a:lnTo>
                    <a:pt x="466" y="1226"/>
                  </a:lnTo>
                  <a:lnTo>
                    <a:pt x="470" y="1217"/>
                  </a:lnTo>
                  <a:lnTo>
                    <a:pt x="470" y="1219"/>
                  </a:lnTo>
                  <a:lnTo>
                    <a:pt x="477" y="1219"/>
                  </a:lnTo>
                  <a:lnTo>
                    <a:pt x="485" y="1210"/>
                  </a:lnTo>
                  <a:lnTo>
                    <a:pt x="487" y="1203"/>
                  </a:lnTo>
                  <a:lnTo>
                    <a:pt x="492" y="1198"/>
                  </a:lnTo>
                  <a:lnTo>
                    <a:pt x="492" y="1188"/>
                  </a:lnTo>
                  <a:lnTo>
                    <a:pt x="485" y="1184"/>
                  </a:lnTo>
                  <a:lnTo>
                    <a:pt x="487" y="1174"/>
                  </a:lnTo>
                  <a:lnTo>
                    <a:pt x="492" y="1172"/>
                  </a:lnTo>
                  <a:lnTo>
                    <a:pt x="501" y="1176"/>
                  </a:lnTo>
                  <a:lnTo>
                    <a:pt x="508" y="1186"/>
                  </a:lnTo>
                  <a:lnTo>
                    <a:pt x="513" y="1179"/>
                  </a:lnTo>
                  <a:lnTo>
                    <a:pt x="503" y="1165"/>
                  </a:lnTo>
                  <a:lnTo>
                    <a:pt x="477" y="1153"/>
                  </a:lnTo>
                  <a:lnTo>
                    <a:pt x="480" y="1143"/>
                  </a:lnTo>
                  <a:lnTo>
                    <a:pt x="477" y="1141"/>
                  </a:lnTo>
                  <a:lnTo>
                    <a:pt x="463" y="1143"/>
                  </a:lnTo>
                  <a:lnTo>
                    <a:pt x="463" y="1143"/>
                  </a:lnTo>
                  <a:close/>
                  <a:moveTo>
                    <a:pt x="681" y="1065"/>
                  </a:moveTo>
                  <a:lnTo>
                    <a:pt x="683" y="1056"/>
                  </a:lnTo>
                  <a:lnTo>
                    <a:pt x="697" y="1051"/>
                  </a:lnTo>
                  <a:lnTo>
                    <a:pt x="700" y="1053"/>
                  </a:lnTo>
                  <a:lnTo>
                    <a:pt x="695" y="1053"/>
                  </a:lnTo>
                  <a:lnTo>
                    <a:pt x="695" y="1058"/>
                  </a:lnTo>
                  <a:lnTo>
                    <a:pt x="697" y="1058"/>
                  </a:lnTo>
                  <a:lnTo>
                    <a:pt x="695" y="1063"/>
                  </a:lnTo>
                  <a:lnTo>
                    <a:pt x="723" y="1065"/>
                  </a:lnTo>
                  <a:lnTo>
                    <a:pt x="705" y="1077"/>
                  </a:lnTo>
                  <a:lnTo>
                    <a:pt x="719" y="1084"/>
                  </a:lnTo>
                  <a:lnTo>
                    <a:pt x="719" y="1096"/>
                  </a:lnTo>
                  <a:lnTo>
                    <a:pt x="728" y="1098"/>
                  </a:lnTo>
                  <a:lnTo>
                    <a:pt x="749" y="1084"/>
                  </a:lnTo>
                  <a:lnTo>
                    <a:pt x="764" y="1086"/>
                  </a:lnTo>
                  <a:lnTo>
                    <a:pt x="766" y="1082"/>
                  </a:lnTo>
                  <a:lnTo>
                    <a:pt x="776" y="1094"/>
                  </a:lnTo>
                  <a:lnTo>
                    <a:pt x="780" y="1094"/>
                  </a:lnTo>
                  <a:lnTo>
                    <a:pt x="794" y="1103"/>
                  </a:lnTo>
                  <a:lnTo>
                    <a:pt x="806" y="1113"/>
                  </a:lnTo>
                  <a:lnTo>
                    <a:pt x="806" y="1113"/>
                  </a:lnTo>
                  <a:lnTo>
                    <a:pt x="809" y="1115"/>
                  </a:lnTo>
                  <a:lnTo>
                    <a:pt x="809" y="1115"/>
                  </a:lnTo>
                  <a:lnTo>
                    <a:pt x="809" y="1115"/>
                  </a:lnTo>
                  <a:lnTo>
                    <a:pt x="816" y="1122"/>
                  </a:lnTo>
                  <a:lnTo>
                    <a:pt x="830" y="1129"/>
                  </a:lnTo>
                  <a:lnTo>
                    <a:pt x="835" y="1143"/>
                  </a:lnTo>
                  <a:lnTo>
                    <a:pt x="835" y="1148"/>
                  </a:lnTo>
                  <a:lnTo>
                    <a:pt x="832" y="1148"/>
                  </a:lnTo>
                  <a:lnTo>
                    <a:pt x="818" y="1160"/>
                  </a:lnTo>
                  <a:lnTo>
                    <a:pt x="804" y="1158"/>
                  </a:lnTo>
                  <a:lnTo>
                    <a:pt x="785" y="1162"/>
                  </a:lnTo>
                  <a:lnTo>
                    <a:pt x="764" y="1155"/>
                  </a:lnTo>
                  <a:lnTo>
                    <a:pt x="759" y="1146"/>
                  </a:lnTo>
                  <a:lnTo>
                    <a:pt x="752" y="1148"/>
                  </a:lnTo>
                  <a:lnTo>
                    <a:pt x="745" y="1141"/>
                  </a:lnTo>
                  <a:lnTo>
                    <a:pt x="719" y="1141"/>
                  </a:lnTo>
                  <a:lnTo>
                    <a:pt x="705" y="1148"/>
                  </a:lnTo>
                  <a:lnTo>
                    <a:pt x="688" y="1160"/>
                  </a:lnTo>
                  <a:lnTo>
                    <a:pt x="662" y="1155"/>
                  </a:lnTo>
                  <a:lnTo>
                    <a:pt x="662" y="1155"/>
                  </a:lnTo>
                  <a:lnTo>
                    <a:pt x="648" y="1150"/>
                  </a:lnTo>
                  <a:lnTo>
                    <a:pt x="648" y="1146"/>
                  </a:lnTo>
                  <a:lnTo>
                    <a:pt x="648" y="1146"/>
                  </a:lnTo>
                  <a:lnTo>
                    <a:pt x="645" y="1143"/>
                  </a:lnTo>
                  <a:lnTo>
                    <a:pt x="645" y="1143"/>
                  </a:lnTo>
                  <a:lnTo>
                    <a:pt x="645" y="1143"/>
                  </a:lnTo>
                  <a:lnTo>
                    <a:pt x="641" y="1134"/>
                  </a:lnTo>
                  <a:lnTo>
                    <a:pt x="645" y="1129"/>
                  </a:lnTo>
                  <a:lnTo>
                    <a:pt x="645" y="1122"/>
                  </a:lnTo>
                  <a:lnTo>
                    <a:pt x="652" y="1117"/>
                  </a:lnTo>
                  <a:lnTo>
                    <a:pt x="655" y="1110"/>
                  </a:lnTo>
                  <a:lnTo>
                    <a:pt x="655" y="1110"/>
                  </a:lnTo>
                  <a:lnTo>
                    <a:pt x="655" y="1108"/>
                  </a:lnTo>
                  <a:lnTo>
                    <a:pt x="657" y="1108"/>
                  </a:lnTo>
                  <a:lnTo>
                    <a:pt x="657" y="1108"/>
                  </a:lnTo>
                  <a:lnTo>
                    <a:pt x="657" y="1098"/>
                  </a:lnTo>
                  <a:lnTo>
                    <a:pt x="667" y="1089"/>
                  </a:lnTo>
                  <a:lnTo>
                    <a:pt x="669" y="1077"/>
                  </a:lnTo>
                  <a:lnTo>
                    <a:pt x="669" y="1075"/>
                  </a:lnTo>
                  <a:lnTo>
                    <a:pt x="669" y="1075"/>
                  </a:lnTo>
                  <a:lnTo>
                    <a:pt x="681" y="1065"/>
                  </a:lnTo>
                  <a:lnTo>
                    <a:pt x="679" y="1063"/>
                  </a:lnTo>
                  <a:lnTo>
                    <a:pt x="681" y="1065"/>
                  </a:lnTo>
                  <a:lnTo>
                    <a:pt x="681" y="1065"/>
                  </a:lnTo>
                  <a:close/>
                  <a:moveTo>
                    <a:pt x="927" y="1072"/>
                  </a:moveTo>
                  <a:lnTo>
                    <a:pt x="934" y="1060"/>
                  </a:lnTo>
                  <a:lnTo>
                    <a:pt x="943" y="1058"/>
                  </a:lnTo>
                  <a:lnTo>
                    <a:pt x="939" y="1053"/>
                  </a:lnTo>
                  <a:lnTo>
                    <a:pt x="960" y="1051"/>
                  </a:lnTo>
                  <a:lnTo>
                    <a:pt x="967" y="1041"/>
                  </a:lnTo>
                  <a:lnTo>
                    <a:pt x="979" y="1046"/>
                  </a:lnTo>
                  <a:lnTo>
                    <a:pt x="991" y="1044"/>
                  </a:lnTo>
                  <a:lnTo>
                    <a:pt x="998" y="1049"/>
                  </a:lnTo>
                  <a:lnTo>
                    <a:pt x="1007" y="1068"/>
                  </a:lnTo>
                  <a:lnTo>
                    <a:pt x="1017" y="1075"/>
                  </a:lnTo>
                  <a:lnTo>
                    <a:pt x="1019" y="1077"/>
                  </a:lnTo>
                  <a:lnTo>
                    <a:pt x="1017" y="1077"/>
                  </a:lnTo>
                  <a:lnTo>
                    <a:pt x="1017" y="1082"/>
                  </a:lnTo>
                  <a:lnTo>
                    <a:pt x="984" y="1075"/>
                  </a:lnTo>
                  <a:lnTo>
                    <a:pt x="979" y="1079"/>
                  </a:lnTo>
                  <a:lnTo>
                    <a:pt x="972" y="1079"/>
                  </a:lnTo>
                  <a:lnTo>
                    <a:pt x="969" y="1086"/>
                  </a:lnTo>
                  <a:lnTo>
                    <a:pt x="972" y="1091"/>
                  </a:lnTo>
                  <a:lnTo>
                    <a:pt x="951" y="1091"/>
                  </a:lnTo>
                  <a:lnTo>
                    <a:pt x="967" y="1105"/>
                  </a:lnTo>
                  <a:lnTo>
                    <a:pt x="969" y="1122"/>
                  </a:lnTo>
                  <a:lnTo>
                    <a:pt x="988" y="1129"/>
                  </a:lnTo>
                  <a:lnTo>
                    <a:pt x="986" y="1143"/>
                  </a:lnTo>
                  <a:lnTo>
                    <a:pt x="986" y="1146"/>
                  </a:lnTo>
                  <a:lnTo>
                    <a:pt x="986" y="1146"/>
                  </a:lnTo>
                  <a:lnTo>
                    <a:pt x="986" y="1150"/>
                  </a:lnTo>
                  <a:lnTo>
                    <a:pt x="986" y="1148"/>
                  </a:lnTo>
                  <a:lnTo>
                    <a:pt x="991" y="1160"/>
                  </a:lnTo>
                  <a:lnTo>
                    <a:pt x="991" y="1158"/>
                  </a:lnTo>
                  <a:lnTo>
                    <a:pt x="991" y="1174"/>
                  </a:lnTo>
                  <a:lnTo>
                    <a:pt x="993" y="1184"/>
                  </a:lnTo>
                  <a:lnTo>
                    <a:pt x="1000" y="1181"/>
                  </a:lnTo>
                  <a:lnTo>
                    <a:pt x="1000" y="1181"/>
                  </a:lnTo>
                  <a:lnTo>
                    <a:pt x="998" y="1184"/>
                  </a:lnTo>
                  <a:lnTo>
                    <a:pt x="1005" y="1188"/>
                  </a:lnTo>
                  <a:lnTo>
                    <a:pt x="998" y="1193"/>
                  </a:lnTo>
                  <a:lnTo>
                    <a:pt x="1007" y="1200"/>
                  </a:lnTo>
                  <a:lnTo>
                    <a:pt x="1005" y="1207"/>
                  </a:lnTo>
                  <a:lnTo>
                    <a:pt x="1007" y="1224"/>
                  </a:lnTo>
                  <a:lnTo>
                    <a:pt x="1007" y="1224"/>
                  </a:lnTo>
                  <a:lnTo>
                    <a:pt x="1007" y="1226"/>
                  </a:lnTo>
                  <a:lnTo>
                    <a:pt x="1007" y="1229"/>
                  </a:lnTo>
                  <a:lnTo>
                    <a:pt x="1007" y="1229"/>
                  </a:lnTo>
                  <a:lnTo>
                    <a:pt x="1007" y="1233"/>
                  </a:lnTo>
                  <a:lnTo>
                    <a:pt x="998" y="1236"/>
                  </a:lnTo>
                  <a:lnTo>
                    <a:pt x="977" y="1240"/>
                  </a:lnTo>
                  <a:lnTo>
                    <a:pt x="965" y="1233"/>
                  </a:lnTo>
                  <a:lnTo>
                    <a:pt x="955" y="1226"/>
                  </a:lnTo>
                  <a:lnTo>
                    <a:pt x="943" y="1221"/>
                  </a:lnTo>
                  <a:lnTo>
                    <a:pt x="939" y="1207"/>
                  </a:lnTo>
                  <a:lnTo>
                    <a:pt x="939" y="1198"/>
                  </a:lnTo>
                  <a:lnTo>
                    <a:pt x="943" y="1200"/>
                  </a:lnTo>
                  <a:lnTo>
                    <a:pt x="948" y="1179"/>
                  </a:lnTo>
                  <a:lnTo>
                    <a:pt x="953" y="1174"/>
                  </a:lnTo>
                  <a:lnTo>
                    <a:pt x="962" y="1176"/>
                  </a:lnTo>
                  <a:lnTo>
                    <a:pt x="958" y="1167"/>
                  </a:lnTo>
                  <a:lnTo>
                    <a:pt x="948" y="1167"/>
                  </a:lnTo>
                  <a:lnTo>
                    <a:pt x="939" y="1150"/>
                  </a:lnTo>
                  <a:lnTo>
                    <a:pt x="934" y="1146"/>
                  </a:lnTo>
                  <a:lnTo>
                    <a:pt x="934" y="1146"/>
                  </a:lnTo>
                  <a:lnTo>
                    <a:pt x="934" y="1146"/>
                  </a:lnTo>
                  <a:lnTo>
                    <a:pt x="934" y="1146"/>
                  </a:lnTo>
                  <a:lnTo>
                    <a:pt x="932" y="1143"/>
                  </a:lnTo>
                  <a:lnTo>
                    <a:pt x="932" y="1143"/>
                  </a:lnTo>
                  <a:lnTo>
                    <a:pt x="932" y="1143"/>
                  </a:lnTo>
                  <a:lnTo>
                    <a:pt x="920" y="1122"/>
                  </a:lnTo>
                  <a:lnTo>
                    <a:pt x="922" y="1108"/>
                  </a:lnTo>
                  <a:lnTo>
                    <a:pt x="917" y="1105"/>
                  </a:lnTo>
                  <a:lnTo>
                    <a:pt x="917" y="1105"/>
                  </a:lnTo>
                  <a:lnTo>
                    <a:pt x="915" y="1101"/>
                  </a:lnTo>
                  <a:lnTo>
                    <a:pt x="908" y="1094"/>
                  </a:lnTo>
                  <a:lnTo>
                    <a:pt x="917" y="1079"/>
                  </a:lnTo>
                  <a:lnTo>
                    <a:pt x="917" y="1072"/>
                  </a:lnTo>
                  <a:lnTo>
                    <a:pt x="920" y="1075"/>
                  </a:lnTo>
                  <a:lnTo>
                    <a:pt x="922" y="1063"/>
                  </a:lnTo>
                  <a:lnTo>
                    <a:pt x="927" y="1072"/>
                  </a:lnTo>
                  <a:lnTo>
                    <a:pt x="927" y="1072"/>
                  </a:lnTo>
                  <a:close/>
                  <a:moveTo>
                    <a:pt x="747" y="1063"/>
                  </a:moveTo>
                  <a:lnTo>
                    <a:pt x="754" y="1053"/>
                  </a:lnTo>
                  <a:lnTo>
                    <a:pt x="790" y="1044"/>
                  </a:lnTo>
                  <a:lnTo>
                    <a:pt x="799" y="1041"/>
                  </a:lnTo>
                  <a:lnTo>
                    <a:pt x="802" y="1041"/>
                  </a:lnTo>
                  <a:lnTo>
                    <a:pt x="790" y="1046"/>
                  </a:lnTo>
                  <a:lnTo>
                    <a:pt x="790" y="1049"/>
                  </a:lnTo>
                  <a:lnTo>
                    <a:pt x="780" y="1049"/>
                  </a:lnTo>
                  <a:lnTo>
                    <a:pt x="778" y="1056"/>
                  </a:lnTo>
                  <a:lnTo>
                    <a:pt x="787" y="1063"/>
                  </a:lnTo>
                  <a:lnTo>
                    <a:pt x="783" y="1063"/>
                  </a:lnTo>
                  <a:lnTo>
                    <a:pt x="776" y="1075"/>
                  </a:lnTo>
                  <a:lnTo>
                    <a:pt x="768" y="1075"/>
                  </a:lnTo>
                  <a:lnTo>
                    <a:pt x="768" y="1075"/>
                  </a:lnTo>
                  <a:lnTo>
                    <a:pt x="768" y="1075"/>
                  </a:lnTo>
                  <a:lnTo>
                    <a:pt x="745" y="1077"/>
                  </a:lnTo>
                  <a:lnTo>
                    <a:pt x="742" y="1072"/>
                  </a:lnTo>
                  <a:lnTo>
                    <a:pt x="742" y="1063"/>
                  </a:lnTo>
                  <a:lnTo>
                    <a:pt x="745" y="1058"/>
                  </a:lnTo>
                  <a:lnTo>
                    <a:pt x="747" y="1063"/>
                  </a:lnTo>
                  <a:lnTo>
                    <a:pt x="747" y="1063"/>
                  </a:lnTo>
                  <a:close/>
                  <a:moveTo>
                    <a:pt x="324" y="925"/>
                  </a:moveTo>
                  <a:lnTo>
                    <a:pt x="324" y="925"/>
                  </a:lnTo>
                  <a:lnTo>
                    <a:pt x="324" y="923"/>
                  </a:lnTo>
                  <a:lnTo>
                    <a:pt x="326" y="921"/>
                  </a:lnTo>
                  <a:lnTo>
                    <a:pt x="324" y="925"/>
                  </a:lnTo>
                  <a:lnTo>
                    <a:pt x="324" y="925"/>
                  </a:lnTo>
                  <a:lnTo>
                    <a:pt x="324" y="925"/>
                  </a:lnTo>
                  <a:close/>
                  <a:moveTo>
                    <a:pt x="326" y="918"/>
                  </a:moveTo>
                  <a:lnTo>
                    <a:pt x="321" y="914"/>
                  </a:lnTo>
                  <a:lnTo>
                    <a:pt x="326" y="909"/>
                  </a:lnTo>
                  <a:lnTo>
                    <a:pt x="324" y="916"/>
                  </a:lnTo>
                  <a:lnTo>
                    <a:pt x="326" y="918"/>
                  </a:lnTo>
                  <a:lnTo>
                    <a:pt x="326" y="918"/>
                  </a:lnTo>
                  <a:lnTo>
                    <a:pt x="326" y="918"/>
                  </a:lnTo>
                  <a:close/>
                  <a:moveTo>
                    <a:pt x="2200" y="895"/>
                  </a:moveTo>
                  <a:lnTo>
                    <a:pt x="2200" y="892"/>
                  </a:lnTo>
                  <a:lnTo>
                    <a:pt x="2200" y="895"/>
                  </a:lnTo>
                  <a:lnTo>
                    <a:pt x="2200" y="895"/>
                  </a:lnTo>
                  <a:lnTo>
                    <a:pt x="2200" y="895"/>
                  </a:lnTo>
                  <a:close/>
                  <a:moveTo>
                    <a:pt x="546" y="864"/>
                  </a:moveTo>
                  <a:lnTo>
                    <a:pt x="544" y="864"/>
                  </a:lnTo>
                  <a:lnTo>
                    <a:pt x="546" y="857"/>
                  </a:lnTo>
                  <a:lnTo>
                    <a:pt x="546" y="857"/>
                  </a:lnTo>
                  <a:lnTo>
                    <a:pt x="546" y="859"/>
                  </a:lnTo>
                  <a:lnTo>
                    <a:pt x="546" y="864"/>
                  </a:lnTo>
                  <a:lnTo>
                    <a:pt x="546" y="864"/>
                  </a:lnTo>
                  <a:close/>
                  <a:moveTo>
                    <a:pt x="425" y="854"/>
                  </a:moveTo>
                  <a:lnTo>
                    <a:pt x="425" y="854"/>
                  </a:lnTo>
                  <a:lnTo>
                    <a:pt x="428" y="850"/>
                  </a:lnTo>
                  <a:lnTo>
                    <a:pt x="425" y="854"/>
                  </a:lnTo>
                  <a:lnTo>
                    <a:pt x="425" y="854"/>
                  </a:lnTo>
                  <a:close/>
                  <a:moveTo>
                    <a:pt x="492" y="753"/>
                  </a:moveTo>
                  <a:lnTo>
                    <a:pt x="485" y="748"/>
                  </a:lnTo>
                  <a:lnTo>
                    <a:pt x="487" y="748"/>
                  </a:lnTo>
                  <a:lnTo>
                    <a:pt x="496" y="753"/>
                  </a:lnTo>
                  <a:lnTo>
                    <a:pt x="492" y="753"/>
                  </a:lnTo>
                  <a:lnTo>
                    <a:pt x="492" y="753"/>
                  </a:lnTo>
                  <a:close/>
                  <a:moveTo>
                    <a:pt x="331" y="736"/>
                  </a:moveTo>
                  <a:lnTo>
                    <a:pt x="340" y="722"/>
                  </a:lnTo>
                  <a:lnTo>
                    <a:pt x="340" y="722"/>
                  </a:lnTo>
                  <a:lnTo>
                    <a:pt x="331" y="736"/>
                  </a:lnTo>
                  <a:lnTo>
                    <a:pt x="331" y="736"/>
                  </a:lnTo>
                  <a:close/>
                  <a:moveTo>
                    <a:pt x="589" y="558"/>
                  </a:moveTo>
                  <a:lnTo>
                    <a:pt x="589" y="554"/>
                  </a:lnTo>
                  <a:lnTo>
                    <a:pt x="603" y="568"/>
                  </a:lnTo>
                  <a:lnTo>
                    <a:pt x="608" y="582"/>
                  </a:lnTo>
                  <a:lnTo>
                    <a:pt x="596" y="587"/>
                  </a:lnTo>
                  <a:lnTo>
                    <a:pt x="593" y="596"/>
                  </a:lnTo>
                  <a:lnTo>
                    <a:pt x="567" y="629"/>
                  </a:lnTo>
                  <a:lnTo>
                    <a:pt x="563" y="637"/>
                  </a:lnTo>
                  <a:lnTo>
                    <a:pt x="553" y="637"/>
                  </a:lnTo>
                  <a:lnTo>
                    <a:pt x="553" y="644"/>
                  </a:lnTo>
                  <a:lnTo>
                    <a:pt x="548" y="644"/>
                  </a:lnTo>
                  <a:lnTo>
                    <a:pt x="544" y="655"/>
                  </a:lnTo>
                  <a:lnTo>
                    <a:pt x="546" y="667"/>
                  </a:lnTo>
                  <a:lnTo>
                    <a:pt x="546" y="674"/>
                  </a:lnTo>
                  <a:lnTo>
                    <a:pt x="551" y="689"/>
                  </a:lnTo>
                  <a:lnTo>
                    <a:pt x="548" y="689"/>
                  </a:lnTo>
                  <a:lnTo>
                    <a:pt x="548" y="691"/>
                  </a:lnTo>
                  <a:lnTo>
                    <a:pt x="548" y="698"/>
                  </a:lnTo>
                  <a:lnTo>
                    <a:pt x="546" y="705"/>
                  </a:lnTo>
                  <a:lnTo>
                    <a:pt x="548" y="712"/>
                  </a:lnTo>
                  <a:lnTo>
                    <a:pt x="546" y="717"/>
                  </a:lnTo>
                  <a:lnTo>
                    <a:pt x="565" y="729"/>
                  </a:lnTo>
                  <a:lnTo>
                    <a:pt x="560" y="734"/>
                  </a:lnTo>
                  <a:lnTo>
                    <a:pt x="567" y="734"/>
                  </a:lnTo>
                  <a:lnTo>
                    <a:pt x="570" y="729"/>
                  </a:lnTo>
                  <a:lnTo>
                    <a:pt x="572" y="738"/>
                  </a:lnTo>
                  <a:lnTo>
                    <a:pt x="577" y="734"/>
                  </a:lnTo>
                  <a:lnTo>
                    <a:pt x="579" y="738"/>
                  </a:lnTo>
                  <a:lnTo>
                    <a:pt x="593" y="734"/>
                  </a:lnTo>
                  <a:lnTo>
                    <a:pt x="615" y="724"/>
                  </a:lnTo>
                  <a:lnTo>
                    <a:pt x="631" y="719"/>
                  </a:lnTo>
                  <a:lnTo>
                    <a:pt x="631" y="719"/>
                  </a:lnTo>
                  <a:lnTo>
                    <a:pt x="638" y="719"/>
                  </a:lnTo>
                  <a:lnTo>
                    <a:pt x="638" y="719"/>
                  </a:lnTo>
                  <a:lnTo>
                    <a:pt x="638" y="719"/>
                  </a:lnTo>
                  <a:lnTo>
                    <a:pt x="650" y="717"/>
                  </a:lnTo>
                  <a:lnTo>
                    <a:pt x="650" y="717"/>
                  </a:lnTo>
                  <a:lnTo>
                    <a:pt x="648" y="719"/>
                  </a:lnTo>
                  <a:lnTo>
                    <a:pt x="650" y="727"/>
                  </a:lnTo>
                  <a:lnTo>
                    <a:pt x="669" y="731"/>
                  </a:lnTo>
                  <a:lnTo>
                    <a:pt x="671" y="734"/>
                  </a:lnTo>
                  <a:lnTo>
                    <a:pt x="657" y="734"/>
                  </a:lnTo>
                  <a:lnTo>
                    <a:pt x="648" y="741"/>
                  </a:lnTo>
                  <a:lnTo>
                    <a:pt x="643" y="738"/>
                  </a:lnTo>
                  <a:lnTo>
                    <a:pt x="641" y="748"/>
                  </a:lnTo>
                  <a:lnTo>
                    <a:pt x="641" y="748"/>
                  </a:lnTo>
                  <a:lnTo>
                    <a:pt x="610" y="743"/>
                  </a:lnTo>
                  <a:lnTo>
                    <a:pt x="579" y="755"/>
                  </a:lnTo>
                  <a:lnTo>
                    <a:pt x="577" y="769"/>
                  </a:lnTo>
                  <a:lnTo>
                    <a:pt x="579" y="769"/>
                  </a:lnTo>
                  <a:lnTo>
                    <a:pt x="577" y="772"/>
                  </a:lnTo>
                  <a:lnTo>
                    <a:pt x="582" y="781"/>
                  </a:lnTo>
                  <a:lnTo>
                    <a:pt x="591" y="781"/>
                  </a:lnTo>
                  <a:lnTo>
                    <a:pt x="591" y="790"/>
                  </a:lnTo>
                  <a:lnTo>
                    <a:pt x="591" y="790"/>
                  </a:lnTo>
                  <a:lnTo>
                    <a:pt x="591" y="793"/>
                  </a:lnTo>
                  <a:lnTo>
                    <a:pt x="591" y="795"/>
                  </a:lnTo>
                  <a:lnTo>
                    <a:pt x="591" y="795"/>
                  </a:lnTo>
                  <a:lnTo>
                    <a:pt x="589" y="809"/>
                  </a:lnTo>
                  <a:lnTo>
                    <a:pt x="586" y="814"/>
                  </a:lnTo>
                  <a:lnTo>
                    <a:pt x="579" y="812"/>
                  </a:lnTo>
                  <a:lnTo>
                    <a:pt x="567" y="793"/>
                  </a:lnTo>
                  <a:lnTo>
                    <a:pt x="553" y="800"/>
                  </a:lnTo>
                  <a:lnTo>
                    <a:pt x="544" y="821"/>
                  </a:lnTo>
                  <a:lnTo>
                    <a:pt x="541" y="833"/>
                  </a:lnTo>
                  <a:lnTo>
                    <a:pt x="541" y="831"/>
                  </a:lnTo>
                  <a:lnTo>
                    <a:pt x="541" y="835"/>
                  </a:lnTo>
                  <a:lnTo>
                    <a:pt x="541" y="835"/>
                  </a:lnTo>
                  <a:lnTo>
                    <a:pt x="541" y="835"/>
                  </a:lnTo>
                  <a:lnTo>
                    <a:pt x="546" y="857"/>
                  </a:lnTo>
                  <a:lnTo>
                    <a:pt x="529" y="864"/>
                  </a:lnTo>
                  <a:lnTo>
                    <a:pt x="525" y="876"/>
                  </a:lnTo>
                  <a:lnTo>
                    <a:pt x="515" y="880"/>
                  </a:lnTo>
                  <a:lnTo>
                    <a:pt x="513" y="876"/>
                  </a:lnTo>
                  <a:lnTo>
                    <a:pt x="515" y="878"/>
                  </a:lnTo>
                  <a:lnTo>
                    <a:pt x="513" y="869"/>
                  </a:lnTo>
                  <a:lnTo>
                    <a:pt x="492" y="869"/>
                  </a:lnTo>
                  <a:lnTo>
                    <a:pt x="451" y="890"/>
                  </a:lnTo>
                  <a:lnTo>
                    <a:pt x="449" y="892"/>
                  </a:lnTo>
                  <a:lnTo>
                    <a:pt x="440" y="883"/>
                  </a:lnTo>
                  <a:lnTo>
                    <a:pt x="444" y="885"/>
                  </a:lnTo>
                  <a:lnTo>
                    <a:pt x="442" y="878"/>
                  </a:lnTo>
                  <a:lnTo>
                    <a:pt x="442" y="873"/>
                  </a:lnTo>
                  <a:lnTo>
                    <a:pt x="432" y="869"/>
                  </a:lnTo>
                  <a:lnTo>
                    <a:pt x="435" y="873"/>
                  </a:lnTo>
                  <a:lnTo>
                    <a:pt x="432" y="873"/>
                  </a:lnTo>
                  <a:lnTo>
                    <a:pt x="432" y="878"/>
                  </a:lnTo>
                  <a:lnTo>
                    <a:pt x="432" y="878"/>
                  </a:lnTo>
                  <a:lnTo>
                    <a:pt x="428" y="878"/>
                  </a:lnTo>
                  <a:lnTo>
                    <a:pt x="425" y="876"/>
                  </a:lnTo>
                  <a:lnTo>
                    <a:pt x="409" y="888"/>
                  </a:lnTo>
                  <a:lnTo>
                    <a:pt x="404" y="888"/>
                  </a:lnTo>
                  <a:lnTo>
                    <a:pt x="406" y="880"/>
                  </a:lnTo>
                  <a:lnTo>
                    <a:pt x="392" y="878"/>
                  </a:lnTo>
                  <a:lnTo>
                    <a:pt x="390" y="876"/>
                  </a:lnTo>
                  <a:lnTo>
                    <a:pt x="390" y="869"/>
                  </a:lnTo>
                  <a:lnTo>
                    <a:pt x="388" y="869"/>
                  </a:lnTo>
                  <a:lnTo>
                    <a:pt x="385" y="862"/>
                  </a:lnTo>
                  <a:lnTo>
                    <a:pt x="388" y="857"/>
                  </a:lnTo>
                  <a:lnTo>
                    <a:pt x="390" y="866"/>
                  </a:lnTo>
                  <a:lnTo>
                    <a:pt x="399" y="864"/>
                  </a:lnTo>
                  <a:lnTo>
                    <a:pt x="397" y="869"/>
                  </a:lnTo>
                  <a:lnTo>
                    <a:pt x="402" y="878"/>
                  </a:lnTo>
                  <a:lnTo>
                    <a:pt x="404" y="869"/>
                  </a:lnTo>
                  <a:lnTo>
                    <a:pt x="404" y="873"/>
                  </a:lnTo>
                  <a:lnTo>
                    <a:pt x="418" y="876"/>
                  </a:lnTo>
                  <a:lnTo>
                    <a:pt x="418" y="876"/>
                  </a:lnTo>
                  <a:lnTo>
                    <a:pt x="421" y="876"/>
                  </a:lnTo>
                  <a:lnTo>
                    <a:pt x="423" y="869"/>
                  </a:lnTo>
                  <a:lnTo>
                    <a:pt x="423" y="869"/>
                  </a:lnTo>
                  <a:lnTo>
                    <a:pt x="423" y="862"/>
                  </a:lnTo>
                  <a:lnTo>
                    <a:pt x="428" y="862"/>
                  </a:lnTo>
                  <a:lnTo>
                    <a:pt x="428" y="857"/>
                  </a:lnTo>
                  <a:lnTo>
                    <a:pt x="449" y="857"/>
                  </a:lnTo>
                  <a:lnTo>
                    <a:pt x="454" y="840"/>
                  </a:lnTo>
                  <a:lnTo>
                    <a:pt x="475" y="838"/>
                  </a:lnTo>
                  <a:lnTo>
                    <a:pt x="477" y="826"/>
                  </a:lnTo>
                  <a:lnTo>
                    <a:pt x="477" y="833"/>
                  </a:lnTo>
                  <a:lnTo>
                    <a:pt x="480" y="833"/>
                  </a:lnTo>
                  <a:lnTo>
                    <a:pt x="487" y="814"/>
                  </a:lnTo>
                  <a:lnTo>
                    <a:pt x="485" y="814"/>
                  </a:lnTo>
                  <a:lnTo>
                    <a:pt x="480" y="821"/>
                  </a:lnTo>
                  <a:lnTo>
                    <a:pt x="485" y="802"/>
                  </a:lnTo>
                  <a:lnTo>
                    <a:pt x="482" y="793"/>
                  </a:lnTo>
                  <a:lnTo>
                    <a:pt x="485" y="790"/>
                  </a:lnTo>
                  <a:lnTo>
                    <a:pt x="487" y="779"/>
                  </a:lnTo>
                  <a:lnTo>
                    <a:pt x="482" y="776"/>
                  </a:lnTo>
                  <a:lnTo>
                    <a:pt x="492" y="774"/>
                  </a:lnTo>
                  <a:lnTo>
                    <a:pt x="485" y="772"/>
                  </a:lnTo>
                  <a:lnTo>
                    <a:pt x="489" y="772"/>
                  </a:lnTo>
                  <a:lnTo>
                    <a:pt x="494" y="762"/>
                  </a:lnTo>
                  <a:lnTo>
                    <a:pt x="501" y="767"/>
                  </a:lnTo>
                  <a:lnTo>
                    <a:pt x="508" y="757"/>
                  </a:lnTo>
                  <a:lnTo>
                    <a:pt x="508" y="755"/>
                  </a:lnTo>
                  <a:lnTo>
                    <a:pt x="511" y="753"/>
                  </a:lnTo>
                  <a:lnTo>
                    <a:pt x="511" y="750"/>
                  </a:lnTo>
                  <a:lnTo>
                    <a:pt x="506" y="750"/>
                  </a:lnTo>
                  <a:lnTo>
                    <a:pt x="511" y="748"/>
                  </a:lnTo>
                  <a:lnTo>
                    <a:pt x="515" y="736"/>
                  </a:lnTo>
                  <a:lnTo>
                    <a:pt x="508" y="727"/>
                  </a:lnTo>
                  <a:lnTo>
                    <a:pt x="513" y="727"/>
                  </a:lnTo>
                  <a:lnTo>
                    <a:pt x="496" y="712"/>
                  </a:lnTo>
                  <a:lnTo>
                    <a:pt x="492" y="717"/>
                  </a:lnTo>
                  <a:lnTo>
                    <a:pt x="489" y="691"/>
                  </a:lnTo>
                  <a:lnTo>
                    <a:pt x="492" y="686"/>
                  </a:lnTo>
                  <a:lnTo>
                    <a:pt x="494" y="689"/>
                  </a:lnTo>
                  <a:lnTo>
                    <a:pt x="496" y="667"/>
                  </a:lnTo>
                  <a:lnTo>
                    <a:pt x="494" y="663"/>
                  </a:lnTo>
                  <a:lnTo>
                    <a:pt x="499" y="665"/>
                  </a:lnTo>
                  <a:lnTo>
                    <a:pt x="499" y="663"/>
                  </a:lnTo>
                  <a:lnTo>
                    <a:pt x="501" y="658"/>
                  </a:lnTo>
                  <a:lnTo>
                    <a:pt x="501" y="653"/>
                  </a:lnTo>
                  <a:lnTo>
                    <a:pt x="501" y="655"/>
                  </a:lnTo>
                  <a:lnTo>
                    <a:pt x="513" y="639"/>
                  </a:lnTo>
                  <a:lnTo>
                    <a:pt x="539" y="622"/>
                  </a:lnTo>
                  <a:lnTo>
                    <a:pt x="555" y="601"/>
                  </a:lnTo>
                  <a:lnTo>
                    <a:pt x="548" y="587"/>
                  </a:lnTo>
                  <a:lnTo>
                    <a:pt x="555" y="577"/>
                  </a:lnTo>
                  <a:lnTo>
                    <a:pt x="553" y="570"/>
                  </a:lnTo>
                  <a:lnTo>
                    <a:pt x="563" y="563"/>
                  </a:lnTo>
                  <a:lnTo>
                    <a:pt x="563" y="566"/>
                  </a:lnTo>
                  <a:lnTo>
                    <a:pt x="567" y="554"/>
                  </a:lnTo>
                  <a:lnTo>
                    <a:pt x="589" y="558"/>
                  </a:lnTo>
                  <a:lnTo>
                    <a:pt x="589" y="558"/>
                  </a:lnTo>
                  <a:close/>
                  <a:moveTo>
                    <a:pt x="1237" y="525"/>
                  </a:moveTo>
                  <a:lnTo>
                    <a:pt x="1237" y="525"/>
                  </a:lnTo>
                  <a:lnTo>
                    <a:pt x="1239" y="525"/>
                  </a:lnTo>
                  <a:lnTo>
                    <a:pt x="1237" y="525"/>
                  </a:lnTo>
                  <a:lnTo>
                    <a:pt x="1237" y="525"/>
                  </a:lnTo>
                  <a:close/>
                  <a:moveTo>
                    <a:pt x="1343" y="492"/>
                  </a:moveTo>
                  <a:lnTo>
                    <a:pt x="1339" y="487"/>
                  </a:lnTo>
                  <a:lnTo>
                    <a:pt x="1350" y="492"/>
                  </a:lnTo>
                  <a:lnTo>
                    <a:pt x="1343" y="492"/>
                  </a:lnTo>
                  <a:lnTo>
                    <a:pt x="1343" y="492"/>
                  </a:lnTo>
                  <a:close/>
                  <a:moveTo>
                    <a:pt x="2841" y="492"/>
                  </a:moveTo>
                  <a:lnTo>
                    <a:pt x="2834" y="487"/>
                  </a:lnTo>
                  <a:lnTo>
                    <a:pt x="2836" y="485"/>
                  </a:lnTo>
                  <a:lnTo>
                    <a:pt x="2841" y="492"/>
                  </a:lnTo>
                  <a:lnTo>
                    <a:pt x="2841" y="492"/>
                  </a:lnTo>
                  <a:close/>
                  <a:moveTo>
                    <a:pt x="1341" y="471"/>
                  </a:moveTo>
                  <a:lnTo>
                    <a:pt x="1341" y="468"/>
                  </a:lnTo>
                  <a:lnTo>
                    <a:pt x="1339" y="466"/>
                  </a:lnTo>
                  <a:lnTo>
                    <a:pt x="1339" y="459"/>
                  </a:lnTo>
                  <a:lnTo>
                    <a:pt x="1331" y="449"/>
                  </a:lnTo>
                  <a:lnTo>
                    <a:pt x="1329" y="438"/>
                  </a:lnTo>
                  <a:lnTo>
                    <a:pt x="1341" y="445"/>
                  </a:lnTo>
                  <a:lnTo>
                    <a:pt x="1346" y="466"/>
                  </a:lnTo>
                  <a:lnTo>
                    <a:pt x="1341" y="471"/>
                  </a:lnTo>
                  <a:lnTo>
                    <a:pt x="1341" y="471"/>
                  </a:lnTo>
                  <a:close/>
                  <a:moveTo>
                    <a:pt x="513" y="414"/>
                  </a:moveTo>
                  <a:lnTo>
                    <a:pt x="518" y="409"/>
                  </a:lnTo>
                  <a:lnTo>
                    <a:pt x="518" y="416"/>
                  </a:lnTo>
                  <a:lnTo>
                    <a:pt x="515" y="414"/>
                  </a:lnTo>
                  <a:lnTo>
                    <a:pt x="513" y="414"/>
                  </a:lnTo>
                  <a:lnTo>
                    <a:pt x="513" y="414"/>
                  </a:lnTo>
                  <a:close/>
                  <a:moveTo>
                    <a:pt x="522" y="404"/>
                  </a:moveTo>
                  <a:lnTo>
                    <a:pt x="529" y="397"/>
                  </a:lnTo>
                  <a:lnTo>
                    <a:pt x="527" y="395"/>
                  </a:lnTo>
                  <a:lnTo>
                    <a:pt x="537" y="395"/>
                  </a:lnTo>
                  <a:lnTo>
                    <a:pt x="527" y="407"/>
                  </a:lnTo>
                  <a:lnTo>
                    <a:pt x="527" y="404"/>
                  </a:lnTo>
                  <a:lnTo>
                    <a:pt x="522" y="404"/>
                  </a:lnTo>
                  <a:lnTo>
                    <a:pt x="522" y="404"/>
                  </a:lnTo>
                  <a:close/>
                  <a:moveTo>
                    <a:pt x="1419" y="393"/>
                  </a:moveTo>
                  <a:lnTo>
                    <a:pt x="1414" y="390"/>
                  </a:lnTo>
                  <a:lnTo>
                    <a:pt x="1419" y="388"/>
                  </a:lnTo>
                  <a:lnTo>
                    <a:pt x="1419" y="393"/>
                  </a:lnTo>
                  <a:lnTo>
                    <a:pt x="1419" y="393"/>
                  </a:lnTo>
                  <a:close/>
                  <a:moveTo>
                    <a:pt x="577" y="388"/>
                  </a:moveTo>
                  <a:lnTo>
                    <a:pt x="577" y="386"/>
                  </a:lnTo>
                  <a:lnTo>
                    <a:pt x="577" y="388"/>
                  </a:lnTo>
                  <a:lnTo>
                    <a:pt x="574" y="395"/>
                  </a:lnTo>
                  <a:lnTo>
                    <a:pt x="574" y="393"/>
                  </a:lnTo>
                  <a:lnTo>
                    <a:pt x="577" y="386"/>
                  </a:lnTo>
                  <a:lnTo>
                    <a:pt x="577" y="388"/>
                  </a:lnTo>
                  <a:lnTo>
                    <a:pt x="577" y="388"/>
                  </a:lnTo>
                  <a:close/>
                  <a:moveTo>
                    <a:pt x="1409" y="386"/>
                  </a:moveTo>
                  <a:lnTo>
                    <a:pt x="1409" y="386"/>
                  </a:lnTo>
                  <a:lnTo>
                    <a:pt x="1409" y="386"/>
                  </a:lnTo>
                  <a:lnTo>
                    <a:pt x="1409" y="386"/>
                  </a:lnTo>
                  <a:lnTo>
                    <a:pt x="1409" y="386"/>
                  </a:lnTo>
                  <a:close/>
                  <a:moveTo>
                    <a:pt x="645" y="369"/>
                  </a:moveTo>
                  <a:lnTo>
                    <a:pt x="648" y="369"/>
                  </a:lnTo>
                  <a:lnTo>
                    <a:pt x="645" y="367"/>
                  </a:lnTo>
                  <a:lnTo>
                    <a:pt x="650" y="367"/>
                  </a:lnTo>
                  <a:lnTo>
                    <a:pt x="650" y="364"/>
                  </a:lnTo>
                  <a:lnTo>
                    <a:pt x="650" y="369"/>
                  </a:lnTo>
                  <a:lnTo>
                    <a:pt x="645" y="369"/>
                  </a:lnTo>
                  <a:lnTo>
                    <a:pt x="645" y="369"/>
                  </a:lnTo>
                  <a:close/>
                  <a:moveTo>
                    <a:pt x="605" y="362"/>
                  </a:moveTo>
                  <a:lnTo>
                    <a:pt x="603" y="357"/>
                  </a:lnTo>
                  <a:lnTo>
                    <a:pt x="615" y="359"/>
                  </a:lnTo>
                  <a:lnTo>
                    <a:pt x="605" y="362"/>
                  </a:lnTo>
                  <a:lnTo>
                    <a:pt x="605" y="362"/>
                  </a:lnTo>
                  <a:close/>
                  <a:moveTo>
                    <a:pt x="1409" y="376"/>
                  </a:moveTo>
                  <a:lnTo>
                    <a:pt x="1412" y="369"/>
                  </a:lnTo>
                  <a:lnTo>
                    <a:pt x="1409" y="350"/>
                  </a:lnTo>
                  <a:lnTo>
                    <a:pt x="1419" y="341"/>
                  </a:lnTo>
                  <a:lnTo>
                    <a:pt x="1424" y="326"/>
                  </a:lnTo>
                  <a:lnTo>
                    <a:pt x="1424" y="329"/>
                  </a:lnTo>
                  <a:lnTo>
                    <a:pt x="1419" y="345"/>
                  </a:lnTo>
                  <a:lnTo>
                    <a:pt x="1426" y="371"/>
                  </a:lnTo>
                  <a:lnTo>
                    <a:pt x="1426" y="383"/>
                  </a:lnTo>
                  <a:lnTo>
                    <a:pt x="1419" y="386"/>
                  </a:lnTo>
                  <a:lnTo>
                    <a:pt x="1414" y="371"/>
                  </a:lnTo>
                  <a:lnTo>
                    <a:pt x="1409" y="376"/>
                  </a:lnTo>
                  <a:lnTo>
                    <a:pt x="1409" y="376"/>
                  </a:lnTo>
                  <a:close/>
                  <a:moveTo>
                    <a:pt x="1741" y="265"/>
                  </a:moveTo>
                  <a:lnTo>
                    <a:pt x="1743" y="260"/>
                  </a:lnTo>
                  <a:lnTo>
                    <a:pt x="1743" y="260"/>
                  </a:lnTo>
                  <a:lnTo>
                    <a:pt x="1743" y="267"/>
                  </a:lnTo>
                  <a:lnTo>
                    <a:pt x="1741" y="265"/>
                  </a:lnTo>
                  <a:lnTo>
                    <a:pt x="1741" y="265"/>
                  </a:lnTo>
                  <a:lnTo>
                    <a:pt x="1741" y="265"/>
                  </a:lnTo>
                  <a:close/>
                  <a:moveTo>
                    <a:pt x="1847" y="253"/>
                  </a:moveTo>
                  <a:lnTo>
                    <a:pt x="1852" y="248"/>
                  </a:lnTo>
                  <a:lnTo>
                    <a:pt x="1845" y="248"/>
                  </a:lnTo>
                  <a:lnTo>
                    <a:pt x="1845" y="241"/>
                  </a:lnTo>
                  <a:lnTo>
                    <a:pt x="1854" y="248"/>
                  </a:lnTo>
                  <a:lnTo>
                    <a:pt x="1847" y="253"/>
                  </a:lnTo>
                  <a:lnTo>
                    <a:pt x="1847" y="253"/>
                  </a:lnTo>
                  <a:close/>
                  <a:moveTo>
                    <a:pt x="1715" y="0"/>
                  </a:moveTo>
                  <a:lnTo>
                    <a:pt x="1698" y="4"/>
                  </a:lnTo>
                  <a:lnTo>
                    <a:pt x="1674" y="40"/>
                  </a:lnTo>
                  <a:lnTo>
                    <a:pt x="1667" y="59"/>
                  </a:lnTo>
                  <a:lnTo>
                    <a:pt x="1670" y="64"/>
                  </a:lnTo>
                  <a:lnTo>
                    <a:pt x="1670" y="64"/>
                  </a:lnTo>
                  <a:lnTo>
                    <a:pt x="1670" y="73"/>
                  </a:lnTo>
                  <a:lnTo>
                    <a:pt x="1637" y="78"/>
                  </a:lnTo>
                  <a:lnTo>
                    <a:pt x="1651" y="94"/>
                  </a:lnTo>
                  <a:lnTo>
                    <a:pt x="1651" y="101"/>
                  </a:lnTo>
                  <a:lnTo>
                    <a:pt x="1637" y="90"/>
                  </a:lnTo>
                  <a:lnTo>
                    <a:pt x="1620" y="101"/>
                  </a:lnTo>
                  <a:lnTo>
                    <a:pt x="1622" y="106"/>
                  </a:lnTo>
                  <a:lnTo>
                    <a:pt x="1611" y="111"/>
                  </a:lnTo>
                  <a:lnTo>
                    <a:pt x="1611" y="106"/>
                  </a:lnTo>
                  <a:lnTo>
                    <a:pt x="1606" y="104"/>
                  </a:lnTo>
                  <a:lnTo>
                    <a:pt x="1601" y="108"/>
                  </a:lnTo>
                  <a:lnTo>
                    <a:pt x="1603" y="101"/>
                  </a:lnTo>
                  <a:lnTo>
                    <a:pt x="1596" y="97"/>
                  </a:lnTo>
                  <a:lnTo>
                    <a:pt x="1554" y="101"/>
                  </a:lnTo>
                  <a:lnTo>
                    <a:pt x="1554" y="111"/>
                  </a:lnTo>
                  <a:lnTo>
                    <a:pt x="1561" y="111"/>
                  </a:lnTo>
                  <a:lnTo>
                    <a:pt x="1561" y="113"/>
                  </a:lnTo>
                  <a:lnTo>
                    <a:pt x="1504" y="135"/>
                  </a:lnTo>
                  <a:lnTo>
                    <a:pt x="1488" y="156"/>
                  </a:lnTo>
                  <a:lnTo>
                    <a:pt x="1473" y="156"/>
                  </a:lnTo>
                  <a:lnTo>
                    <a:pt x="1471" y="158"/>
                  </a:lnTo>
                  <a:lnTo>
                    <a:pt x="1478" y="163"/>
                  </a:lnTo>
                  <a:lnTo>
                    <a:pt x="1473" y="165"/>
                  </a:lnTo>
                  <a:lnTo>
                    <a:pt x="1469" y="177"/>
                  </a:lnTo>
                  <a:lnTo>
                    <a:pt x="1457" y="168"/>
                  </a:lnTo>
                  <a:lnTo>
                    <a:pt x="1452" y="182"/>
                  </a:lnTo>
                  <a:lnTo>
                    <a:pt x="1464" y="187"/>
                  </a:lnTo>
                  <a:lnTo>
                    <a:pt x="1454" y="198"/>
                  </a:lnTo>
                  <a:lnTo>
                    <a:pt x="1466" y="203"/>
                  </a:lnTo>
                  <a:lnTo>
                    <a:pt x="1471" y="210"/>
                  </a:lnTo>
                  <a:lnTo>
                    <a:pt x="1466" y="213"/>
                  </a:lnTo>
                  <a:lnTo>
                    <a:pt x="1466" y="220"/>
                  </a:lnTo>
                  <a:lnTo>
                    <a:pt x="1388" y="234"/>
                  </a:lnTo>
                  <a:lnTo>
                    <a:pt x="1381" y="239"/>
                  </a:lnTo>
                  <a:lnTo>
                    <a:pt x="1383" y="243"/>
                  </a:lnTo>
                  <a:lnTo>
                    <a:pt x="1376" y="251"/>
                  </a:lnTo>
                  <a:lnTo>
                    <a:pt x="1381" y="253"/>
                  </a:lnTo>
                  <a:lnTo>
                    <a:pt x="1376" y="258"/>
                  </a:lnTo>
                  <a:lnTo>
                    <a:pt x="1388" y="270"/>
                  </a:lnTo>
                  <a:lnTo>
                    <a:pt x="1386" y="279"/>
                  </a:lnTo>
                  <a:lnTo>
                    <a:pt x="1388" y="293"/>
                  </a:lnTo>
                  <a:lnTo>
                    <a:pt x="1407" y="303"/>
                  </a:lnTo>
                  <a:lnTo>
                    <a:pt x="1407" y="305"/>
                  </a:lnTo>
                  <a:lnTo>
                    <a:pt x="1405" y="310"/>
                  </a:lnTo>
                  <a:lnTo>
                    <a:pt x="1424" y="319"/>
                  </a:lnTo>
                  <a:lnTo>
                    <a:pt x="1424" y="326"/>
                  </a:lnTo>
                  <a:lnTo>
                    <a:pt x="1398" y="322"/>
                  </a:lnTo>
                  <a:lnTo>
                    <a:pt x="1388" y="307"/>
                  </a:lnTo>
                  <a:lnTo>
                    <a:pt x="1365" y="293"/>
                  </a:lnTo>
                  <a:lnTo>
                    <a:pt x="1339" y="303"/>
                  </a:lnTo>
                  <a:lnTo>
                    <a:pt x="1336" y="310"/>
                  </a:lnTo>
                  <a:lnTo>
                    <a:pt x="1346" y="315"/>
                  </a:lnTo>
                  <a:lnTo>
                    <a:pt x="1336" y="322"/>
                  </a:lnTo>
                  <a:lnTo>
                    <a:pt x="1331" y="324"/>
                  </a:lnTo>
                  <a:lnTo>
                    <a:pt x="1327" y="312"/>
                  </a:lnTo>
                  <a:lnTo>
                    <a:pt x="1317" y="317"/>
                  </a:lnTo>
                  <a:lnTo>
                    <a:pt x="1322" y="333"/>
                  </a:lnTo>
                  <a:lnTo>
                    <a:pt x="1341" y="345"/>
                  </a:lnTo>
                  <a:lnTo>
                    <a:pt x="1346" y="343"/>
                  </a:lnTo>
                  <a:lnTo>
                    <a:pt x="1350" y="355"/>
                  </a:lnTo>
                  <a:lnTo>
                    <a:pt x="1312" y="341"/>
                  </a:lnTo>
                  <a:lnTo>
                    <a:pt x="1310" y="338"/>
                  </a:lnTo>
                  <a:lnTo>
                    <a:pt x="1315" y="338"/>
                  </a:lnTo>
                  <a:lnTo>
                    <a:pt x="1315" y="329"/>
                  </a:lnTo>
                  <a:lnTo>
                    <a:pt x="1310" y="312"/>
                  </a:lnTo>
                  <a:lnTo>
                    <a:pt x="1315" y="300"/>
                  </a:lnTo>
                  <a:lnTo>
                    <a:pt x="1312" y="288"/>
                  </a:lnTo>
                  <a:lnTo>
                    <a:pt x="1315" y="288"/>
                  </a:lnTo>
                  <a:lnTo>
                    <a:pt x="1305" y="270"/>
                  </a:lnTo>
                  <a:lnTo>
                    <a:pt x="1303" y="272"/>
                  </a:lnTo>
                  <a:lnTo>
                    <a:pt x="1305" y="262"/>
                  </a:lnTo>
                  <a:lnTo>
                    <a:pt x="1291" y="262"/>
                  </a:lnTo>
                  <a:lnTo>
                    <a:pt x="1298" y="274"/>
                  </a:lnTo>
                  <a:lnTo>
                    <a:pt x="1303" y="298"/>
                  </a:lnTo>
                  <a:lnTo>
                    <a:pt x="1279" y="317"/>
                  </a:lnTo>
                  <a:lnTo>
                    <a:pt x="1275" y="333"/>
                  </a:lnTo>
                  <a:lnTo>
                    <a:pt x="1294" y="369"/>
                  </a:lnTo>
                  <a:lnTo>
                    <a:pt x="1282" y="404"/>
                  </a:lnTo>
                  <a:lnTo>
                    <a:pt x="1289" y="419"/>
                  </a:lnTo>
                  <a:lnTo>
                    <a:pt x="1286" y="433"/>
                  </a:lnTo>
                  <a:lnTo>
                    <a:pt x="1305" y="438"/>
                  </a:lnTo>
                  <a:lnTo>
                    <a:pt x="1320" y="433"/>
                  </a:lnTo>
                  <a:lnTo>
                    <a:pt x="1329" y="438"/>
                  </a:lnTo>
                  <a:lnTo>
                    <a:pt x="1296" y="447"/>
                  </a:lnTo>
                  <a:lnTo>
                    <a:pt x="1294" y="461"/>
                  </a:lnTo>
                  <a:lnTo>
                    <a:pt x="1298" y="478"/>
                  </a:lnTo>
                  <a:lnTo>
                    <a:pt x="1298" y="487"/>
                  </a:lnTo>
                  <a:lnTo>
                    <a:pt x="1289" y="502"/>
                  </a:lnTo>
                  <a:lnTo>
                    <a:pt x="1282" y="518"/>
                  </a:lnTo>
                  <a:lnTo>
                    <a:pt x="1265" y="528"/>
                  </a:lnTo>
                  <a:lnTo>
                    <a:pt x="1265" y="539"/>
                  </a:lnTo>
                  <a:lnTo>
                    <a:pt x="1263" y="539"/>
                  </a:lnTo>
                  <a:lnTo>
                    <a:pt x="1237" y="535"/>
                  </a:lnTo>
                  <a:lnTo>
                    <a:pt x="1237" y="528"/>
                  </a:lnTo>
                  <a:lnTo>
                    <a:pt x="1246" y="535"/>
                  </a:lnTo>
                  <a:lnTo>
                    <a:pt x="1260" y="528"/>
                  </a:lnTo>
                  <a:lnTo>
                    <a:pt x="1258" y="518"/>
                  </a:lnTo>
                  <a:lnTo>
                    <a:pt x="1265" y="516"/>
                  </a:lnTo>
                  <a:lnTo>
                    <a:pt x="1260" y="509"/>
                  </a:lnTo>
                  <a:lnTo>
                    <a:pt x="1265" y="511"/>
                  </a:lnTo>
                  <a:lnTo>
                    <a:pt x="1272" y="494"/>
                  </a:lnTo>
                  <a:lnTo>
                    <a:pt x="1279" y="487"/>
                  </a:lnTo>
                  <a:lnTo>
                    <a:pt x="1279" y="473"/>
                  </a:lnTo>
                  <a:lnTo>
                    <a:pt x="1284" y="461"/>
                  </a:lnTo>
                  <a:lnTo>
                    <a:pt x="1284" y="454"/>
                  </a:lnTo>
                  <a:lnTo>
                    <a:pt x="1270" y="438"/>
                  </a:lnTo>
                  <a:lnTo>
                    <a:pt x="1275" y="404"/>
                  </a:lnTo>
                  <a:lnTo>
                    <a:pt x="1270" y="388"/>
                  </a:lnTo>
                  <a:lnTo>
                    <a:pt x="1275" y="381"/>
                  </a:lnTo>
                  <a:lnTo>
                    <a:pt x="1275" y="362"/>
                  </a:lnTo>
                  <a:lnTo>
                    <a:pt x="1272" y="345"/>
                  </a:lnTo>
                  <a:lnTo>
                    <a:pt x="1260" y="333"/>
                  </a:lnTo>
                  <a:lnTo>
                    <a:pt x="1275" y="303"/>
                  </a:lnTo>
                  <a:lnTo>
                    <a:pt x="1272" y="277"/>
                  </a:lnTo>
                  <a:lnTo>
                    <a:pt x="1225" y="267"/>
                  </a:lnTo>
                  <a:lnTo>
                    <a:pt x="1218" y="284"/>
                  </a:lnTo>
                  <a:lnTo>
                    <a:pt x="1211" y="319"/>
                  </a:lnTo>
                  <a:lnTo>
                    <a:pt x="1187" y="343"/>
                  </a:lnTo>
                  <a:lnTo>
                    <a:pt x="1185" y="357"/>
                  </a:lnTo>
                  <a:lnTo>
                    <a:pt x="1189" y="357"/>
                  </a:lnTo>
                  <a:lnTo>
                    <a:pt x="1182" y="367"/>
                  </a:lnTo>
                  <a:lnTo>
                    <a:pt x="1197" y="371"/>
                  </a:lnTo>
                  <a:lnTo>
                    <a:pt x="1192" y="386"/>
                  </a:lnTo>
                  <a:lnTo>
                    <a:pt x="1194" y="393"/>
                  </a:lnTo>
                  <a:lnTo>
                    <a:pt x="1189" y="395"/>
                  </a:lnTo>
                  <a:lnTo>
                    <a:pt x="1189" y="416"/>
                  </a:lnTo>
                  <a:lnTo>
                    <a:pt x="1206" y="419"/>
                  </a:lnTo>
                  <a:lnTo>
                    <a:pt x="1206" y="423"/>
                  </a:lnTo>
                  <a:lnTo>
                    <a:pt x="1211" y="440"/>
                  </a:lnTo>
                  <a:lnTo>
                    <a:pt x="1220" y="445"/>
                  </a:lnTo>
                  <a:lnTo>
                    <a:pt x="1211" y="466"/>
                  </a:lnTo>
                  <a:lnTo>
                    <a:pt x="1194" y="445"/>
                  </a:lnTo>
                  <a:lnTo>
                    <a:pt x="1152" y="414"/>
                  </a:lnTo>
                  <a:lnTo>
                    <a:pt x="1111" y="402"/>
                  </a:lnTo>
                  <a:lnTo>
                    <a:pt x="1104" y="407"/>
                  </a:lnTo>
                  <a:lnTo>
                    <a:pt x="1081" y="376"/>
                  </a:lnTo>
                  <a:lnTo>
                    <a:pt x="1074" y="388"/>
                  </a:lnTo>
                  <a:lnTo>
                    <a:pt x="1074" y="388"/>
                  </a:lnTo>
                  <a:lnTo>
                    <a:pt x="1069" y="388"/>
                  </a:lnTo>
                  <a:lnTo>
                    <a:pt x="1076" y="400"/>
                  </a:lnTo>
                  <a:lnTo>
                    <a:pt x="1078" y="407"/>
                  </a:lnTo>
                  <a:lnTo>
                    <a:pt x="1083" y="407"/>
                  </a:lnTo>
                  <a:lnTo>
                    <a:pt x="1083" y="407"/>
                  </a:lnTo>
                  <a:lnTo>
                    <a:pt x="1090" y="414"/>
                  </a:lnTo>
                  <a:lnTo>
                    <a:pt x="1100" y="409"/>
                  </a:lnTo>
                  <a:lnTo>
                    <a:pt x="1097" y="414"/>
                  </a:lnTo>
                  <a:lnTo>
                    <a:pt x="1107" y="433"/>
                  </a:lnTo>
                  <a:lnTo>
                    <a:pt x="1104" y="442"/>
                  </a:lnTo>
                  <a:lnTo>
                    <a:pt x="1090" y="449"/>
                  </a:lnTo>
                  <a:lnTo>
                    <a:pt x="1092" y="459"/>
                  </a:lnTo>
                  <a:lnTo>
                    <a:pt x="1088" y="461"/>
                  </a:lnTo>
                  <a:lnTo>
                    <a:pt x="1085" y="459"/>
                  </a:lnTo>
                  <a:lnTo>
                    <a:pt x="1088" y="449"/>
                  </a:lnTo>
                  <a:lnTo>
                    <a:pt x="1078" y="435"/>
                  </a:lnTo>
                  <a:lnTo>
                    <a:pt x="1055" y="454"/>
                  </a:lnTo>
                  <a:lnTo>
                    <a:pt x="1029" y="454"/>
                  </a:lnTo>
                  <a:lnTo>
                    <a:pt x="1019" y="468"/>
                  </a:lnTo>
                  <a:lnTo>
                    <a:pt x="1012" y="464"/>
                  </a:lnTo>
                  <a:lnTo>
                    <a:pt x="1010" y="457"/>
                  </a:lnTo>
                  <a:lnTo>
                    <a:pt x="1012" y="445"/>
                  </a:lnTo>
                  <a:lnTo>
                    <a:pt x="1010" y="445"/>
                  </a:lnTo>
                  <a:lnTo>
                    <a:pt x="1017" y="442"/>
                  </a:lnTo>
                  <a:lnTo>
                    <a:pt x="1017" y="438"/>
                  </a:lnTo>
                  <a:lnTo>
                    <a:pt x="1000" y="442"/>
                  </a:lnTo>
                  <a:lnTo>
                    <a:pt x="996" y="447"/>
                  </a:lnTo>
                  <a:lnTo>
                    <a:pt x="998" y="452"/>
                  </a:lnTo>
                  <a:lnTo>
                    <a:pt x="998" y="452"/>
                  </a:lnTo>
                  <a:lnTo>
                    <a:pt x="993" y="445"/>
                  </a:lnTo>
                  <a:lnTo>
                    <a:pt x="984" y="454"/>
                  </a:lnTo>
                  <a:lnTo>
                    <a:pt x="988" y="457"/>
                  </a:lnTo>
                  <a:lnTo>
                    <a:pt x="986" y="459"/>
                  </a:lnTo>
                  <a:lnTo>
                    <a:pt x="984" y="457"/>
                  </a:lnTo>
                  <a:lnTo>
                    <a:pt x="977" y="457"/>
                  </a:lnTo>
                  <a:lnTo>
                    <a:pt x="925" y="492"/>
                  </a:lnTo>
                  <a:lnTo>
                    <a:pt x="920" y="506"/>
                  </a:lnTo>
                  <a:lnTo>
                    <a:pt x="920" y="513"/>
                  </a:lnTo>
                  <a:lnTo>
                    <a:pt x="908" y="523"/>
                  </a:lnTo>
                  <a:lnTo>
                    <a:pt x="906" y="516"/>
                  </a:lnTo>
                  <a:lnTo>
                    <a:pt x="899" y="518"/>
                  </a:lnTo>
                  <a:lnTo>
                    <a:pt x="884" y="497"/>
                  </a:lnTo>
                  <a:lnTo>
                    <a:pt x="889" y="490"/>
                  </a:lnTo>
                  <a:lnTo>
                    <a:pt x="908" y="485"/>
                  </a:lnTo>
                  <a:lnTo>
                    <a:pt x="903" y="468"/>
                  </a:lnTo>
                  <a:lnTo>
                    <a:pt x="894" y="457"/>
                  </a:lnTo>
                  <a:lnTo>
                    <a:pt x="854" y="447"/>
                  </a:lnTo>
                  <a:lnTo>
                    <a:pt x="870" y="466"/>
                  </a:lnTo>
                  <a:lnTo>
                    <a:pt x="868" y="485"/>
                  </a:lnTo>
                  <a:lnTo>
                    <a:pt x="865" y="502"/>
                  </a:lnTo>
                  <a:lnTo>
                    <a:pt x="875" y="516"/>
                  </a:lnTo>
                  <a:lnTo>
                    <a:pt x="868" y="539"/>
                  </a:lnTo>
                  <a:lnTo>
                    <a:pt x="868" y="544"/>
                  </a:lnTo>
                  <a:lnTo>
                    <a:pt x="868" y="542"/>
                  </a:lnTo>
                  <a:lnTo>
                    <a:pt x="863" y="542"/>
                  </a:lnTo>
                  <a:lnTo>
                    <a:pt x="865" y="539"/>
                  </a:lnTo>
                  <a:lnTo>
                    <a:pt x="844" y="528"/>
                  </a:lnTo>
                  <a:lnTo>
                    <a:pt x="832" y="544"/>
                  </a:lnTo>
                  <a:lnTo>
                    <a:pt x="809" y="561"/>
                  </a:lnTo>
                  <a:lnTo>
                    <a:pt x="811" y="573"/>
                  </a:lnTo>
                  <a:lnTo>
                    <a:pt x="823" y="596"/>
                  </a:lnTo>
                  <a:lnTo>
                    <a:pt x="794" y="589"/>
                  </a:lnTo>
                  <a:lnTo>
                    <a:pt x="768" y="575"/>
                  </a:lnTo>
                  <a:lnTo>
                    <a:pt x="761" y="587"/>
                  </a:lnTo>
                  <a:lnTo>
                    <a:pt x="764" y="594"/>
                  </a:lnTo>
                  <a:lnTo>
                    <a:pt x="776" y="606"/>
                  </a:lnTo>
                  <a:lnTo>
                    <a:pt x="783" y="603"/>
                  </a:lnTo>
                  <a:lnTo>
                    <a:pt x="785" y="618"/>
                  </a:lnTo>
                  <a:lnTo>
                    <a:pt x="778" y="620"/>
                  </a:lnTo>
                  <a:lnTo>
                    <a:pt x="761" y="613"/>
                  </a:lnTo>
                  <a:lnTo>
                    <a:pt x="752" y="603"/>
                  </a:lnTo>
                  <a:lnTo>
                    <a:pt x="740" y="601"/>
                  </a:lnTo>
                  <a:lnTo>
                    <a:pt x="742" y="596"/>
                  </a:lnTo>
                  <a:lnTo>
                    <a:pt x="742" y="587"/>
                  </a:lnTo>
                  <a:lnTo>
                    <a:pt x="735" y="573"/>
                  </a:lnTo>
                  <a:lnTo>
                    <a:pt x="740" y="570"/>
                  </a:lnTo>
                  <a:lnTo>
                    <a:pt x="742" y="551"/>
                  </a:lnTo>
                  <a:lnTo>
                    <a:pt x="702" y="511"/>
                  </a:lnTo>
                  <a:lnTo>
                    <a:pt x="705" y="511"/>
                  </a:lnTo>
                  <a:lnTo>
                    <a:pt x="721" y="525"/>
                  </a:lnTo>
                  <a:lnTo>
                    <a:pt x="733" y="525"/>
                  </a:lnTo>
                  <a:lnTo>
                    <a:pt x="733" y="532"/>
                  </a:lnTo>
                  <a:lnTo>
                    <a:pt x="797" y="547"/>
                  </a:lnTo>
                  <a:lnTo>
                    <a:pt x="813" y="539"/>
                  </a:lnTo>
                  <a:lnTo>
                    <a:pt x="832" y="523"/>
                  </a:lnTo>
                  <a:lnTo>
                    <a:pt x="835" y="509"/>
                  </a:lnTo>
                  <a:lnTo>
                    <a:pt x="830" y="504"/>
                  </a:lnTo>
                  <a:lnTo>
                    <a:pt x="828" y="490"/>
                  </a:lnTo>
                  <a:lnTo>
                    <a:pt x="813" y="471"/>
                  </a:lnTo>
                  <a:lnTo>
                    <a:pt x="792" y="464"/>
                  </a:lnTo>
                  <a:lnTo>
                    <a:pt x="757" y="431"/>
                  </a:lnTo>
                  <a:lnTo>
                    <a:pt x="721" y="428"/>
                  </a:lnTo>
                  <a:lnTo>
                    <a:pt x="719" y="419"/>
                  </a:lnTo>
                  <a:lnTo>
                    <a:pt x="716" y="421"/>
                  </a:lnTo>
                  <a:lnTo>
                    <a:pt x="716" y="421"/>
                  </a:lnTo>
                  <a:lnTo>
                    <a:pt x="702" y="416"/>
                  </a:lnTo>
                  <a:lnTo>
                    <a:pt x="702" y="412"/>
                  </a:lnTo>
                  <a:lnTo>
                    <a:pt x="714" y="419"/>
                  </a:lnTo>
                  <a:lnTo>
                    <a:pt x="719" y="409"/>
                  </a:lnTo>
                  <a:lnTo>
                    <a:pt x="695" y="397"/>
                  </a:lnTo>
                  <a:lnTo>
                    <a:pt x="697" y="404"/>
                  </a:lnTo>
                  <a:lnTo>
                    <a:pt x="695" y="404"/>
                  </a:lnTo>
                  <a:lnTo>
                    <a:pt x="693" y="409"/>
                  </a:lnTo>
                  <a:lnTo>
                    <a:pt x="686" y="407"/>
                  </a:lnTo>
                  <a:lnTo>
                    <a:pt x="686" y="404"/>
                  </a:lnTo>
                  <a:lnTo>
                    <a:pt x="683" y="407"/>
                  </a:lnTo>
                  <a:lnTo>
                    <a:pt x="683" y="404"/>
                  </a:lnTo>
                  <a:lnTo>
                    <a:pt x="683" y="407"/>
                  </a:lnTo>
                  <a:lnTo>
                    <a:pt x="669" y="409"/>
                  </a:lnTo>
                  <a:lnTo>
                    <a:pt x="674" y="402"/>
                  </a:lnTo>
                  <a:lnTo>
                    <a:pt x="662" y="395"/>
                  </a:lnTo>
                  <a:lnTo>
                    <a:pt x="674" y="395"/>
                  </a:lnTo>
                  <a:lnTo>
                    <a:pt x="688" y="381"/>
                  </a:lnTo>
                  <a:lnTo>
                    <a:pt x="671" y="364"/>
                  </a:lnTo>
                  <a:lnTo>
                    <a:pt x="664" y="367"/>
                  </a:lnTo>
                  <a:lnTo>
                    <a:pt x="662" y="359"/>
                  </a:lnTo>
                  <a:lnTo>
                    <a:pt x="650" y="364"/>
                  </a:lnTo>
                  <a:lnTo>
                    <a:pt x="652" y="355"/>
                  </a:lnTo>
                  <a:lnTo>
                    <a:pt x="638" y="348"/>
                  </a:lnTo>
                  <a:lnTo>
                    <a:pt x="629" y="376"/>
                  </a:lnTo>
                  <a:lnTo>
                    <a:pt x="626" y="378"/>
                  </a:lnTo>
                  <a:lnTo>
                    <a:pt x="626" y="352"/>
                  </a:lnTo>
                  <a:lnTo>
                    <a:pt x="603" y="393"/>
                  </a:lnTo>
                  <a:lnTo>
                    <a:pt x="603" y="393"/>
                  </a:lnTo>
                  <a:lnTo>
                    <a:pt x="605" y="378"/>
                  </a:lnTo>
                  <a:lnTo>
                    <a:pt x="617" y="359"/>
                  </a:lnTo>
                  <a:lnTo>
                    <a:pt x="619" y="359"/>
                  </a:lnTo>
                  <a:lnTo>
                    <a:pt x="615" y="350"/>
                  </a:lnTo>
                  <a:lnTo>
                    <a:pt x="598" y="355"/>
                  </a:lnTo>
                  <a:lnTo>
                    <a:pt x="600" y="355"/>
                  </a:lnTo>
                  <a:lnTo>
                    <a:pt x="589" y="362"/>
                  </a:lnTo>
                  <a:lnTo>
                    <a:pt x="593" y="369"/>
                  </a:lnTo>
                  <a:lnTo>
                    <a:pt x="589" y="374"/>
                  </a:lnTo>
                  <a:lnTo>
                    <a:pt x="589" y="369"/>
                  </a:lnTo>
                  <a:lnTo>
                    <a:pt x="579" y="364"/>
                  </a:lnTo>
                  <a:lnTo>
                    <a:pt x="586" y="378"/>
                  </a:lnTo>
                  <a:lnTo>
                    <a:pt x="584" y="378"/>
                  </a:lnTo>
                  <a:lnTo>
                    <a:pt x="584" y="378"/>
                  </a:lnTo>
                  <a:lnTo>
                    <a:pt x="582" y="371"/>
                  </a:lnTo>
                  <a:lnTo>
                    <a:pt x="570" y="378"/>
                  </a:lnTo>
                  <a:lnTo>
                    <a:pt x="572" y="381"/>
                  </a:lnTo>
                  <a:lnTo>
                    <a:pt x="563" y="381"/>
                  </a:lnTo>
                  <a:lnTo>
                    <a:pt x="570" y="390"/>
                  </a:lnTo>
                  <a:lnTo>
                    <a:pt x="565" y="390"/>
                  </a:lnTo>
                  <a:lnTo>
                    <a:pt x="558" y="381"/>
                  </a:lnTo>
                  <a:lnTo>
                    <a:pt x="555" y="388"/>
                  </a:lnTo>
                  <a:lnTo>
                    <a:pt x="551" y="378"/>
                  </a:lnTo>
                  <a:lnTo>
                    <a:pt x="551" y="395"/>
                  </a:lnTo>
                  <a:lnTo>
                    <a:pt x="558" y="395"/>
                  </a:lnTo>
                  <a:lnTo>
                    <a:pt x="558" y="404"/>
                  </a:lnTo>
                  <a:lnTo>
                    <a:pt x="546" y="390"/>
                  </a:lnTo>
                  <a:lnTo>
                    <a:pt x="548" y="400"/>
                  </a:lnTo>
                  <a:lnTo>
                    <a:pt x="539" y="402"/>
                  </a:lnTo>
                  <a:lnTo>
                    <a:pt x="539" y="404"/>
                  </a:lnTo>
                  <a:lnTo>
                    <a:pt x="539" y="407"/>
                  </a:lnTo>
                  <a:lnTo>
                    <a:pt x="539" y="414"/>
                  </a:lnTo>
                  <a:lnTo>
                    <a:pt x="537" y="416"/>
                  </a:lnTo>
                  <a:lnTo>
                    <a:pt x="537" y="395"/>
                  </a:lnTo>
                  <a:lnTo>
                    <a:pt x="539" y="395"/>
                  </a:lnTo>
                  <a:lnTo>
                    <a:pt x="537" y="395"/>
                  </a:lnTo>
                  <a:lnTo>
                    <a:pt x="544" y="397"/>
                  </a:lnTo>
                  <a:lnTo>
                    <a:pt x="544" y="381"/>
                  </a:lnTo>
                  <a:lnTo>
                    <a:pt x="537" y="395"/>
                  </a:lnTo>
                  <a:lnTo>
                    <a:pt x="529" y="390"/>
                  </a:lnTo>
                  <a:lnTo>
                    <a:pt x="527" y="386"/>
                  </a:lnTo>
                  <a:lnTo>
                    <a:pt x="525" y="388"/>
                  </a:lnTo>
                  <a:lnTo>
                    <a:pt x="527" y="395"/>
                  </a:lnTo>
                  <a:lnTo>
                    <a:pt x="513" y="393"/>
                  </a:lnTo>
                  <a:lnTo>
                    <a:pt x="518" y="404"/>
                  </a:lnTo>
                  <a:lnTo>
                    <a:pt x="506" y="407"/>
                  </a:lnTo>
                  <a:lnTo>
                    <a:pt x="503" y="416"/>
                  </a:lnTo>
                  <a:lnTo>
                    <a:pt x="508" y="416"/>
                  </a:lnTo>
                  <a:lnTo>
                    <a:pt x="513" y="423"/>
                  </a:lnTo>
                  <a:lnTo>
                    <a:pt x="513" y="426"/>
                  </a:lnTo>
                  <a:lnTo>
                    <a:pt x="508" y="423"/>
                  </a:lnTo>
                  <a:lnTo>
                    <a:pt x="508" y="419"/>
                  </a:lnTo>
                  <a:lnTo>
                    <a:pt x="503" y="419"/>
                  </a:lnTo>
                  <a:lnTo>
                    <a:pt x="503" y="421"/>
                  </a:lnTo>
                  <a:lnTo>
                    <a:pt x="496" y="412"/>
                  </a:lnTo>
                  <a:lnTo>
                    <a:pt x="487" y="423"/>
                  </a:lnTo>
                  <a:lnTo>
                    <a:pt x="485" y="428"/>
                  </a:lnTo>
                  <a:lnTo>
                    <a:pt x="487" y="431"/>
                  </a:lnTo>
                  <a:lnTo>
                    <a:pt x="485" y="440"/>
                  </a:lnTo>
                  <a:lnTo>
                    <a:pt x="496" y="435"/>
                  </a:lnTo>
                  <a:lnTo>
                    <a:pt x="494" y="438"/>
                  </a:lnTo>
                  <a:lnTo>
                    <a:pt x="496" y="440"/>
                  </a:lnTo>
                  <a:lnTo>
                    <a:pt x="496" y="440"/>
                  </a:lnTo>
                  <a:lnTo>
                    <a:pt x="496" y="445"/>
                  </a:lnTo>
                  <a:lnTo>
                    <a:pt x="485" y="452"/>
                  </a:lnTo>
                  <a:lnTo>
                    <a:pt x="485" y="445"/>
                  </a:lnTo>
                  <a:lnTo>
                    <a:pt x="477" y="440"/>
                  </a:lnTo>
                  <a:lnTo>
                    <a:pt x="475" y="445"/>
                  </a:lnTo>
                  <a:lnTo>
                    <a:pt x="470" y="438"/>
                  </a:lnTo>
                  <a:lnTo>
                    <a:pt x="473" y="440"/>
                  </a:lnTo>
                  <a:lnTo>
                    <a:pt x="482" y="421"/>
                  </a:lnTo>
                  <a:lnTo>
                    <a:pt x="470" y="428"/>
                  </a:lnTo>
                  <a:lnTo>
                    <a:pt x="466" y="438"/>
                  </a:lnTo>
                  <a:lnTo>
                    <a:pt x="468" y="438"/>
                  </a:lnTo>
                  <a:lnTo>
                    <a:pt x="466" y="449"/>
                  </a:lnTo>
                  <a:lnTo>
                    <a:pt x="461" y="438"/>
                  </a:lnTo>
                  <a:lnTo>
                    <a:pt x="459" y="438"/>
                  </a:lnTo>
                  <a:lnTo>
                    <a:pt x="459" y="442"/>
                  </a:lnTo>
                  <a:lnTo>
                    <a:pt x="447" y="452"/>
                  </a:lnTo>
                  <a:lnTo>
                    <a:pt x="463" y="452"/>
                  </a:lnTo>
                  <a:lnTo>
                    <a:pt x="463" y="457"/>
                  </a:lnTo>
                  <a:lnTo>
                    <a:pt x="449" y="466"/>
                  </a:lnTo>
                  <a:lnTo>
                    <a:pt x="451" y="471"/>
                  </a:lnTo>
                  <a:lnTo>
                    <a:pt x="468" y="461"/>
                  </a:lnTo>
                  <a:lnTo>
                    <a:pt x="468" y="468"/>
                  </a:lnTo>
                  <a:lnTo>
                    <a:pt x="480" y="457"/>
                  </a:lnTo>
                  <a:lnTo>
                    <a:pt x="494" y="459"/>
                  </a:lnTo>
                  <a:lnTo>
                    <a:pt x="492" y="461"/>
                  </a:lnTo>
                  <a:lnTo>
                    <a:pt x="477" y="459"/>
                  </a:lnTo>
                  <a:lnTo>
                    <a:pt x="480" y="476"/>
                  </a:lnTo>
                  <a:lnTo>
                    <a:pt x="477" y="476"/>
                  </a:lnTo>
                  <a:lnTo>
                    <a:pt x="475" y="464"/>
                  </a:lnTo>
                  <a:lnTo>
                    <a:pt x="466" y="480"/>
                  </a:lnTo>
                  <a:lnTo>
                    <a:pt x="468" y="485"/>
                  </a:lnTo>
                  <a:lnTo>
                    <a:pt x="461" y="492"/>
                  </a:lnTo>
                  <a:lnTo>
                    <a:pt x="454" y="492"/>
                  </a:lnTo>
                  <a:lnTo>
                    <a:pt x="449" y="511"/>
                  </a:lnTo>
                  <a:lnTo>
                    <a:pt x="435" y="521"/>
                  </a:lnTo>
                  <a:lnTo>
                    <a:pt x="435" y="528"/>
                  </a:lnTo>
                  <a:lnTo>
                    <a:pt x="435" y="528"/>
                  </a:lnTo>
                  <a:lnTo>
                    <a:pt x="432" y="530"/>
                  </a:lnTo>
                  <a:lnTo>
                    <a:pt x="437" y="537"/>
                  </a:lnTo>
                  <a:lnTo>
                    <a:pt x="425" y="549"/>
                  </a:lnTo>
                  <a:lnTo>
                    <a:pt x="428" y="551"/>
                  </a:lnTo>
                  <a:lnTo>
                    <a:pt x="428" y="551"/>
                  </a:lnTo>
                  <a:lnTo>
                    <a:pt x="428" y="556"/>
                  </a:lnTo>
                  <a:lnTo>
                    <a:pt x="423" y="558"/>
                  </a:lnTo>
                  <a:lnTo>
                    <a:pt x="423" y="561"/>
                  </a:lnTo>
                  <a:lnTo>
                    <a:pt x="423" y="558"/>
                  </a:lnTo>
                  <a:lnTo>
                    <a:pt x="416" y="577"/>
                  </a:lnTo>
                  <a:lnTo>
                    <a:pt x="423" y="573"/>
                  </a:lnTo>
                  <a:lnTo>
                    <a:pt x="423" y="575"/>
                  </a:lnTo>
                  <a:lnTo>
                    <a:pt x="409" y="582"/>
                  </a:lnTo>
                  <a:lnTo>
                    <a:pt x="406" y="589"/>
                  </a:lnTo>
                  <a:lnTo>
                    <a:pt x="409" y="592"/>
                  </a:lnTo>
                  <a:lnTo>
                    <a:pt x="409" y="594"/>
                  </a:lnTo>
                  <a:lnTo>
                    <a:pt x="404" y="592"/>
                  </a:lnTo>
                  <a:lnTo>
                    <a:pt x="390" y="608"/>
                  </a:lnTo>
                  <a:lnTo>
                    <a:pt x="390" y="613"/>
                  </a:lnTo>
                  <a:lnTo>
                    <a:pt x="385" y="618"/>
                  </a:lnTo>
                  <a:lnTo>
                    <a:pt x="388" y="622"/>
                  </a:lnTo>
                  <a:lnTo>
                    <a:pt x="383" y="627"/>
                  </a:lnTo>
                  <a:lnTo>
                    <a:pt x="376" y="620"/>
                  </a:lnTo>
                  <a:lnTo>
                    <a:pt x="369" y="627"/>
                  </a:lnTo>
                  <a:lnTo>
                    <a:pt x="369" y="629"/>
                  </a:lnTo>
                  <a:lnTo>
                    <a:pt x="373" y="629"/>
                  </a:lnTo>
                  <a:lnTo>
                    <a:pt x="369" y="632"/>
                  </a:lnTo>
                  <a:lnTo>
                    <a:pt x="354" y="644"/>
                  </a:lnTo>
                  <a:lnTo>
                    <a:pt x="345" y="651"/>
                  </a:lnTo>
                  <a:lnTo>
                    <a:pt x="354" y="655"/>
                  </a:lnTo>
                  <a:lnTo>
                    <a:pt x="354" y="658"/>
                  </a:lnTo>
                  <a:lnTo>
                    <a:pt x="335" y="658"/>
                  </a:lnTo>
                  <a:lnTo>
                    <a:pt x="340" y="663"/>
                  </a:lnTo>
                  <a:lnTo>
                    <a:pt x="340" y="665"/>
                  </a:lnTo>
                  <a:lnTo>
                    <a:pt x="338" y="663"/>
                  </a:lnTo>
                  <a:lnTo>
                    <a:pt x="335" y="667"/>
                  </a:lnTo>
                  <a:lnTo>
                    <a:pt x="338" y="663"/>
                  </a:lnTo>
                  <a:lnTo>
                    <a:pt x="328" y="665"/>
                  </a:lnTo>
                  <a:lnTo>
                    <a:pt x="333" y="672"/>
                  </a:lnTo>
                  <a:lnTo>
                    <a:pt x="321" y="670"/>
                  </a:lnTo>
                  <a:lnTo>
                    <a:pt x="321" y="682"/>
                  </a:lnTo>
                  <a:lnTo>
                    <a:pt x="326" y="682"/>
                  </a:lnTo>
                  <a:lnTo>
                    <a:pt x="317" y="684"/>
                  </a:lnTo>
                  <a:lnTo>
                    <a:pt x="321" y="689"/>
                  </a:lnTo>
                  <a:lnTo>
                    <a:pt x="319" y="693"/>
                  </a:lnTo>
                  <a:lnTo>
                    <a:pt x="319" y="703"/>
                  </a:lnTo>
                  <a:lnTo>
                    <a:pt x="333" y="703"/>
                  </a:lnTo>
                  <a:lnTo>
                    <a:pt x="317" y="708"/>
                  </a:lnTo>
                  <a:lnTo>
                    <a:pt x="321" y="710"/>
                  </a:lnTo>
                  <a:lnTo>
                    <a:pt x="321" y="710"/>
                  </a:lnTo>
                  <a:lnTo>
                    <a:pt x="314" y="708"/>
                  </a:lnTo>
                  <a:lnTo>
                    <a:pt x="321" y="719"/>
                  </a:lnTo>
                  <a:lnTo>
                    <a:pt x="326" y="719"/>
                  </a:lnTo>
                  <a:lnTo>
                    <a:pt x="321" y="724"/>
                  </a:lnTo>
                  <a:lnTo>
                    <a:pt x="324" y="734"/>
                  </a:lnTo>
                  <a:lnTo>
                    <a:pt x="326" y="731"/>
                  </a:lnTo>
                  <a:lnTo>
                    <a:pt x="326" y="731"/>
                  </a:lnTo>
                  <a:lnTo>
                    <a:pt x="324" y="734"/>
                  </a:lnTo>
                  <a:lnTo>
                    <a:pt x="326" y="741"/>
                  </a:lnTo>
                  <a:lnTo>
                    <a:pt x="328" y="741"/>
                  </a:lnTo>
                  <a:lnTo>
                    <a:pt x="333" y="741"/>
                  </a:lnTo>
                  <a:lnTo>
                    <a:pt x="321" y="748"/>
                  </a:lnTo>
                  <a:lnTo>
                    <a:pt x="324" y="755"/>
                  </a:lnTo>
                  <a:lnTo>
                    <a:pt x="335" y="750"/>
                  </a:lnTo>
                  <a:lnTo>
                    <a:pt x="333" y="762"/>
                  </a:lnTo>
                  <a:lnTo>
                    <a:pt x="326" y="760"/>
                  </a:lnTo>
                  <a:lnTo>
                    <a:pt x="326" y="772"/>
                  </a:lnTo>
                  <a:lnTo>
                    <a:pt x="338" y="783"/>
                  </a:lnTo>
                  <a:lnTo>
                    <a:pt x="343" y="781"/>
                  </a:lnTo>
                  <a:lnTo>
                    <a:pt x="340" y="788"/>
                  </a:lnTo>
                  <a:lnTo>
                    <a:pt x="357" y="788"/>
                  </a:lnTo>
                  <a:lnTo>
                    <a:pt x="378" y="774"/>
                  </a:lnTo>
                  <a:lnTo>
                    <a:pt x="385" y="762"/>
                  </a:lnTo>
                  <a:lnTo>
                    <a:pt x="392" y="764"/>
                  </a:lnTo>
                  <a:lnTo>
                    <a:pt x="397" y="755"/>
                  </a:lnTo>
                  <a:lnTo>
                    <a:pt x="397" y="748"/>
                  </a:lnTo>
                  <a:lnTo>
                    <a:pt x="397" y="750"/>
                  </a:lnTo>
                  <a:lnTo>
                    <a:pt x="397" y="757"/>
                  </a:lnTo>
                  <a:lnTo>
                    <a:pt x="404" y="760"/>
                  </a:lnTo>
                  <a:lnTo>
                    <a:pt x="404" y="762"/>
                  </a:lnTo>
                  <a:lnTo>
                    <a:pt x="404" y="776"/>
                  </a:lnTo>
                  <a:lnTo>
                    <a:pt x="406" y="783"/>
                  </a:lnTo>
                  <a:lnTo>
                    <a:pt x="409" y="783"/>
                  </a:lnTo>
                  <a:lnTo>
                    <a:pt x="406" y="786"/>
                  </a:lnTo>
                  <a:lnTo>
                    <a:pt x="411" y="788"/>
                  </a:lnTo>
                  <a:lnTo>
                    <a:pt x="411" y="795"/>
                  </a:lnTo>
                  <a:lnTo>
                    <a:pt x="414" y="795"/>
                  </a:lnTo>
                  <a:lnTo>
                    <a:pt x="414" y="805"/>
                  </a:lnTo>
                  <a:lnTo>
                    <a:pt x="428" y="826"/>
                  </a:lnTo>
                  <a:lnTo>
                    <a:pt x="423" y="828"/>
                  </a:lnTo>
                  <a:lnTo>
                    <a:pt x="425" y="833"/>
                  </a:lnTo>
                  <a:lnTo>
                    <a:pt x="421" y="835"/>
                  </a:lnTo>
                  <a:lnTo>
                    <a:pt x="423" y="835"/>
                  </a:lnTo>
                  <a:lnTo>
                    <a:pt x="416" y="840"/>
                  </a:lnTo>
                  <a:lnTo>
                    <a:pt x="409" y="838"/>
                  </a:lnTo>
                  <a:lnTo>
                    <a:pt x="411" y="843"/>
                  </a:lnTo>
                  <a:lnTo>
                    <a:pt x="402" y="847"/>
                  </a:lnTo>
                  <a:lnTo>
                    <a:pt x="406" y="852"/>
                  </a:lnTo>
                  <a:lnTo>
                    <a:pt x="409" y="862"/>
                  </a:lnTo>
                  <a:lnTo>
                    <a:pt x="414" y="862"/>
                  </a:lnTo>
                  <a:lnTo>
                    <a:pt x="414" y="864"/>
                  </a:lnTo>
                  <a:lnTo>
                    <a:pt x="414" y="862"/>
                  </a:lnTo>
                  <a:lnTo>
                    <a:pt x="414" y="864"/>
                  </a:lnTo>
                  <a:lnTo>
                    <a:pt x="414" y="866"/>
                  </a:lnTo>
                  <a:lnTo>
                    <a:pt x="414" y="866"/>
                  </a:lnTo>
                  <a:lnTo>
                    <a:pt x="414" y="866"/>
                  </a:lnTo>
                  <a:lnTo>
                    <a:pt x="409" y="864"/>
                  </a:lnTo>
                  <a:lnTo>
                    <a:pt x="404" y="866"/>
                  </a:lnTo>
                  <a:lnTo>
                    <a:pt x="404" y="864"/>
                  </a:lnTo>
                  <a:lnTo>
                    <a:pt x="404" y="864"/>
                  </a:lnTo>
                  <a:lnTo>
                    <a:pt x="404" y="859"/>
                  </a:lnTo>
                  <a:lnTo>
                    <a:pt x="399" y="847"/>
                  </a:lnTo>
                  <a:lnTo>
                    <a:pt x="392" y="850"/>
                  </a:lnTo>
                  <a:lnTo>
                    <a:pt x="388" y="850"/>
                  </a:lnTo>
                  <a:lnTo>
                    <a:pt x="388" y="850"/>
                  </a:lnTo>
                  <a:lnTo>
                    <a:pt x="388" y="850"/>
                  </a:lnTo>
                  <a:lnTo>
                    <a:pt x="390" y="850"/>
                  </a:lnTo>
                  <a:lnTo>
                    <a:pt x="390" y="845"/>
                  </a:lnTo>
                  <a:lnTo>
                    <a:pt x="397" y="843"/>
                  </a:lnTo>
                  <a:lnTo>
                    <a:pt x="397" y="838"/>
                  </a:lnTo>
                  <a:lnTo>
                    <a:pt x="397" y="840"/>
                  </a:lnTo>
                  <a:lnTo>
                    <a:pt x="404" y="833"/>
                  </a:lnTo>
                  <a:lnTo>
                    <a:pt x="404" y="826"/>
                  </a:lnTo>
                  <a:lnTo>
                    <a:pt x="395" y="826"/>
                  </a:lnTo>
                  <a:lnTo>
                    <a:pt x="397" y="821"/>
                  </a:lnTo>
                  <a:lnTo>
                    <a:pt x="395" y="821"/>
                  </a:lnTo>
                  <a:lnTo>
                    <a:pt x="399" y="807"/>
                  </a:lnTo>
                  <a:lnTo>
                    <a:pt x="397" y="793"/>
                  </a:lnTo>
                  <a:lnTo>
                    <a:pt x="364" y="817"/>
                  </a:lnTo>
                  <a:lnTo>
                    <a:pt x="362" y="831"/>
                  </a:lnTo>
                  <a:lnTo>
                    <a:pt x="362" y="852"/>
                  </a:lnTo>
                  <a:lnTo>
                    <a:pt x="369" y="857"/>
                  </a:lnTo>
                  <a:lnTo>
                    <a:pt x="369" y="864"/>
                  </a:lnTo>
                  <a:lnTo>
                    <a:pt x="369" y="864"/>
                  </a:lnTo>
                  <a:lnTo>
                    <a:pt x="369" y="866"/>
                  </a:lnTo>
                  <a:lnTo>
                    <a:pt x="369" y="869"/>
                  </a:lnTo>
                  <a:lnTo>
                    <a:pt x="371" y="869"/>
                  </a:lnTo>
                  <a:lnTo>
                    <a:pt x="373" y="876"/>
                  </a:lnTo>
                  <a:lnTo>
                    <a:pt x="369" y="880"/>
                  </a:lnTo>
                  <a:lnTo>
                    <a:pt x="376" y="892"/>
                  </a:lnTo>
                  <a:lnTo>
                    <a:pt x="369" y="892"/>
                  </a:lnTo>
                  <a:lnTo>
                    <a:pt x="369" y="899"/>
                  </a:lnTo>
                  <a:lnTo>
                    <a:pt x="366" y="899"/>
                  </a:lnTo>
                  <a:lnTo>
                    <a:pt x="364" y="897"/>
                  </a:lnTo>
                  <a:lnTo>
                    <a:pt x="359" y="895"/>
                  </a:lnTo>
                  <a:lnTo>
                    <a:pt x="352" y="897"/>
                  </a:lnTo>
                  <a:lnTo>
                    <a:pt x="347" y="902"/>
                  </a:lnTo>
                  <a:lnTo>
                    <a:pt x="345" y="899"/>
                  </a:lnTo>
                  <a:lnTo>
                    <a:pt x="326" y="907"/>
                  </a:lnTo>
                  <a:lnTo>
                    <a:pt x="326" y="907"/>
                  </a:lnTo>
                  <a:lnTo>
                    <a:pt x="319" y="907"/>
                  </a:lnTo>
                  <a:lnTo>
                    <a:pt x="317" y="914"/>
                  </a:lnTo>
                  <a:lnTo>
                    <a:pt x="319" y="916"/>
                  </a:lnTo>
                  <a:lnTo>
                    <a:pt x="307" y="937"/>
                  </a:lnTo>
                  <a:lnTo>
                    <a:pt x="309" y="944"/>
                  </a:lnTo>
                  <a:lnTo>
                    <a:pt x="300" y="947"/>
                  </a:lnTo>
                  <a:lnTo>
                    <a:pt x="305" y="949"/>
                  </a:lnTo>
                  <a:lnTo>
                    <a:pt x="300" y="949"/>
                  </a:lnTo>
                  <a:lnTo>
                    <a:pt x="300" y="949"/>
                  </a:lnTo>
                  <a:lnTo>
                    <a:pt x="298" y="949"/>
                  </a:lnTo>
                  <a:lnTo>
                    <a:pt x="293" y="949"/>
                  </a:lnTo>
                  <a:lnTo>
                    <a:pt x="295" y="951"/>
                  </a:lnTo>
                  <a:lnTo>
                    <a:pt x="288" y="956"/>
                  </a:lnTo>
                  <a:lnTo>
                    <a:pt x="274" y="959"/>
                  </a:lnTo>
                  <a:lnTo>
                    <a:pt x="272" y="975"/>
                  </a:lnTo>
                  <a:lnTo>
                    <a:pt x="255" y="985"/>
                  </a:lnTo>
                  <a:lnTo>
                    <a:pt x="253" y="992"/>
                  </a:lnTo>
                  <a:lnTo>
                    <a:pt x="239" y="992"/>
                  </a:lnTo>
                  <a:lnTo>
                    <a:pt x="234" y="987"/>
                  </a:lnTo>
                  <a:lnTo>
                    <a:pt x="224" y="985"/>
                  </a:lnTo>
                  <a:lnTo>
                    <a:pt x="229" y="1008"/>
                  </a:lnTo>
                  <a:lnTo>
                    <a:pt x="215" y="1011"/>
                  </a:lnTo>
                  <a:lnTo>
                    <a:pt x="203" y="1006"/>
                  </a:lnTo>
                  <a:lnTo>
                    <a:pt x="184" y="1011"/>
                  </a:lnTo>
                  <a:lnTo>
                    <a:pt x="182" y="1020"/>
                  </a:lnTo>
                  <a:lnTo>
                    <a:pt x="184" y="1018"/>
                  </a:lnTo>
                  <a:lnTo>
                    <a:pt x="184" y="1020"/>
                  </a:lnTo>
                  <a:lnTo>
                    <a:pt x="186" y="1020"/>
                  </a:lnTo>
                  <a:lnTo>
                    <a:pt x="182" y="1020"/>
                  </a:lnTo>
                  <a:lnTo>
                    <a:pt x="191" y="1030"/>
                  </a:lnTo>
                  <a:lnTo>
                    <a:pt x="196" y="1030"/>
                  </a:lnTo>
                  <a:lnTo>
                    <a:pt x="215" y="1034"/>
                  </a:lnTo>
                  <a:lnTo>
                    <a:pt x="215" y="1039"/>
                  </a:lnTo>
                  <a:lnTo>
                    <a:pt x="220" y="1041"/>
                  </a:lnTo>
                  <a:lnTo>
                    <a:pt x="222" y="1049"/>
                  </a:lnTo>
                  <a:lnTo>
                    <a:pt x="224" y="1056"/>
                  </a:lnTo>
                  <a:lnTo>
                    <a:pt x="234" y="1060"/>
                  </a:lnTo>
                  <a:lnTo>
                    <a:pt x="234" y="1070"/>
                  </a:lnTo>
                  <a:lnTo>
                    <a:pt x="236" y="1075"/>
                  </a:lnTo>
                  <a:lnTo>
                    <a:pt x="234" y="1091"/>
                  </a:lnTo>
                  <a:lnTo>
                    <a:pt x="236" y="1091"/>
                  </a:lnTo>
                  <a:lnTo>
                    <a:pt x="231" y="1113"/>
                  </a:lnTo>
                  <a:lnTo>
                    <a:pt x="227" y="1115"/>
                  </a:lnTo>
                  <a:lnTo>
                    <a:pt x="137" y="1110"/>
                  </a:lnTo>
                  <a:lnTo>
                    <a:pt x="132" y="1117"/>
                  </a:lnTo>
                  <a:lnTo>
                    <a:pt x="125" y="1117"/>
                  </a:lnTo>
                  <a:lnTo>
                    <a:pt x="120" y="1124"/>
                  </a:lnTo>
                  <a:lnTo>
                    <a:pt x="125" y="1131"/>
                  </a:lnTo>
                  <a:lnTo>
                    <a:pt x="125" y="1134"/>
                  </a:lnTo>
                  <a:lnTo>
                    <a:pt x="127" y="1141"/>
                  </a:lnTo>
                  <a:lnTo>
                    <a:pt x="127" y="1141"/>
                  </a:lnTo>
                  <a:lnTo>
                    <a:pt x="127" y="1146"/>
                  </a:lnTo>
                  <a:lnTo>
                    <a:pt x="125" y="1146"/>
                  </a:lnTo>
                  <a:lnTo>
                    <a:pt x="127" y="1146"/>
                  </a:lnTo>
                  <a:lnTo>
                    <a:pt x="125" y="1150"/>
                  </a:lnTo>
                  <a:lnTo>
                    <a:pt x="127" y="1150"/>
                  </a:lnTo>
                  <a:lnTo>
                    <a:pt x="127" y="1162"/>
                  </a:lnTo>
                  <a:lnTo>
                    <a:pt x="118" y="1203"/>
                  </a:lnTo>
                  <a:lnTo>
                    <a:pt x="123" y="1210"/>
                  </a:lnTo>
                  <a:lnTo>
                    <a:pt x="127" y="1210"/>
                  </a:lnTo>
                  <a:lnTo>
                    <a:pt x="125" y="1236"/>
                  </a:lnTo>
                  <a:lnTo>
                    <a:pt x="149" y="1231"/>
                  </a:lnTo>
                  <a:lnTo>
                    <a:pt x="158" y="1233"/>
                  </a:lnTo>
                  <a:lnTo>
                    <a:pt x="165" y="1247"/>
                  </a:lnTo>
                  <a:lnTo>
                    <a:pt x="177" y="1252"/>
                  </a:lnTo>
                  <a:lnTo>
                    <a:pt x="168" y="1257"/>
                  </a:lnTo>
                  <a:lnTo>
                    <a:pt x="156" y="1283"/>
                  </a:lnTo>
                  <a:lnTo>
                    <a:pt x="132" y="1300"/>
                  </a:lnTo>
                  <a:lnTo>
                    <a:pt x="120" y="1311"/>
                  </a:lnTo>
                  <a:lnTo>
                    <a:pt x="120" y="1319"/>
                  </a:lnTo>
                  <a:lnTo>
                    <a:pt x="111" y="1330"/>
                  </a:lnTo>
                  <a:lnTo>
                    <a:pt x="111" y="1342"/>
                  </a:lnTo>
                  <a:lnTo>
                    <a:pt x="113" y="1352"/>
                  </a:lnTo>
                  <a:lnTo>
                    <a:pt x="108" y="1359"/>
                  </a:lnTo>
                  <a:lnTo>
                    <a:pt x="104" y="1366"/>
                  </a:lnTo>
                  <a:lnTo>
                    <a:pt x="87" y="1380"/>
                  </a:lnTo>
                  <a:lnTo>
                    <a:pt x="68" y="1385"/>
                  </a:lnTo>
                  <a:lnTo>
                    <a:pt x="68" y="1390"/>
                  </a:lnTo>
                  <a:lnTo>
                    <a:pt x="61" y="1401"/>
                  </a:lnTo>
                  <a:lnTo>
                    <a:pt x="47" y="1413"/>
                  </a:lnTo>
                  <a:lnTo>
                    <a:pt x="40" y="1430"/>
                  </a:lnTo>
                  <a:lnTo>
                    <a:pt x="28" y="1446"/>
                  </a:lnTo>
                  <a:lnTo>
                    <a:pt x="19" y="1470"/>
                  </a:lnTo>
                  <a:lnTo>
                    <a:pt x="14" y="1472"/>
                  </a:lnTo>
                  <a:lnTo>
                    <a:pt x="11" y="1491"/>
                  </a:lnTo>
                  <a:lnTo>
                    <a:pt x="11" y="1494"/>
                  </a:lnTo>
                  <a:lnTo>
                    <a:pt x="14" y="1494"/>
                  </a:lnTo>
                  <a:lnTo>
                    <a:pt x="14" y="1494"/>
                  </a:lnTo>
                  <a:lnTo>
                    <a:pt x="21" y="1503"/>
                  </a:lnTo>
                  <a:lnTo>
                    <a:pt x="21" y="1510"/>
                  </a:lnTo>
                  <a:lnTo>
                    <a:pt x="16" y="1515"/>
                  </a:lnTo>
                  <a:lnTo>
                    <a:pt x="23" y="1529"/>
                  </a:lnTo>
                  <a:lnTo>
                    <a:pt x="23" y="1541"/>
                  </a:lnTo>
                  <a:lnTo>
                    <a:pt x="16" y="1565"/>
                  </a:lnTo>
                  <a:lnTo>
                    <a:pt x="16" y="1565"/>
                  </a:lnTo>
                  <a:lnTo>
                    <a:pt x="16" y="1570"/>
                  </a:lnTo>
                  <a:lnTo>
                    <a:pt x="11" y="1577"/>
                  </a:lnTo>
                  <a:lnTo>
                    <a:pt x="0" y="1584"/>
                  </a:lnTo>
                  <a:lnTo>
                    <a:pt x="7" y="1586"/>
                  </a:lnTo>
                  <a:lnTo>
                    <a:pt x="16" y="1600"/>
                  </a:lnTo>
                  <a:lnTo>
                    <a:pt x="11" y="1605"/>
                  </a:lnTo>
                  <a:lnTo>
                    <a:pt x="14" y="1610"/>
                  </a:lnTo>
                  <a:lnTo>
                    <a:pt x="14" y="1617"/>
                  </a:lnTo>
                  <a:lnTo>
                    <a:pt x="9" y="1617"/>
                  </a:lnTo>
                  <a:lnTo>
                    <a:pt x="14" y="1619"/>
                  </a:lnTo>
                  <a:lnTo>
                    <a:pt x="14" y="1619"/>
                  </a:lnTo>
                  <a:lnTo>
                    <a:pt x="14" y="1619"/>
                  </a:lnTo>
                  <a:lnTo>
                    <a:pt x="28" y="1631"/>
                  </a:lnTo>
                  <a:lnTo>
                    <a:pt x="30" y="1631"/>
                  </a:lnTo>
                  <a:lnTo>
                    <a:pt x="33" y="1638"/>
                  </a:lnTo>
                  <a:lnTo>
                    <a:pt x="37" y="1641"/>
                  </a:lnTo>
                  <a:lnTo>
                    <a:pt x="40" y="1645"/>
                  </a:lnTo>
                  <a:lnTo>
                    <a:pt x="42" y="1643"/>
                  </a:lnTo>
                  <a:lnTo>
                    <a:pt x="47" y="1652"/>
                  </a:lnTo>
                  <a:lnTo>
                    <a:pt x="54" y="1655"/>
                  </a:lnTo>
                  <a:lnTo>
                    <a:pt x="61" y="1667"/>
                  </a:lnTo>
                  <a:lnTo>
                    <a:pt x="63" y="1674"/>
                  </a:lnTo>
                  <a:lnTo>
                    <a:pt x="61" y="1676"/>
                  </a:lnTo>
                  <a:lnTo>
                    <a:pt x="68" y="1686"/>
                  </a:lnTo>
                  <a:lnTo>
                    <a:pt x="71" y="1688"/>
                  </a:lnTo>
                  <a:lnTo>
                    <a:pt x="66" y="1688"/>
                  </a:lnTo>
                  <a:lnTo>
                    <a:pt x="71" y="1693"/>
                  </a:lnTo>
                  <a:lnTo>
                    <a:pt x="75" y="1690"/>
                  </a:lnTo>
                  <a:lnTo>
                    <a:pt x="75" y="1693"/>
                  </a:lnTo>
                  <a:lnTo>
                    <a:pt x="87" y="1697"/>
                  </a:lnTo>
                  <a:lnTo>
                    <a:pt x="118" y="1723"/>
                  </a:lnTo>
                  <a:lnTo>
                    <a:pt x="142" y="1733"/>
                  </a:lnTo>
                  <a:lnTo>
                    <a:pt x="142" y="1735"/>
                  </a:lnTo>
                  <a:lnTo>
                    <a:pt x="144" y="1735"/>
                  </a:lnTo>
                  <a:lnTo>
                    <a:pt x="146" y="1735"/>
                  </a:lnTo>
                  <a:lnTo>
                    <a:pt x="146" y="1735"/>
                  </a:lnTo>
                  <a:lnTo>
                    <a:pt x="149" y="1735"/>
                  </a:lnTo>
                  <a:lnTo>
                    <a:pt x="165" y="1728"/>
                  </a:lnTo>
                  <a:lnTo>
                    <a:pt x="184" y="1723"/>
                  </a:lnTo>
                  <a:lnTo>
                    <a:pt x="205" y="1723"/>
                  </a:lnTo>
                  <a:lnTo>
                    <a:pt x="222" y="1731"/>
                  </a:lnTo>
                  <a:lnTo>
                    <a:pt x="253" y="1716"/>
                  </a:lnTo>
                  <a:lnTo>
                    <a:pt x="265" y="1716"/>
                  </a:lnTo>
                  <a:lnTo>
                    <a:pt x="269" y="1712"/>
                  </a:lnTo>
                  <a:lnTo>
                    <a:pt x="279" y="1709"/>
                  </a:lnTo>
                  <a:lnTo>
                    <a:pt x="291" y="1707"/>
                  </a:lnTo>
                  <a:lnTo>
                    <a:pt x="309" y="1707"/>
                  </a:lnTo>
                  <a:lnTo>
                    <a:pt x="317" y="1709"/>
                  </a:lnTo>
                  <a:lnTo>
                    <a:pt x="319" y="1714"/>
                  </a:lnTo>
                  <a:lnTo>
                    <a:pt x="326" y="1719"/>
                  </a:lnTo>
                  <a:lnTo>
                    <a:pt x="326" y="1728"/>
                  </a:lnTo>
                  <a:lnTo>
                    <a:pt x="338" y="1738"/>
                  </a:lnTo>
                  <a:lnTo>
                    <a:pt x="347" y="1735"/>
                  </a:lnTo>
                  <a:lnTo>
                    <a:pt x="350" y="1731"/>
                  </a:lnTo>
                  <a:lnTo>
                    <a:pt x="366" y="1733"/>
                  </a:lnTo>
                  <a:lnTo>
                    <a:pt x="366" y="1731"/>
                  </a:lnTo>
                  <a:lnTo>
                    <a:pt x="369" y="1733"/>
                  </a:lnTo>
                  <a:lnTo>
                    <a:pt x="373" y="1733"/>
                  </a:lnTo>
                  <a:lnTo>
                    <a:pt x="376" y="1738"/>
                  </a:lnTo>
                  <a:lnTo>
                    <a:pt x="383" y="1740"/>
                  </a:lnTo>
                  <a:lnTo>
                    <a:pt x="383" y="1742"/>
                  </a:lnTo>
                  <a:lnTo>
                    <a:pt x="388" y="1750"/>
                  </a:lnTo>
                  <a:lnTo>
                    <a:pt x="383" y="1764"/>
                  </a:lnTo>
                  <a:lnTo>
                    <a:pt x="380" y="1778"/>
                  </a:lnTo>
                  <a:lnTo>
                    <a:pt x="383" y="1780"/>
                  </a:lnTo>
                  <a:lnTo>
                    <a:pt x="383" y="1783"/>
                  </a:lnTo>
                  <a:lnTo>
                    <a:pt x="378" y="1787"/>
                  </a:lnTo>
                  <a:lnTo>
                    <a:pt x="380" y="1787"/>
                  </a:lnTo>
                  <a:lnTo>
                    <a:pt x="378" y="1787"/>
                  </a:lnTo>
                  <a:lnTo>
                    <a:pt x="378" y="1799"/>
                  </a:lnTo>
                  <a:lnTo>
                    <a:pt x="371" y="1804"/>
                  </a:lnTo>
                  <a:lnTo>
                    <a:pt x="380" y="1823"/>
                  </a:lnTo>
                  <a:lnTo>
                    <a:pt x="404" y="1849"/>
                  </a:lnTo>
                  <a:lnTo>
                    <a:pt x="404" y="1851"/>
                  </a:lnTo>
                  <a:lnTo>
                    <a:pt x="404" y="1851"/>
                  </a:lnTo>
                  <a:lnTo>
                    <a:pt x="406" y="1854"/>
                  </a:lnTo>
                  <a:lnTo>
                    <a:pt x="406" y="1854"/>
                  </a:lnTo>
                  <a:lnTo>
                    <a:pt x="414" y="1858"/>
                  </a:lnTo>
                  <a:lnTo>
                    <a:pt x="418" y="1866"/>
                  </a:lnTo>
                  <a:lnTo>
                    <a:pt x="421" y="1877"/>
                  </a:lnTo>
                  <a:lnTo>
                    <a:pt x="421" y="1880"/>
                  </a:lnTo>
                  <a:lnTo>
                    <a:pt x="421" y="1880"/>
                  </a:lnTo>
                  <a:lnTo>
                    <a:pt x="421" y="1882"/>
                  </a:lnTo>
                  <a:lnTo>
                    <a:pt x="421" y="1884"/>
                  </a:lnTo>
                  <a:lnTo>
                    <a:pt x="423" y="1884"/>
                  </a:lnTo>
                  <a:lnTo>
                    <a:pt x="435" y="1911"/>
                  </a:lnTo>
                  <a:lnTo>
                    <a:pt x="435" y="1918"/>
                  </a:lnTo>
                  <a:lnTo>
                    <a:pt x="432" y="1922"/>
                  </a:lnTo>
                  <a:lnTo>
                    <a:pt x="435" y="1937"/>
                  </a:lnTo>
                  <a:lnTo>
                    <a:pt x="442" y="1944"/>
                  </a:lnTo>
                  <a:lnTo>
                    <a:pt x="442" y="1948"/>
                  </a:lnTo>
                  <a:lnTo>
                    <a:pt x="440" y="1965"/>
                  </a:lnTo>
                  <a:lnTo>
                    <a:pt x="430" y="1974"/>
                  </a:lnTo>
                  <a:lnTo>
                    <a:pt x="423" y="1989"/>
                  </a:lnTo>
                  <a:lnTo>
                    <a:pt x="411" y="2019"/>
                  </a:lnTo>
                  <a:lnTo>
                    <a:pt x="411" y="2038"/>
                  </a:lnTo>
                  <a:lnTo>
                    <a:pt x="411" y="2038"/>
                  </a:lnTo>
                  <a:lnTo>
                    <a:pt x="411" y="2041"/>
                  </a:lnTo>
                  <a:lnTo>
                    <a:pt x="411" y="2043"/>
                  </a:lnTo>
                  <a:lnTo>
                    <a:pt x="411" y="2043"/>
                  </a:lnTo>
                  <a:lnTo>
                    <a:pt x="414" y="2053"/>
                  </a:lnTo>
                  <a:lnTo>
                    <a:pt x="425" y="2074"/>
                  </a:lnTo>
                  <a:lnTo>
                    <a:pt x="449" y="2119"/>
                  </a:lnTo>
                  <a:lnTo>
                    <a:pt x="451" y="2143"/>
                  </a:lnTo>
                  <a:lnTo>
                    <a:pt x="456" y="2157"/>
                  </a:lnTo>
                  <a:lnTo>
                    <a:pt x="456" y="2166"/>
                  </a:lnTo>
                  <a:lnTo>
                    <a:pt x="461" y="2195"/>
                  </a:lnTo>
                  <a:lnTo>
                    <a:pt x="470" y="2207"/>
                  </a:lnTo>
                  <a:lnTo>
                    <a:pt x="480" y="2214"/>
                  </a:lnTo>
                  <a:lnTo>
                    <a:pt x="494" y="2247"/>
                  </a:lnTo>
                  <a:lnTo>
                    <a:pt x="503" y="2266"/>
                  </a:lnTo>
                  <a:lnTo>
                    <a:pt x="506" y="2278"/>
                  </a:lnTo>
                  <a:lnTo>
                    <a:pt x="503" y="2278"/>
                  </a:lnTo>
                  <a:lnTo>
                    <a:pt x="501" y="2278"/>
                  </a:lnTo>
                  <a:lnTo>
                    <a:pt x="499" y="2285"/>
                  </a:lnTo>
                  <a:lnTo>
                    <a:pt x="508" y="2297"/>
                  </a:lnTo>
                  <a:lnTo>
                    <a:pt x="508" y="2304"/>
                  </a:lnTo>
                  <a:lnTo>
                    <a:pt x="513" y="2304"/>
                  </a:lnTo>
                  <a:lnTo>
                    <a:pt x="513" y="2308"/>
                  </a:lnTo>
                  <a:lnTo>
                    <a:pt x="532" y="2315"/>
                  </a:lnTo>
                  <a:lnTo>
                    <a:pt x="537" y="2311"/>
                  </a:lnTo>
                  <a:lnTo>
                    <a:pt x="558" y="2308"/>
                  </a:lnTo>
                  <a:lnTo>
                    <a:pt x="567" y="2304"/>
                  </a:lnTo>
                  <a:lnTo>
                    <a:pt x="600" y="2306"/>
                  </a:lnTo>
                  <a:lnTo>
                    <a:pt x="603" y="2304"/>
                  </a:lnTo>
                  <a:lnTo>
                    <a:pt x="615" y="2304"/>
                  </a:lnTo>
                  <a:lnTo>
                    <a:pt x="615" y="2299"/>
                  </a:lnTo>
                  <a:lnTo>
                    <a:pt x="634" y="2297"/>
                  </a:lnTo>
                  <a:lnTo>
                    <a:pt x="652" y="2280"/>
                  </a:lnTo>
                  <a:lnTo>
                    <a:pt x="674" y="2254"/>
                  </a:lnTo>
                  <a:lnTo>
                    <a:pt x="693" y="2223"/>
                  </a:lnTo>
                  <a:lnTo>
                    <a:pt x="707" y="2211"/>
                  </a:lnTo>
                  <a:lnTo>
                    <a:pt x="714" y="2185"/>
                  </a:lnTo>
                  <a:lnTo>
                    <a:pt x="714" y="2185"/>
                  </a:lnTo>
                  <a:lnTo>
                    <a:pt x="714" y="2183"/>
                  </a:lnTo>
                  <a:lnTo>
                    <a:pt x="714" y="2180"/>
                  </a:lnTo>
                  <a:lnTo>
                    <a:pt x="714" y="2180"/>
                  </a:lnTo>
                  <a:lnTo>
                    <a:pt x="714" y="2173"/>
                  </a:lnTo>
                  <a:lnTo>
                    <a:pt x="712" y="2171"/>
                  </a:lnTo>
                  <a:lnTo>
                    <a:pt x="709" y="2173"/>
                  </a:lnTo>
                  <a:lnTo>
                    <a:pt x="709" y="2171"/>
                  </a:lnTo>
                  <a:lnTo>
                    <a:pt x="714" y="2166"/>
                  </a:lnTo>
                  <a:lnTo>
                    <a:pt x="740" y="2154"/>
                  </a:lnTo>
                  <a:lnTo>
                    <a:pt x="749" y="2145"/>
                  </a:lnTo>
                  <a:lnTo>
                    <a:pt x="749" y="2138"/>
                  </a:lnTo>
                  <a:lnTo>
                    <a:pt x="747" y="2138"/>
                  </a:lnTo>
                  <a:lnTo>
                    <a:pt x="752" y="2107"/>
                  </a:lnTo>
                  <a:lnTo>
                    <a:pt x="749" y="2109"/>
                  </a:lnTo>
                  <a:lnTo>
                    <a:pt x="742" y="2093"/>
                  </a:lnTo>
                  <a:lnTo>
                    <a:pt x="740" y="2088"/>
                  </a:lnTo>
                  <a:lnTo>
                    <a:pt x="740" y="2081"/>
                  </a:lnTo>
                  <a:lnTo>
                    <a:pt x="757" y="2067"/>
                  </a:lnTo>
                  <a:lnTo>
                    <a:pt x="757" y="2064"/>
                  </a:lnTo>
                  <a:lnTo>
                    <a:pt x="759" y="2067"/>
                  </a:lnTo>
                  <a:lnTo>
                    <a:pt x="768" y="2055"/>
                  </a:lnTo>
                  <a:lnTo>
                    <a:pt x="766" y="2055"/>
                  </a:lnTo>
                  <a:lnTo>
                    <a:pt x="776" y="2046"/>
                  </a:lnTo>
                  <a:lnTo>
                    <a:pt x="799" y="2038"/>
                  </a:lnTo>
                  <a:lnTo>
                    <a:pt x="811" y="2029"/>
                  </a:lnTo>
                  <a:lnTo>
                    <a:pt x="811" y="2027"/>
                  </a:lnTo>
                  <a:lnTo>
                    <a:pt x="820" y="2015"/>
                  </a:lnTo>
                  <a:lnTo>
                    <a:pt x="823" y="2010"/>
                  </a:lnTo>
                  <a:lnTo>
                    <a:pt x="820" y="2008"/>
                  </a:lnTo>
                  <a:lnTo>
                    <a:pt x="825" y="2003"/>
                  </a:lnTo>
                  <a:lnTo>
                    <a:pt x="823" y="1993"/>
                  </a:lnTo>
                  <a:lnTo>
                    <a:pt x="820" y="1993"/>
                  </a:lnTo>
                  <a:lnTo>
                    <a:pt x="820" y="1977"/>
                  </a:lnTo>
                  <a:lnTo>
                    <a:pt x="820" y="1960"/>
                  </a:lnTo>
                  <a:lnTo>
                    <a:pt x="825" y="1948"/>
                  </a:lnTo>
                  <a:lnTo>
                    <a:pt x="823" y="1939"/>
                  </a:lnTo>
                  <a:lnTo>
                    <a:pt x="823" y="1939"/>
                  </a:lnTo>
                  <a:lnTo>
                    <a:pt x="813" y="1934"/>
                  </a:lnTo>
                  <a:lnTo>
                    <a:pt x="809" y="1918"/>
                  </a:lnTo>
                  <a:lnTo>
                    <a:pt x="806" y="1911"/>
                  </a:lnTo>
                  <a:lnTo>
                    <a:pt x="811" y="1892"/>
                  </a:lnTo>
                  <a:lnTo>
                    <a:pt x="799" y="1882"/>
                  </a:lnTo>
                  <a:lnTo>
                    <a:pt x="806" y="1861"/>
                  </a:lnTo>
                  <a:lnTo>
                    <a:pt x="811" y="1856"/>
                  </a:lnTo>
                  <a:lnTo>
                    <a:pt x="820" y="1832"/>
                  </a:lnTo>
                  <a:lnTo>
                    <a:pt x="835" y="1821"/>
                  </a:lnTo>
                  <a:lnTo>
                    <a:pt x="835" y="1821"/>
                  </a:lnTo>
                  <a:lnTo>
                    <a:pt x="837" y="1818"/>
                  </a:lnTo>
                  <a:lnTo>
                    <a:pt x="837" y="1818"/>
                  </a:lnTo>
                  <a:lnTo>
                    <a:pt x="837" y="1818"/>
                  </a:lnTo>
                  <a:lnTo>
                    <a:pt x="851" y="1802"/>
                  </a:lnTo>
                  <a:lnTo>
                    <a:pt x="851" y="1799"/>
                  </a:lnTo>
                  <a:lnTo>
                    <a:pt x="856" y="1797"/>
                  </a:lnTo>
                  <a:lnTo>
                    <a:pt x="884" y="1771"/>
                  </a:lnTo>
                  <a:lnTo>
                    <a:pt x="896" y="1764"/>
                  </a:lnTo>
                  <a:lnTo>
                    <a:pt x="922" y="1738"/>
                  </a:lnTo>
                  <a:lnTo>
                    <a:pt x="932" y="1726"/>
                  </a:lnTo>
                  <a:lnTo>
                    <a:pt x="939" y="1716"/>
                  </a:lnTo>
                  <a:lnTo>
                    <a:pt x="953" y="1683"/>
                  </a:lnTo>
                  <a:lnTo>
                    <a:pt x="958" y="1681"/>
                  </a:lnTo>
                  <a:lnTo>
                    <a:pt x="965" y="1667"/>
                  </a:lnTo>
                  <a:lnTo>
                    <a:pt x="967" y="1652"/>
                  </a:lnTo>
                  <a:lnTo>
                    <a:pt x="972" y="1652"/>
                  </a:lnTo>
                  <a:lnTo>
                    <a:pt x="972" y="1648"/>
                  </a:lnTo>
                  <a:lnTo>
                    <a:pt x="972" y="1648"/>
                  </a:lnTo>
                  <a:lnTo>
                    <a:pt x="972" y="1648"/>
                  </a:lnTo>
                  <a:lnTo>
                    <a:pt x="969" y="1636"/>
                  </a:lnTo>
                  <a:lnTo>
                    <a:pt x="972" y="1629"/>
                  </a:lnTo>
                  <a:lnTo>
                    <a:pt x="962" y="1624"/>
                  </a:lnTo>
                  <a:lnTo>
                    <a:pt x="955" y="1631"/>
                  </a:lnTo>
                  <a:lnTo>
                    <a:pt x="941" y="1631"/>
                  </a:lnTo>
                  <a:lnTo>
                    <a:pt x="915" y="1636"/>
                  </a:lnTo>
                  <a:lnTo>
                    <a:pt x="906" y="1643"/>
                  </a:lnTo>
                  <a:lnTo>
                    <a:pt x="894" y="1638"/>
                  </a:lnTo>
                  <a:lnTo>
                    <a:pt x="882" y="1645"/>
                  </a:lnTo>
                  <a:lnTo>
                    <a:pt x="877" y="1645"/>
                  </a:lnTo>
                  <a:lnTo>
                    <a:pt x="861" y="1631"/>
                  </a:lnTo>
                  <a:lnTo>
                    <a:pt x="861" y="1631"/>
                  </a:lnTo>
                  <a:lnTo>
                    <a:pt x="861" y="1631"/>
                  </a:lnTo>
                  <a:lnTo>
                    <a:pt x="858" y="1629"/>
                  </a:lnTo>
                  <a:lnTo>
                    <a:pt x="858" y="1631"/>
                  </a:lnTo>
                  <a:lnTo>
                    <a:pt x="856" y="1631"/>
                  </a:lnTo>
                  <a:lnTo>
                    <a:pt x="863" y="1626"/>
                  </a:lnTo>
                  <a:lnTo>
                    <a:pt x="861" y="1617"/>
                  </a:lnTo>
                  <a:lnTo>
                    <a:pt x="858" y="1615"/>
                  </a:lnTo>
                  <a:lnTo>
                    <a:pt x="858" y="1615"/>
                  </a:lnTo>
                  <a:lnTo>
                    <a:pt x="861" y="1617"/>
                  </a:lnTo>
                  <a:lnTo>
                    <a:pt x="882" y="1617"/>
                  </a:lnTo>
                  <a:lnTo>
                    <a:pt x="894" y="1607"/>
                  </a:lnTo>
                  <a:lnTo>
                    <a:pt x="908" y="1607"/>
                  </a:lnTo>
                  <a:lnTo>
                    <a:pt x="922" y="1598"/>
                  </a:lnTo>
                  <a:lnTo>
                    <a:pt x="936" y="1596"/>
                  </a:lnTo>
                  <a:lnTo>
                    <a:pt x="941" y="1591"/>
                  </a:lnTo>
                  <a:lnTo>
                    <a:pt x="948" y="1586"/>
                  </a:lnTo>
                  <a:lnTo>
                    <a:pt x="986" y="1574"/>
                  </a:lnTo>
                  <a:lnTo>
                    <a:pt x="988" y="1565"/>
                  </a:lnTo>
                  <a:lnTo>
                    <a:pt x="996" y="1560"/>
                  </a:lnTo>
                  <a:lnTo>
                    <a:pt x="1012" y="1553"/>
                  </a:lnTo>
                  <a:lnTo>
                    <a:pt x="1024" y="1555"/>
                  </a:lnTo>
                  <a:lnTo>
                    <a:pt x="1031" y="1541"/>
                  </a:lnTo>
                  <a:lnTo>
                    <a:pt x="1043" y="1539"/>
                  </a:lnTo>
                  <a:lnTo>
                    <a:pt x="1050" y="1527"/>
                  </a:lnTo>
                  <a:lnTo>
                    <a:pt x="1064" y="1522"/>
                  </a:lnTo>
                  <a:lnTo>
                    <a:pt x="1064" y="1508"/>
                  </a:lnTo>
                  <a:lnTo>
                    <a:pt x="1066" y="1503"/>
                  </a:lnTo>
                  <a:lnTo>
                    <a:pt x="1069" y="1501"/>
                  </a:lnTo>
                  <a:lnTo>
                    <a:pt x="1074" y="1503"/>
                  </a:lnTo>
                  <a:lnTo>
                    <a:pt x="1090" y="1480"/>
                  </a:lnTo>
                  <a:lnTo>
                    <a:pt x="1092" y="1470"/>
                  </a:lnTo>
                  <a:lnTo>
                    <a:pt x="1085" y="1465"/>
                  </a:lnTo>
                  <a:lnTo>
                    <a:pt x="1076" y="1454"/>
                  </a:lnTo>
                  <a:lnTo>
                    <a:pt x="1050" y="1442"/>
                  </a:lnTo>
                  <a:lnTo>
                    <a:pt x="1043" y="1432"/>
                  </a:lnTo>
                  <a:lnTo>
                    <a:pt x="1043" y="1423"/>
                  </a:lnTo>
                  <a:lnTo>
                    <a:pt x="1045" y="1406"/>
                  </a:lnTo>
                  <a:lnTo>
                    <a:pt x="1040" y="1411"/>
                  </a:lnTo>
                  <a:lnTo>
                    <a:pt x="1040" y="1411"/>
                  </a:lnTo>
                  <a:lnTo>
                    <a:pt x="1036" y="1413"/>
                  </a:lnTo>
                  <a:lnTo>
                    <a:pt x="1036" y="1416"/>
                  </a:lnTo>
                  <a:lnTo>
                    <a:pt x="1036" y="1416"/>
                  </a:lnTo>
                  <a:lnTo>
                    <a:pt x="1012" y="1439"/>
                  </a:lnTo>
                  <a:lnTo>
                    <a:pt x="1012" y="1442"/>
                  </a:lnTo>
                  <a:lnTo>
                    <a:pt x="1010" y="1444"/>
                  </a:lnTo>
                  <a:lnTo>
                    <a:pt x="991" y="1442"/>
                  </a:lnTo>
                  <a:lnTo>
                    <a:pt x="984" y="1444"/>
                  </a:lnTo>
                  <a:lnTo>
                    <a:pt x="979" y="1444"/>
                  </a:lnTo>
                  <a:lnTo>
                    <a:pt x="979" y="1442"/>
                  </a:lnTo>
                  <a:lnTo>
                    <a:pt x="974" y="1442"/>
                  </a:lnTo>
                  <a:lnTo>
                    <a:pt x="974" y="1437"/>
                  </a:lnTo>
                  <a:lnTo>
                    <a:pt x="977" y="1418"/>
                  </a:lnTo>
                  <a:lnTo>
                    <a:pt x="969" y="1411"/>
                  </a:lnTo>
                  <a:lnTo>
                    <a:pt x="962" y="1423"/>
                  </a:lnTo>
                  <a:lnTo>
                    <a:pt x="962" y="1427"/>
                  </a:lnTo>
                  <a:lnTo>
                    <a:pt x="958" y="1423"/>
                  </a:lnTo>
                  <a:lnTo>
                    <a:pt x="965" y="1411"/>
                  </a:lnTo>
                  <a:lnTo>
                    <a:pt x="958" y="1409"/>
                  </a:lnTo>
                  <a:lnTo>
                    <a:pt x="955" y="1404"/>
                  </a:lnTo>
                  <a:lnTo>
                    <a:pt x="946" y="1397"/>
                  </a:lnTo>
                  <a:lnTo>
                    <a:pt x="943" y="1392"/>
                  </a:lnTo>
                  <a:lnTo>
                    <a:pt x="936" y="1385"/>
                  </a:lnTo>
                  <a:lnTo>
                    <a:pt x="932" y="1375"/>
                  </a:lnTo>
                  <a:lnTo>
                    <a:pt x="927" y="1364"/>
                  </a:lnTo>
                  <a:lnTo>
                    <a:pt x="925" y="1364"/>
                  </a:lnTo>
                  <a:lnTo>
                    <a:pt x="929" y="1359"/>
                  </a:lnTo>
                  <a:lnTo>
                    <a:pt x="929" y="1356"/>
                  </a:lnTo>
                  <a:lnTo>
                    <a:pt x="932" y="1356"/>
                  </a:lnTo>
                  <a:lnTo>
                    <a:pt x="934" y="1354"/>
                  </a:lnTo>
                  <a:lnTo>
                    <a:pt x="934" y="1354"/>
                  </a:lnTo>
                  <a:lnTo>
                    <a:pt x="936" y="1354"/>
                  </a:lnTo>
                  <a:lnTo>
                    <a:pt x="936" y="1352"/>
                  </a:lnTo>
                  <a:lnTo>
                    <a:pt x="936" y="1352"/>
                  </a:lnTo>
                  <a:lnTo>
                    <a:pt x="939" y="1347"/>
                  </a:lnTo>
                  <a:lnTo>
                    <a:pt x="946" y="1356"/>
                  </a:lnTo>
                  <a:lnTo>
                    <a:pt x="953" y="1354"/>
                  </a:lnTo>
                  <a:lnTo>
                    <a:pt x="960" y="1368"/>
                  </a:lnTo>
                  <a:lnTo>
                    <a:pt x="965" y="1373"/>
                  </a:lnTo>
                  <a:lnTo>
                    <a:pt x="972" y="1387"/>
                  </a:lnTo>
                  <a:lnTo>
                    <a:pt x="986" y="1394"/>
                  </a:lnTo>
                  <a:lnTo>
                    <a:pt x="991" y="1399"/>
                  </a:lnTo>
                  <a:lnTo>
                    <a:pt x="1000" y="1404"/>
                  </a:lnTo>
                  <a:lnTo>
                    <a:pt x="1003" y="1406"/>
                  </a:lnTo>
                  <a:lnTo>
                    <a:pt x="1019" y="1411"/>
                  </a:lnTo>
                  <a:lnTo>
                    <a:pt x="1029" y="1406"/>
                  </a:lnTo>
                  <a:lnTo>
                    <a:pt x="1026" y="1409"/>
                  </a:lnTo>
                  <a:lnTo>
                    <a:pt x="1029" y="1411"/>
                  </a:lnTo>
                  <a:lnTo>
                    <a:pt x="1040" y="1404"/>
                  </a:lnTo>
                  <a:lnTo>
                    <a:pt x="1040" y="1401"/>
                  </a:lnTo>
                  <a:lnTo>
                    <a:pt x="1043" y="1401"/>
                  </a:lnTo>
                  <a:lnTo>
                    <a:pt x="1050" y="1404"/>
                  </a:lnTo>
                  <a:lnTo>
                    <a:pt x="1057" y="1423"/>
                  </a:lnTo>
                  <a:lnTo>
                    <a:pt x="1116" y="1432"/>
                  </a:lnTo>
                  <a:lnTo>
                    <a:pt x="1119" y="1432"/>
                  </a:lnTo>
                  <a:lnTo>
                    <a:pt x="1123" y="1430"/>
                  </a:lnTo>
                  <a:lnTo>
                    <a:pt x="1152" y="1427"/>
                  </a:lnTo>
                  <a:lnTo>
                    <a:pt x="1159" y="1432"/>
                  </a:lnTo>
                  <a:lnTo>
                    <a:pt x="1161" y="1427"/>
                  </a:lnTo>
                  <a:lnTo>
                    <a:pt x="1163" y="1430"/>
                  </a:lnTo>
                  <a:lnTo>
                    <a:pt x="1185" y="1427"/>
                  </a:lnTo>
                  <a:lnTo>
                    <a:pt x="1187" y="1435"/>
                  </a:lnTo>
                  <a:lnTo>
                    <a:pt x="1192" y="1437"/>
                  </a:lnTo>
                  <a:lnTo>
                    <a:pt x="1197" y="1449"/>
                  </a:lnTo>
                  <a:lnTo>
                    <a:pt x="1206" y="1451"/>
                  </a:lnTo>
                  <a:lnTo>
                    <a:pt x="1218" y="1468"/>
                  </a:lnTo>
                  <a:lnTo>
                    <a:pt x="1230" y="1465"/>
                  </a:lnTo>
                  <a:lnTo>
                    <a:pt x="1237" y="1463"/>
                  </a:lnTo>
                  <a:lnTo>
                    <a:pt x="1237" y="1465"/>
                  </a:lnTo>
                  <a:lnTo>
                    <a:pt x="1232" y="1470"/>
                  </a:lnTo>
                  <a:lnTo>
                    <a:pt x="1218" y="1470"/>
                  </a:lnTo>
                  <a:lnTo>
                    <a:pt x="1218" y="1477"/>
                  </a:lnTo>
                  <a:lnTo>
                    <a:pt x="1239" y="1496"/>
                  </a:lnTo>
                  <a:lnTo>
                    <a:pt x="1251" y="1496"/>
                  </a:lnTo>
                  <a:lnTo>
                    <a:pt x="1263" y="1491"/>
                  </a:lnTo>
                  <a:lnTo>
                    <a:pt x="1265" y="1475"/>
                  </a:lnTo>
                  <a:lnTo>
                    <a:pt x="1270" y="1475"/>
                  </a:lnTo>
                  <a:lnTo>
                    <a:pt x="1265" y="1480"/>
                  </a:lnTo>
                  <a:lnTo>
                    <a:pt x="1270" y="1501"/>
                  </a:lnTo>
                  <a:lnTo>
                    <a:pt x="1268" y="1513"/>
                  </a:lnTo>
                  <a:lnTo>
                    <a:pt x="1270" y="1525"/>
                  </a:lnTo>
                  <a:lnTo>
                    <a:pt x="1272" y="1525"/>
                  </a:lnTo>
                  <a:lnTo>
                    <a:pt x="1272" y="1532"/>
                  </a:lnTo>
                  <a:lnTo>
                    <a:pt x="1277" y="1560"/>
                  </a:lnTo>
                  <a:lnTo>
                    <a:pt x="1284" y="1570"/>
                  </a:lnTo>
                  <a:lnTo>
                    <a:pt x="1286" y="1577"/>
                  </a:lnTo>
                  <a:lnTo>
                    <a:pt x="1289" y="1577"/>
                  </a:lnTo>
                  <a:lnTo>
                    <a:pt x="1289" y="1584"/>
                  </a:lnTo>
                  <a:lnTo>
                    <a:pt x="1298" y="1603"/>
                  </a:lnTo>
                  <a:lnTo>
                    <a:pt x="1303" y="1622"/>
                  </a:lnTo>
                  <a:lnTo>
                    <a:pt x="1312" y="1633"/>
                  </a:lnTo>
                  <a:lnTo>
                    <a:pt x="1327" y="1669"/>
                  </a:lnTo>
                  <a:lnTo>
                    <a:pt x="1336" y="1681"/>
                  </a:lnTo>
                  <a:lnTo>
                    <a:pt x="1343" y="1681"/>
                  </a:lnTo>
                  <a:lnTo>
                    <a:pt x="1350" y="1676"/>
                  </a:lnTo>
                  <a:lnTo>
                    <a:pt x="1350" y="1667"/>
                  </a:lnTo>
                  <a:lnTo>
                    <a:pt x="1362" y="1664"/>
                  </a:lnTo>
                  <a:lnTo>
                    <a:pt x="1362" y="1662"/>
                  </a:lnTo>
                  <a:lnTo>
                    <a:pt x="1362" y="1660"/>
                  </a:lnTo>
                  <a:lnTo>
                    <a:pt x="1367" y="1650"/>
                  </a:lnTo>
                  <a:lnTo>
                    <a:pt x="1374" y="1650"/>
                  </a:lnTo>
                  <a:lnTo>
                    <a:pt x="1374" y="1631"/>
                  </a:lnTo>
                  <a:lnTo>
                    <a:pt x="1381" y="1607"/>
                  </a:lnTo>
                  <a:lnTo>
                    <a:pt x="1379" y="1600"/>
                  </a:lnTo>
                  <a:lnTo>
                    <a:pt x="1376" y="1577"/>
                  </a:lnTo>
                  <a:lnTo>
                    <a:pt x="1381" y="1572"/>
                  </a:lnTo>
                  <a:lnTo>
                    <a:pt x="1388" y="1572"/>
                  </a:lnTo>
                  <a:lnTo>
                    <a:pt x="1393" y="1565"/>
                  </a:lnTo>
                  <a:lnTo>
                    <a:pt x="1407" y="1560"/>
                  </a:lnTo>
                  <a:lnTo>
                    <a:pt x="1409" y="1553"/>
                  </a:lnTo>
                  <a:lnTo>
                    <a:pt x="1436" y="1534"/>
                  </a:lnTo>
                  <a:lnTo>
                    <a:pt x="1445" y="1520"/>
                  </a:lnTo>
                  <a:lnTo>
                    <a:pt x="1464" y="1510"/>
                  </a:lnTo>
                  <a:lnTo>
                    <a:pt x="1476" y="1499"/>
                  </a:lnTo>
                  <a:lnTo>
                    <a:pt x="1476" y="1489"/>
                  </a:lnTo>
                  <a:lnTo>
                    <a:pt x="1488" y="1482"/>
                  </a:lnTo>
                  <a:lnTo>
                    <a:pt x="1488" y="1482"/>
                  </a:lnTo>
                  <a:lnTo>
                    <a:pt x="1490" y="1489"/>
                  </a:lnTo>
                  <a:lnTo>
                    <a:pt x="1497" y="1484"/>
                  </a:lnTo>
                  <a:lnTo>
                    <a:pt x="1497" y="1487"/>
                  </a:lnTo>
                  <a:lnTo>
                    <a:pt x="1499" y="1487"/>
                  </a:lnTo>
                  <a:lnTo>
                    <a:pt x="1499" y="1487"/>
                  </a:lnTo>
                  <a:lnTo>
                    <a:pt x="1502" y="1484"/>
                  </a:lnTo>
                  <a:lnTo>
                    <a:pt x="1502" y="1484"/>
                  </a:lnTo>
                  <a:lnTo>
                    <a:pt x="1502" y="1484"/>
                  </a:lnTo>
                  <a:lnTo>
                    <a:pt x="1509" y="1482"/>
                  </a:lnTo>
                  <a:lnTo>
                    <a:pt x="1511" y="1484"/>
                  </a:lnTo>
                  <a:lnTo>
                    <a:pt x="1516" y="1480"/>
                  </a:lnTo>
                  <a:lnTo>
                    <a:pt x="1518" y="1484"/>
                  </a:lnTo>
                  <a:lnTo>
                    <a:pt x="1525" y="1475"/>
                  </a:lnTo>
                  <a:lnTo>
                    <a:pt x="1525" y="1475"/>
                  </a:lnTo>
                  <a:lnTo>
                    <a:pt x="1528" y="1477"/>
                  </a:lnTo>
                  <a:lnTo>
                    <a:pt x="1530" y="1468"/>
                  </a:lnTo>
                  <a:lnTo>
                    <a:pt x="1530" y="1468"/>
                  </a:lnTo>
                  <a:lnTo>
                    <a:pt x="1537" y="1468"/>
                  </a:lnTo>
                  <a:lnTo>
                    <a:pt x="1540" y="1475"/>
                  </a:lnTo>
                  <a:lnTo>
                    <a:pt x="1547" y="1494"/>
                  </a:lnTo>
                  <a:lnTo>
                    <a:pt x="1547" y="1494"/>
                  </a:lnTo>
                  <a:lnTo>
                    <a:pt x="1556" y="1508"/>
                  </a:lnTo>
                  <a:lnTo>
                    <a:pt x="1566" y="1513"/>
                  </a:lnTo>
                  <a:lnTo>
                    <a:pt x="1566" y="1513"/>
                  </a:lnTo>
                  <a:lnTo>
                    <a:pt x="1563" y="1520"/>
                  </a:lnTo>
                  <a:lnTo>
                    <a:pt x="1570" y="1527"/>
                  </a:lnTo>
                  <a:lnTo>
                    <a:pt x="1570" y="1525"/>
                  </a:lnTo>
                  <a:lnTo>
                    <a:pt x="1575" y="1534"/>
                  </a:lnTo>
                  <a:lnTo>
                    <a:pt x="1577" y="1548"/>
                  </a:lnTo>
                  <a:lnTo>
                    <a:pt x="1573" y="1570"/>
                  </a:lnTo>
                  <a:lnTo>
                    <a:pt x="1577" y="1567"/>
                  </a:lnTo>
                  <a:lnTo>
                    <a:pt x="1577" y="1570"/>
                  </a:lnTo>
                  <a:lnTo>
                    <a:pt x="1592" y="1572"/>
                  </a:lnTo>
                  <a:lnTo>
                    <a:pt x="1613" y="1558"/>
                  </a:lnTo>
                  <a:lnTo>
                    <a:pt x="1613" y="1555"/>
                  </a:lnTo>
                  <a:lnTo>
                    <a:pt x="1622" y="1560"/>
                  </a:lnTo>
                  <a:lnTo>
                    <a:pt x="1625" y="1581"/>
                  </a:lnTo>
                  <a:lnTo>
                    <a:pt x="1632" y="1605"/>
                  </a:lnTo>
                  <a:lnTo>
                    <a:pt x="1632" y="1603"/>
                  </a:lnTo>
                  <a:lnTo>
                    <a:pt x="1634" y="1612"/>
                  </a:lnTo>
                  <a:lnTo>
                    <a:pt x="1637" y="1622"/>
                  </a:lnTo>
                  <a:lnTo>
                    <a:pt x="1634" y="1626"/>
                  </a:lnTo>
                  <a:lnTo>
                    <a:pt x="1634" y="1626"/>
                  </a:lnTo>
                  <a:lnTo>
                    <a:pt x="1629" y="1631"/>
                  </a:lnTo>
                  <a:lnTo>
                    <a:pt x="1639" y="1633"/>
                  </a:lnTo>
                  <a:lnTo>
                    <a:pt x="1634" y="1650"/>
                  </a:lnTo>
                  <a:lnTo>
                    <a:pt x="1637" y="1650"/>
                  </a:lnTo>
                  <a:lnTo>
                    <a:pt x="1632" y="1667"/>
                  </a:lnTo>
                  <a:lnTo>
                    <a:pt x="1632" y="1681"/>
                  </a:lnTo>
                  <a:lnTo>
                    <a:pt x="1639" y="1678"/>
                  </a:lnTo>
                  <a:lnTo>
                    <a:pt x="1658" y="1705"/>
                  </a:lnTo>
                  <a:lnTo>
                    <a:pt x="1665" y="1733"/>
                  </a:lnTo>
                  <a:lnTo>
                    <a:pt x="1674" y="1754"/>
                  </a:lnTo>
                  <a:lnTo>
                    <a:pt x="1705" y="1776"/>
                  </a:lnTo>
                  <a:lnTo>
                    <a:pt x="1708" y="1776"/>
                  </a:lnTo>
                  <a:lnTo>
                    <a:pt x="1705" y="1778"/>
                  </a:lnTo>
                  <a:lnTo>
                    <a:pt x="1715" y="1776"/>
                  </a:lnTo>
                  <a:lnTo>
                    <a:pt x="1717" y="1776"/>
                  </a:lnTo>
                  <a:lnTo>
                    <a:pt x="1724" y="1787"/>
                  </a:lnTo>
                  <a:lnTo>
                    <a:pt x="1724" y="1778"/>
                  </a:lnTo>
                  <a:lnTo>
                    <a:pt x="1717" y="1773"/>
                  </a:lnTo>
                  <a:lnTo>
                    <a:pt x="1719" y="1773"/>
                  </a:lnTo>
                  <a:lnTo>
                    <a:pt x="1717" y="1773"/>
                  </a:lnTo>
                  <a:lnTo>
                    <a:pt x="1719" y="1768"/>
                  </a:lnTo>
                  <a:lnTo>
                    <a:pt x="1708" y="1747"/>
                  </a:lnTo>
                  <a:lnTo>
                    <a:pt x="1708" y="1723"/>
                  </a:lnTo>
                  <a:lnTo>
                    <a:pt x="1700" y="1714"/>
                  </a:lnTo>
                  <a:lnTo>
                    <a:pt x="1691" y="1705"/>
                  </a:lnTo>
                  <a:lnTo>
                    <a:pt x="1689" y="1705"/>
                  </a:lnTo>
                  <a:lnTo>
                    <a:pt x="1679" y="1695"/>
                  </a:lnTo>
                  <a:lnTo>
                    <a:pt x="1672" y="1695"/>
                  </a:lnTo>
                  <a:lnTo>
                    <a:pt x="1667" y="1690"/>
                  </a:lnTo>
                  <a:lnTo>
                    <a:pt x="1656" y="1662"/>
                  </a:lnTo>
                  <a:lnTo>
                    <a:pt x="1648" y="1662"/>
                  </a:lnTo>
                  <a:lnTo>
                    <a:pt x="1648" y="1650"/>
                  </a:lnTo>
                  <a:lnTo>
                    <a:pt x="1658" y="1622"/>
                  </a:lnTo>
                  <a:lnTo>
                    <a:pt x="1658" y="1605"/>
                  </a:lnTo>
                  <a:lnTo>
                    <a:pt x="1660" y="1605"/>
                  </a:lnTo>
                  <a:lnTo>
                    <a:pt x="1667" y="1605"/>
                  </a:lnTo>
                  <a:lnTo>
                    <a:pt x="1667" y="1617"/>
                  </a:lnTo>
                  <a:lnTo>
                    <a:pt x="1684" y="1617"/>
                  </a:lnTo>
                  <a:lnTo>
                    <a:pt x="1693" y="1624"/>
                  </a:lnTo>
                  <a:lnTo>
                    <a:pt x="1696" y="1631"/>
                  </a:lnTo>
                  <a:lnTo>
                    <a:pt x="1700" y="1643"/>
                  </a:lnTo>
                  <a:lnTo>
                    <a:pt x="1705" y="1641"/>
                  </a:lnTo>
                  <a:lnTo>
                    <a:pt x="1705" y="1645"/>
                  </a:lnTo>
                  <a:lnTo>
                    <a:pt x="1719" y="1648"/>
                  </a:lnTo>
                  <a:lnTo>
                    <a:pt x="1726" y="1652"/>
                  </a:lnTo>
                  <a:lnTo>
                    <a:pt x="1724" y="1662"/>
                  </a:lnTo>
                  <a:lnTo>
                    <a:pt x="1724" y="1674"/>
                  </a:lnTo>
                  <a:lnTo>
                    <a:pt x="1729" y="1674"/>
                  </a:lnTo>
                  <a:lnTo>
                    <a:pt x="1745" y="1662"/>
                  </a:lnTo>
                  <a:lnTo>
                    <a:pt x="1745" y="1660"/>
                  </a:lnTo>
                  <a:lnTo>
                    <a:pt x="1750" y="1664"/>
                  </a:lnTo>
                  <a:lnTo>
                    <a:pt x="1750" y="1655"/>
                  </a:lnTo>
                  <a:lnTo>
                    <a:pt x="1755" y="1648"/>
                  </a:lnTo>
                  <a:lnTo>
                    <a:pt x="1760" y="1648"/>
                  </a:lnTo>
                  <a:lnTo>
                    <a:pt x="1769" y="1645"/>
                  </a:lnTo>
                  <a:lnTo>
                    <a:pt x="1786" y="1636"/>
                  </a:lnTo>
                  <a:lnTo>
                    <a:pt x="1788" y="1629"/>
                  </a:lnTo>
                  <a:lnTo>
                    <a:pt x="1788" y="1619"/>
                  </a:lnTo>
                  <a:lnTo>
                    <a:pt x="1790" y="1612"/>
                  </a:lnTo>
                  <a:lnTo>
                    <a:pt x="1783" y="1574"/>
                  </a:lnTo>
                  <a:lnTo>
                    <a:pt x="1776" y="1570"/>
                  </a:lnTo>
                  <a:lnTo>
                    <a:pt x="1774" y="1562"/>
                  </a:lnTo>
                  <a:lnTo>
                    <a:pt x="1767" y="1560"/>
                  </a:lnTo>
                  <a:lnTo>
                    <a:pt x="1757" y="1551"/>
                  </a:lnTo>
                  <a:lnTo>
                    <a:pt x="1748" y="1541"/>
                  </a:lnTo>
                  <a:lnTo>
                    <a:pt x="1748" y="1534"/>
                  </a:lnTo>
                  <a:lnTo>
                    <a:pt x="1738" y="1527"/>
                  </a:lnTo>
                  <a:lnTo>
                    <a:pt x="1738" y="1522"/>
                  </a:lnTo>
                  <a:lnTo>
                    <a:pt x="1743" y="1510"/>
                  </a:lnTo>
                  <a:lnTo>
                    <a:pt x="1750" y="1501"/>
                  </a:lnTo>
                  <a:lnTo>
                    <a:pt x="1762" y="1489"/>
                  </a:lnTo>
                  <a:lnTo>
                    <a:pt x="1769" y="1489"/>
                  </a:lnTo>
                  <a:lnTo>
                    <a:pt x="1769" y="1489"/>
                  </a:lnTo>
                  <a:lnTo>
                    <a:pt x="1769" y="1489"/>
                  </a:lnTo>
                  <a:lnTo>
                    <a:pt x="1771" y="1487"/>
                  </a:lnTo>
                  <a:lnTo>
                    <a:pt x="1771" y="1489"/>
                  </a:lnTo>
                  <a:lnTo>
                    <a:pt x="1776" y="1487"/>
                  </a:lnTo>
                  <a:lnTo>
                    <a:pt x="1776" y="1487"/>
                  </a:lnTo>
                  <a:lnTo>
                    <a:pt x="1776" y="1487"/>
                  </a:lnTo>
                  <a:lnTo>
                    <a:pt x="1779" y="1484"/>
                  </a:lnTo>
                  <a:lnTo>
                    <a:pt x="1786" y="1489"/>
                  </a:lnTo>
                  <a:lnTo>
                    <a:pt x="1790" y="1487"/>
                  </a:lnTo>
                  <a:lnTo>
                    <a:pt x="1790" y="1494"/>
                  </a:lnTo>
                  <a:lnTo>
                    <a:pt x="1797" y="1506"/>
                  </a:lnTo>
                  <a:lnTo>
                    <a:pt x="1790" y="1506"/>
                  </a:lnTo>
                  <a:lnTo>
                    <a:pt x="1776" y="1517"/>
                  </a:lnTo>
                  <a:lnTo>
                    <a:pt x="1781" y="1532"/>
                  </a:lnTo>
                  <a:lnTo>
                    <a:pt x="1795" y="1536"/>
                  </a:lnTo>
                  <a:lnTo>
                    <a:pt x="1807" y="1527"/>
                  </a:lnTo>
                  <a:lnTo>
                    <a:pt x="1814" y="1513"/>
                  </a:lnTo>
                  <a:lnTo>
                    <a:pt x="1812" y="1506"/>
                  </a:lnTo>
                  <a:lnTo>
                    <a:pt x="1805" y="1506"/>
                  </a:lnTo>
                  <a:lnTo>
                    <a:pt x="1800" y="1506"/>
                  </a:lnTo>
                  <a:lnTo>
                    <a:pt x="1807" y="1503"/>
                  </a:lnTo>
                  <a:lnTo>
                    <a:pt x="1802" y="1494"/>
                  </a:lnTo>
                  <a:lnTo>
                    <a:pt x="1805" y="1489"/>
                  </a:lnTo>
                  <a:lnTo>
                    <a:pt x="1840" y="1480"/>
                  </a:lnTo>
                  <a:lnTo>
                    <a:pt x="1842" y="1472"/>
                  </a:lnTo>
                  <a:lnTo>
                    <a:pt x="1849" y="1477"/>
                  </a:lnTo>
                  <a:lnTo>
                    <a:pt x="1849" y="1470"/>
                  </a:lnTo>
                  <a:lnTo>
                    <a:pt x="1852" y="1475"/>
                  </a:lnTo>
                  <a:lnTo>
                    <a:pt x="1859" y="1472"/>
                  </a:lnTo>
                  <a:lnTo>
                    <a:pt x="1859" y="1472"/>
                  </a:lnTo>
                  <a:lnTo>
                    <a:pt x="1861" y="1475"/>
                  </a:lnTo>
                  <a:lnTo>
                    <a:pt x="1864" y="1470"/>
                  </a:lnTo>
                  <a:lnTo>
                    <a:pt x="1864" y="1472"/>
                  </a:lnTo>
                  <a:lnTo>
                    <a:pt x="1871" y="1468"/>
                  </a:lnTo>
                  <a:lnTo>
                    <a:pt x="1873" y="1470"/>
                  </a:lnTo>
                  <a:lnTo>
                    <a:pt x="1887" y="1463"/>
                  </a:lnTo>
                  <a:lnTo>
                    <a:pt x="1897" y="1456"/>
                  </a:lnTo>
                  <a:lnTo>
                    <a:pt x="1902" y="1454"/>
                  </a:lnTo>
                  <a:lnTo>
                    <a:pt x="1902" y="1456"/>
                  </a:lnTo>
                  <a:lnTo>
                    <a:pt x="1913" y="1446"/>
                  </a:lnTo>
                  <a:lnTo>
                    <a:pt x="1913" y="1442"/>
                  </a:lnTo>
                  <a:lnTo>
                    <a:pt x="1920" y="1439"/>
                  </a:lnTo>
                  <a:lnTo>
                    <a:pt x="1928" y="1427"/>
                  </a:lnTo>
                  <a:lnTo>
                    <a:pt x="1930" y="1427"/>
                  </a:lnTo>
                  <a:lnTo>
                    <a:pt x="1935" y="1413"/>
                  </a:lnTo>
                  <a:lnTo>
                    <a:pt x="1937" y="1413"/>
                  </a:lnTo>
                  <a:lnTo>
                    <a:pt x="1954" y="1382"/>
                  </a:lnTo>
                  <a:lnTo>
                    <a:pt x="1958" y="1385"/>
                  </a:lnTo>
                  <a:lnTo>
                    <a:pt x="1963" y="1371"/>
                  </a:lnTo>
                  <a:lnTo>
                    <a:pt x="1961" y="1368"/>
                  </a:lnTo>
                  <a:lnTo>
                    <a:pt x="1965" y="1368"/>
                  </a:lnTo>
                  <a:lnTo>
                    <a:pt x="1965" y="1356"/>
                  </a:lnTo>
                  <a:lnTo>
                    <a:pt x="1970" y="1354"/>
                  </a:lnTo>
                  <a:lnTo>
                    <a:pt x="1956" y="1347"/>
                  </a:lnTo>
                  <a:lnTo>
                    <a:pt x="1954" y="1347"/>
                  </a:lnTo>
                  <a:lnTo>
                    <a:pt x="1968" y="1337"/>
                  </a:lnTo>
                  <a:lnTo>
                    <a:pt x="1956" y="1326"/>
                  </a:lnTo>
                  <a:lnTo>
                    <a:pt x="1954" y="1323"/>
                  </a:lnTo>
                  <a:lnTo>
                    <a:pt x="1970" y="1330"/>
                  </a:lnTo>
                  <a:lnTo>
                    <a:pt x="1968" y="1323"/>
                  </a:lnTo>
                  <a:lnTo>
                    <a:pt x="1954" y="1309"/>
                  </a:lnTo>
                  <a:lnTo>
                    <a:pt x="1942" y="1281"/>
                  </a:lnTo>
                  <a:lnTo>
                    <a:pt x="1930" y="1271"/>
                  </a:lnTo>
                  <a:lnTo>
                    <a:pt x="1935" y="1262"/>
                  </a:lnTo>
                  <a:lnTo>
                    <a:pt x="1942" y="1257"/>
                  </a:lnTo>
                  <a:lnTo>
                    <a:pt x="1942" y="1252"/>
                  </a:lnTo>
                  <a:lnTo>
                    <a:pt x="1949" y="1255"/>
                  </a:lnTo>
                  <a:lnTo>
                    <a:pt x="1954" y="1245"/>
                  </a:lnTo>
                  <a:lnTo>
                    <a:pt x="1954" y="1245"/>
                  </a:lnTo>
                  <a:lnTo>
                    <a:pt x="1963" y="1243"/>
                  </a:lnTo>
                  <a:lnTo>
                    <a:pt x="1965" y="1238"/>
                  </a:lnTo>
                  <a:lnTo>
                    <a:pt x="1968" y="1238"/>
                  </a:lnTo>
                  <a:lnTo>
                    <a:pt x="1973" y="1243"/>
                  </a:lnTo>
                  <a:lnTo>
                    <a:pt x="1977" y="1229"/>
                  </a:lnTo>
                  <a:lnTo>
                    <a:pt x="1975" y="1229"/>
                  </a:lnTo>
                  <a:lnTo>
                    <a:pt x="1961" y="1226"/>
                  </a:lnTo>
                  <a:lnTo>
                    <a:pt x="1951" y="1219"/>
                  </a:lnTo>
                  <a:lnTo>
                    <a:pt x="1932" y="1231"/>
                  </a:lnTo>
                  <a:lnTo>
                    <a:pt x="1925" y="1231"/>
                  </a:lnTo>
                  <a:lnTo>
                    <a:pt x="1923" y="1221"/>
                  </a:lnTo>
                  <a:lnTo>
                    <a:pt x="1913" y="1214"/>
                  </a:lnTo>
                  <a:lnTo>
                    <a:pt x="1906" y="1210"/>
                  </a:lnTo>
                  <a:lnTo>
                    <a:pt x="1906" y="1205"/>
                  </a:lnTo>
                  <a:lnTo>
                    <a:pt x="1911" y="1200"/>
                  </a:lnTo>
                  <a:lnTo>
                    <a:pt x="1918" y="1200"/>
                  </a:lnTo>
                  <a:lnTo>
                    <a:pt x="1928" y="1195"/>
                  </a:lnTo>
                  <a:lnTo>
                    <a:pt x="1932" y="1188"/>
                  </a:lnTo>
                  <a:lnTo>
                    <a:pt x="1946" y="1181"/>
                  </a:lnTo>
                  <a:lnTo>
                    <a:pt x="1956" y="1167"/>
                  </a:lnTo>
                  <a:lnTo>
                    <a:pt x="1963" y="1165"/>
                  </a:lnTo>
                  <a:lnTo>
                    <a:pt x="1968" y="1174"/>
                  </a:lnTo>
                  <a:lnTo>
                    <a:pt x="1954" y="1191"/>
                  </a:lnTo>
                  <a:lnTo>
                    <a:pt x="1961" y="1195"/>
                  </a:lnTo>
                  <a:lnTo>
                    <a:pt x="1961" y="1198"/>
                  </a:lnTo>
                  <a:lnTo>
                    <a:pt x="1951" y="1205"/>
                  </a:lnTo>
                  <a:lnTo>
                    <a:pt x="1958" y="1207"/>
                  </a:lnTo>
                  <a:lnTo>
                    <a:pt x="1987" y="1188"/>
                  </a:lnTo>
                  <a:lnTo>
                    <a:pt x="1999" y="1186"/>
                  </a:lnTo>
                  <a:lnTo>
                    <a:pt x="2003" y="1191"/>
                  </a:lnTo>
                  <a:lnTo>
                    <a:pt x="2013" y="1193"/>
                  </a:lnTo>
                  <a:lnTo>
                    <a:pt x="2010" y="1205"/>
                  </a:lnTo>
                  <a:lnTo>
                    <a:pt x="2010" y="1205"/>
                  </a:lnTo>
                  <a:lnTo>
                    <a:pt x="2008" y="1207"/>
                  </a:lnTo>
                  <a:lnTo>
                    <a:pt x="2003" y="1219"/>
                  </a:lnTo>
                  <a:lnTo>
                    <a:pt x="2008" y="1219"/>
                  </a:lnTo>
                  <a:lnTo>
                    <a:pt x="2008" y="1219"/>
                  </a:lnTo>
                  <a:lnTo>
                    <a:pt x="2013" y="1226"/>
                  </a:lnTo>
                  <a:lnTo>
                    <a:pt x="2020" y="1224"/>
                  </a:lnTo>
                  <a:lnTo>
                    <a:pt x="2020" y="1221"/>
                  </a:lnTo>
                  <a:lnTo>
                    <a:pt x="2029" y="1224"/>
                  </a:lnTo>
                  <a:lnTo>
                    <a:pt x="2032" y="1233"/>
                  </a:lnTo>
                  <a:lnTo>
                    <a:pt x="2022" y="1238"/>
                  </a:lnTo>
                  <a:lnTo>
                    <a:pt x="2027" y="1247"/>
                  </a:lnTo>
                  <a:lnTo>
                    <a:pt x="2029" y="1245"/>
                  </a:lnTo>
                  <a:lnTo>
                    <a:pt x="2032" y="1255"/>
                  </a:lnTo>
                  <a:lnTo>
                    <a:pt x="2025" y="1274"/>
                  </a:lnTo>
                  <a:lnTo>
                    <a:pt x="2025" y="1274"/>
                  </a:lnTo>
                  <a:lnTo>
                    <a:pt x="2025" y="1283"/>
                  </a:lnTo>
                  <a:lnTo>
                    <a:pt x="2036" y="1281"/>
                  </a:lnTo>
                  <a:lnTo>
                    <a:pt x="2039" y="1278"/>
                  </a:lnTo>
                  <a:lnTo>
                    <a:pt x="2041" y="1281"/>
                  </a:lnTo>
                  <a:lnTo>
                    <a:pt x="2043" y="1278"/>
                  </a:lnTo>
                  <a:lnTo>
                    <a:pt x="2043" y="1278"/>
                  </a:lnTo>
                  <a:lnTo>
                    <a:pt x="2051" y="1271"/>
                  </a:lnTo>
                  <a:lnTo>
                    <a:pt x="2055" y="1276"/>
                  </a:lnTo>
                  <a:lnTo>
                    <a:pt x="2060" y="1269"/>
                  </a:lnTo>
                  <a:lnTo>
                    <a:pt x="2065" y="1271"/>
                  </a:lnTo>
                  <a:lnTo>
                    <a:pt x="2069" y="1264"/>
                  </a:lnTo>
                  <a:lnTo>
                    <a:pt x="2074" y="1252"/>
                  </a:lnTo>
                  <a:lnTo>
                    <a:pt x="2069" y="1226"/>
                  </a:lnTo>
                  <a:lnTo>
                    <a:pt x="2060" y="1210"/>
                  </a:lnTo>
                  <a:lnTo>
                    <a:pt x="2060" y="1210"/>
                  </a:lnTo>
                  <a:lnTo>
                    <a:pt x="2058" y="1207"/>
                  </a:lnTo>
                  <a:lnTo>
                    <a:pt x="2058" y="1205"/>
                  </a:lnTo>
                  <a:lnTo>
                    <a:pt x="2058" y="1205"/>
                  </a:lnTo>
                  <a:lnTo>
                    <a:pt x="2046" y="1195"/>
                  </a:lnTo>
                  <a:lnTo>
                    <a:pt x="2046" y="1186"/>
                  </a:lnTo>
                  <a:lnTo>
                    <a:pt x="2058" y="1181"/>
                  </a:lnTo>
                  <a:lnTo>
                    <a:pt x="2077" y="1165"/>
                  </a:lnTo>
                  <a:lnTo>
                    <a:pt x="2077" y="1153"/>
                  </a:lnTo>
                  <a:lnTo>
                    <a:pt x="2091" y="1139"/>
                  </a:lnTo>
                  <a:lnTo>
                    <a:pt x="2093" y="1136"/>
                  </a:lnTo>
                  <a:lnTo>
                    <a:pt x="2091" y="1134"/>
                  </a:lnTo>
                  <a:lnTo>
                    <a:pt x="2098" y="1134"/>
                  </a:lnTo>
                  <a:lnTo>
                    <a:pt x="2105" y="1122"/>
                  </a:lnTo>
                  <a:lnTo>
                    <a:pt x="2107" y="1127"/>
                  </a:lnTo>
                  <a:lnTo>
                    <a:pt x="2110" y="1124"/>
                  </a:lnTo>
                  <a:lnTo>
                    <a:pt x="2110" y="1129"/>
                  </a:lnTo>
                  <a:lnTo>
                    <a:pt x="2126" y="1134"/>
                  </a:lnTo>
                  <a:lnTo>
                    <a:pt x="2138" y="1129"/>
                  </a:lnTo>
                  <a:lnTo>
                    <a:pt x="2152" y="1117"/>
                  </a:lnTo>
                  <a:lnTo>
                    <a:pt x="2195" y="1063"/>
                  </a:lnTo>
                  <a:lnTo>
                    <a:pt x="2202" y="1049"/>
                  </a:lnTo>
                  <a:lnTo>
                    <a:pt x="2214" y="1030"/>
                  </a:lnTo>
                  <a:lnTo>
                    <a:pt x="2226" y="1015"/>
                  </a:lnTo>
                  <a:lnTo>
                    <a:pt x="2230" y="980"/>
                  </a:lnTo>
                  <a:lnTo>
                    <a:pt x="2228" y="966"/>
                  </a:lnTo>
                  <a:lnTo>
                    <a:pt x="2233" y="951"/>
                  </a:lnTo>
                  <a:lnTo>
                    <a:pt x="2242" y="935"/>
                  </a:lnTo>
                  <a:lnTo>
                    <a:pt x="2242" y="944"/>
                  </a:lnTo>
                  <a:lnTo>
                    <a:pt x="2249" y="956"/>
                  </a:lnTo>
                  <a:lnTo>
                    <a:pt x="2247" y="966"/>
                  </a:lnTo>
                  <a:lnTo>
                    <a:pt x="2249" y="982"/>
                  </a:lnTo>
                  <a:lnTo>
                    <a:pt x="2245" y="1008"/>
                  </a:lnTo>
                  <a:lnTo>
                    <a:pt x="2245" y="1011"/>
                  </a:lnTo>
                  <a:lnTo>
                    <a:pt x="2249" y="1025"/>
                  </a:lnTo>
                  <a:lnTo>
                    <a:pt x="2245" y="1051"/>
                  </a:lnTo>
                  <a:lnTo>
                    <a:pt x="2247" y="1065"/>
                  </a:lnTo>
                  <a:lnTo>
                    <a:pt x="2252" y="1070"/>
                  </a:lnTo>
                  <a:lnTo>
                    <a:pt x="2259" y="1053"/>
                  </a:lnTo>
                  <a:lnTo>
                    <a:pt x="2266" y="1056"/>
                  </a:lnTo>
                  <a:lnTo>
                    <a:pt x="2268" y="1072"/>
                  </a:lnTo>
                  <a:lnTo>
                    <a:pt x="2273" y="1060"/>
                  </a:lnTo>
                  <a:lnTo>
                    <a:pt x="2271" y="1049"/>
                  </a:lnTo>
                  <a:lnTo>
                    <a:pt x="2266" y="1046"/>
                  </a:lnTo>
                  <a:lnTo>
                    <a:pt x="2259" y="1032"/>
                  </a:lnTo>
                  <a:lnTo>
                    <a:pt x="2266" y="1001"/>
                  </a:lnTo>
                  <a:lnTo>
                    <a:pt x="2273" y="999"/>
                  </a:lnTo>
                  <a:lnTo>
                    <a:pt x="2285" y="1011"/>
                  </a:lnTo>
                  <a:lnTo>
                    <a:pt x="2287" y="1008"/>
                  </a:lnTo>
                  <a:lnTo>
                    <a:pt x="2282" y="994"/>
                  </a:lnTo>
                  <a:lnTo>
                    <a:pt x="2268" y="947"/>
                  </a:lnTo>
                  <a:lnTo>
                    <a:pt x="2266" y="930"/>
                  </a:lnTo>
                  <a:lnTo>
                    <a:pt x="2268" y="918"/>
                  </a:lnTo>
                  <a:lnTo>
                    <a:pt x="2263" y="888"/>
                  </a:lnTo>
                  <a:lnTo>
                    <a:pt x="2259" y="880"/>
                  </a:lnTo>
                  <a:lnTo>
                    <a:pt x="2252" y="883"/>
                  </a:lnTo>
                  <a:lnTo>
                    <a:pt x="2256" y="897"/>
                  </a:lnTo>
                  <a:lnTo>
                    <a:pt x="2254" y="902"/>
                  </a:lnTo>
                  <a:lnTo>
                    <a:pt x="2245" y="899"/>
                  </a:lnTo>
                  <a:lnTo>
                    <a:pt x="2242" y="930"/>
                  </a:lnTo>
                  <a:lnTo>
                    <a:pt x="2242" y="933"/>
                  </a:lnTo>
                  <a:lnTo>
                    <a:pt x="2237" y="928"/>
                  </a:lnTo>
                  <a:lnTo>
                    <a:pt x="2240" y="923"/>
                  </a:lnTo>
                  <a:lnTo>
                    <a:pt x="2237" y="916"/>
                  </a:lnTo>
                  <a:lnTo>
                    <a:pt x="2242" y="907"/>
                  </a:lnTo>
                  <a:lnTo>
                    <a:pt x="2226" y="897"/>
                  </a:lnTo>
                  <a:lnTo>
                    <a:pt x="2219" y="883"/>
                  </a:lnTo>
                  <a:lnTo>
                    <a:pt x="2200" y="880"/>
                  </a:lnTo>
                  <a:lnTo>
                    <a:pt x="2200" y="892"/>
                  </a:lnTo>
                  <a:lnTo>
                    <a:pt x="2197" y="895"/>
                  </a:lnTo>
                  <a:lnTo>
                    <a:pt x="2193" y="897"/>
                  </a:lnTo>
                  <a:lnTo>
                    <a:pt x="2185" y="899"/>
                  </a:lnTo>
                  <a:lnTo>
                    <a:pt x="2190" y="895"/>
                  </a:lnTo>
                  <a:lnTo>
                    <a:pt x="2185" y="888"/>
                  </a:lnTo>
                  <a:lnTo>
                    <a:pt x="2188" y="885"/>
                  </a:lnTo>
                  <a:lnTo>
                    <a:pt x="2185" y="880"/>
                  </a:lnTo>
                  <a:lnTo>
                    <a:pt x="2178" y="885"/>
                  </a:lnTo>
                  <a:lnTo>
                    <a:pt x="2178" y="892"/>
                  </a:lnTo>
                  <a:lnTo>
                    <a:pt x="2176" y="892"/>
                  </a:lnTo>
                  <a:lnTo>
                    <a:pt x="2176" y="873"/>
                  </a:lnTo>
                  <a:lnTo>
                    <a:pt x="2162" y="876"/>
                  </a:lnTo>
                  <a:lnTo>
                    <a:pt x="2155" y="871"/>
                  </a:lnTo>
                  <a:lnTo>
                    <a:pt x="2155" y="869"/>
                  </a:lnTo>
                  <a:lnTo>
                    <a:pt x="2188" y="838"/>
                  </a:lnTo>
                  <a:lnTo>
                    <a:pt x="2209" y="809"/>
                  </a:lnTo>
                  <a:lnTo>
                    <a:pt x="2228" y="795"/>
                  </a:lnTo>
                  <a:lnTo>
                    <a:pt x="2233" y="783"/>
                  </a:lnTo>
                  <a:lnTo>
                    <a:pt x="2252" y="762"/>
                  </a:lnTo>
                  <a:lnTo>
                    <a:pt x="2263" y="755"/>
                  </a:lnTo>
                  <a:lnTo>
                    <a:pt x="2297" y="755"/>
                  </a:lnTo>
                  <a:lnTo>
                    <a:pt x="2306" y="762"/>
                  </a:lnTo>
                  <a:lnTo>
                    <a:pt x="2311" y="753"/>
                  </a:lnTo>
                  <a:lnTo>
                    <a:pt x="2325" y="760"/>
                  </a:lnTo>
                  <a:lnTo>
                    <a:pt x="2337" y="755"/>
                  </a:lnTo>
                  <a:lnTo>
                    <a:pt x="2339" y="760"/>
                  </a:lnTo>
                  <a:lnTo>
                    <a:pt x="2346" y="757"/>
                  </a:lnTo>
                  <a:lnTo>
                    <a:pt x="2346" y="753"/>
                  </a:lnTo>
                  <a:lnTo>
                    <a:pt x="2351" y="753"/>
                  </a:lnTo>
                  <a:lnTo>
                    <a:pt x="2349" y="745"/>
                  </a:lnTo>
                  <a:lnTo>
                    <a:pt x="2351" y="745"/>
                  </a:lnTo>
                  <a:lnTo>
                    <a:pt x="2372" y="753"/>
                  </a:lnTo>
                  <a:lnTo>
                    <a:pt x="2379" y="750"/>
                  </a:lnTo>
                  <a:lnTo>
                    <a:pt x="2386" y="755"/>
                  </a:lnTo>
                  <a:lnTo>
                    <a:pt x="2375" y="760"/>
                  </a:lnTo>
                  <a:lnTo>
                    <a:pt x="2379" y="769"/>
                  </a:lnTo>
                  <a:lnTo>
                    <a:pt x="2396" y="764"/>
                  </a:lnTo>
                  <a:lnTo>
                    <a:pt x="2401" y="767"/>
                  </a:lnTo>
                  <a:lnTo>
                    <a:pt x="2413" y="760"/>
                  </a:lnTo>
                  <a:lnTo>
                    <a:pt x="2429" y="762"/>
                  </a:lnTo>
                  <a:lnTo>
                    <a:pt x="2434" y="760"/>
                  </a:lnTo>
                  <a:lnTo>
                    <a:pt x="2434" y="753"/>
                  </a:lnTo>
                  <a:lnTo>
                    <a:pt x="2422" y="750"/>
                  </a:lnTo>
                  <a:lnTo>
                    <a:pt x="2424" y="748"/>
                  </a:lnTo>
                  <a:lnTo>
                    <a:pt x="2422" y="743"/>
                  </a:lnTo>
                  <a:lnTo>
                    <a:pt x="2424" y="743"/>
                  </a:lnTo>
                  <a:lnTo>
                    <a:pt x="2429" y="729"/>
                  </a:lnTo>
                  <a:lnTo>
                    <a:pt x="2446" y="715"/>
                  </a:lnTo>
                  <a:lnTo>
                    <a:pt x="2462" y="689"/>
                  </a:lnTo>
                  <a:lnTo>
                    <a:pt x="2486" y="682"/>
                  </a:lnTo>
                  <a:lnTo>
                    <a:pt x="2500" y="689"/>
                  </a:lnTo>
                  <a:lnTo>
                    <a:pt x="2505" y="686"/>
                  </a:lnTo>
                  <a:lnTo>
                    <a:pt x="2502" y="689"/>
                  </a:lnTo>
                  <a:lnTo>
                    <a:pt x="2498" y="698"/>
                  </a:lnTo>
                  <a:lnTo>
                    <a:pt x="2500" y="703"/>
                  </a:lnTo>
                  <a:lnTo>
                    <a:pt x="2495" y="710"/>
                  </a:lnTo>
                  <a:lnTo>
                    <a:pt x="2505" y="710"/>
                  </a:lnTo>
                  <a:lnTo>
                    <a:pt x="2500" y="727"/>
                  </a:lnTo>
                  <a:lnTo>
                    <a:pt x="2536" y="691"/>
                  </a:lnTo>
                  <a:lnTo>
                    <a:pt x="2540" y="689"/>
                  </a:lnTo>
                  <a:lnTo>
                    <a:pt x="2545" y="693"/>
                  </a:lnTo>
                  <a:lnTo>
                    <a:pt x="2550" y="686"/>
                  </a:lnTo>
                  <a:lnTo>
                    <a:pt x="2545" y="682"/>
                  </a:lnTo>
                  <a:lnTo>
                    <a:pt x="2545" y="674"/>
                  </a:lnTo>
                  <a:lnTo>
                    <a:pt x="2552" y="663"/>
                  </a:lnTo>
                  <a:lnTo>
                    <a:pt x="2564" y="658"/>
                  </a:lnTo>
                  <a:lnTo>
                    <a:pt x="2569" y="663"/>
                  </a:lnTo>
                  <a:lnTo>
                    <a:pt x="2569" y="663"/>
                  </a:lnTo>
                  <a:lnTo>
                    <a:pt x="2559" y="670"/>
                  </a:lnTo>
                  <a:lnTo>
                    <a:pt x="2557" y="686"/>
                  </a:lnTo>
                  <a:lnTo>
                    <a:pt x="2552" y="691"/>
                  </a:lnTo>
                  <a:lnTo>
                    <a:pt x="2552" y="698"/>
                  </a:lnTo>
                  <a:lnTo>
                    <a:pt x="2550" y="703"/>
                  </a:lnTo>
                  <a:lnTo>
                    <a:pt x="2552" y="710"/>
                  </a:lnTo>
                  <a:lnTo>
                    <a:pt x="2526" y="722"/>
                  </a:lnTo>
                  <a:lnTo>
                    <a:pt x="2526" y="729"/>
                  </a:lnTo>
                  <a:lnTo>
                    <a:pt x="2507" y="748"/>
                  </a:lnTo>
                  <a:lnTo>
                    <a:pt x="2476" y="786"/>
                  </a:lnTo>
                  <a:lnTo>
                    <a:pt x="2465" y="793"/>
                  </a:lnTo>
                  <a:lnTo>
                    <a:pt x="2455" y="793"/>
                  </a:lnTo>
                  <a:lnTo>
                    <a:pt x="2457" y="802"/>
                  </a:lnTo>
                  <a:lnTo>
                    <a:pt x="2455" y="812"/>
                  </a:lnTo>
                  <a:lnTo>
                    <a:pt x="2441" y="824"/>
                  </a:lnTo>
                  <a:lnTo>
                    <a:pt x="2439" y="854"/>
                  </a:lnTo>
                  <a:lnTo>
                    <a:pt x="2439" y="876"/>
                  </a:lnTo>
                  <a:lnTo>
                    <a:pt x="2455" y="966"/>
                  </a:lnTo>
                  <a:lnTo>
                    <a:pt x="2479" y="942"/>
                  </a:lnTo>
                  <a:lnTo>
                    <a:pt x="2483" y="916"/>
                  </a:lnTo>
                  <a:lnTo>
                    <a:pt x="2498" y="911"/>
                  </a:lnTo>
                  <a:lnTo>
                    <a:pt x="2502" y="914"/>
                  </a:lnTo>
                  <a:lnTo>
                    <a:pt x="2502" y="892"/>
                  </a:lnTo>
                  <a:lnTo>
                    <a:pt x="2514" y="878"/>
                  </a:lnTo>
                  <a:lnTo>
                    <a:pt x="2524" y="880"/>
                  </a:lnTo>
                  <a:lnTo>
                    <a:pt x="2533" y="873"/>
                  </a:lnTo>
                  <a:lnTo>
                    <a:pt x="2526" y="854"/>
                  </a:lnTo>
                  <a:lnTo>
                    <a:pt x="2528" y="845"/>
                  </a:lnTo>
                  <a:lnTo>
                    <a:pt x="2538" y="838"/>
                  </a:lnTo>
                  <a:lnTo>
                    <a:pt x="2543" y="847"/>
                  </a:lnTo>
                  <a:lnTo>
                    <a:pt x="2550" y="835"/>
                  </a:lnTo>
                  <a:lnTo>
                    <a:pt x="2547" y="826"/>
                  </a:lnTo>
                  <a:lnTo>
                    <a:pt x="2543" y="821"/>
                  </a:lnTo>
                  <a:lnTo>
                    <a:pt x="2540" y="812"/>
                  </a:lnTo>
                  <a:lnTo>
                    <a:pt x="2550" y="795"/>
                  </a:lnTo>
                  <a:lnTo>
                    <a:pt x="2538" y="788"/>
                  </a:lnTo>
                  <a:lnTo>
                    <a:pt x="2533" y="795"/>
                  </a:lnTo>
                  <a:lnTo>
                    <a:pt x="2531" y="793"/>
                  </a:lnTo>
                  <a:lnTo>
                    <a:pt x="2531" y="786"/>
                  </a:lnTo>
                  <a:lnTo>
                    <a:pt x="2543" y="762"/>
                  </a:lnTo>
                  <a:lnTo>
                    <a:pt x="2547" y="762"/>
                  </a:lnTo>
                  <a:lnTo>
                    <a:pt x="2552" y="741"/>
                  </a:lnTo>
                  <a:lnTo>
                    <a:pt x="2557" y="738"/>
                  </a:lnTo>
                  <a:lnTo>
                    <a:pt x="2559" y="743"/>
                  </a:lnTo>
                  <a:lnTo>
                    <a:pt x="2564" y="736"/>
                  </a:lnTo>
                  <a:lnTo>
                    <a:pt x="2571" y="743"/>
                  </a:lnTo>
                  <a:lnTo>
                    <a:pt x="2576" y="731"/>
                  </a:lnTo>
                  <a:lnTo>
                    <a:pt x="2588" y="724"/>
                  </a:lnTo>
                  <a:lnTo>
                    <a:pt x="2588" y="724"/>
                  </a:lnTo>
                  <a:lnTo>
                    <a:pt x="2585" y="748"/>
                  </a:lnTo>
                  <a:lnTo>
                    <a:pt x="2599" y="724"/>
                  </a:lnTo>
                  <a:lnTo>
                    <a:pt x="2616" y="719"/>
                  </a:lnTo>
                  <a:lnTo>
                    <a:pt x="2633" y="722"/>
                  </a:lnTo>
                  <a:lnTo>
                    <a:pt x="2647" y="741"/>
                  </a:lnTo>
                  <a:lnTo>
                    <a:pt x="2651" y="724"/>
                  </a:lnTo>
                  <a:lnTo>
                    <a:pt x="2673" y="710"/>
                  </a:lnTo>
                  <a:lnTo>
                    <a:pt x="2673" y="708"/>
                  </a:lnTo>
                  <a:lnTo>
                    <a:pt x="2677" y="708"/>
                  </a:lnTo>
                  <a:lnTo>
                    <a:pt x="2677" y="703"/>
                  </a:lnTo>
                  <a:lnTo>
                    <a:pt x="2687" y="696"/>
                  </a:lnTo>
                  <a:lnTo>
                    <a:pt x="2692" y="689"/>
                  </a:lnTo>
                  <a:lnTo>
                    <a:pt x="2696" y="689"/>
                  </a:lnTo>
                  <a:lnTo>
                    <a:pt x="2713" y="679"/>
                  </a:lnTo>
                  <a:lnTo>
                    <a:pt x="2715" y="674"/>
                  </a:lnTo>
                  <a:lnTo>
                    <a:pt x="2744" y="663"/>
                  </a:lnTo>
                  <a:lnTo>
                    <a:pt x="2744" y="660"/>
                  </a:lnTo>
                  <a:lnTo>
                    <a:pt x="2746" y="663"/>
                  </a:lnTo>
                  <a:lnTo>
                    <a:pt x="2748" y="660"/>
                  </a:lnTo>
                  <a:lnTo>
                    <a:pt x="2770" y="670"/>
                  </a:lnTo>
                  <a:lnTo>
                    <a:pt x="2777" y="655"/>
                  </a:lnTo>
                  <a:lnTo>
                    <a:pt x="2772" y="646"/>
                  </a:lnTo>
                  <a:lnTo>
                    <a:pt x="2777" y="646"/>
                  </a:lnTo>
                  <a:lnTo>
                    <a:pt x="2767" y="632"/>
                  </a:lnTo>
                  <a:lnTo>
                    <a:pt x="2765" y="615"/>
                  </a:lnTo>
                  <a:lnTo>
                    <a:pt x="2763" y="615"/>
                  </a:lnTo>
                  <a:lnTo>
                    <a:pt x="2765" y="613"/>
                  </a:lnTo>
                  <a:lnTo>
                    <a:pt x="2758" y="601"/>
                  </a:lnTo>
                  <a:lnTo>
                    <a:pt x="2756" y="606"/>
                  </a:lnTo>
                  <a:lnTo>
                    <a:pt x="2748" y="601"/>
                  </a:lnTo>
                  <a:lnTo>
                    <a:pt x="2748" y="594"/>
                  </a:lnTo>
                  <a:lnTo>
                    <a:pt x="2756" y="594"/>
                  </a:lnTo>
                  <a:lnTo>
                    <a:pt x="2760" y="599"/>
                  </a:lnTo>
                  <a:lnTo>
                    <a:pt x="2782" y="584"/>
                  </a:lnTo>
                  <a:lnTo>
                    <a:pt x="2784" y="580"/>
                  </a:lnTo>
                  <a:lnTo>
                    <a:pt x="2796" y="566"/>
                  </a:lnTo>
                  <a:lnTo>
                    <a:pt x="2786" y="551"/>
                  </a:lnTo>
                  <a:lnTo>
                    <a:pt x="2786" y="547"/>
                  </a:lnTo>
                  <a:lnTo>
                    <a:pt x="2793" y="544"/>
                  </a:lnTo>
                  <a:lnTo>
                    <a:pt x="2793" y="539"/>
                  </a:lnTo>
                  <a:lnTo>
                    <a:pt x="2796" y="544"/>
                  </a:lnTo>
                  <a:lnTo>
                    <a:pt x="2793" y="544"/>
                  </a:lnTo>
                  <a:lnTo>
                    <a:pt x="2803" y="566"/>
                  </a:lnTo>
                  <a:lnTo>
                    <a:pt x="2831" y="563"/>
                  </a:lnTo>
                  <a:lnTo>
                    <a:pt x="2838" y="568"/>
                  </a:lnTo>
                  <a:lnTo>
                    <a:pt x="2838" y="582"/>
                  </a:lnTo>
                  <a:lnTo>
                    <a:pt x="2845" y="592"/>
                  </a:lnTo>
                  <a:lnTo>
                    <a:pt x="2860" y="594"/>
                  </a:lnTo>
                  <a:lnTo>
                    <a:pt x="2862" y="596"/>
                  </a:lnTo>
                  <a:lnTo>
                    <a:pt x="2864" y="606"/>
                  </a:lnTo>
                  <a:lnTo>
                    <a:pt x="2869" y="603"/>
                  </a:lnTo>
                  <a:lnTo>
                    <a:pt x="2871" y="611"/>
                  </a:lnTo>
                  <a:lnTo>
                    <a:pt x="2874" y="606"/>
                  </a:lnTo>
                  <a:lnTo>
                    <a:pt x="2883" y="611"/>
                  </a:lnTo>
                  <a:lnTo>
                    <a:pt x="2883" y="603"/>
                  </a:lnTo>
                  <a:lnTo>
                    <a:pt x="2895" y="603"/>
                  </a:lnTo>
                  <a:lnTo>
                    <a:pt x="2886" y="594"/>
                  </a:lnTo>
                  <a:lnTo>
                    <a:pt x="2890" y="589"/>
                  </a:lnTo>
                  <a:lnTo>
                    <a:pt x="2886" y="589"/>
                  </a:lnTo>
                  <a:lnTo>
                    <a:pt x="2897" y="580"/>
                  </a:lnTo>
                  <a:lnTo>
                    <a:pt x="2890" y="575"/>
                  </a:lnTo>
                  <a:lnTo>
                    <a:pt x="2893" y="575"/>
                  </a:lnTo>
                  <a:lnTo>
                    <a:pt x="2897" y="568"/>
                  </a:lnTo>
                  <a:lnTo>
                    <a:pt x="2912" y="568"/>
                  </a:lnTo>
                  <a:lnTo>
                    <a:pt x="2905" y="558"/>
                  </a:lnTo>
                  <a:lnTo>
                    <a:pt x="2905" y="558"/>
                  </a:lnTo>
                  <a:lnTo>
                    <a:pt x="2916" y="566"/>
                  </a:lnTo>
                  <a:lnTo>
                    <a:pt x="2916" y="551"/>
                  </a:lnTo>
                  <a:lnTo>
                    <a:pt x="2933" y="544"/>
                  </a:lnTo>
                  <a:lnTo>
                    <a:pt x="2919" y="539"/>
                  </a:lnTo>
                  <a:lnTo>
                    <a:pt x="2919" y="537"/>
                  </a:lnTo>
                  <a:lnTo>
                    <a:pt x="2900" y="513"/>
                  </a:lnTo>
                  <a:lnTo>
                    <a:pt x="2879" y="513"/>
                  </a:lnTo>
                  <a:lnTo>
                    <a:pt x="2881" y="511"/>
                  </a:lnTo>
                  <a:lnTo>
                    <a:pt x="2869" y="506"/>
                  </a:lnTo>
                  <a:lnTo>
                    <a:pt x="2867" y="511"/>
                  </a:lnTo>
                  <a:lnTo>
                    <a:pt x="2860" y="509"/>
                  </a:lnTo>
                  <a:lnTo>
                    <a:pt x="2860" y="513"/>
                  </a:lnTo>
                  <a:lnTo>
                    <a:pt x="2864" y="516"/>
                  </a:lnTo>
                  <a:lnTo>
                    <a:pt x="2862" y="525"/>
                  </a:lnTo>
                  <a:lnTo>
                    <a:pt x="2857" y="521"/>
                  </a:lnTo>
                  <a:lnTo>
                    <a:pt x="2855" y="502"/>
                  </a:lnTo>
                  <a:lnTo>
                    <a:pt x="2857" y="499"/>
                  </a:lnTo>
                  <a:lnTo>
                    <a:pt x="2848" y="485"/>
                  </a:lnTo>
                  <a:lnTo>
                    <a:pt x="2838" y="485"/>
                  </a:lnTo>
                  <a:lnTo>
                    <a:pt x="2841" y="483"/>
                  </a:lnTo>
                  <a:lnTo>
                    <a:pt x="2826" y="478"/>
                  </a:lnTo>
                  <a:lnTo>
                    <a:pt x="2829" y="476"/>
                  </a:lnTo>
                  <a:lnTo>
                    <a:pt x="2826" y="471"/>
                  </a:lnTo>
                  <a:lnTo>
                    <a:pt x="2819" y="466"/>
                  </a:lnTo>
                  <a:lnTo>
                    <a:pt x="2810" y="466"/>
                  </a:lnTo>
                  <a:lnTo>
                    <a:pt x="2810" y="459"/>
                  </a:lnTo>
                  <a:lnTo>
                    <a:pt x="2800" y="457"/>
                  </a:lnTo>
                  <a:lnTo>
                    <a:pt x="2798" y="447"/>
                  </a:lnTo>
                  <a:lnTo>
                    <a:pt x="2789" y="442"/>
                  </a:lnTo>
                  <a:lnTo>
                    <a:pt x="2784" y="440"/>
                  </a:lnTo>
                  <a:lnTo>
                    <a:pt x="2760" y="421"/>
                  </a:lnTo>
                  <a:lnTo>
                    <a:pt x="2727" y="402"/>
                  </a:lnTo>
                  <a:lnTo>
                    <a:pt x="2687" y="402"/>
                  </a:lnTo>
                  <a:lnTo>
                    <a:pt x="2654" y="393"/>
                  </a:lnTo>
                  <a:lnTo>
                    <a:pt x="2647" y="397"/>
                  </a:lnTo>
                  <a:lnTo>
                    <a:pt x="2647" y="409"/>
                  </a:lnTo>
                  <a:lnTo>
                    <a:pt x="2640" y="416"/>
                  </a:lnTo>
                  <a:lnTo>
                    <a:pt x="2649" y="416"/>
                  </a:lnTo>
                  <a:lnTo>
                    <a:pt x="2654" y="433"/>
                  </a:lnTo>
                  <a:lnTo>
                    <a:pt x="2640" y="445"/>
                  </a:lnTo>
                  <a:lnTo>
                    <a:pt x="2618" y="428"/>
                  </a:lnTo>
                  <a:lnTo>
                    <a:pt x="2616" y="414"/>
                  </a:lnTo>
                  <a:lnTo>
                    <a:pt x="2611" y="404"/>
                  </a:lnTo>
                  <a:lnTo>
                    <a:pt x="2597" y="416"/>
                  </a:lnTo>
                  <a:lnTo>
                    <a:pt x="2573" y="414"/>
                  </a:lnTo>
                  <a:lnTo>
                    <a:pt x="2559" y="404"/>
                  </a:lnTo>
                  <a:lnTo>
                    <a:pt x="2533" y="407"/>
                  </a:lnTo>
                  <a:lnTo>
                    <a:pt x="2521" y="419"/>
                  </a:lnTo>
                  <a:lnTo>
                    <a:pt x="2521" y="414"/>
                  </a:lnTo>
                  <a:lnTo>
                    <a:pt x="2498" y="404"/>
                  </a:lnTo>
                  <a:lnTo>
                    <a:pt x="2502" y="388"/>
                  </a:lnTo>
                  <a:lnTo>
                    <a:pt x="2502" y="381"/>
                  </a:lnTo>
                  <a:lnTo>
                    <a:pt x="2486" y="357"/>
                  </a:lnTo>
                  <a:lnTo>
                    <a:pt x="2427" y="355"/>
                  </a:lnTo>
                  <a:lnTo>
                    <a:pt x="2396" y="362"/>
                  </a:lnTo>
                  <a:lnTo>
                    <a:pt x="2389" y="357"/>
                  </a:lnTo>
                  <a:lnTo>
                    <a:pt x="2396" y="348"/>
                  </a:lnTo>
                  <a:lnTo>
                    <a:pt x="2384" y="336"/>
                  </a:lnTo>
                  <a:lnTo>
                    <a:pt x="2372" y="336"/>
                  </a:lnTo>
                  <a:lnTo>
                    <a:pt x="2365" y="326"/>
                  </a:lnTo>
                  <a:lnTo>
                    <a:pt x="2349" y="324"/>
                  </a:lnTo>
                  <a:lnTo>
                    <a:pt x="2353" y="319"/>
                  </a:lnTo>
                  <a:lnTo>
                    <a:pt x="2363" y="322"/>
                  </a:lnTo>
                  <a:lnTo>
                    <a:pt x="2358" y="303"/>
                  </a:lnTo>
                  <a:lnTo>
                    <a:pt x="2353" y="300"/>
                  </a:lnTo>
                  <a:lnTo>
                    <a:pt x="2235" y="270"/>
                  </a:lnTo>
                  <a:lnTo>
                    <a:pt x="2230" y="277"/>
                  </a:lnTo>
                  <a:lnTo>
                    <a:pt x="2233" y="286"/>
                  </a:lnTo>
                  <a:lnTo>
                    <a:pt x="2226" y="296"/>
                  </a:lnTo>
                  <a:lnTo>
                    <a:pt x="2228" y="286"/>
                  </a:lnTo>
                  <a:lnTo>
                    <a:pt x="2216" y="286"/>
                  </a:lnTo>
                  <a:lnTo>
                    <a:pt x="2207" y="286"/>
                  </a:lnTo>
                  <a:lnTo>
                    <a:pt x="2202" y="300"/>
                  </a:lnTo>
                  <a:lnTo>
                    <a:pt x="2221" y="300"/>
                  </a:lnTo>
                  <a:lnTo>
                    <a:pt x="2214" y="310"/>
                  </a:lnTo>
                  <a:lnTo>
                    <a:pt x="2216" y="319"/>
                  </a:lnTo>
                  <a:lnTo>
                    <a:pt x="2214" y="324"/>
                  </a:lnTo>
                  <a:lnTo>
                    <a:pt x="2216" y="333"/>
                  </a:lnTo>
                  <a:lnTo>
                    <a:pt x="2211" y="331"/>
                  </a:lnTo>
                  <a:lnTo>
                    <a:pt x="2207" y="333"/>
                  </a:lnTo>
                  <a:lnTo>
                    <a:pt x="2200" y="324"/>
                  </a:lnTo>
                  <a:lnTo>
                    <a:pt x="2193" y="329"/>
                  </a:lnTo>
                  <a:lnTo>
                    <a:pt x="2176" y="326"/>
                  </a:lnTo>
                  <a:lnTo>
                    <a:pt x="2169" y="331"/>
                  </a:lnTo>
                  <a:lnTo>
                    <a:pt x="2183" y="338"/>
                  </a:lnTo>
                  <a:lnTo>
                    <a:pt x="2190" y="333"/>
                  </a:lnTo>
                  <a:lnTo>
                    <a:pt x="2188" y="343"/>
                  </a:lnTo>
                  <a:lnTo>
                    <a:pt x="2193" y="343"/>
                  </a:lnTo>
                  <a:lnTo>
                    <a:pt x="2207" y="336"/>
                  </a:lnTo>
                  <a:lnTo>
                    <a:pt x="2190" y="348"/>
                  </a:lnTo>
                  <a:lnTo>
                    <a:pt x="2157" y="326"/>
                  </a:lnTo>
                  <a:lnTo>
                    <a:pt x="2148" y="326"/>
                  </a:lnTo>
                  <a:lnTo>
                    <a:pt x="2145" y="338"/>
                  </a:lnTo>
                  <a:lnTo>
                    <a:pt x="2131" y="336"/>
                  </a:lnTo>
                  <a:lnTo>
                    <a:pt x="2117" y="307"/>
                  </a:lnTo>
                  <a:lnTo>
                    <a:pt x="2107" y="333"/>
                  </a:lnTo>
                  <a:lnTo>
                    <a:pt x="2105" y="348"/>
                  </a:lnTo>
                  <a:lnTo>
                    <a:pt x="2098" y="364"/>
                  </a:lnTo>
                  <a:lnTo>
                    <a:pt x="2093" y="357"/>
                  </a:lnTo>
                  <a:lnTo>
                    <a:pt x="2079" y="352"/>
                  </a:lnTo>
                  <a:lnTo>
                    <a:pt x="2067" y="324"/>
                  </a:lnTo>
                  <a:lnTo>
                    <a:pt x="2065" y="326"/>
                  </a:lnTo>
                  <a:lnTo>
                    <a:pt x="2062" y="317"/>
                  </a:lnTo>
                  <a:lnTo>
                    <a:pt x="2074" y="305"/>
                  </a:lnTo>
                  <a:lnTo>
                    <a:pt x="2074" y="303"/>
                  </a:lnTo>
                  <a:lnTo>
                    <a:pt x="2074" y="293"/>
                  </a:lnTo>
                  <a:lnTo>
                    <a:pt x="2069" y="284"/>
                  </a:lnTo>
                  <a:lnTo>
                    <a:pt x="2074" y="265"/>
                  </a:lnTo>
                  <a:lnTo>
                    <a:pt x="2055" y="241"/>
                  </a:lnTo>
                  <a:lnTo>
                    <a:pt x="2036" y="236"/>
                  </a:lnTo>
                  <a:lnTo>
                    <a:pt x="2032" y="243"/>
                  </a:lnTo>
                  <a:lnTo>
                    <a:pt x="1991" y="220"/>
                  </a:lnTo>
                  <a:lnTo>
                    <a:pt x="1989" y="227"/>
                  </a:lnTo>
                  <a:lnTo>
                    <a:pt x="1984" y="227"/>
                  </a:lnTo>
                  <a:lnTo>
                    <a:pt x="1980" y="243"/>
                  </a:lnTo>
                  <a:lnTo>
                    <a:pt x="1984" y="258"/>
                  </a:lnTo>
                  <a:lnTo>
                    <a:pt x="1982" y="260"/>
                  </a:lnTo>
                  <a:lnTo>
                    <a:pt x="1954" y="267"/>
                  </a:lnTo>
                  <a:lnTo>
                    <a:pt x="1920" y="255"/>
                  </a:lnTo>
                  <a:lnTo>
                    <a:pt x="1918" y="246"/>
                  </a:lnTo>
                  <a:lnTo>
                    <a:pt x="1928" y="241"/>
                  </a:lnTo>
                  <a:lnTo>
                    <a:pt x="1878" y="229"/>
                  </a:lnTo>
                  <a:lnTo>
                    <a:pt x="1845" y="239"/>
                  </a:lnTo>
                  <a:lnTo>
                    <a:pt x="1845" y="234"/>
                  </a:lnTo>
                  <a:lnTo>
                    <a:pt x="1838" y="215"/>
                  </a:lnTo>
                  <a:lnTo>
                    <a:pt x="1835" y="215"/>
                  </a:lnTo>
                  <a:lnTo>
                    <a:pt x="1835" y="225"/>
                  </a:lnTo>
                  <a:lnTo>
                    <a:pt x="1831" y="229"/>
                  </a:lnTo>
                  <a:lnTo>
                    <a:pt x="1816" y="225"/>
                  </a:lnTo>
                  <a:lnTo>
                    <a:pt x="1816" y="220"/>
                  </a:lnTo>
                  <a:lnTo>
                    <a:pt x="1819" y="215"/>
                  </a:lnTo>
                  <a:lnTo>
                    <a:pt x="1816" y="213"/>
                  </a:lnTo>
                  <a:lnTo>
                    <a:pt x="1809" y="220"/>
                  </a:lnTo>
                  <a:lnTo>
                    <a:pt x="1797" y="213"/>
                  </a:lnTo>
                  <a:lnTo>
                    <a:pt x="1788" y="225"/>
                  </a:lnTo>
                  <a:lnTo>
                    <a:pt x="1793" y="239"/>
                  </a:lnTo>
                  <a:lnTo>
                    <a:pt x="1805" y="229"/>
                  </a:lnTo>
                  <a:lnTo>
                    <a:pt x="1807" y="232"/>
                  </a:lnTo>
                  <a:lnTo>
                    <a:pt x="1793" y="241"/>
                  </a:lnTo>
                  <a:lnTo>
                    <a:pt x="1786" y="236"/>
                  </a:lnTo>
                  <a:lnTo>
                    <a:pt x="1783" y="239"/>
                  </a:lnTo>
                  <a:lnTo>
                    <a:pt x="1786" y="243"/>
                  </a:lnTo>
                  <a:lnTo>
                    <a:pt x="1786" y="246"/>
                  </a:lnTo>
                  <a:lnTo>
                    <a:pt x="1762" y="255"/>
                  </a:lnTo>
                  <a:lnTo>
                    <a:pt x="1748" y="255"/>
                  </a:lnTo>
                  <a:lnTo>
                    <a:pt x="1757" y="236"/>
                  </a:lnTo>
                  <a:lnTo>
                    <a:pt x="1771" y="239"/>
                  </a:lnTo>
                  <a:lnTo>
                    <a:pt x="1805" y="191"/>
                  </a:lnTo>
                  <a:lnTo>
                    <a:pt x="1823" y="182"/>
                  </a:lnTo>
                  <a:lnTo>
                    <a:pt x="1823" y="175"/>
                  </a:lnTo>
                  <a:lnTo>
                    <a:pt x="1835" y="172"/>
                  </a:lnTo>
                  <a:lnTo>
                    <a:pt x="1831" y="170"/>
                  </a:lnTo>
                  <a:lnTo>
                    <a:pt x="1842" y="163"/>
                  </a:lnTo>
                  <a:lnTo>
                    <a:pt x="1852" y="146"/>
                  </a:lnTo>
                  <a:lnTo>
                    <a:pt x="1849" y="137"/>
                  </a:lnTo>
                  <a:lnTo>
                    <a:pt x="1852" y="132"/>
                  </a:lnTo>
                  <a:lnTo>
                    <a:pt x="1847" y="132"/>
                  </a:lnTo>
                  <a:lnTo>
                    <a:pt x="1854" y="118"/>
                  </a:lnTo>
                  <a:lnTo>
                    <a:pt x="1852" y="108"/>
                  </a:lnTo>
                  <a:lnTo>
                    <a:pt x="1849" y="108"/>
                  </a:lnTo>
                  <a:lnTo>
                    <a:pt x="1842" y="90"/>
                  </a:lnTo>
                  <a:lnTo>
                    <a:pt x="1838" y="99"/>
                  </a:lnTo>
                  <a:lnTo>
                    <a:pt x="1835" y="94"/>
                  </a:lnTo>
                  <a:lnTo>
                    <a:pt x="1838" y="87"/>
                  </a:lnTo>
                  <a:lnTo>
                    <a:pt x="1814" y="61"/>
                  </a:lnTo>
                  <a:lnTo>
                    <a:pt x="1771" y="61"/>
                  </a:lnTo>
                  <a:lnTo>
                    <a:pt x="1760" y="78"/>
                  </a:lnTo>
                  <a:lnTo>
                    <a:pt x="1748" y="78"/>
                  </a:lnTo>
                  <a:lnTo>
                    <a:pt x="1760" y="64"/>
                  </a:lnTo>
                  <a:lnTo>
                    <a:pt x="1762" y="52"/>
                  </a:lnTo>
                  <a:lnTo>
                    <a:pt x="1760" y="47"/>
                  </a:lnTo>
                  <a:lnTo>
                    <a:pt x="1738" y="42"/>
                  </a:lnTo>
                  <a:lnTo>
                    <a:pt x="1738" y="35"/>
                  </a:lnTo>
                  <a:lnTo>
                    <a:pt x="1729" y="40"/>
                  </a:lnTo>
                  <a:lnTo>
                    <a:pt x="1743" y="26"/>
                  </a:lnTo>
                  <a:lnTo>
                    <a:pt x="1738" y="11"/>
                  </a:lnTo>
                  <a:lnTo>
                    <a:pt x="1715" y="0"/>
                  </a:lnTo>
                  <a:lnTo>
                    <a:pt x="1715"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11" name="Freeform 177"/>
            <p:cNvSpPr>
              <a:spLocks/>
            </p:cNvSpPr>
            <p:nvPr/>
          </p:nvSpPr>
          <p:spPr bwMode="auto">
            <a:xfrm>
              <a:off x="7232650" y="2335213"/>
              <a:ext cx="269875" cy="217488"/>
            </a:xfrm>
            <a:custGeom>
              <a:avLst/>
              <a:gdLst/>
              <a:ahLst/>
              <a:cxnLst>
                <a:cxn ang="0">
                  <a:pos x="151" y="0"/>
                </a:cxn>
                <a:cxn ang="0">
                  <a:pos x="154" y="5"/>
                </a:cxn>
                <a:cxn ang="0">
                  <a:pos x="149" y="5"/>
                </a:cxn>
                <a:cxn ang="0">
                  <a:pos x="140" y="12"/>
                </a:cxn>
                <a:cxn ang="0">
                  <a:pos x="137" y="26"/>
                </a:cxn>
                <a:cxn ang="0">
                  <a:pos x="140" y="31"/>
                </a:cxn>
                <a:cxn ang="0">
                  <a:pos x="137" y="42"/>
                </a:cxn>
                <a:cxn ang="0">
                  <a:pos x="130" y="54"/>
                </a:cxn>
                <a:cxn ang="0">
                  <a:pos x="123" y="64"/>
                </a:cxn>
                <a:cxn ang="0">
                  <a:pos x="114" y="68"/>
                </a:cxn>
                <a:cxn ang="0">
                  <a:pos x="116" y="59"/>
                </a:cxn>
                <a:cxn ang="0">
                  <a:pos x="114" y="59"/>
                </a:cxn>
                <a:cxn ang="0">
                  <a:pos x="109" y="71"/>
                </a:cxn>
                <a:cxn ang="0">
                  <a:pos x="114" y="71"/>
                </a:cxn>
                <a:cxn ang="0">
                  <a:pos x="111" y="71"/>
                </a:cxn>
                <a:cxn ang="0">
                  <a:pos x="97" y="78"/>
                </a:cxn>
                <a:cxn ang="0">
                  <a:pos x="97" y="76"/>
                </a:cxn>
                <a:cxn ang="0">
                  <a:pos x="99" y="73"/>
                </a:cxn>
                <a:cxn ang="0">
                  <a:pos x="95" y="71"/>
                </a:cxn>
                <a:cxn ang="0">
                  <a:pos x="88" y="83"/>
                </a:cxn>
                <a:cxn ang="0">
                  <a:pos x="80" y="92"/>
                </a:cxn>
                <a:cxn ang="0">
                  <a:pos x="71" y="99"/>
                </a:cxn>
                <a:cxn ang="0">
                  <a:pos x="57" y="99"/>
                </a:cxn>
                <a:cxn ang="0">
                  <a:pos x="40" y="99"/>
                </a:cxn>
                <a:cxn ang="0">
                  <a:pos x="28" y="102"/>
                </a:cxn>
                <a:cxn ang="0">
                  <a:pos x="19" y="111"/>
                </a:cxn>
                <a:cxn ang="0">
                  <a:pos x="12" y="118"/>
                </a:cxn>
                <a:cxn ang="0">
                  <a:pos x="0" y="125"/>
                </a:cxn>
                <a:cxn ang="0">
                  <a:pos x="5" y="125"/>
                </a:cxn>
                <a:cxn ang="0">
                  <a:pos x="12" y="128"/>
                </a:cxn>
                <a:cxn ang="0">
                  <a:pos x="26" y="125"/>
                </a:cxn>
                <a:cxn ang="0">
                  <a:pos x="40" y="121"/>
                </a:cxn>
                <a:cxn ang="0">
                  <a:pos x="52" y="118"/>
                </a:cxn>
                <a:cxn ang="0">
                  <a:pos x="57" y="116"/>
                </a:cxn>
                <a:cxn ang="0">
                  <a:pos x="69" y="118"/>
                </a:cxn>
                <a:cxn ang="0">
                  <a:pos x="69" y="125"/>
                </a:cxn>
                <a:cxn ang="0">
                  <a:pos x="66" y="130"/>
                </a:cxn>
                <a:cxn ang="0">
                  <a:pos x="76" y="137"/>
                </a:cxn>
                <a:cxn ang="0">
                  <a:pos x="90" y="123"/>
                </a:cxn>
                <a:cxn ang="0">
                  <a:pos x="97" y="123"/>
                </a:cxn>
                <a:cxn ang="0">
                  <a:pos x="90" y="113"/>
                </a:cxn>
                <a:cxn ang="0">
                  <a:pos x="92" y="111"/>
                </a:cxn>
                <a:cxn ang="0">
                  <a:pos x="107" y="121"/>
                </a:cxn>
                <a:cxn ang="0">
                  <a:pos x="118" y="113"/>
                </a:cxn>
                <a:cxn ang="0">
                  <a:pos x="121" y="113"/>
                </a:cxn>
                <a:cxn ang="0">
                  <a:pos x="125" y="116"/>
                </a:cxn>
                <a:cxn ang="0">
                  <a:pos x="137" y="106"/>
                </a:cxn>
                <a:cxn ang="0">
                  <a:pos x="135" y="116"/>
                </a:cxn>
                <a:cxn ang="0">
                  <a:pos x="151" y="102"/>
                </a:cxn>
                <a:cxn ang="0">
                  <a:pos x="149" y="90"/>
                </a:cxn>
                <a:cxn ang="0">
                  <a:pos x="156" y="76"/>
                </a:cxn>
                <a:cxn ang="0">
                  <a:pos x="156" y="66"/>
                </a:cxn>
                <a:cxn ang="0">
                  <a:pos x="159" y="54"/>
                </a:cxn>
                <a:cxn ang="0">
                  <a:pos x="163" y="54"/>
                </a:cxn>
                <a:cxn ang="0">
                  <a:pos x="163" y="50"/>
                </a:cxn>
                <a:cxn ang="0">
                  <a:pos x="170" y="33"/>
                </a:cxn>
                <a:cxn ang="0">
                  <a:pos x="163" y="14"/>
                </a:cxn>
                <a:cxn ang="0">
                  <a:pos x="163" y="5"/>
                </a:cxn>
                <a:cxn ang="0">
                  <a:pos x="151" y="0"/>
                </a:cxn>
                <a:cxn ang="0">
                  <a:pos x="151" y="0"/>
                </a:cxn>
              </a:cxnLst>
              <a:rect l="0" t="0" r="r" b="b"/>
              <a:pathLst>
                <a:path w="170" h="137">
                  <a:moveTo>
                    <a:pt x="151" y="0"/>
                  </a:moveTo>
                  <a:lnTo>
                    <a:pt x="154" y="5"/>
                  </a:lnTo>
                  <a:lnTo>
                    <a:pt x="149" y="5"/>
                  </a:lnTo>
                  <a:lnTo>
                    <a:pt x="140" y="12"/>
                  </a:lnTo>
                  <a:lnTo>
                    <a:pt x="137" y="26"/>
                  </a:lnTo>
                  <a:lnTo>
                    <a:pt x="140" y="31"/>
                  </a:lnTo>
                  <a:lnTo>
                    <a:pt x="137" y="42"/>
                  </a:lnTo>
                  <a:lnTo>
                    <a:pt x="130" y="54"/>
                  </a:lnTo>
                  <a:lnTo>
                    <a:pt x="123" y="64"/>
                  </a:lnTo>
                  <a:lnTo>
                    <a:pt x="114" y="68"/>
                  </a:lnTo>
                  <a:lnTo>
                    <a:pt x="116" y="59"/>
                  </a:lnTo>
                  <a:lnTo>
                    <a:pt x="114" y="59"/>
                  </a:lnTo>
                  <a:lnTo>
                    <a:pt x="109" y="71"/>
                  </a:lnTo>
                  <a:lnTo>
                    <a:pt x="114" y="71"/>
                  </a:lnTo>
                  <a:lnTo>
                    <a:pt x="111" y="71"/>
                  </a:lnTo>
                  <a:lnTo>
                    <a:pt x="97" y="78"/>
                  </a:lnTo>
                  <a:lnTo>
                    <a:pt x="97" y="76"/>
                  </a:lnTo>
                  <a:lnTo>
                    <a:pt x="99" y="73"/>
                  </a:lnTo>
                  <a:lnTo>
                    <a:pt x="95" y="71"/>
                  </a:lnTo>
                  <a:lnTo>
                    <a:pt x="88" y="83"/>
                  </a:lnTo>
                  <a:lnTo>
                    <a:pt x="80" y="92"/>
                  </a:lnTo>
                  <a:lnTo>
                    <a:pt x="71" y="99"/>
                  </a:lnTo>
                  <a:lnTo>
                    <a:pt x="57" y="99"/>
                  </a:lnTo>
                  <a:lnTo>
                    <a:pt x="40" y="99"/>
                  </a:lnTo>
                  <a:lnTo>
                    <a:pt x="28" y="102"/>
                  </a:lnTo>
                  <a:lnTo>
                    <a:pt x="19" y="111"/>
                  </a:lnTo>
                  <a:lnTo>
                    <a:pt x="12" y="118"/>
                  </a:lnTo>
                  <a:lnTo>
                    <a:pt x="0" y="125"/>
                  </a:lnTo>
                  <a:lnTo>
                    <a:pt x="5" y="125"/>
                  </a:lnTo>
                  <a:lnTo>
                    <a:pt x="12" y="128"/>
                  </a:lnTo>
                  <a:lnTo>
                    <a:pt x="26" y="125"/>
                  </a:lnTo>
                  <a:lnTo>
                    <a:pt x="40" y="121"/>
                  </a:lnTo>
                  <a:lnTo>
                    <a:pt x="52" y="118"/>
                  </a:lnTo>
                  <a:lnTo>
                    <a:pt x="57" y="116"/>
                  </a:lnTo>
                  <a:lnTo>
                    <a:pt x="69" y="118"/>
                  </a:lnTo>
                  <a:lnTo>
                    <a:pt x="69" y="125"/>
                  </a:lnTo>
                  <a:lnTo>
                    <a:pt x="66" y="130"/>
                  </a:lnTo>
                  <a:lnTo>
                    <a:pt x="76" y="137"/>
                  </a:lnTo>
                  <a:lnTo>
                    <a:pt x="90" y="123"/>
                  </a:lnTo>
                  <a:lnTo>
                    <a:pt x="97" y="123"/>
                  </a:lnTo>
                  <a:lnTo>
                    <a:pt x="90" y="113"/>
                  </a:lnTo>
                  <a:lnTo>
                    <a:pt x="92" y="111"/>
                  </a:lnTo>
                  <a:lnTo>
                    <a:pt x="107" y="121"/>
                  </a:lnTo>
                  <a:lnTo>
                    <a:pt x="118" y="113"/>
                  </a:lnTo>
                  <a:lnTo>
                    <a:pt x="121" y="113"/>
                  </a:lnTo>
                  <a:lnTo>
                    <a:pt x="125" y="116"/>
                  </a:lnTo>
                  <a:lnTo>
                    <a:pt x="137" y="106"/>
                  </a:lnTo>
                  <a:lnTo>
                    <a:pt x="135" y="116"/>
                  </a:lnTo>
                  <a:lnTo>
                    <a:pt x="151" y="102"/>
                  </a:lnTo>
                  <a:lnTo>
                    <a:pt x="149" y="90"/>
                  </a:lnTo>
                  <a:lnTo>
                    <a:pt x="156" y="76"/>
                  </a:lnTo>
                  <a:lnTo>
                    <a:pt x="156" y="66"/>
                  </a:lnTo>
                  <a:lnTo>
                    <a:pt x="159" y="54"/>
                  </a:lnTo>
                  <a:lnTo>
                    <a:pt x="163" y="54"/>
                  </a:lnTo>
                  <a:lnTo>
                    <a:pt x="163" y="50"/>
                  </a:lnTo>
                  <a:lnTo>
                    <a:pt x="170" y="33"/>
                  </a:lnTo>
                  <a:lnTo>
                    <a:pt x="163" y="14"/>
                  </a:lnTo>
                  <a:lnTo>
                    <a:pt x="163" y="5"/>
                  </a:lnTo>
                  <a:lnTo>
                    <a:pt x="151" y="0"/>
                  </a:lnTo>
                  <a:lnTo>
                    <a:pt x="15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12" name="Freeform 178"/>
            <p:cNvSpPr>
              <a:spLocks/>
            </p:cNvSpPr>
            <p:nvPr/>
          </p:nvSpPr>
          <p:spPr bwMode="auto">
            <a:xfrm>
              <a:off x="2771775" y="290513"/>
              <a:ext cx="1208088" cy="1338263"/>
            </a:xfrm>
            <a:custGeom>
              <a:avLst/>
              <a:gdLst/>
              <a:ahLst/>
              <a:cxnLst>
                <a:cxn ang="0">
                  <a:pos x="449" y="9"/>
                </a:cxn>
                <a:cxn ang="0">
                  <a:pos x="392" y="28"/>
                </a:cxn>
                <a:cxn ang="0">
                  <a:pos x="317" y="35"/>
                </a:cxn>
                <a:cxn ang="0">
                  <a:pos x="336" y="80"/>
                </a:cxn>
                <a:cxn ang="0">
                  <a:pos x="274" y="59"/>
                </a:cxn>
                <a:cxn ang="0">
                  <a:pos x="234" y="68"/>
                </a:cxn>
                <a:cxn ang="0">
                  <a:pos x="184" y="75"/>
                </a:cxn>
                <a:cxn ang="0">
                  <a:pos x="132" y="111"/>
                </a:cxn>
                <a:cxn ang="0">
                  <a:pos x="71" y="151"/>
                </a:cxn>
                <a:cxn ang="0">
                  <a:pos x="82" y="206"/>
                </a:cxn>
                <a:cxn ang="0">
                  <a:pos x="14" y="227"/>
                </a:cxn>
                <a:cxn ang="0">
                  <a:pos x="42" y="270"/>
                </a:cxn>
                <a:cxn ang="0">
                  <a:pos x="64" y="279"/>
                </a:cxn>
                <a:cxn ang="0">
                  <a:pos x="42" y="300"/>
                </a:cxn>
                <a:cxn ang="0">
                  <a:pos x="75" y="331"/>
                </a:cxn>
                <a:cxn ang="0">
                  <a:pos x="132" y="324"/>
                </a:cxn>
                <a:cxn ang="0">
                  <a:pos x="194" y="369"/>
                </a:cxn>
                <a:cxn ang="0">
                  <a:pos x="227" y="452"/>
                </a:cxn>
                <a:cxn ang="0">
                  <a:pos x="255" y="497"/>
                </a:cxn>
                <a:cxn ang="0">
                  <a:pos x="232" y="516"/>
                </a:cxn>
                <a:cxn ang="0">
                  <a:pos x="274" y="558"/>
                </a:cxn>
                <a:cxn ang="0">
                  <a:pos x="241" y="613"/>
                </a:cxn>
                <a:cxn ang="0">
                  <a:pos x="250" y="682"/>
                </a:cxn>
                <a:cxn ang="0">
                  <a:pos x="274" y="746"/>
                </a:cxn>
                <a:cxn ang="0">
                  <a:pos x="314" y="819"/>
                </a:cxn>
                <a:cxn ang="0">
                  <a:pos x="364" y="835"/>
                </a:cxn>
                <a:cxn ang="0">
                  <a:pos x="388" y="767"/>
                </a:cxn>
                <a:cxn ang="0">
                  <a:pos x="404" y="703"/>
                </a:cxn>
                <a:cxn ang="0">
                  <a:pos x="452" y="670"/>
                </a:cxn>
                <a:cxn ang="0">
                  <a:pos x="513" y="608"/>
                </a:cxn>
                <a:cxn ang="0">
                  <a:pos x="577" y="584"/>
                </a:cxn>
                <a:cxn ang="0">
                  <a:pos x="638" y="537"/>
                </a:cxn>
                <a:cxn ang="0">
                  <a:pos x="601" y="509"/>
                </a:cxn>
                <a:cxn ang="0">
                  <a:pos x="636" y="523"/>
                </a:cxn>
                <a:cxn ang="0">
                  <a:pos x="615" y="454"/>
                </a:cxn>
                <a:cxn ang="0">
                  <a:pos x="634" y="464"/>
                </a:cxn>
                <a:cxn ang="0">
                  <a:pos x="636" y="433"/>
                </a:cxn>
                <a:cxn ang="0">
                  <a:pos x="676" y="381"/>
                </a:cxn>
                <a:cxn ang="0">
                  <a:pos x="667" y="317"/>
                </a:cxn>
                <a:cxn ang="0">
                  <a:pos x="695" y="286"/>
                </a:cxn>
                <a:cxn ang="0">
                  <a:pos x="650" y="248"/>
                </a:cxn>
                <a:cxn ang="0">
                  <a:pos x="688" y="180"/>
                </a:cxn>
                <a:cxn ang="0">
                  <a:pos x="719" y="137"/>
                </a:cxn>
                <a:cxn ang="0">
                  <a:pos x="745" y="82"/>
                </a:cxn>
                <a:cxn ang="0">
                  <a:pos x="688" y="97"/>
                </a:cxn>
                <a:cxn ang="0">
                  <a:pos x="634" y="118"/>
                </a:cxn>
                <a:cxn ang="0">
                  <a:pos x="631" y="111"/>
                </a:cxn>
                <a:cxn ang="0">
                  <a:pos x="596" y="97"/>
                </a:cxn>
                <a:cxn ang="0">
                  <a:pos x="570" y="75"/>
                </a:cxn>
                <a:cxn ang="0">
                  <a:pos x="499" y="80"/>
                </a:cxn>
                <a:cxn ang="0">
                  <a:pos x="572" y="71"/>
                </a:cxn>
                <a:cxn ang="0">
                  <a:pos x="643" y="45"/>
                </a:cxn>
                <a:cxn ang="0">
                  <a:pos x="572" y="14"/>
                </a:cxn>
                <a:cxn ang="0">
                  <a:pos x="511" y="0"/>
                </a:cxn>
              </a:cxnLst>
              <a:rect l="0" t="0" r="r" b="b"/>
              <a:pathLst>
                <a:path w="761" h="843">
                  <a:moveTo>
                    <a:pt x="511" y="0"/>
                  </a:moveTo>
                  <a:lnTo>
                    <a:pt x="499" y="0"/>
                  </a:lnTo>
                  <a:lnTo>
                    <a:pt x="485" y="2"/>
                  </a:lnTo>
                  <a:lnTo>
                    <a:pt x="473" y="0"/>
                  </a:lnTo>
                  <a:lnTo>
                    <a:pt x="461" y="4"/>
                  </a:lnTo>
                  <a:lnTo>
                    <a:pt x="449" y="9"/>
                  </a:lnTo>
                  <a:lnTo>
                    <a:pt x="437" y="14"/>
                  </a:lnTo>
                  <a:lnTo>
                    <a:pt x="423" y="19"/>
                  </a:lnTo>
                  <a:lnTo>
                    <a:pt x="411" y="19"/>
                  </a:lnTo>
                  <a:lnTo>
                    <a:pt x="402" y="16"/>
                  </a:lnTo>
                  <a:lnTo>
                    <a:pt x="392" y="19"/>
                  </a:lnTo>
                  <a:lnTo>
                    <a:pt x="392" y="28"/>
                  </a:lnTo>
                  <a:lnTo>
                    <a:pt x="383" y="28"/>
                  </a:lnTo>
                  <a:lnTo>
                    <a:pt x="371" y="21"/>
                  </a:lnTo>
                  <a:lnTo>
                    <a:pt x="357" y="23"/>
                  </a:lnTo>
                  <a:lnTo>
                    <a:pt x="345" y="26"/>
                  </a:lnTo>
                  <a:lnTo>
                    <a:pt x="331" y="30"/>
                  </a:lnTo>
                  <a:lnTo>
                    <a:pt x="317" y="35"/>
                  </a:lnTo>
                  <a:lnTo>
                    <a:pt x="326" y="45"/>
                  </a:lnTo>
                  <a:lnTo>
                    <a:pt x="317" y="45"/>
                  </a:lnTo>
                  <a:lnTo>
                    <a:pt x="312" y="54"/>
                  </a:lnTo>
                  <a:lnTo>
                    <a:pt x="314" y="66"/>
                  </a:lnTo>
                  <a:lnTo>
                    <a:pt x="326" y="71"/>
                  </a:lnTo>
                  <a:lnTo>
                    <a:pt x="336" y="80"/>
                  </a:lnTo>
                  <a:lnTo>
                    <a:pt x="326" y="78"/>
                  </a:lnTo>
                  <a:lnTo>
                    <a:pt x="314" y="78"/>
                  </a:lnTo>
                  <a:lnTo>
                    <a:pt x="305" y="73"/>
                  </a:lnTo>
                  <a:lnTo>
                    <a:pt x="295" y="64"/>
                  </a:lnTo>
                  <a:lnTo>
                    <a:pt x="286" y="56"/>
                  </a:lnTo>
                  <a:lnTo>
                    <a:pt x="274" y="59"/>
                  </a:lnTo>
                  <a:lnTo>
                    <a:pt x="265" y="64"/>
                  </a:lnTo>
                  <a:lnTo>
                    <a:pt x="269" y="80"/>
                  </a:lnTo>
                  <a:lnTo>
                    <a:pt x="260" y="80"/>
                  </a:lnTo>
                  <a:lnTo>
                    <a:pt x="250" y="73"/>
                  </a:lnTo>
                  <a:lnTo>
                    <a:pt x="239" y="64"/>
                  </a:lnTo>
                  <a:lnTo>
                    <a:pt x="234" y="68"/>
                  </a:lnTo>
                  <a:lnTo>
                    <a:pt x="236" y="80"/>
                  </a:lnTo>
                  <a:lnTo>
                    <a:pt x="227" y="73"/>
                  </a:lnTo>
                  <a:lnTo>
                    <a:pt x="217" y="64"/>
                  </a:lnTo>
                  <a:lnTo>
                    <a:pt x="208" y="64"/>
                  </a:lnTo>
                  <a:lnTo>
                    <a:pt x="196" y="71"/>
                  </a:lnTo>
                  <a:lnTo>
                    <a:pt x="184" y="75"/>
                  </a:lnTo>
                  <a:lnTo>
                    <a:pt x="175" y="78"/>
                  </a:lnTo>
                  <a:lnTo>
                    <a:pt x="165" y="80"/>
                  </a:lnTo>
                  <a:lnTo>
                    <a:pt x="153" y="85"/>
                  </a:lnTo>
                  <a:lnTo>
                    <a:pt x="144" y="87"/>
                  </a:lnTo>
                  <a:lnTo>
                    <a:pt x="137" y="97"/>
                  </a:lnTo>
                  <a:lnTo>
                    <a:pt x="132" y="111"/>
                  </a:lnTo>
                  <a:lnTo>
                    <a:pt x="125" y="120"/>
                  </a:lnTo>
                  <a:lnTo>
                    <a:pt x="113" y="113"/>
                  </a:lnTo>
                  <a:lnTo>
                    <a:pt x="104" y="125"/>
                  </a:lnTo>
                  <a:lnTo>
                    <a:pt x="94" y="137"/>
                  </a:lnTo>
                  <a:lnTo>
                    <a:pt x="82" y="144"/>
                  </a:lnTo>
                  <a:lnTo>
                    <a:pt x="71" y="151"/>
                  </a:lnTo>
                  <a:lnTo>
                    <a:pt x="64" y="161"/>
                  </a:lnTo>
                  <a:lnTo>
                    <a:pt x="71" y="170"/>
                  </a:lnTo>
                  <a:lnTo>
                    <a:pt x="82" y="170"/>
                  </a:lnTo>
                  <a:lnTo>
                    <a:pt x="94" y="172"/>
                  </a:lnTo>
                  <a:lnTo>
                    <a:pt x="90" y="189"/>
                  </a:lnTo>
                  <a:lnTo>
                    <a:pt x="82" y="206"/>
                  </a:lnTo>
                  <a:lnTo>
                    <a:pt x="71" y="208"/>
                  </a:lnTo>
                  <a:lnTo>
                    <a:pt x="56" y="210"/>
                  </a:lnTo>
                  <a:lnTo>
                    <a:pt x="45" y="210"/>
                  </a:lnTo>
                  <a:lnTo>
                    <a:pt x="33" y="217"/>
                  </a:lnTo>
                  <a:lnTo>
                    <a:pt x="23" y="227"/>
                  </a:lnTo>
                  <a:lnTo>
                    <a:pt x="14" y="227"/>
                  </a:lnTo>
                  <a:lnTo>
                    <a:pt x="2" y="232"/>
                  </a:lnTo>
                  <a:lnTo>
                    <a:pt x="0" y="243"/>
                  </a:lnTo>
                  <a:lnTo>
                    <a:pt x="7" y="255"/>
                  </a:lnTo>
                  <a:lnTo>
                    <a:pt x="19" y="260"/>
                  </a:lnTo>
                  <a:lnTo>
                    <a:pt x="30" y="265"/>
                  </a:lnTo>
                  <a:lnTo>
                    <a:pt x="42" y="270"/>
                  </a:lnTo>
                  <a:lnTo>
                    <a:pt x="59" y="270"/>
                  </a:lnTo>
                  <a:lnTo>
                    <a:pt x="61" y="262"/>
                  </a:lnTo>
                  <a:lnTo>
                    <a:pt x="71" y="265"/>
                  </a:lnTo>
                  <a:lnTo>
                    <a:pt x="80" y="262"/>
                  </a:lnTo>
                  <a:lnTo>
                    <a:pt x="75" y="281"/>
                  </a:lnTo>
                  <a:lnTo>
                    <a:pt x="64" y="279"/>
                  </a:lnTo>
                  <a:lnTo>
                    <a:pt x="49" y="277"/>
                  </a:lnTo>
                  <a:lnTo>
                    <a:pt x="40" y="286"/>
                  </a:lnTo>
                  <a:lnTo>
                    <a:pt x="30" y="284"/>
                  </a:lnTo>
                  <a:lnTo>
                    <a:pt x="16" y="298"/>
                  </a:lnTo>
                  <a:lnTo>
                    <a:pt x="33" y="296"/>
                  </a:lnTo>
                  <a:lnTo>
                    <a:pt x="42" y="300"/>
                  </a:lnTo>
                  <a:lnTo>
                    <a:pt x="52" y="307"/>
                  </a:lnTo>
                  <a:lnTo>
                    <a:pt x="42" y="319"/>
                  </a:lnTo>
                  <a:lnTo>
                    <a:pt x="49" y="329"/>
                  </a:lnTo>
                  <a:lnTo>
                    <a:pt x="59" y="331"/>
                  </a:lnTo>
                  <a:lnTo>
                    <a:pt x="71" y="336"/>
                  </a:lnTo>
                  <a:lnTo>
                    <a:pt x="75" y="331"/>
                  </a:lnTo>
                  <a:lnTo>
                    <a:pt x="71" y="326"/>
                  </a:lnTo>
                  <a:lnTo>
                    <a:pt x="80" y="324"/>
                  </a:lnTo>
                  <a:lnTo>
                    <a:pt x="94" y="329"/>
                  </a:lnTo>
                  <a:lnTo>
                    <a:pt x="109" y="319"/>
                  </a:lnTo>
                  <a:lnTo>
                    <a:pt x="120" y="322"/>
                  </a:lnTo>
                  <a:lnTo>
                    <a:pt x="132" y="324"/>
                  </a:lnTo>
                  <a:lnTo>
                    <a:pt x="144" y="326"/>
                  </a:lnTo>
                  <a:lnTo>
                    <a:pt x="153" y="329"/>
                  </a:lnTo>
                  <a:lnTo>
                    <a:pt x="165" y="336"/>
                  </a:lnTo>
                  <a:lnTo>
                    <a:pt x="175" y="348"/>
                  </a:lnTo>
                  <a:lnTo>
                    <a:pt x="184" y="357"/>
                  </a:lnTo>
                  <a:lnTo>
                    <a:pt x="194" y="369"/>
                  </a:lnTo>
                  <a:lnTo>
                    <a:pt x="198" y="386"/>
                  </a:lnTo>
                  <a:lnTo>
                    <a:pt x="206" y="400"/>
                  </a:lnTo>
                  <a:lnTo>
                    <a:pt x="210" y="416"/>
                  </a:lnTo>
                  <a:lnTo>
                    <a:pt x="213" y="433"/>
                  </a:lnTo>
                  <a:lnTo>
                    <a:pt x="215" y="442"/>
                  </a:lnTo>
                  <a:lnTo>
                    <a:pt x="227" y="452"/>
                  </a:lnTo>
                  <a:lnTo>
                    <a:pt x="222" y="466"/>
                  </a:lnTo>
                  <a:lnTo>
                    <a:pt x="217" y="480"/>
                  </a:lnTo>
                  <a:lnTo>
                    <a:pt x="229" y="492"/>
                  </a:lnTo>
                  <a:lnTo>
                    <a:pt x="239" y="483"/>
                  </a:lnTo>
                  <a:lnTo>
                    <a:pt x="248" y="485"/>
                  </a:lnTo>
                  <a:lnTo>
                    <a:pt x="255" y="497"/>
                  </a:lnTo>
                  <a:lnTo>
                    <a:pt x="262" y="506"/>
                  </a:lnTo>
                  <a:lnTo>
                    <a:pt x="272" y="518"/>
                  </a:lnTo>
                  <a:lnTo>
                    <a:pt x="267" y="530"/>
                  </a:lnTo>
                  <a:lnTo>
                    <a:pt x="255" y="521"/>
                  </a:lnTo>
                  <a:lnTo>
                    <a:pt x="241" y="516"/>
                  </a:lnTo>
                  <a:lnTo>
                    <a:pt x="232" y="516"/>
                  </a:lnTo>
                  <a:lnTo>
                    <a:pt x="239" y="528"/>
                  </a:lnTo>
                  <a:lnTo>
                    <a:pt x="248" y="532"/>
                  </a:lnTo>
                  <a:lnTo>
                    <a:pt x="260" y="537"/>
                  </a:lnTo>
                  <a:lnTo>
                    <a:pt x="269" y="542"/>
                  </a:lnTo>
                  <a:lnTo>
                    <a:pt x="281" y="544"/>
                  </a:lnTo>
                  <a:lnTo>
                    <a:pt x="274" y="558"/>
                  </a:lnTo>
                  <a:lnTo>
                    <a:pt x="272" y="573"/>
                  </a:lnTo>
                  <a:lnTo>
                    <a:pt x="267" y="589"/>
                  </a:lnTo>
                  <a:lnTo>
                    <a:pt x="255" y="589"/>
                  </a:lnTo>
                  <a:lnTo>
                    <a:pt x="255" y="592"/>
                  </a:lnTo>
                  <a:lnTo>
                    <a:pt x="248" y="601"/>
                  </a:lnTo>
                  <a:lnTo>
                    <a:pt x="241" y="613"/>
                  </a:lnTo>
                  <a:lnTo>
                    <a:pt x="239" y="627"/>
                  </a:lnTo>
                  <a:lnTo>
                    <a:pt x="236" y="641"/>
                  </a:lnTo>
                  <a:lnTo>
                    <a:pt x="243" y="644"/>
                  </a:lnTo>
                  <a:lnTo>
                    <a:pt x="241" y="658"/>
                  </a:lnTo>
                  <a:lnTo>
                    <a:pt x="246" y="670"/>
                  </a:lnTo>
                  <a:lnTo>
                    <a:pt x="250" y="682"/>
                  </a:lnTo>
                  <a:lnTo>
                    <a:pt x="258" y="693"/>
                  </a:lnTo>
                  <a:lnTo>
                    <a:pt x="260" y="715"/>
                  </a:lnTo>
                  <a:lnTo>
                    <a:pt x="267" y="712"/>
                  </a:lnTo>
                  <a:lnTo>
                    <a:pt x="276" y="717"/>
                  </a:lnTo>
                  <a:lnTo>
                    <a:pt x="269" y="731"/>
                  </a:lnTo>
                  <a:lnTo>
                    <a:pt x="274" y="746"/>
                  </a:lnTo>
                  <a:lnTo>
                    <a:pt x="279" y="762"/>
                  </a:lnTo>
                  <a:lnTo>
                    <a:pt x="286" y="776"/>
                  </a:lnTo>
                  <a:lnTo>
                    <a:pt x="295" y="790"/>
                  </a:lnTo>
                  <a:lnTo>
                    <a:pt x="298" y="802"/>
                  </a:lnTo>
                  <a:lnTo>
                    <a:pt x="307" y="807"/>
                  </a:lnTo>
                  <a:lnTo>
                    <a:pt x="314" y="819"/>
                  </a:lnTo>
                  <a:lnTo>
                    <a:pt x="324" y="812"/>
                  </a:lnTo>
                  <a:lnTo>
                    <a:pt x="333" y="812"/>
                  </a:lnTo>
                  <a:lnTo>
                    <a:pt x="340" y="819"/>
                  </a:lnTo>
                  <a:lnTo>
                    <a:pt x="347" y="831"/>
                  </a:lnTo>
                  <a:lnTo>
                    <a:pt x="355" y="843"/>
                  </a:lnTo>
                  <a:lnTo>
                    <a:pt x="364" y="835"/>
                  </a:lnTo>
                  <a:lnTo>
                    <a:pt x="369" y="840"/>
                  </a:lnTo>
                  <a:lnTo>
                    <a:pt x="376" y="831"/>
                  </a:lnTo>
                  <a:lnTo>
                    <a:pt x="378" y="814"/>
                  </a:lnTo>
                  <a:lnTo>
                    <a:pt x="385" y="802"/>
                  </a:lnTo>
                  <a:lnTo>
                    <a:pt x="383" y="786"/>
                  </a:lnTo>
                  <a:lnTo>
                    <a:pt x="388" y="767"/>
                  </a:lnTo>
                  <a:lnTo>
                    <a:pt x="390" y="755"/>
                  </a:lnTo>
                  <a:lnTo>
                    <a:pt x="402" y="748"/>
                  </a:lnTo>
                  <a:lnTo>
                    <a:pt x="407" y="731"/>
                  </a:lnTo>
                  <a:lnTo>
                    <a:pt x="399" y="717"/>
                  </a:lnTo>
                  <a:lnTo>
                    <a:pt x="402" y="710"/>
                  </a:lnTo>
                  <a:lnTo>
                    <a:pt x="404" y="703"/>
                  </a:lnTo>
                  <a:lnTo>
                    <a:pt x="411" y="689"/>
                  </a:lnTo>
                  <a:lnTo>
                    <a:pt x="423" y="682"/>
                  </a:lnTo>
                  <a:lnTo>
                    <a:pt x="435" y="672"/>
                  </a:lnTo>
                  <a:lnTo>
                    <a:pt x="447" y="658"/>
                  </a:lnTo>
                  <a:lnTo>
                    <a:pt x="447" y="670"/>
                  </a:lnTo>
                  <a:lnTo>
                    <a:pt x="452" y="670"/>
                  </a:lnTo>
                  <a:lnTo>
                    <a:pt x="463" y="665"/>
                  </a:lnTo>
                  <a:lnTo>
                    <a:pt x="475" y="660"/>
                  </a:lnTo>
                  <a:lnTo>
                    <a:pt x="487" y="653"/>
                  </a:lnTo>
                  <a:lnTo>
                    <a:pt x="494" y="637"/>
                  </a:lnTo>
                  <a:lnTo>
                    <a:pt x="501" y="620"/>
                  </a:lnTo>
                  <a:lnTo>
                    <a:pt x="513" y="608"/>
                  </a:lnTo>
                  <a:lnTo>
                    <a:pt x="523" y="599"/>
                  </a:lnTo>
                  <a:lnTo>
                    <a:pt x="530" y="594"/>
                  </a:lnTo>
                  <a:lnTo>
                    <a:pt x="541" y="594"/>
                  </a:lnTo>
                  <a:lnTo>
                    <a:pt x="553" y="592"/>
                  </a:lnTo>
                  <a:lnTo>
                    <a:pt x="565" y="589"/>
                  </a:lnTo>
                  <a:lnTo>
                    <a:pt x="577" y="584"/>
                  </a:lnTo>
                  <a:lnTo>
                    <a:pt x="589" y="582"/>
                  </a:lnTo>
                  <a:lnTo>
                    <a:pt x="598" y="570"/>
                  </a:lnTo>
                  <a:lnTo>
                    <a:pt x="608" y="558"/>
                  </a:lnTo>
                  <a:lnTo>
                    <a:pt x="619" y="549"/>
                  </a:lnTo>
                  <a:lnTo>
                    <a:pt x="629" y="544"/>
                  </a:lnTo>
                  <a:lnTo>
                    <a:pt x="638" y="537"/>
                  </a:lnTo>
                  <a:lnTo>
                    <a:pt x="629" y="535"/>
                  </a:lnTo>
                  <a:lnTo>
                    <a:pt x="619" y="535"/>
                  </a:lnTo>
                  <a:lnTo>
                    <a:pt x="608" y="532"/>
                  </a:lnTo>
                  <a:lnTo>
                    <a:pt x="596" y="530"/>
                  </a:lnTo>
                  <a:lnTo>
                    <a:pt x="591" y="516"/>
                  </a:lnTo>
                  <a:lnTo>
                    <a:pt x="601" y="509"/>
                  </a:lnTo>
                  <a:lnTo>
                    <a:pt x="596" y="492"/>
                  </a:lnTo>
                  <a:lnTo>
                    <a:pt x="603" y="494"/>
                  </a:lnTo>
                  <a:lnTo>
                    <a:pt x="610" y="497"/>
                  </a:lnTo>
                  <a:lnTo>
                    <a:pt x="619" y="509"/>
                  </a:lnTo>
                  <a:lnTo>
                    <a:pt x="627" y="521"/>
                  </a:lnTo>
                  <a:lnTo>
                    <a:pt x="636" y="523"/>
                  </a:lnTo>
                  <a:lnTo>
                    <a:pt x="648" y="516"/>
                  </a:lnTo>
                  <a:lnTo>
                    <a:pt x="648" y="502"/>
                  </a:lnTo>
                  <a:lnTo>
                    <a:pt x="641" y="487"/>
                  </a:lnTo>
                  <a:lnTo>
                    <a:pt x="631" y="476"/>
                  </a:lnTo>
                  <a:lnTo>
                    <a:pt x="624" y="466"/>
                  </a:lnTo>
                  <a:lnTo>
                    <a:pt x="615" y="454"/>
                  </a:lnTo>
                  <a:lnTo>
                    <a:pt x="605" y="445"/>
                  </a:lnTo>
                  <a:lnTo>
                    <a:pt x="605" y="435"/>
                  </a:lnTo>
                  <a:lnTo>
                    <a:pt x="610" y="438"/>
                  </a:lnTo>
                  <a:lnTo>
                    <a:pt x="615" y="450"/>
                  </a:lnTo>
                  <a:lnTo>
                    <a:pt x="624" y="459"/>
                  </a:lnTo>
                  <a:lnTo>
                    <a:pt x="634" y="464"/>
                  </a:lnTo>
                  <a:lnTo>
                    <a:pt x="643" y="447"/>
                  </a:lnTo>
                  <a:lnTo>
                    <a:pt x="636" y="433"/>
                  </a:lnTo>
                  <a:lnTo>
                    <a:pt x="627" y="428"/>
                  </a:lnTo>
                  <a:lnTo>
                    <a:pt x="617" y="419"/>
                  </a:lnTo>
                  <a:lnTo>
                    <a:pt x="624" y="416"/>
                  </a:lnTo>
                  <a:lnTo>
                    <a:pt x="636" y="433"/>
                  </a:lnTo>
                  <a:lnTo>
                    <a:pt x="646" y="423"/>
                  </a:lnTo>
                  <a:lnTo>
                    <a:pt x="655" y="421"/>
                  </a:lnTo>
                  <a:lnTo>
                    <a:pt x="662" y="407"/>
                  </a:lnTo>
                  <a:lnTo>
                    <a:pt x="657" y="400"/>
                  </a:lnTo>
                  <a:lnTo>
                    <a:pt x="669" y="395"/>
                  </a:lnTo>
                  <a:lnTo>
                    <a:pt x="676" y="381"/>
                  </a:lnTo>
                  <a:lnTo>
                    <a:pt x="667" y="376"/>
                  </a:lnTo>
                  <a:lnTo>
                    <a:pt x="660" y="369"/>
                  </a:lnTo>
                  <a:lnTo>
                    <a:pt x="674" y="360"/>
                  </a:lnTo>
                  <a:lnTo>
                    <a:pt x="674" y="345"/>
                  </a:lnTo>
                  <a:lnTo>
                    <a:pt x="672" y="331"/>
                  </a:lnTo>
                  <a:lnTo>
                    <a:pt x="667" y="317"/>
                  </a:lnTo>
                  <a:lnTo>
                    <a:pt x="657" y="319"/>
                  </a:lnTo>
                  <a:lnTo>
                    <a:pt x="653" y="307"/>
                  </a:lnTo>
                  <a:lnTo>
                    <a:pt x="662" y="298"/>
                  </a:lnTo>
                  <a:lnTo>
                    <a:pt x="672" y="298"/>
                  </a:lnTo>
                  <a:lnTo>
                    <a:pt x="686" y="298"/>
                  </a:lnTo>
                  <a:lnTo>
                    <a:pt x="695" y="286"/>
                  </a:lnTo>
                  <a:lnTo>
                    <a:pt x="686" y="274"/>
                  </a:lnTo>
                  <a:lnTo>
                    <a:pt x="672" y="265"/>
                  </a:lnTo>
                  <a:lnTo>
                    <a:pt x="681" y="260"/>
                  </a:lnTo>
                  <a:lnTo>
                    <a:pt x="674" y="255"/>
                  </a:lnTo>
                  <a:lnTo>
                    <a:pt x="664" y="251"/>
                  </a:lnTo>
                  <a:lnTo>
                    <a:pt x="650" y="248"/>
                  </a:lnTo>
                  <a:lnTo>
                    <a:pt x="655" y="234"/>
                  </a:lnTo>
                  <a:lnTo>
                    <a:pt x="657" y="222"/>
                  </a:lnTo>
                  <a:lnTo>
                    <a:pt x="669" y="210"/>
                  </a:lnTo>
                  <a:lnTo>
                    <a:pt x="676" y="194"/>
                  </a:lnTo>
                  <a:lnTo>
                    <a:pt x="674" y="182"/>
                  </a:lnTo>
                  <a:lnTo>
                    <a:pt x="688" y="180"/>
                  </a:lnTo>
                  <a:lnTo>
                    <a:pt x="695" y="168"/>
                  </a:lnTo>
                  <a:lnTo>
                    <a:pt x="695" y="158"/>
                  </a:lnTo>
                  <a:lnTo>
                    <a:pt x="709" y="156"/>
                  </a:lnTo>
                  <a:lnTo>
                    <a:pt x="716" y="139"/>
                  </a:lnTo>
                  <a:lnTo>
                    <a:pt x="707" y="139"/>
                  </a:lnTo>
                  <a:lnTo>
                    <a:pt x="719" y="137"/>
                  </a:lnTo>
                  <a:lnTo>
                    <a:pt x="728" y="132"/>
                  </a:lnTo>
                  <a:lnTo>
                    <a:pt x="740" y="120"/>
                  </a:lnTo>
                  <a:lnTo>
                    <a:pt x="750" y="111"/>
                  </a:lnTo>
                  <a:lnTo>
                    <a:pt x="761" y="99"/>
                  </a:lnTo>
                  <a:lnTo>
                    <a:pt x="757" y="87"/>
                  </a:lnTo>
                  <a:lnTo>
                    <a:pt x="745" y="82"/>
                  </a:lnTo>
                  <a:lnTo>
                    <a:pt x="735" y="78"/>
                  </a:lnTo>
                  <a:lnTo>
                    <a:pt x="726" y="82"/>
                  </a:lnTo>
                  <a:lnTo>
                    <a:pt x="716" y="82"/>
                  </a:lnTo>
                  <a:lnTo>
                    <a:pt x="705" y="85"/>
                  </a:lnTo>
                  <a:lnTo>
                    <a:pt x="698" y="90"/>
                  </a:lnTo>
                  <a:lnTo>
                    <a:pt x="688" y="97"/>
                  </a:lnTo>
                  <a:lnTo>
                    <a:pt x="679" y="97"/>
                  </a:lnTo>
                  <a:lnTo>
                    <a:pt x="669" y="94"/>
                  </a:lnTo>
                  <a:lnTo>
                    <a:pt x="660" y="94"/>
                  </a:lnTo>
                  <a:lnTo>
                    <a:pt x="648" y="94"/>
                  </a:lnTo>
                  <a:lnTo>
                    <a:pt x="638" y="104"/>
                  </a:lnTo>
                  <a:lnTo>
                    <a:pt x="634" y="118"/>
                  </a:lnTo>
                  <a:lnTo>
                    <a:pt x="624" y="130"/>
                  </a:lnTo>
                  <a:lnTo>
                    <a:pt x="617" y="142"/>
                  </a:lnTo>
                  <a:lnTo>
                    <a:pt x="608" y="151"/>
                  </a:lnTo>
                  <a:lnTo>
                    <a:pt x="615" y="137"/>
                  </a:lnTo>
                  <a:lnTo>
                    <a:pt x="619" y="123"/>
                  </a:lnTo>
                  <a:lnTo>
                    <a:pt x="631" y="111"/>
                  </a:lnTo>
                  <a:lnTo>
                    <a:pt x="636" y="94"/>
                  </a:lnTo>
                  <a:lnTo>
                    <a:pt x="636" y="80"/>
                  </a:lnTo>
                  <a:lnTo>
                    <a:pt x="627" y="73"/>
                  </a:lnTo>
                  <a:lnTo>
                    <a:pt x="615" y="78"/>
                  </a:lnTo>
                  <a:lnTo>
                    <a:pt x="605" y="85"/>
                  </a:lnTo>
                  <a:lnTo>
                    <a:pt x="596" y="97"/>
                  </a:lnTo>
                  <a:lnTo>
                    <a:pt x="586" y="106"/>
                  </a:lnTo>
                  <a:lnTo>
                    <a:pt x="575" y="109"/>
                  </a:lnTo>
                  <a:lnTo>
                    <a:pt x="582" y="97"/>
                  </a:lnTo>
                  <a:lnTo>
                    <a:pt x="589" y="80"/>
                  </a:lnTo>
                  <a:lnTo>
                    <a:pt x="579" y="78"/>
                  </a:lnTo>
                  <a:lnTo>
                    <a:pt x="570" y="75"/>
                  </a:lnTo>
                  <a:lnTo>
                    <a:pt x="558" y="80"/>
                  </a:lnTo>
                  <a:lnTo>
                    <a:pt x="546" y="78"/>
                  </a:lnTo>
                  <a:lnTo>
                    <a:pt x="534" y="82"/>
                  </a:lnTo>
                  <a:lnTo>
                    <a:pt x="523" y="80"/>
                  </a:lnTo>
                  <a:lnTo>
                    <a:pt x="511" y="82"/>
                  </a:lnTo>
                  <a:lnTo>
                    <a:pt x="499" y="80"/>
                  </a:lnTo>
                  <a:lnTo>
                    <a:pt x="511" y="78"/>
                  </a:lnTo>
                  <a:lnTo>
                    <a:pt x="523" y="75"/>
                  </a:lnTo>
                  <a:lnTo>
                    <a:pt x="534" y="78"/>
                  </a:lnTo>
                  <a:lnTo>
                    <a:pt x="546" y="75"/>
                  </a:lnTo>
                  <a:lnTo>
                    <a:pt x="560" y="73"/>
                  </a:lnTo>
                  <a:lnTo>
                    <a:pt x="572" y="71"/>
                  </a:lnTo>
                  <a:lnTo>
                    <a:pt x="584" y="73"/>
                  </a:lnTo>
                  <a:lnTo>
                    <a:pt x="598" y="71"/>
                  </a:lnTo>
                  <a:lnTo>
                    <a:pt x="610" y="66"/>
                  </a:lnTo>
                  <a:lnTo>
                    <a:pt x="622" y="64"/>
                  </a:lnTo>
                  <a:lnTo>
                    <a:pt x="634" y="59"/>
                  </a:lnTo>
                  <a:lnTo>
                    <a:pt x="643" y="45"/>
                  </a:lnTo>
                  <a:lnTo>
                    <a:pt x="629" y="42"/>
                  </a:lnTo>
                  <a:lnTo>
                    <a:pt x="617" y="40"/>
                  </a:lnTo>
                  <a:lnTo>
                    <a:pt x="603" y="40"/>
                  </a:lnTo>
                  <a:lnTo>
                    <a:pt x="593" y="33"/>
                  </a:lnTo>
                  <a:lnTo>
                    <a:pt x="582" y="26"/>
                  </a:lnTo>
                  <a:lnTo>
                    <a:pt x="572" y="14"/>
                  </a:lnTo>
                  <a:lnTo>
                    <a:pt x="560" y="7"/>
                  </a:lnTo>
                  <a:lnTo>
                    <a:pt x="549" y="2"/>
                  </a:lnTo>
                  <a:lnTo>
                    <a:pt x="537" y="0"/>
                  </a:lnTo>
                  <a:lnTo>
                    <a:pt x="525" y="0"/>
                  </a:lnTo>
                  <a:lnTo>
                    <a:pt x="511" y="0"/>
                  </a:lnTo>
                  <a:lnTo>
                    <a:pt x="511" y="0"/>
                  </a:lnTo>
                  <a:close/>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13" name="Freeform 179"/>
            <p:cNvSpPr>
              <a:spLocks/>
            </p:cNvSpPr>
            <p:nvPr/>
          </p:nvSpPr>
          <p:spPr bwMode="auto">
            <a:xfrm>
              <a:off x="3127375" y="1131888"/>
              <a:ext cx="60325" cy="57150"/>
            </a:xfrm>
            <a:custGeom>
              <a:avLst/>
              <a:gdLst/>
              <a:ahLst/>
              <a:cxnLst>
                <a:cxn ang="0">
                  <a:pos x="10" y="0"/>
                </a:cxn>
                <a:cxn ang="0">
                  <a:pos x="0" y="14"/>
                </a:cxn>
                <a:cxn ang="0">
                  <a:pos x="3" y="26"/>
                </a:cxn>
                <a:cxn ang="0">
                  <a:pos x="10" y="36"/>
                </a:cxn>
                <a:cxn ang="0">
                  <a:pos x="19" y="36"/>
                </a:cxn>
                <a:cxn ang="0">
                  <a:pos x="31" y="33"/>
                </a:cxn>
                <a:cxn ang="0">
                  <a:pos x="38" y="24"/>
                </a:cxn>
                <a:cxn ang="0">
                  <a:pos x="29" y="17"/>
                </a:cxn>
                <a:cxn ang="0">
                  <a:pos x="22" y="5"/>
                </a:cxn>
                <a:cxn ang="0">
                  <a:pos x="10" y="0"/>
                </a:cxn>
                <a:cxn ang="0">
                  <a:pos x="10" y="0"/>
                </a:cxn>
              </a:cxnLst>
              <a:rect l="0" t="0" r="r" b="b"/>
              <a:pathLst>
                <a:path w="38" h="36">
                  <a:moveTo>
                    <a:pt x="10" y="0"/>
                  </a:moveTo>
                  <a:lnTo>
                    <a:pt x="0" y="14"/>
                  </a:lnTo>
                  <a:lnTo>
                    <a:pt x="3" y="26"/>
                  </a:lnTo>
                  <a:lnTo>
                    <a:pt x="10" y="36"/>
                  </a:lnTo>
                  <a:lnTo>
                    <a:pt x="19" y="36"/>
                  </a:lnTo>
                  <a:lnTo>
                    <a:pt x="31" y="33"/>
                  </a:lnTo>
                  <a:lnTo>
                    <a:pt x="38" y="24"/>
                  </a:lnTo>
                  <a:lnTo>
                    <a:pt x="29" y="17"/>
                  </a:lnTo>
                  <a:lnTo>
                    <a:pt x="22" y="5"/>
                  </a:lnTo>
                  <a:lnTo>
                    <a:pt x="10" y="0"/>
                  </a:lnTo>
                  <a:lnTo>
                    <a:pt x="10"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14" name="Freeform 180"/>
            <p:cNvSpPr>
              <a:spLocks/>
            </p:cNvSpPr>
            <p:nvPr/>
          </p:nvSpPr>
          <p:spPr bwMode="auto">
            <a:xfrm>
              <a:off x="3852863" y="846138"/>
              <a:ext cx="30163" cy="30163"/>
            </a:xfrm>
            <a:custGeom>
              <a:avLst/>
              <a:gdLst/>
              <a:ahLst/>
              <a:cxnLst>
                <a:cxn ang="0">
                  <a:pos x="12" y="0"/>
                </a:cxn>
                <a:cxn ang="0">
                  <a:pos x="5" y="0"/>
                </a:cxn>
                <a:cxn ang="0">
                  <a:pos x="0" y="7"/>
                </a:cxn>
                <a:cxn ang="0">
                  <a:pos x="5" y="19"/>
                </a:cxn>
                <a:cxn ang="0">
                  <a:pos x="19" y="7"/>
                </a:cxn>
                <a:cxn ang="0">
                  <a:pos x="12" y="7"/>
                </a:cxn>
                <a:cxn ang="0">
                  <a:pos x="12" y="0"/>
                </a:cxn>
                <a:cxn ang="0">
                  <a:pos x="12" y="0"/>
                </a:cxn>
              </a:cxnLst>
              <a:rect l="0" t="0" r="r" b="b"/>
              <a:pathLst>
                <a:path w="19" h="19">
                  <a:moveTo>
                    <a:pt x="12" y="0"/>
                  </a:moveTo>
                  <a:lnTo>
                    <a:pt x="5" y="0"/>
                  </a:lnTo>
                  <a:lnTo>
                    <a:pt x="0" y="7"/>
                  </a:lnTo>
                  <a:lnTo>
                    <a:pt x="5" y="19"/>
                  </a:lnTo>
                  <a:lnTo>
                    <a:pt x="19" y="7"/>
                  </a:lnTo>
                  <a:lnTo>
                    <a:pt x="12" y="7"/>
                  </a:lnTo>
                  <a:lnTo>
                    <a:pt x="12" y="0"/>
                  </a:lnTo>
                  <a:lnTo>
                    <a:pt x="12" y="0"/>
                  </a:lnTo>
                  <a:close/>
                </a:path>
              </a:pathLst>
            </a:custGeom>
            <a:solidFill>
              <a:srgbClr val="F0F0F0"/>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615" name="Title 1"/>
          <p:cNvSpPr txBox="1">
            <a:spLocks/>
          </p:cNvSpPr>
          <p:nvPr/>
        </p:nvSpPr>
        <p:spPr>
          <a:xfrm>
            <a:off x="5953409" y="2496668"/>
            <a:ext cx="2438400" cy="285750"/>
          </a:xfrm>
          <a:prstGeom prst="rect">
            <a:avLst/>
          </a:prstGeom>
        </p:spPr>
        <p:txBody>
          <a:bodyPr lIns="91426" tIns="45712" rIns="91426" bIns="45712">
            <a:noAutofit/>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pPr>
              <a:lnSpc>
                <a:spcPct val="150000"/>
              </a:lnSpc>
            </a:pPr>
            <a:r>
              <a:rPr lang="zh-CN" altLang="en-US" sz="1400" b="1" dirty="0">
                <a:solidFill>
                  <a:schemeClr val="tx1">
                    <a:lumMod val="85000"/>
                    <a:lumOff val="15000"/>
                  </a:schemeClr>
                </a:solidFill>
                <a:latin typeface="微软雅黑" pitchFamily="34" charset="-122"/>
                <a:ea typeface="微软雅黑" pitchFamily="34" charset="-122"/>
              </a:rPr>
              <a:t>单击此处添加标题</a:t>
            </a:r>
          </a:p>
          <a:p>
            <a:pPr lvl="0">
              <a:spcBef>
                <a:spcPct val="0"/>
              </a:spcBef>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sz="1100" dirty="0">
              <a:solidFill>
                <a:schemeClr val="tx1">
                  <a:lumMod val="85000"/>
                  <a:lumOff val="15000"/>
                </a:schemeClr>
              </a:solidFill>
              <a:latin typeface="微软雅黑" pitchFamily="34" charset="-122"/>
              <a:ea typeface="微软雅黑" pitchFamily="34" charset="-122"/>
              <a:cs typeface="Open Sans" pitchFamily="34" charset="0"/>
            </a:endParaRPr>
          </a:p>
        </p:txBody>
      </p:sp>
      <p:sp>
        <p:nvSpPr>
          <p:cNvPr id="616" name="Title 1"/>
          <p:cNvSpPr txBox="1">
            <a:spLocks/>
          </p:cNvSpPr>
          <p:nvPr/>
        </p:nvSpPr>
        <p:spPr>
          <a:xfrm>
            <a:off x="5953409" y="3696818"/>
            <a:ext cx="1786943" cy="1251196"/>
          </a:xfrm>
          <a:prstGeom prst="rect">
            <a:avLst/>
          </a:prstGeom>
        </p:spPr>
        <p:txBody>
          <a:bodyPr lIns="91426" tIns="45712" rIns="91426" bIns="45712">
            <a:noAutofit/>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pPr>
              <a:lnSpc>
                <a:spcPct val="150000"/>
              </a:lnSpc>
            </a:pPr>
            <a:r>
              <a:rPr lang="zh-CN" altLang="en-US" sz="1400" b="1" dirty="0">
                <a:solidFill>
                  <a:schemeClr val="tx1">
                    <a:lumMod val="85000"/>
                    <a:lumOff val="15000"/>
                  </a:schemeClr>
                </a:solidFill>
                <a:latin typeface="微软雅黑" pitchFamily="34" charset="-122"/>
                <a:ea typeface="微软雅黑" pitchFamily="34" charset="-122"/>
              </a:rPr>
              <a:t>单击此处添加标题</a:t>
            </a:r>
          </a:p>
          <a:p>
            <a:pPr lvl="0">
              <a:spcBef>
                <a:spcPct val="0"/>
              </a:spcBef>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点击此处添加文字说明内容，可以通过复制您的文本</a:t>
            </a:r>
            <a:r>
              <a:rPr lang="zh-CN" altLang="en-US" sz="110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sz="1100" dirty="0">
              <a:solidFill>
                <a:schemeClr val="tx1">
                  <a:lumMod val="85000"/>
                  <a:lumOff val="15000"/>
                </a:schemeClr>
              </a:solidFill>
              <a:latin typeface="微软雅黑" pitchFamily="34" charset="-122"/>
              <a:ea typeface="微软雅黑" pitchFamily="34" charset="-122"/>
              <a:cs typeface="Open Sans" pitchFamily="34" charset="0"/>
            </a:endParaRPr>
          </a:p>
        </p:txBody>
      </p:sp>
      <p:sp>
        <p:nvSpPr>
          <p:cNvPr id="617" name="AutoShape 2"/>
          <p:cNvSpPr>
            <a:spLocks noChangeAspect="1" noChangeArrowheads="1" noTextEdit="1"/>
          </p:cNvSpPr>
          <p:nvPr/>
        </p:nvSpPr>
        <p:spPr bwMode="auto">
          <a:xfrm>
            <a:off x="3972209" y="1925168"/>
            <a:ext cx="286850" cy="414338"/>
          </a:xfrm>
          <a:prstGeom prst="rect">
            <a:avLst/>
          </a:prstGeom>
          <a:noFill/>
          <a:ln w="9525">
            <a:noFill/>
            <a:miter lim="800000"/>
            <a:headEnd/>
            <a:tailEnd/>
          </a:ln>
        </p:spPr>
        <p:txBody>
          <a:bodyPr vert="horz" wrap="square" lIns="91426" tIns="45712" rIns="91426" bIns="45712"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18" name="Freeform 4"/>
          <p:cNvSpPr>
            <a:spLocks noEditPoints="1"/>
          </p:cNvSpPr>
          <p:nvPr/>
        </p:nvSpPr>
        <p:spPr bwMode="auto">
          <a:xfrm>
            <a:off x="3972209" y="1921627"/>
            <a:ext cx="286850" cy="414338"/>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accent3"/>
          </a:solidFill>
          <a:ln w="9525">
            <a:noFill/>
            <a:round/>
            <a:headEnd/>
            <a:tailEnd/>
          </a:ln>
        </p:spPr>
        <p:txBody>
          <a:bodyPr vert="horz" wrap="square" lIns="91426" tIns="45712" rIns="91426" bIns="45712"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19" name="AutoShape 2"/>
          <p:cNvSpPr>
            <a:spLocks noChangeAspect="1" noChangeArrowheads="1" noTextEdit="1"/>
          </p:cNvSpPr>
          <p:nvPr/>
        </p:nvSpPr>
        <p:spPr bwMode="auto">
          <a:xfrm>
            <a:off x="1076609" y="2306168"/>
            <a:ext cx="234096" cy="338138"/>
          </a:xfrm>
          <a:prstGeom prst="rect">
            <a:avLst/>
          </a:prstGeom>
          <a:noFill/>
          <a:ln w="9525">
            <a:noFill/>
            <a:miter lim="800000"/>
            <a:headEnd/>
            <a:tailEnd/>
          </a:ln>
        </p:spPr>
        <p:txBody>
          <a:bodyPr vert="horz" wrap="square" lIns="91426" tIns="45712" rIns="91426" bIns="45712"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20" name="Freeform 4"/>
          <p:cNvSpPr>
            <a:spLocks noEditPoints="1"/>
          </p:cNvSpPr>
          <p:nvPr/>
        </p:nvSpPr>
        <p:spPr bwMode="auto">
          <a:xfrm>
            <a:off x="1076609" y="2303278"/>
            <a:ext cx="234096" cy="338138"/>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accent3"/>
          </a:solidFill>
          <a:ln w="9525">
            <a:noFill/>
            <a:round/>
            <a:headEnd/>
            <a:tailEnd/>
          </a:ln>
        </p:spPr>
        <p:txBody>
          <a:bodyPr vert="horz" wrap="square" lIns="91426" tIns="45712" rIns="91426" bIns="45712"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21" name="AutoShape 2"/>
          <p:cNvSpPr>
            <a:spLocks noChangeAspect="1" noChangeArrowheads="1" noTextEdit="1"/>
          </p:cNvSpPr>
          <p:nvPr/>
        </p:nvSpPr>
        <p:spPr bwMode="auto">
          <a:xfrm>
            <a:off x="4505610" y="3753968"/>
            <a:ext cx="157896" cy="228072"/>
          </a:xfrm>
          <a:prstGeom prst="rect">
            <a:avLst/>
          </a:prstGeom>
          <a:noFill/>
          <a:ln w="9525">
            <a:noFill/>
            <a:miter lim="800000"/>
            <a:headEnd/>
            <a:tailEnd/>
          </a:ln>
        </p:spPr>
        <p:txBody>
          <a:bodyPr vert="horz" wrap="square" lIns="91426" tIns="45712" rIns="91426" bIns="45712"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22" name="Freeform 4"/>
          <p:cNvSpPr>
            <a:spLocks noEditPoints="1"/>
          </p:cNvSpPr>
          <p:nvPr/>
        </p:nvSpPr>
        <p:spPr bwMode="auto">
          <a:xfrm>
            <a:off x="4505610" y="3752019"/>
            <a:ext cx="157896" cy="228072"/>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accent3"/>
          </a:solidFill>
          <a:ln w="9525">
            <a:noFill/>
            <a:round/>
            <a:headEnd/>
            <a:tailEnd/>
          </a:ln>
        </p:spPr>
        <p:txBody>
          <a:bodyPr vert="horz" wrap="square" lIns="91426" tIns="45712" rIns="91426" bIns="45712"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23" name="AutoShape 2"/>
          <p:cNvSpPr>
            <a:spLocks noChangeAspect="1" noChangeArrowheads="1" noTextEdit="1"/>
          </p:cNvSpPr>
          <p:nvPr/>
        </p:nvSpPr>
        <p:spPr bwMode="auto">
          <a:xfrm>
            <a:off x="5619667" y="1447394"/>
            <a:ext cx="181342" cy="261938"/>
          </a:xfrm>
          <a:prstGeom prst="rect">
            <a:avLst/>
          </a:prstGeom>
          <a:noFill/>
          <a:ln w="9525">
            <a:noFill/>
            <a:miter lim="800000"/>
            <a:headEnd/>
            <a:tailEnd/>
          </a:ln>
        </p:spPr>
        <p:txBody>
          <a:bodyPr vert="horz" wrap="square" lIns="91426" tIns="45712" rIns="91426" bIns="45712"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624" name="组合 623"/>
          <p:cNvGrpSpPr/>
          <p:nvPr/>
        </p:nvGrpSpPr>
        <p:grpSpPr>
          <a:xfrm>
            <a:off x="5420009" y="1328522"/>
            <a:ext cx="533400" cy="514350"/>
            <a:chOff x="7405339" y="1619813"/>
            <a:chExt cx="711107" cy="685959"/>
          </a:xfrm>
        </p:grpSpPr>
        <p:sp>
          <p:nvSpPr>
            <p:cNvPr id="625" name="Teardrop 47"/>
            <p:cNvSpPr/>
            <p:nvPr/>
          </p:nvSpPr>
          <p:spPr>
            <a:xfrm>
              <a:off x="7405339" y="1619813"/>
              <a:ext cx="711107" cy="685959"/>
            </a:xfrm>
            <a:prstGeom prst="teardrop">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defPPr>
                <a:defRPr lang="en-US"/>
              </a:defPPr>
              <a:lvl1pPr marL="0" algn="l" defTabSz="544211" rtl="0" eaLnBrk="1" latinLnBrk="0" hangingPunct="1">
                <a:defRPr sz="2100" kern="1200">
                  <a:solidFill>
                    <a:schemeClr val="lt1"/>
                  </a:solidFill>
                  <a:latin typeface="+mn-lt"/>
                  <a:ea typeface="+mn-ea"/>
                  <a:cs typeface="+mn-cs"/>
                </a:defRPr>
              </a:lvl1pPr>
              <a:lvl2pPr marL="544211" algn="l" defTabSz="544211" rtl="0" eaLnBrk="1" latinLnBrk="0" hangingPunct="1">
                <a:defRPr sz="2100" kern="1200">
                  <a:solidFill>
                    <a:schemeClr val="lt1"/>
                  </a:solidFill>
                  <a:latin typeface="+mn-lt"/>
                  <a:ea typeface="+mn-ea"/>
                  <a:cs typeface="+mn-cs"/>
                </a:defRPr>
              </a:lvl2pPr>
              <a:lvl3pPr marL="1088421" algn="l" defTabSz="544211" rtl="0" eaLnBrk="1" latinLnBrk="0" hangingPunct="1">
                <a:defRPr sz="2100" kern="1200">
                  <a:solidFill>
                    <a:schemeClr val="lt1"/>
                  </a:solidFill>
                  <a:latin typeface="+mn-lt"/>
                  <a:ea typeface="+mn-ea"/>
                  <a:cs typeface="+mn-cs"/>
                </a:defRPr>
              </a:lvl3pPr>
              <a:lvl4pPr marL="1632632" algn="l" defTabSz="544211" rtl="0" eaLnBrk="1" latinLnBrk="0" hangingPunct="1">
                <a:defRPr sz="2100" kern="1200">
                  <a:solidFill>
                    <a:schemeClr val="lt1"/>
                  </a:solidFill>
                  <a:latin typeface="+mn-lt"/>
                  <a:ea typeface="+mn-ea"/>
                  <a:cs typeface="+mn-cs"/>
                </a:defRPr>
              </a:lvl4pPr>
              <a:lvl5pPr marL="2176843" algn="l" defTabSz="544211" rtl="0" eaLnBrk="1" latinLnBrk="0" hangingPunct="1">
                <a:defRPr sz="2100" kern="1200">
                  <a:solidFill>
                    <a:schemeClr val="lt1"/>
                  </a:solidFill>
                  <a:latin typeface="+mn-lt"/>
                  <a:ea typeface="+mn-ea"/>
                  <a:cs typeface="+mn-cs"/>
                </a:defRPr>
              </a:lvl5pPr>
              <a:lvl6pPr marL="2721053" algn="l" defTabSz="544211" rtl="0" eaLnBrk="1" latinLnBrk="0" hangingPunct="1">
                <a:defRPr sz="2100" kern="1200">
                  <a:solidFill>
                    <a:schemeClr val="lt1"/>
                  </a:solidFill>
                  <a:latin typeface="+mn-lt"/>
                  <a:ea typeface="+mn-ea"/>
                  <a:cs typeface="+mn-cs"/>
                </a:defRPr>
              </a:lvl6pPr>
              <a:lvl7pPr marL="3265264" algn="l" defTabSz="544211" rtl="0" eaLnBrk="1" latinLnBrk="0" hangingPunct="1">
                <a:defRPr sz="2100" kern="1200">
                  <a:solidFill>
                    <a:schemeClr val="lt1"/>
                  </a:solidFill>
                  <a:latin typeface="+mn-lt"/>
                  <a:ea typeface="+mn-ea"/>
                  <a:cs typeface="+mn-cs"/>
                </a:defRPr>
              </a:lvl7pPr>
              <a:lvl8pPr marL="3809474" algn="l" defTabSz="544211" rtl="0" eaLnBrk="1" latinLnBrk="0" hangingPunct="1">
                <a:defRPr sz="2100" kern="1200">
                  <a:solidFill>
                    <a:schemeClr val="lt1"/>
                  </a:solidFill>
                  <a:latin typeface="+mn-lt"/>
                  <a:ea typeface="+mn-ea"/>
                  <a:cs typeface="+mn-cs"/>
                </a:defRPr>
              </a:lvl8pPr>
              <a:lvl9pPr marL="4353685" algn="l" defTabSz="544211" rtl="0" eaLnBrk="1" latinLnBrk="0" hangingPunct="1">
                <a:defRPr sz="2100" kern="1200">
                  <a:solidFill>
                    <a:schemeClr val="lt1"/>
                  </a:solidFill>
                  <a:latin typeface="+mn-lt"/>
                  <a:ea typeface="+mn-ea"/>
                  <a:cs typeface="+mn-cs"/>
                </a:defRPr>
              </a:lvl9pPr>
            </a:lstStyle>
            <a:p>
              <a:pPr algn="ctr"/>
              <a:endParaRPr lang="en-US">
                <a:latin typeface="微软雅黑" panose="020B0503020204020204" pitchFamily="34" charset="-122"/>
                <a:ea typeface="微软雅黑" panose="020B0503020204020204" pitchFamily="34" charset="-122"/>
              </a:endParaRPr>
            </a:p>
          </p:txBody>
        </p:sp>
        <p:sp>
          <p:nvSpPr>
            <p:cNvPr id="626" name="Freeform 4"/>
            <p:cNvSpPr>
              <a:spLocks noEditPoints="1"/>
            </p:cNvSpPr>
            <p:nvPr/>
          </p:nvSpPr>
          <p:spPr bwMode="auto">
            <a:xfrm>
              <a:off x="7671515" y="1775360"/>
              <a:ext cx="241758" cy="349332"/>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627" name="AutoShape 2"/>
          <p:cNvSpPr>
            <a:spLocks noChangeAspect="1" noChangeArrowheads="1" noTextEdit="1"/>
          </p:cNvSpPr>
          <p:nvPr/>
        </p:nvSpPr>
        <p:spPr bwMode="auto">
          <a:xfrm>
            <a:off x="5619667" y="2709266"/>
            <a:ext cx="181342" cy="261938"/>
          </a:xfrm>
          <a:prstGeom prst="rect">
            <a:avLst/>
          </a:prstGeom>
          <a:noFill/>
          <a:ln w="9525">
            <a:noFill/>
            <a:miter lim="800000"/>
            <a:headEnd/>
            <a:tailEnd/>
          </a:ln>
        </p:spPr>
        <p:txBody>
          <a:bodyPr vert="horz" wrap="square" lIns="91426" tIns="45712" rIns="91426" bIns="45712"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628" name="组合 627"/>
          <p:cNvGrpSpPr/>
          <p:nvPr/>
        </p:nvGrpSpPr>
        <p:grpSpPr>
          <a:xfrm>
            <a:off x="5420009" y="2572868"/>
            <a:ext cx="533400" cy="514350"/>
            <a:chOff x="7405339" y="3279325"/>
            <a:chExt cx="711107" cy="685959"/>
          </a:xfrm>
        </p:grpSpPr>
        <p:sp>
          <p:nvSpPr>
            <p:cNvPr id="629" name="Teardrop 423"/>
            <p:cNvSpPr/>
            <p:nvPr/>
          </p:nvSpPr>
          <p:spPr>
            <a:xfrm>
              <a:off x="7405339" y="3279325"/>
              <a:ext cx="711107" cy="685959"/>
            </a:xfrm>
            <a:prstGeom prst="teardrop">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defPPr>
                <a:defRPr lang="en-US"/>
              </a:defPPr>
              <a:lvl1pPr marL="0" algn="l" defTabSz="544211" rtl="0" eaLnBrk="1" latinLnBrk="0" hangingPunct="1">
                <a:defRPr sz="2100" kern="1200">
                  <a:solidFill>
                    <a:schemeClr val="lt1"/>
                  </a:solidFill>
                  <a:latin typeface="+mn-lt"/>
                  <a:ea typeface="+mn-ea"/>
                  <a:cs typeface="+mn-cs"/>
                </a:defRPr>
              </a:lvl1pPr>
              <a:lvl2pPr marL="544211" algn="l" defTabSz="544211" rtl="0" eaLnBrk="1" latinLnBrk="0" hangingPunct="1">
                <a:defRPr sz="2100" kern="1200">
                  <a:solidFill>
                    <a:schemeClr val="lt1"/>
                  </a:solidFill>
                  <a:latin typeface="+mn-lt"/>
                  <a:ea typeface="+mn-ea"/>
                  <a:cs typeface="+mn-cs"/>
                </a:defRPr>
              </a:lvl2pPr>
              <a:lvl3pPr marL="1088421" algn="l" defTabSz="544211" rtl="0" eaLnBrk="1" latinLnBrk="0" hangingPunct="1">
                <a:defRPr sz="2100" kern="1200">
                  <a:solidFill>
                    <a:schemeClr val="lt1"/>
                  </a:solidFill>
                  <a:latin typeface="+mn-lt"/>
                  <a:ea typeface="+mn-ea"/>
                  <a:cs typeface="+mn-cs"/>
                </a:defRPr>
              </a:lvl3pPr>
              <a:lvl4pPr marL="1632632" algn="l" defTabSz="544211" rtl="0" eaLnBrk="1" latinLnBrk="0" hangingPunct="1">
                <a:defRPr sz="2100" kern="1200">
                  <a:solidFill>
                    <a:schemeClr val="lt1"/>
                  </a:solidFill>
                  <a:latin typeface="+mn-lt"/>
                  <a:ea typeface="+mn-ea"/>
                  <a:cs typeface="+mn-cs"/>
                </a:defRPr>
              </a:lvl4pPr>
              <a:lvl5pPr marL="2176843" algn="l" defTabSz="544211" rtl="0" eaLnBrk="1" latinLnBrk="0" hangingPunct="1">
                <a:defRPr sz="2100" kern="1200">
                  <a:solidFill>
                    <a:schemeClr val="lt1"/>
                  </a:solidFill>
                  <a:latin typeface="+mn-lt"/>
                  <a:ea typeface="+mn-ea"/>
                  <a:cs typeface="+mn-cs"/>
                </a:defRPr>
              </a:lvl5pPr>
              <a:lvl6pPr marL="2721053" algn="l" defTabSz="544211" rtl="0" eaLnBrk="1" latinLnBrk="0" hangingPunct="1">
                <a:defRPr sz="2100" kern="1200">
                  <a:solidFill>
                    <a:schemeClr val="lt1"/>
                  </a:solidFill>
                  <a:latin typeface="+mn-lt"/>
                  <a:ea typeface="+mn-ea"/>
                  <a:cs typeface="+mn-cs"/>
                </a:defRPr>
              </a:lvl6pPr>
              <a:lvl7pPr marL="3265264" algn="l" defTabSz="544211" rtl="0" eaLnBrk="1" latinLnBrk="0" hangingPunct="1">
                <a:defRPr sz="2100" kern="1200">
                  <a:solidFill>
                    <a:schemeClr val="lt1"/>
                  </a:solidFill>
                  <a:latin typeface="+mn-lt"/>
                  <a:ea typeface="+mn-ea"/>
                  <a:cs typeface="+mn-cs"/>
                </a:defRPr>
              </a:lvl7pPr>
              <a:lvl8pPr marL="3809474" algn="l" defTabSz="544211" rtl="0" eaLnBrk="1" latinLnBrk="0" hangingPunct="1">
                <a:defRPr sz="2100" kern="1200">
                  <a:solidFill>
                    <a:schemeClr val="lt1"/>
                  </a:solidFill>
                  <a:latin typeface="+mn-lt"/>
                  <a:ea typeface="+mn-ea"/>
                  <a:cs typeface="+mn-cs"/>
                </a:defRPr>
              </a:lvl8pPr>
              <a:lvl9pPr marL="4353685" algn="l" defTabSz="544211" rtl="0" eaLnBrk="1" latinLnBrk="0" hangingPunct="1">
                <a:defRPr sz="2100" kern="1200">
                  <a:solidFill>
                    <a:schemeClr val="lt1"/>
                  </a:solidFill>
                  <a:latin typeface="+mn-lt"/>
                  <a:ea typeface="+mn-ea"/>
                  <a:cs typeface="+mn-cs"/>
                </a:defRPr>
              </a:lvl9pPr>
            </a:lstStyle>
            <a:p>
              <a:pPr algn="ctr"/>
              <a:endParaRPr lang="en-US">
                <a:latin typeface="微软雅黑" panose="020B0503020204020204" pitchFamily="34" charset="-122"/>
                <a:ea typeface="微软雅黑" panose="020B0503020204020204" pitchFamily="34" charset="-122"/>
              </a:endParaRPr>
            </a:p>
          </p:txBody>
        </p:sp>
        <p:sp>
          <p:nvSpPr>
            <p:cNvPr id="630" name="Freeform 4"/>
            <p:cNvSpPr>
              <a:spLocks noEditPoints="1"/>
            </p:cNvSpPr>
            <p:nvPr/>
          </p:nvSpPr>
          <p:spPr bwMode="auto">
            <a:xfrm>
              <a:off x="7671515" y="3458245"/>
              <a:ext cx="241758" cy="349332"/>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631" name="AutoShape 2"/>
          <p:cNvSpPr>
            <a:spLocks noChangeAspect="1" noChangeArrowheads="1" noTextEdit="1"/>
          </p:cNvSpPr>
          <p:nvPr/>
        </p:nvSpPr>
        <p:spPr bwMode="auto">
          <a:xfrm>
            <a:off x="5619667" y="3906368"/>
            <a:ext cx="181342" cy="261938"/>
          </a:xfrm>
          <a:prstGeom prst="rect">
            <a:avLst/>
          </a:prstGeom>
          <a:noFill/>
          <a:ln w="9525">
            <a:noFill/>
            <a:miter lim="800000"/>
            <a:headEnd/>
            <a:tailEnd/>
          </a:ln>
        </p:spPr>
        <p:txBody>
          <a:bodyPr vert="horz" wrap="square" lIns="91426" tIns="45712" rIns="91426" bIns="45712"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632" name="组合 631"/>
          <p:cNvGrpSpPr/>
          <p:nvPr/>
        </p:nvGrpSpPr>
        <p:grpSpPr>
          <a:xfrm>
            <a:off x="5420009" y="3773018"/>
            <a:ext cx="533400" cy="514350"/>
            <a:chOff x="7405339" y="4879896"/>
            <a:chExt cx="711107" cy="685959"/>
          </a:xfrm>
        </p:grpSpPr>
        <p:sp>
          <p:nvSpPr>
            <p:cNvPr id="633" name="Teardrop 428"/>
            <p:cNvSpPr/>
            <p:nvPr/>
          </p:nvSpPr>
          <p:spPr>
            <a:xfrm>
              <a:off x="7405339" y="4879896"/>
              <a:ext cx="711107" cy="685959"/>
            </a:xfrm>
            <a:prstGeom prst="teardrop">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defPPr>
                <a:defRPr lang="en-US"/>
              </a:defPPr>
              <a:lvl1pPr marL="0" algn="l" defTabSz="544211" rtl="0" eaLnBrk="1" latinLnBrk="0" hangingPunct="1">
                <a:defRPr sz="2100" kern="1200">
                  <a:solidFill>
                    <a:schemeClr val="lt1"/>
                  </a:solidFill>
                  <a:latin typeface="+mn-lt"/>
                  <a:ea typeface="+mn-ea"/>
                  <a:cs typeface="+mn-cs"/>
                </a:defRPr>
              </a:lvl1pPr>
              <a:lvl2pPr marL="544211" algn="l" defTabSz="544211" rtl="0" eaLnBrk="1" latinLnBrk="0" hangingPunct="1">
                <a:defRPr sz="2100" kern="1200">
                  <a:solidFill>
                    <a:schemeClr val="lt1"/>
                  </a:solidFill>
                  <a:latin typeface="+mn-lt"/>
                  <a:ea typeface="+mn-ea"/>
                  <a:cs typeface="+mn-cs"/>
                </a:defRPr>
              </a:lvl2pPr>
              <a:lvl3pPr marL="1088421" algn="l" defTabSz="544211" rtl="0" eaLnBrk="1" latinLnBrk="0" hangingPunct="1">
                <a:defRPr sz="2100" kern="1200">
                  <a:solidFill>
                    <a:schemeClr val="lt1"/>
                  </a:solidFill>
                  <a:latin typeface="+mn-lt"/>
                  <a:ea typeface="+mn-ea"/>
                  <a:cs typeface="+mn-cs"/>
                </a:defRPr>
              </a:lvl3pPr>
              <a:lvl4pPr marL="1632632" algn="l" defTabSz="544211" rtl="0" eaLnBrk="1" latinLnBrk="0" hangingPunct="1">
                <a:defRPr sz="2100" kern="1200">
                  <a:solidFill>
                    <a:schemeClr val="lt1"/>
                  </a:solidFill>
                  <a:latin typeface="+mn-lt"/>
                  <a:ea typeface="+mn-ea"/>
                  <a:cs typeface="+mn-cs"/>
                </a:defRPr>
              </a:lvl4pPr>
              <a:lvl5pPr marL="2176843" algn="l" defTabSz="544211" rtl="0" eaLnBrk="1" latinLnBrk="0" hangingPunct="1">
                <a:defRPr sz="2100" kern="1200">
                  <a:solidFill>
                    <a:schemeClr val="lt1"/>
                  </a:solidFill>
                  <a:latin typeface="+mn-lt"/>
                  <a:ea typeface="+mn-ea"/>
                  <a:cs typeface="+mn-cs"/>
                </a:defRPr>
              </a:lvl5pPr>
              <a:lvl6pPr marL="2721053" algn="l" defTabSz="544211" rtl="0" eaLnBrk="1" latinLnBrk="0" hangingPunct="1">
                <a:defRPr sz="2100" kern="1200">
                  <a:solidFill>
                    <a:schemeClr val="lt1"/>
                  </a:solidFill>
                  <a:latin typeface="+mn-lt"/>
                  <a:ea typeface="+mn-ea"/>
                  <a:cs typeface="+mn-cs"/>
                </a:defRPr>
              </a:lvl6pPr>
              <a:lvl7pPr marL="3265264" algn="l" defTabSz="544211" rtl="0" eaLnBrk="1" latinLnBrk="0" hangingPunct="1">
                <a:defRPr sz="2100" kern="1200">
                  <a:solidFill>
                    <a:schemeClr val="lt1"/>
                  </a:solidFill>
                  <a:latin typeface="+mn-lt"/>
                  <a:ea typeface="+mn-ea"/>
                  <a:cs typeface="+mn-cs"/>
                </a:defRPr>
              </a:lvl7pPr>
              <a:lvl8pPr marL="3809474" algn="l" defTabSz="544211" rtl="0" eaLnBrk="1" latinLnBrk="0" hangingPunct="1">
                <a:defRPr sz="2100" kern="1200">
                  <a:solidFill>
                    <a:schemeClr val="lt1"/>
                  </a:solidFill>
                  <a:latin typeface="+mn-lt"/>
                  <a:ea typeface="+mn-ea"/>
                  <a:cs typeface="+mn-cs"/>
                </a:defRPr>
              </a:lvl8pPr>
              <a:lvl9pPr marL="4353685" algn="l" defTabSz="544211" rtl="0" eaLnBrk="1" latinLnBrk="0" hangingPunct="1">
                <a:defRPr sz="2100" kern="1200">
                  <a:solidFill>
                    <a:schemeClr val="lt1"/>
                  </a:solidFill>
                  <a:latin typeface="+mn-lt"/>
                  <a:ea typeface="+mn-ea"/>
                  <a:cs typeface="+mn-cs"/>
                </a:defRPr>
              </a:lvl9pPr>
            </a:lstStyle>
            <a:p>
              <a:pPr algn="ctr"/>
              <a:endParaRPr lang="en-US">
                <a:latin typeface="微软雅黑" panose="020B0503020204020204" pitchFamily="34" charset="-122"/>
                <a:ea typeface="微软雅黑" panose="020B0503020204020204" pitchFamily="34" charset="-122"/>
              </a:endParaRPr>
            </a:p>
          </p:txBody>
        </p:sp>
        <p:sp>
          <p:nvSpPr>
            <p:cNvPr id="634" name="Freeform 4"/>
            <p:cNvSpPr>
              <a:spLocks noEditPoints="1"/>
            </p:cNvSpPr>
            <p:nvPr/>
          </p:nvSpPr>
          <p:spPr bwMode="auto">
            <a:xfrm>
              <a:off x="7671515" y="5054751"/>
              <a:ext cx="241758" cy="349332"/>
            </a:xfrm>
            <a:custGeom>
              <a:avLst/>
              <a:gdLst/>
              <a:ahLst/>
              <a:cxnLst>
                <a:cxn ang="0">
                  <a:pos x="14" y="30"/>
                </a:cxn>
                <a:cxn ang="0">
                  <a:pos x="33" y="11"/>
                </a:cxn>
                <a:cxn ang="0">
                  <a:pos x="52" y="30"/>
                </a:cxn>
                <a:cxn ang="0">
                  <a:pos x="33" y="49"/>
                </a:cxn>
                <a:cxn ang="0">
                  <a:pos x="14" y="30"/>
                </a:cxn>
                <a:cxn ang="0">
                  <a:pos x="0" y="33"/>
                </a:cxn>
                <a:cxn ang="0">
                  <a:pos x="10" y="58"/>
                </a:cxn>
                <a:cxn ang="0">
                  <a:pos x="33" y="96"/>
                </a:cxn>
                <a:cxn ang="0">
                  <a:pos x="55" y="58"/>
                </a:cxn>
                <a:cxn ang="0">
                  <a:pos x="66" y="33"/>
                </a:cxn>
                <a:cxn ang="0">
                  <a:pos x="33" y="0"/>
                </a:cxn>
                <a:cxn ang="0">
                  <a:pos x="0" y="33"/>
                </a:cxn>
              </a:cxnLst>
              <a:rect l="0" t="0" r="r" b="b"/>
              <a:pathLst>
                <a:path w="66" h="96">
                  <a:moveTo>
                    <a:pt x="14" y="30"/>
                  </a:moveTo>
                  <a:cubicBezTo>
                    <a:pt x="14" y="20"/>
                    <a:pt x="22" y="11"/>
                    <a:pt x="33" y="11"/>
                  </a:cubicBezTo>
                  <a:cubicBezTo>
                    <a:pt x="44" y="11"/>
                    <a:pt x="52" y="20"/>
                    <a:pt x="52" y="30"/>
                  </a:cubicBezTo>
                  <a:cubicBezTo>
                    <a:pt x="52" y="41"/>
                    <a:pt x="44" y="49"/>
                    <a:pt x="33" y="49"/>
                  </a:cubicBezTo>
                  <a:cubicBezTo>
                    <a:pt x="22" y="49"/>
                    <a:pt x="14" y="41"/>
                    <a:pt x="14" y="30"/>
                  </a:cubicBezTo>
                  <a:close/>
                  <a:moveTo>
                    <a:pt x="0" y="33"/>
                  </a:moveTo>
                  <a:cubicBezTo>
                    <a:pt x="0" y="41"/>
                    <a:pt x="10" y="58"/>
                    <a:pt x="10" y="58"/>
                  </a:cubicBezTo>
                  <a:cubicBezTo>
                    <a:pt x="33" y="96"/>
                    <a:pt x="33" y="96"/>
                    <a:pt x="33" y="96"/>
                  </a:cubicBezTo>
                  <a:cubicBezTo>
                    <a:pt x="55" y="58"/>
                    <a:pt x="55" y="58"/>
                    <a:pt x="55" y="58"/>
                  </a:cubicBezTo>
                  <a:cubicBezTo>
                    <a:pt x="55" y="58"/>
                    <a:pt x="66" y="40"/>
                    <a:pt x="66" y="33"/>
                  </a:cubicBezTo>
                  <a:cubicBezTo>
                    <a:pt x="66" y="14"/>
                    <a:pt x="51" y="0"/>
                    <a:pt x="33" y="0"/>
                  </a:cubicBezTo>
                  <a:cubicBezTo>
                    <a:pt x="15" y="0"/>
                    <a:pt x="0" y="14"/>
                    <a:pt x="0" y="33"/>
                  </a:cubicBez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defPPr>
                <a:defRPr lang="en-US"/>
              </a:defPPr>
              <a:lvl1pPr marL="0" algn="l" defTabSz="544211" rtl="0" eaLnBrk="1" latinLnBrk="0" hangingPunct="1">
                <a:defRPr sz="2100" kern="1200">
                  <a:solidFill>
                    <a:schemeClr val="tx1"/>
                  </a:solidFill>
                  <a:latin typeface="+mn-lt"/>
                  <a:ea typeface="+mn-ea"/>
                  <a:cs typeface="+mn-cs"/>
                </a:defRPr>
              </a:lvl1pPr>
              <a:lvl2pPr marL="544211" algn="l" defTabSz="544211" rtl="0" eaLnBrk="1" latinLnBrk="0" hangingPunct="1">
                <a:defRPr sz="2100" kern="1200">
                  <a:solidFill>
                    <a:schemeClr val="tx1"/>
                  </a:solidFill>
                  <a:latin typeface="+mn-lt"/>
                  <a:ea typeface="+mn-ea"/>
                  <a:cs typeface="+mn-cs"/>
                </a:defRPr>
              </a:lvl2pPr>
              <a:lvl3pPr marL="1088421" algn="l" defTabSz="544211" rtl="0" eaLnBrk="1" latinLnBrk="0" hangingPunct="1">
                <a:defRPr sz="2100" kern="1200">
                  <a:solidFill>
                    <a:schemeClr val="tx1"/>
                  </a:solidFill>
                  <a:latin typeface="+mn-lt"/>
                  <a:ea typeface="+mn-ea"/>
                  <a:cs typeface="+mn-cs"/>
                </a:defRPr>
              </a:lvl3pPr>
              <a:lvl4pPr marL="1632632" algn="l" defTabSz="544211" rtl="0" eaLnBrk="1" latinLnBrk="0" hangingPunct="1">
                <a:defRPr sz="2100" kern="1200">
                  <a:solidFill>
                    <a:schemeClr val="tx1"/>
                  </a:solidFill>
                  <a:latin typeface="+mn-lt"/>
                  <a:ea typeface="+mn-ea"/>
                  <a:cs typeface="+mn-cs"/>
                </a:defRPr>
              </a:lvl4pPr>
              <a:lvl5pPr marL="2176843" algn="l" defTabSz="544211" rtl="0" eaLnBrk="1" latinLnBrk="0" hangingPunct="1">
                <a:defRPr sz="2100" kern="1200">
                  <a:solidFill>
                    <a:schemeClr val="tx1"/>
                  </a:solidFill>
                  <a:latin typeface="+mn-lt"/>
                  <a:ea typeface="+mn-ea"/>
                  <a:cs typeface="+mn-cs"/>
                </a:defRPr>
              </a:lvl5pPr>
              <a:lvl6pPr marL="2721053" algn="l" defTabSz="544211" rtl="0" eaLnBrk="1" latinLnBrk="0" hangingPunct="1">
                <a:defRPr sz="2100" kern="1200">
                  <a:solidFill>
                    <a:schemeClr val="tx1"/>
                  </a:solidFill>
                  <a:latin typeface="+mn-lt"/>
                  <a:ea typeface="+mn-ea"/>
                  <a:cs typeface="+mn-cs"/>
                </a:defRPr>
              </a:lvl6pPr>
              <a:lvl7pPr marL="3265264" algn="l" defTabSz="544211" rtl="0" eaLnBrk="1" latinLnBrk="0" hangingPunct="1">
                <a:defRPr sz="2100" kern="1200">
                  <a:solidFill>
                    <a:schemeClr val="tx1"/>
                  </a:solidFill>
                  <a:latin typeface="+mn-lt"/>
                  <a:ea typeface="+mn-ea"/>
                  <a:cs typeface="+mn-cs"/>
                </a:defRPr>
              </a:lvl7pPr>
              <a:lvl8pPr marL="3809474" algn="l" defTabSz="544211" rtl="0" eaLnBrk="1" latinLnBrk="0" hangingPunct="1">
                <a:defRPr sz="2100" kern="1200">
                  <a:solidFill>
                    <a:schemeClr val="tx1"/>
                  </a:solidFill>
                  <a:latin typeface="+mn-lt"/>
                  <a:ea typeface="+mn-ea"/>
                  <a:cs typeface="+mn-cs"/>
                </a:defRPr>
              </a:lvl8pPr>
              <a:lvl9pPr marL="4353685" algn="l" defTabSz="544211" rtl="0" eaLnBrk="1" latinLnBrk="0" hangingPunct="1">
                <a:defRPr sz="21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8062996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437"/>
                                        </p:tgtEl>
                                        <p:attrNameLst>
                                          <p:attrName>style.visibility</p:attrName>
                                        </p:attrNameLst>
                                      </p:cBhvr>
                                      <p:to>
                                        <p:strVal val="visible"/>
                                      </p:to>
                                    </p:set>
                                    <p:animEffect transition="in" filter="randombar(horizontal)">
                                      <p:cBhvr>
                                        <p:cTn id="11" dur="500"/>
                                        <p:tgtEl>
                                          <p:spTgt spid="437"/>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620"/>
                                        </p:tgtEl>
                                        <p:attrNameLst>
                                          <p:attrName>style.visibility</p:attrName>
                                        </p:attrNameLst>
                                      </p:cBhvr>
                                      <p:to>
                                        <p:strVal val="visible"/>
                                      </p:to>
                                    </p:set>
                                    <p:anim calcmode="lin" valueType="num">
                                      <p:cBhvr additive="base">
                                        <p:cTn id="15" dur="500" fill="hold"/>
                                        <p:tgtEl>
                                          <p:spTgt spid="620"/>
                                        </p:tgtEl>
                                        <p:attrNameLst>
                                          <p:attrName>ppt_x</p:attrName>
                                        </p:attrNameLst>
                                      </p:cBhvr>
                                      <p:tavLst>
                                        <p:tav tm="0">
                                          <p:val>
                                            <p:strVal val="#ppt_x"/>
                                          </p:val>
                                        </p:tav>
                                        <p:tav tm="100000">
                                          <p:val>
                                            <p:strVal val="#ppt_x"/>
                                          </p:val>
                                        </p:tav>
                                      </p:tavLst>
                                    </p:anim>
                                    <p:anim calcmode="lin" valueType="num">
                                      <p:cBhvr additive="base">
                                        <p:cTn id="16" dur="500" fill="hold"/>
                                        <p:tgtEl>
                                          <p:spTgt spid="62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18"/>
                                        </p:tgtEl>
                                        <p:attrNameLst>
                                          <p:attrName>style.visibility</p:attrName>
                                        </p:attrNameLst>
                                      </p:cBhvr>
                                      <p:to>
                                        <p:strVal val="visible"/>
                                      </p:to>
                                    </p:set>
                                    <p:anim calcmode="lin" valueType="num">
                                      <p:cBhvr additive="base">
                                        <p:cTn id="19" dur="500" fill="hold"/>
                                        <p:tgtEl>
                                          <p:spTgt spid="618"/>
                                        </p:tgtEl>
                                        <p:attrNameLst>
                                          <p:attrName>ppt_x</p:attrName>
                                        </p:attrNameLst>
                                      </p:cBhvr>
                                      <p:tavLst>
                                        <p:tav tm="0">
                                          <p:val>
                                            <p:strVal val="#ppt_x"/>
                                          </p:val>
                                        </p:tav>
                                        <p:tav tm="100000">
                                          <p:val>
                                            <p:strVal val="#ppt_x"/>
                                          </p:val>
                                        </p:tav>
                                      </p:tavLst>
                                    </p:anim>
                                    <p:anim calcmode="lin" valueType="num">
                                      <p:cBhvr additive="base">
                                        <p:cTn id="20" dur="500" fill="hold"/>
                                        <p:tgtEl>
                                          <p:spTgt spid="61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22"/>
                                        </p:tgtEl>
                                        <p:attrNameLst>
                                          <p:attrName>style.visibility</p:attrName>
                                        </p:attrNameLst>
                                      </p:cBhvr>
                                      <p:to>
                                        <p:strVal val="visible"/>
                                      </p:to>
                                    </p:set>
                                    <p:anim calcmode="lin" valueType="num">
                                      <p:cBhvr additive="base">
                                        <p:cTn id="23" dur="500" fill="hold"/>
                                        <p:tgtEl>
                                          <p:spTgt spid="622"/>
                                        </p:tgtEl>
                                        <p:attrNameLst>
                                          <p:attrName>ppt_x</p:attrName>
                                        </p:attrNameLst>
                                      </p:cBhvr>
                                      <p:tavLst>
                                        <p:tav tm="0">
                                          <p:val>
                                            <p:strVal val="#ppt_x"/>
                                          </p:val>
                                        </p:tav>
                                        <p:tav tm="100000">
                                          <p:val>
                                            <p:strVal val="#ppt_x"/>
                                          </p:val>
                                        </p:tav>
                                      </p:tavLst>
                                    </p:anim>
                                    <p:anim calcmode="lin" valueType="num">
                                      <p:cBhvr additive="base">
                                        <p:cTn id="24" dur="500" fill="hold"/>
                                        <p:tgtEl>
                                          <p:spTgt spid="622"/>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2" presetClass="entr" presetSubtype="4" fill="hold" nodeType="afterEffect">
                                  <p:stCondLst>
                                    <p:cond delay="0"/>
                                  </p:stCondLst>
                                  <p:childTnLst>
                                    <p:set>
                                      <p:cBhvr>
                                        <p:cTn id="27" dur="1" fill="hold">
                                          <p:stCondLst>
                                            <p:cond delay="0"/>
                                          </p:stCondLst>
                                        </p:cTn>
                                        <p:tgtEl>
                                          <p:spTgt spid="624"/>
                                        </p:tgtEl>
                                        <p:attrNameLst>
                                          <p:attrName>style.visibility</p:attrName>
                                        </p:attrNameLst>
                                      </p:cBhvr>
                                      <p:to>
                                        <p:strVal val="visible"/>
                                      </p:to>
                                    </p:set>
                                    <p:animEffect transition="in" filter="wipe(down)">
                                      <p:cBhvr>
                                        <p:cTn id="28" dur="300"/>
                                        <p:tgtEl>
                                          <p:spTgt spid="624"/>
                                        </p:tgtEl>
                                      </p:cBhvr>
                                    </p:animEffect>
                                  </p:childTnLst>
                                </p:cTn>
                              </p:par>
                            </p:childTnLst>
                          </p:cTn>
                        </p:par>
                        <p:par>
                          <p:cTn id="29" fill="hold">
                            <p:stCondLst>
                              <p:cond delay="1800"/>
                            </p:stCondLst>
                            <p:childTnLst>
                              <p:par>
                                <p:cTn id="30" presetID="22" presetClass="entr" presetSubtype="1" fill="hold" grpId="0" nodeType="afterEffect">
                                  <p:stCondLst>
                                    <p:cond delay="0"/>
                                  </p:stCondLst>
                                  <p:childTnLst>
                                    <p:set>
                                      <p:cBhvr>
                                        <p:cTn id="31" dur="1" fill="hold">
                                          <p:stCondLst>
                                            <p:cond delay="0"/>
                                          </p:stCondLst>
                                        </p:cTn>
                                        <p:tgtEl>
                                          <p:spTgt spid="436"/>
                                        </p:tgtEl>
                                        <p:attrNameLst>
                                          <p:attrName>style.visibility</p:attrName>
                                        </p:attrNameLst>
                                      </p:cBhvr>
                                      <p:to>
                                        <p:strVal val="visible"/>
                                      </p:to>
                                    </p:set>
                                    <p:animEffect transition="in" filter="wipe(up)">
                                      <p:cBhvr>
                                        <p:cTn id="32" dur="500"/>
                                        <p:tgtEl>
                                          <p:spTgt spid="436"/>
                                        </p:tgtEl>
                                      </p:cBhvr>
                                    </p:animEffect>
                                  </p:childTnLst>
                                </p:cTn>
                              </p:par>
                            </p:childTnLst>
                          </p:cTn>
                        </p:par>
                        <p:par>
                          <p:cTn id="33" fill="hold">
                            <p:stCondLst>
                              <p:cond delay="2300"/>
                            </p:stCondLst>
                            <p:childTnLst>
                              <p:par>
                                <p:cTn id="34" presetID="22" presetClass="entr" presetSubtype="4" fill="hold" nodeType="afterEffect">
                                  <p:stCondLst>
                                    <p:cond delay="0"/>
                                  </p:stCondLst>
                                  <p:childTnLst>
                                    <p:set>
                                      <p:cBhvr>
                                        <p:cTn id="35" dur="1" fill="hold">
                                          <p:stCondLst>
                                            <p:cond delay="0"/>
                                          </p:stCondLst>
                                        </p:cTn>
                                        <p:tgtEl>
                                          <p:spTgt spid="628"/>
                                        </p:tgtEl>
                                        <p:attrNameLst>
                                          <p:attrName>style.visibility</p:attrName>
                                        </p:attrNameLst>
                                      </p:cBhvr>
                                      <p:to>
                                        <p:strVal val="visible"/>
                                      </p:to>
                                    </p:set>
                                    <p:animEffect transition="in" filter="wipe(down)">
                                      <p:cBhvr>
                                        <p:cTn id="36" dur="300"/>
                                        <p:tgtEl>
                                          <p:spTgt spid="628"/>
                                        </p:tgtEl>
                                      </p:cBhvr>
                                    </p:animEffect>
                                  </p:childTnLst>
                                </p:cTn>
                              </p:par>
                            </p:childTnLst>
                          </p:cTn>
                        </p:par>
                        <p:par>
                          <p:cTn id="37" fill="hold">
                            <p:stCondLst>
                              <p:cond delay="2600"/>
                            </p:stCondLst>
                            <p:childTnLst>
                              <p:par>
                                <p:cTn id="38" presetID="22" presetClass="entr" presetSubtype="1" fill="hold" grpId="0" nodeType="afterEffect">
                                  <p:stCondLst>
                                    <p:cond delay="0"/>
                                  </p:stCondLst>
                                  <p:childTnLst>
                                    <p:set>
                                      <p:cBhvr>
                                        <p:cTn id="39" dur="1" fill="hold">
                                          <p:stCondLst>
                                            <p:cond delay="0"/>
                                          </p:stCondLst>
                                        </p:cTn>
                                        <p:tgtEl>
                                          <p:spTgt spid="615"/>
                                        </p:tgtEl>
                                        <p:attrNameLst>
                                          <p:attrName>style.visibility</p:attrName>
                                        </p:attrNameLst>
                                      </p:cBhvr>
                                      <p:to>
                                        <p:strVal val="visible"/>
                                      </p:to>
                                    </p:set>
                                    <p:animEffect transition="in" filter="wipe(up)">
                                      <p:cBhvr>
                                        <p:cTn id="40" dur="500"/>
                                        <p:tgtEl>
                                          <p:spTgt spid="615"/>
                                        </p:tgtEl>
                                      </p:cBhvr>
                                    </p:animEffect>
                                  </p:childTnLst>
                                </p:cTn>
                              </p:par>
                            </p:childTnLst>
                          </p:cTn>
                        </p:par>
                        <p:par>
                          <p:cTn id="41" fill="hold">
                            <p:stCondLst>
                              <p:cond delay="3100"/>
                            </p:stCondLst>
                            <p:childTnLst>
                              <p:par>
                                <p:cTn id="42" presetID="22" presetClass="entr" presetSubtype="4" fill="hold" nodeType="afterEffect">
                                  <p:stCondLst>
                                    <p:cond delay="0"/>
                                  </p:stCondLst>
                                  <p:childTnLst>
                                    <p:set>
                                      <p:cBhvr>
                                        <p:cTn id="43" dur="1" fill="hold">
                                          <p:stCondLst>
                                            <p:cond delay="0"/>
                                          </p:stCondLst>
                                        </p:cTn>
                                        <p:tgtEl>
                                          <p:spTgt spid="632"/>
                                        </p:tgtEl>
                                        <p:attrNameLst>
                                          <p:attrName>style.visibility</p:attrName>
                                        </p:attrNameLst>
                                      </p:cBhvr>
                                      <p:to>
                                        <p:strVal val="visible"/>
                                      </p:to>
                                    </p:set>
                                    <p:animEffect transition="in" filter="wipe(down)">
                                      <p:cBhvr>
                                        <p:cTn id="44" dur="300"/>
                                        <p:tgtEl>
                                          <p:spTgt spid="632"/>
                                        </p:tgtEl>
                                      </p:cBhvr>
                                    </p:animEffect>
                                  </p:childTnLst>
                                </p:cTn>
                              </p:par>
                            </p:childTnLst>
                          </p:cTn>
                        </p:par>
                        <p:par>
                          <p:cTn id="45" fill="hold">
                            <p:stCondLst>
                              <p:cond delay="3400"/>
                            </p:stCondLst>
                            <p:childTnLst>
                              <p:par>
                                <p:cTn id="46" presetID="22" presetClass="entr" presetSubtype="1" fill="hold" grpId="0" nodeType="afterEffect">
                                  <p:stCondLst>
                                    <p:cond delay="0"/>
                                  </p:stCondLst>
                                  <p:childTnLst>
                                    <p:set>
                                      <p:cBhvr>
                                        <p:cTn id="47" dur="1" fill="hold">
                                          <p:stCondLst>
                                            <p:cond delay="0"/>
                                          </p:stCondLst>
                                        </p:cTn>
                                        <p:tgtEl>
                                          <p:spTgt spid="616"/>
                                        </p:tgtEl>
                                        <p:attrNameLst>
                                          <p:attrName>style.visibility</p:attrName>
                                        </p:attrNameLst>
                                      </p:cBhvr>
                                      <p:to>
                                        <p:strVal val="visible"/>
                                      </p:to>
                                    </p:set>
                                    <p:animEffect transition="in" filter="wipe(up)">
                                      <p:cBhvr>
                                        <p:cTn id="48" dur="500"/>
                                        <p:tgtEl>
                                          <p:spTgt spid="6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436" grpId="0"/>
      <p:bldP spid="615" grpId="0"/>
      <p:bldP spid="616" grpId="0"/>
      <p:bldP spid="618" grpId="0" animBg="1"/>
      <p:bldP spid="620" grpId="0" animBg="1"/>
      <p:bldP spid="6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575415" y="10135"/>
            <a:ext cx="2339102" cy="523220"/>
          </a:xfrm>
          <a:prstGeom prst="rect">
            <a:avLst/>
          </a:prstGeom>
        </p:spPr>
        <p:txBody>
          <a:bodyPr wrap="none">
            <a:spAutoFit/>
          </a:bodyPr>
          <a:lstStyle/>
          <a:p>
            <a:r>
              <a:rPr lang="zh-CN" altLang="en-US" sz="2800" dirty="0">
                <a:solidFill>
                  <a:schemeClr val="bg1"/>
                </a:solidFill>
                <a:latin typeface="微软雅黑"/>
                <a:ea typeface="微软雅黑"/>
              </a:rPr>
              <a:t>国内研究综述</a:t>
            </a:r>
          </a:p>
        </p:txBody>
      </p:sp>
      <p:grpSp>
        <p:nvGrpSpPr>
          <p:cNvPr id="16" name="Group 59"/>
          <p:cNvGrpSpPr>
            <a:grpSpLocks/>
          </p:cNvGrpSpPr>
          <p:nvPr/>
        </p:nvGrpSpPr>
        <p:grpSpPr bwMode="auto">
          <a:xfrm>
            <a:off x="1206052" y="771550"/>
            <a:ext cx="5545137" cy="4094163"/>
            <a:chOff x="721" y="537"/>
            <a:chExt cx="3871" cy="2418"/>
          </a:xfrm>
        </p:grpSpPr>
        <p:grpSp>
          <p:nvGrpSpPr>
            <p:cNvPr id="17" name="Group 53"/>
            <p:cNvGrpSpPr>
              <a:grpSpLocks/>
            </p:cNvGrpSpPr>
            <p:nvPr/>
          </p:nvGrpSpPr>
          <p:grpSpPr bwMode="auto">
            <a:xfrm>
              <a:off x="2268" y="1579"/>
              <a:ext cx="1782" cy="844"/>
              <a:chOff x="2268" y="1579"/>
              <a:chExt cx="1782" cy="844"/>
            </a:xfrm>
          </p:grpSpPr>
          <p:sp>
            <p:nvSpPr>
              <p:cNvPr id="60"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19" name="Group 58"/>
            <p:cNvGrpSpPr>
              <a:grpSpLocks/>
            </p:cNvGrpSpPr>
            <p:nvPr/>
          </p:nvGrpSpPr>
          <p:grpSpPr bwMode="auto">
            <a:xfrm>
              <a:off x="721" y="537"/>
              <a:ext cx="3871" cy="2418"/>
              <a:chOff x="721" y="537"/>
              <a:chExt cx="3871" cy="2418"/>
            </a:xfrm>
          </p:grpSpPr>
          <p:sp>
            <p:nvSpPr>
              <p:cNvPr id="20"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21" name="Group 57"/>
              <p:cNvGrpSpPr>
                <a:grpSpLocks/>
              </p:cNvGrpSpPr>
              <p:nvPr/>
            </p:nvGrpSpPr>
            <p:grpSpPr bwMode="auto">
              <a:xfrm>
                <a:off x="721" y="537"/>
                <a:ext cx="3871" cy="2418"/>
                <a:chOff x="721" y="537"/>
                <a:chExt cx="3871" cy="2418"/>
              </a:xfrm>
            </p:grpSpPr>
            <p:grpSp>
              <p:nvGrpSpPr>
                <p:cNvPr id="22" name="Group 56"/>
                <p:cNvGrpSpPr>
                  <a:grpSpLocks/>
                </p:cNvGrpSpPr>
                <p:nvPr/>
              </p:nvGrpSpPr>
              <p:grpSpPr bwMode="auto">
                <a:xfrm>
                  <a:off x="2865" y="1507"/>
                  <a:ext cx="1302" cy="1448"/>
                  <a:chOff x="2865" y="1507"/>
                  <a:chExt cx="1302" cy="1448"/>
                </a:xfrm>
              </p:grpSpPr>
              <p:grpSp>
                <p:nvGrpSpPr>
                  <p:cNvPr id="49" name="Group 50"/>
                  <p:cNvGrpSpPr>
                    <a:grpSpLocks/>
                  </p:cNvGrpSpPr>
                  <p:nvPr/>
                </p:nvGrpSpPr>
                <p:grpSpPr bwMode="auto">
                  <a:xfrm>
                    <a:off x="3106" y="2477"/>
                    <a:ext cx="1061" cy="478"/>
                    <a:chOff x="3106" y="2477"/>
                    <a:chExt cx="1061" cy="478"/>
                  </a:xfrm>
                </p:grpSpPr>
                <p:sp>
                  <p:nvSpPr>
                    <p:cNvPr id="58"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50" name="Group 49"/>
                  <p:cNvGrpSpPr>
                    <a:grpSpLocks/>
                  </p:cNvGrpSpPr>
                  <p:nvPr/>
                </p:nvGrpSpPr>
                <p:grpSpPr bwMode="auto">
                  <a:xfrm>
                    <a:off x="2865" y="1507"/>
                    <a:ext cx="1222" cy="1013"/>
                    <a:chOff x="2865" y="1507"/>
                    <a:chExt cx="1222" cy="1013"/>
                  </a:xfrm>
                </p:grpSpPr>
                <p:sp>
                  <p:nvSpPr>
                    <p:cNvPr id="51"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52" name="Group 48"/>
                    <p:cNvGrpSpPr>
                      <a:grpSpLocks/>
                    </p:cNvGrpSpPr>
                    <p:nvPr/>
                  </p:nvGrpSpPr>
                  <p:grpSpPr bwMode="auto">
                    <a:xfrm>
                      <a:off x="3091" y="1777"/>
                      <a:ext cx="996" cy="743"/>
                      <a:chOff x="3091" y="1777"/>
                      <a:chExt cx="996" cy="743"/>
                    </a:xfrm>
                  </p:grpSpPr>
                  <p:sp>
                    <p:nvSpPr>
                      <p:cNvPr id="54"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53"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23" name="Group 55"/>
                <p:cNvGrpSpPr>
                  <a:grpSpLocks/>
                </p:cNvGrpSpPr>
                <p:nvPr/>
              </p:nvGrpSpPr>
              <p:grpSpPr bwMode="auto">
                <a:xfrm>
                  <a:off x="721" y="537"/>
                  <a:ext cx="3871" cy="2277"/>
                  <a:chOff x="721" y="537"/>
                  <a:chExt cx="3871" cy="2277"/>
                </a:xfrm>
              </p:grpSpPr>
              <p:grpSp>
                <p:nvGrpSpPr>
                  <p:cNvPr id="24" name="Group 54"/>
                  <p:cNvGrpSpPr>
                    <a:grpSpLocks/>
                  </p:cNvGrpSpPr>
                  <p:nvPr/>
                </p:nvGrpSpPr>
                <p:grpSpPr bwMode="auto">
                  <a:xfrm>
                    <a:off x="721" y="537"/>
                    <a:ext cx="3871" cy="1770"/>
                    <a:chOff x="721" y="537"/>
                    <a:chExt cx="3871" cy="1770"/>
                  </a:xfrm>
                </p:grpSpPr>
                <p:grpSp>
                  <p:nvGrpSpPr>
                    <p:cNvPr id="33" name="Group 52"/>
                    <p:cNvGrpSpPr>
                      <a:grpSpLocks/>
                    </p:cNvGrpSpPr>
                    <p:nvPr/>
                  </p:nvGrpSpPr>
                  <p:grpSpPr bwMode="auto">
                    <a:xfrm>
                      <a:off x="2341" y="537"/>
                      <a:ext cx="2251" cy="1500"/>
                      <a:chOff x="2341" y="537"/>
                      <a:chExt cx="2251" cy="1500"/>
                    </a:xfrm>
                  </p:grpSpPr>
                  <p:sp>
                    <p:nvSpPr>
                      <p:cNvPr id="39"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40" name="Group 51"/>
                      <p:cNvGrpSpPr>
                        <a:grpSpLocks/>
                      </p:cNvGrpSpPr>
                      <p:nvPr/>
                    </p:nvGrpSpPr>
                    <p:grpSpPr bwMode="auto">
                      <a:xfrm>
                        <a:off x="2341" y="537"/>
                        <a:ext cx="2251" cy="1500"/>
                        <a:chOff x="2341" y="537"/>
                        <a:chExt cx="2251" cy="1500"/>
                      </a:xfrm>
                    </p:grpSpPr>
                    <p:sp>
                      <p:nvSpPr>
                        <p:cNvPr id="41"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45" name="Group 45"/>
                        <p:cNvGrpSpPr>
                          <a:grpSpLocks/>
                        </p:cNvGrpSpPr>
                        <p:nvPr/>
                      </p:nvGrpSpPr>
                      <p:grpSpPr bwMode="auto">
                        <a:xfrm>
                          <a:off x="2341" y="537"/>
                          <a:ext cx="2251" cy="1107"/>
                          <a:chOff x="2341" y="537"/>
                          <a:chExt cx="2251" cy="1107"/>
                        </a:xfrm>
                      </p:grpSpPr>
                      <p:sp>
                        <p:nvSpPr>
                          <p:cNvPr id="46"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accent1"/>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grpSp>
                </p:grpSp>
                <p:grpSp>
                  <p:nvGrpSpPr>
                    <p:cNvPr id="34" name="Group 46"/>
                    <p:cNvGrpSpPr>
                      <a:grpSpLocks/>
                    </p:cNvGrpSpPr>
                    <p:nvPr/>
                  </p:nvGrpSpPr>
                  <p:grpSpPr bwMode="auto">
                    <a:xfrm>
                      <a:off x="721" y="778"/>
                      <a:ext cx="2365" cy="1529"/>
                      <a:chOff x="721" y="778"/>
                      <a:chExt cx="2365" cy="1529"/>
                    </a:xfrm>
                  </p:grpSpPr>
                  <p:sp>
                    <p:nvSpPr>
                      <p:cNvPr id="35"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7"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25" name="Group 47"/>
                  <p:cNvGrpSpPr>
                    <a:grpSpLocks/>
                  </p:cNvGrpSpPr>
                  <p:nvPr/>
                </p:nvGrpSpPr>
                <p:grpSpPr bwMode="auto">
                  <a:xfrm>
                    <a:off x="2230" y="2089"/>
                    <a:ext cx="1887" cy="725"/>
                    <a:chOff x="2230" y="2089"/>
                    <a:chExt cx="1887" cy="725"/>
                  </a:xfrm>
                </p:grpSpPr>
                <p:sp>
                  <p:nvSpPr>
                    <p:cNvPr id="26"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9"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grpSp>
          </p:grpSp>
        </p:grpSp>
      </p:grpSp>
      <p:grpSp>
        <p:nvGrpSpPr>
          <p:cNvPr id="62" name="组合 61"/>
          <p:cNvGrpSpPr/>
          <p:nvPr/>
        </p:nvGrpSpPr>
        <p:grpSpPr>
          <a:xfrm flipH="1">
            <a:off x="5393537" y="2442570"/>
            <a:ext cx="3460081" cy="474249"/>
            <a:chOff x="4037145" y="980728"/>
            <a:chExt cx="3396604" cy="479288"/>
          </a:xfrm>
          <a:solidFill>
            <a:srgbClr val="D01C63"/>
          </a:solidFill>
        </p:grpSpPr>
        <p:sp>
          <p:nvSpPr>
            <p:cNvPr id="63" name="椭圆 62"/>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微软雅黑" panose="020B0503020204020204" pitchFamily="34" charset="-122"/>
                <a:ea typeface="微软雅黑" panose="020B0503020204020204" pitchFamily="34" charset="-122"/>
              </a:endParaRPr>
            </a:p>
          </p:txBody>
        </p:sp>
        <p:cxnSp>
          <p:nvCxnSpPr>
            <p:cNvPr id="64" name="直接连接符 63"/>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65" name="直接连接符 64"/>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66" name="文本框 180"/>
          <p:cNvSpPr txBox="1">
            <a:spLocks noChangeArrowheads="1"/>
          </p:cNvSpPr>
          <p:nvPr/>
        </p:nvSpPr>
        <p:spPr bwMode="auto">
          <a:xfrm>
            <a:off x="6638477" y="1995513"/>
            <a:ext cx="2344737" cy="422275"/>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latin typeface="微软雅黑" panose="020B0503020204020204" pitchFamily="34" charset="-122"/>
                <a:ea typeface="微软雅黑" panose="020B0503020204020204" pitchFamily="34" charset="-122"/>
              </a:rPr>
              <a:t>详写内容</a:t>
            </a:r>
            <a:r>
              <a:rPr lang="en-US" altLang="zh-CN" sz="1000" b="0">
                <a:solidFill>
                  <a:srgbClr val="808080"/>
                </a:solidFill>
                <a:latin typeface="微软雅黑" pitchFamily="34" charset="-122"/>
                <a:ea typeface="微软雅黑" panose="020B0503020204020204" pitchFamily="34" charset="-122"/>
              </a:rPr>
              <a:t>……</a:t>
            </a:r>
            <a:r>
              <a:rPr lang="zh-CN" altLang="en-US" sz="1000" b="0">
                <a:solidFill>
                  <a:srgbClr val="808080"/>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b="0">
              <a:solidFill>
                <a:srgbClr val="808080"/>
              </a:solidFill>
              <a:latin typeface="微软雅黑" panose="020B0503020204020204" pitchFamily="34" charset="-122"/>
              <a:ea typeface="微软雅黑" panose="020B0503020204020204" pitchFamily="34" charset="-122"/>
            </a:endParaRPr>
          </a:p>
        </p:txBody>
      </p:sp>
      <p:grpSp>
        <p:nvGrpSpPr>
          <p:cNvPr id="67" name="组合 66"/>
          <p:cNvGrpSpPr/>
          <p:nvPr/>
        </p:nvGrpSpPr>
        <p:grpSpPr>
          <a:xfrm flipV="1">
            <a:off x="611560" y="3338150"/>
            <a:ext cx="3460481" cy="448952"/>
            <a:chOff x="4037145" y="980728"/>
            <a:chExt cx="3396604" cy="479288"/>
          </a:xfrm>
          <a:solidFill>
            <a:srgbClr val="D01C63"/>
          </a:solidFill>
        </p:grpSpPr>
        <p:sp>
          <p:nvSpPr>
            <p:cNvPr id="68" name="椭圆 67"/>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微软雅黑" panose="020B0503020204020204" pitchFamily="34" charset="-122"/>
                <a:ea typeface="微软雅黑" panose="020B0503020204020204" pitchFamily="34" charset="-122"/>
              </a:endParaRPr>
            </a:p>
          </p:txBody>
        </p:sp>
        <p:cxnSp>
          <p:nvCxnSpPr>
            <p:cNvPr id="69" name="直接连接符 68"/>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70" name="直接连接符 69"/>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71" name="矩形 70"/>
          <p:cNvSpPr>
            <a:spLocks noChangeArrowheads="1"/>
          </p:cNvSpPr>
          <p:nvPr/>
        </p:nvSpPr>
        <p:spPr bwMode="auto">
          <a:xfrm>
            <a:off x="6878189" y="3875113"/>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latin typeface="微软雅黑" panose="020B0503020204020204" pitchFamily="34" charset="-122"/>
              <a:ea typeface="微软雅黑" panose="020B0503020204020204" pitchFamily="34" charset="-122"/>
            </a:endParaRPr>
          </a:p>
        </p:txBody>
      </p:sp>
      <p:sp>
        <p:nvSpPr>
          <p:cNvPr id="72" name="矩形 71"/>
          <p:cNvSpPr>
            <a:spLocks noChangeArrowheads="1"/>
          </p:cNvSpPr>
          <p:nvPr/>
        </p:nvSpPr>
        <p:spPr bwMode="auto">
          <a:xfrm>
            <a:off x="6878189" y="4159275"/>
            <a:ext cx="222250" cy="161925"/>
          </a:xfrm>
          <a:prstGeom prst="rect">
            <a:avLst/>
          </a:prstGeom>
          <a:solidFill>
            <a:schemeClr val="bg2"/>
          </a:solidFill>
          <a:ln w="9525" algn="ctr">
            <a:noFill/>
            <a:round/>
            <a:headEnd/>
            <a:tailEnd/>
          </a:ln>
        </p:spPr>
        <p:txBody>
          <a:bodyPr/>
          <a:lstStyle/>
          <a:p>
            <a:pPr defTabSz="914400">
              <a:buFont typeface="Arial" charset="0"/>
              <a:buNone/>
            </a:pPr>
            <a:endParaRPr lang="zh-CN" altLang="en-US" sz="1800" b="0">
              <a:latin typeface="微软雅黑" panose="020B0503020204020204" pitchFamily="34" charset="-122"/>
              <a:ea typeface="微软雅黑" panose="020B0503020204020204" pitchFamily="34" charset="-122"/>
            </a:endParaRPr>
          </a:p>
        </p:txBody>
      </p:sp>
      <p:sp>
        <p:nvSpPr>
          <p:cNvPr id="73" name="矩形 72"/>
          <p:cNvSpPr>
            <a:spLocks noChangeArrowheads="1"/>
          </p:cNvSpPr>
          <p:nvPr/>
        </p:nvSpPr>
        <p:spPr bwMode="auto">
          <a:xfrm>
            <a:off x="6878189" y="4430738"/>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latin typeface="微软雅黑" panose="020B0503020204020204" pitchFamily="34" charset="-122"/>
              <a:ea typeface="微软雅黑" panose="020B0503020204020204" pitchFamily="34" charset="-122"/>
            </a:endParaRPr>
          </a:p>
        </p:txBody>
      </p:sp>
      <p:sp>
        <p:nvSpPr>
          <p:cNvPr id="74" name="文本框 180"/>
          <p:cNvSpPr txBox="1">
            <a:spLocks noChangeArrowheads="1"/>
          </p:cNvSpPr>
          <p:nvPr/>
        </p:nvSpPr>
        <p:spPr bwMode="auto">
          <a:xfrm>
            <a:off x="7187752" y="3803675"/>
            <a:ext cx="1285875" cy="274638"/>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latin typeface="微软雅黑" panose="020B0503020204020204" pitchFamily="34" charset="-122"/>
                <a:ea typeface="微软雅黑" panose="020B0503020204020204" pitchFamily="34" charset="-122"/>
              </a:rPr>
              <a:t>点击输入标题</a:t>
            </a:r>
          </a:p>
        </p:txBody>
      </p:sp>
      <p:sp>
        <p:nvSpPr>
          <p:cNvPr id="75" name="文本框 180"/>
          <p:cNvSpPr txBox="1">
            <a:spLocks noChangeArrowheads="1"/>
          </p:cNvSpPr>
          <p:nvPr/>
        </p:nvSpPr>
        <p:spPr bwMode="auto">
          <a:xfrm>
            <a:off x="7187752" y="4097363"/>
            <a:ext cx="1285875" cy="274637"/>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latin typeface="微软雅黑" panose="020B0503020204020204" pitchFamily="34" charset="-122"/>
                <a:ea typeface="微软雅黑" panose="020B0503020204020204" pitchFamily="34" charset="-122"/>
              </a:rPr>
              <a:t>点击输入标题</a:t>
            </a:r>
          </a:p>
        </p:txBody>
      </p:sp>
      <p:sp>
        <p:nvSpPr>
          <p:cNvPr id="76" name="文本框 180"/>
          <p:cNvSpPr txBox="1">
            <a:spLocks noChangeArrowheads="1"/>
          </p:cNvSpPr>
          <p:nvPr/>
        </p:nvSpPr>
        <p:spPr bwMode="auto">
          <a:xfrm>
            <a:off x="7187752" y="4370413"/>
            <a:ext cx="1285875" cy="274637"/>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latin typeface="微软雅黑" panose="020B0503020204020204" pitchFamily="34" charset="-122"/>
                <a:ea typeface="微软雅黑" panose="020B0503020204020204" pitchFamily="34" charset="-122"/>
              </a:rPr>
              <a:t>点击输入标题</a:t>
            </a:r>
          </a:p>
        </p:txBody>
      </p:sp>
      <p:sp>
        <p:nvSpPr>
          <p:cNvPr id="77" name="文本框 180"/>
          <p:cNvSpPr txBox="1">
            <a:spLocks noChangeArrowheads="1"/>
          </p:cNvSpPr>
          <p:nvPr/>
        </p:nvSpPr>
        <p:spPr bwMode="auto">
          <a:xfrm>
            <a:off x="625027" y="3878288"/>
            <a:ext cx="2344737" cy="422275"/>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latin typeface="微软雅黑" panose="020B0503020204020204" pitchFamily="34" charset="-122"/>
                <a:ea typeface="微软雅黑" panose="020B0503020204020204" pitchFamily="34" charset="-122"/>
              </a:rPr>
              <a:t>详写内容</a:t>
            </a:r>
            <a:r>
              <a:rPr lang="en-US" altLang="zh-CN" sz="1000" b="0">
                <a:solidFill>
                  <a:srgbClr val="808080"/>
                </a:solidFill>
                <a:latin typeface="微软雅黑" pitchFamily="34" charset="-122"/>
                <a:ea typeface="微软雅黑" panose="020B0503020204020204" pitchFamily="34" charset="-122"/>
              </a:rPr>
              <a:t>……</a:t>
            </a:r>
            <a:r>
              <a:rPr lang="zh-CN" altLang="en-US" sz="1000" b="0">
                <a:solidFill>
                  <a:srgbClr val="808080"/>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b="0">
              <a:solidFill>
                <a:srgbClr val="80808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2605849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wipe(left)">
                                      <p:cBhvr>
                                        <p:cTn id="15" dur="500"/>
                                        <p:tgtEl>
                                          <p:spTgt spid="62"/>
                                        </p:tgtEl>
                                      </p:cBhvr>
                                    </p:animEffect>
                                  </p:childTnLst>
                                </p:cTn>
                              </p:par>
                            </p:childTnLst>
                          </p:cTn>
                        </p:par>
                        <p:par>
                          <p:cTn id="16" fill="hold">
                            <p:stCondLst>
                              <p:cond delay="3000"/>
                            </p:stCondLst>
                            <p:childTnLst>
                              <p:par>
                                <p:cTn id="17" presetID="22" presetClass="entr" presetSubtype="4" fill="hold" grpId="0"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wipe(down)">
                                      <p:cBhvr>
                                        <p:cTn id="19" dur="500"/>
                                        <p:tgtEl>
                                          <p:spTgt spid="66"/>
                                        </p:tgtEl>
                                      </p:cBhvr>
                                    </p:animEffect>
                                  </p:childTnLst>
                                </p:cTn>
                              </p:par>
                            </p:childTnLst>
                          </p:cTn>
                        </p:par>
                        <p:par>
                          <p:cTn id="20" fill="hold">
                            <p:stCondLst>
                              <p:cond delay="3500"/>
                            </p:stCondLst>
                            <p:childTnLst>
                              <p:par>
                                <p:cTn id="21" presetID="22" presetClass="entr" presetSubtype="2"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wipe(right)">
                                      <p:cBhvr>
                                        <p:cTn id="23" dur="500"/>
                                        <p:tgtEl>
                                          <p:spTgt spid="67"/>
                                        </p:tgtEl>
                                      </p:cBhvr>
                                    </p:animEffect>
                                  </p:childTnLst>
                                </p:cTn>
                              </p:par>
                            </p:childTnLst>
                          </p:cTn>
                        </p:par>
                        <p:par>
                          <p:cTn id="24" fill="hold">
                            <p:stCondLst>
                              <p:cond delay="4000"/>
                            </p:stCondLst>
                            <p:childTnLst>
                              <p:par>
                                <p:cTn id="25" presetID="22" presetClass="entr" presetSubtype="1" fill="hold" grpId="0"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up)">
                                      <p:cBhvr>
                                        <p:cTn id="27" dur="500"/>
                                        <p:tgtEl>
                                          <p:spTgt spid="77"/>
                                        </p:tgtEl>
                                      </p:cBhvr>
                                    </p:animEffect>
                                  </p:childTnLst>
                                </p:cTn>
                              </p:par>
                            </p:childTnLst>
                          </p:cTn>
                        </p:par>
                        <p:par>
                          <p:cTn id="28" fill="hold">
                            <p:stCondLst>
                              <p:cond delay="4500"/>
                            </p:stCondLst>
                            <p:childTnLst>
                              <p:par>
                                <p:cTn id="29" presetID="31" presetClass="entr" presetSubtype="0" fill="hold" grpId="0" nodeType="after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p:cTn id="31" dur="500" fill="hold"/>
                                        <p:tgtEl>
                                          <p:spTgt spid="71"/>
                                        </p:tgtEl>
                                        <p:attrNameLst>
                                          <p:attrName>ppt_w</p:attrName>
                                        </p:attrNameLst>
                                      </p:cBhvr>
                                      <p:tavLst>
                                        <p:tav tm="0">
                                          <p:val>
                                            <p:fltVal val="0"/>
                                          </p:val>
                                        </p:tav>
                                        <p:tav tm="100000">
                                          <p:val>
                                            <p:strVal val="#ppt_w"/>
                                          </p:val>
                                        </p:tav>
                                      </p:tavLst>
                                    </p:anim>
                                    <p:anim calcmode="lin" valueType="num">
                                      <p:cBhvr>
                                        <p:cTn id="32" dur="500" fill="hold"/>
                                        <p:tgtEl>
                                          <p:spTgt spid="71"/>
                                        </p:tgtEl>
                                        <p:attrNameLst>
                                          <p:attrName>ppt_h</p:attrName>
                                        </p:attrNameLst>
                                      </p:cBhvr>
                                      <p:tavLst>
                                        <p:tav tm="0">
                                          <p:val>
                                            <p:fltVal val="0"/>
                                          </p:val>
                                        </p:tav>
                                        <p:tav tm="100000">
                                          <p:val>
                                            <p:strVal val="#ppt_h"/>
                                          </p:val>
                                        </p:tav>
                                      </p:tavLst>
                                    </p:anim>
                                    <p:anim calcmode="lin" valueType="num">
                                      <p:cBhvr>
                                        <p:cTn id="33" dur="500" fill="hold"/>
                                        <p:tgtEl>
                                          <p:spTgt spid="71"/>
                                        </p:tgtEl>
                                        <p:attrNameLst>
                                          <p:attrName>style.rotation</p:attrName>
                                        </p:attrNameLst>
                                      </p:cBhvr>
                                      <p:tavLst>
                                        <p:tav tm="0">
                                          <p:val>
                                            <p:fltVal val="90"/>
                                          </p:val>
                                        </p:tav>
                                        <p:tav tm="100000">
                                          <p:val>
                                            <p:fltVal val="0"/>
                                          </p:val>
                                        </p:tav>
                                      </p:tavLst>
                                    </p:anim>
                                    <p:animEffect transition="in" filter="fade">
                                      <p:cBhvr>
                                        <p:cTn id="34" dur="500"/>
                                        <p:tgtEl>
                                          <p:spTgt spid="71"/>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72"/>
                                        </p:tgtEl>
                                        <p:attrNameLst>
                                          <p:attrName>style.visibility</p:attrName>
                                        </p:attrNameLst>
                                      </p:cBhvr>
                                      <p:to>
                                        <p:strVal val="visible"/>
                                      </p:to>
                                    </p:set>
                                    <p:anim calcmode="lin" valueType="num">
                                      <p:cBhvr>
                                        <p:cTn id="37" dur="500" fill="hold"/>
                                        <p:tgtEl>
                                          <p:spTgt spid="72"/>
                                        </p:tgtEl>
                                        <p:attrNameLst>
                                          <p:attrName>ppt_w</p:attrName>
                                        </p:attrNameLst>
                                      </p:cBhvr>
                                      <p:tavLst>
                                        <p:tav tm="0">
                                          <p:val>
                                            <p:fltVal val="0"/>
                                          </p:val>
                                        </p:tav>
                                        <p:tav tm="100000">
                                          <p:val>
                                            <p:strVal val="#ppt_w"/>
                                          </p:val>
                                        </p:tav>
                                      </p:tavLst>
                                    </p:anim>
                                    <p:anim calcmode="lin" valueType="num">
                                      <p:cBhvr>
                                        <p:cTn id="38" dur="500" fill="hold"/>
                                        <p:tgtEl>
                                          <p:spTgt spid="72"/>
                                        </p:tgtEl>
                                        <p:attrNameLst>
                                          <p:attrName>ppt_h</p:attrName>
                                        </p:attrNameLst>
                                      </p:cBhvr>
                                      <p:tavLst>
                                        <p:tav tm="0">
                                          <p:val>
                                            <p:fltVal val="0"/>
                                          </p:val>
                                        </p:tav>
                                        <p:tav tm="100000">
                                          <p:val>
                                            <p:strVal val="#ppt_h"/>
                                          </p:val>
                                        </p:tav>
                                      </p:tavLst>
                                    </p:anim>
                                    <p:anim calcmode="lin" valueType="num">
                                      <p:cBhvr>
                                        <p:cTn id="39" dur="500" fill="hold"/>
                                        <p:tgtEl>
                                          <p:spTgt spid="72"/>
                                        </p:tgtEl>
                                        <p:attrNameLst>
                                          <p:attrName>style.rotation</p:attrName>
                                        </p:attrNameLst>
                                      </p:cBhvr>
                                      <p:tavLst>
                                        <p:tav tm="0">
                                          <p:val>
                                            <p:fltVal val="90"/>
                                          </p:val>
                                        </p:tav>
                                        <p:tav tm="100000">
                                          <p:val>
                                            <p:fltVal val="0"/>
                                          </p:val>
                                        </p:tav>
                                      </p:tavLst>
                                    </p:anim>
                                    <p:animEffect transition="in" filter="fade">
                                      <p:cBhvr>
                                        <p:cTn id="40" dur="500"/>
                                        <p:tgtEl>
                                          <p:spTgt spid="72"/>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 calcmode="lin" valueType="num">
                                      <p:cBhvr>
                                        <p:cTn id="45" dur="500" fill="hold"/>
                                        <p:tgtEl>
                                          <p:spTgt spid="73"/>
                                        </p:tgtEl>
                                        <p:attrNameLst>
                                          <p:attrName>style.rotation</p:attrName>
                                        </p:attrNameLst>
                                      </p:cBhvr>
                                      <p:tavLst>
                                        <p:tav tm="0">
                                          <p:val>
                                            <p:fltVal val="90"/>
                                          </p:val>
                                        </p:tav>
                                        <p:tav tm="100000">
                                          <p:val>
                                            <p:fltVal val="0"/>
                                          </p:val>
                                        </p:tav>
                                      </p:tavLst>
                                    </p:anim>
                                    <p:animEffect transition="in" filter="fade">
                                      <p:cBhvr>
                                        <p:cTn id="46" dur="500"/>
                                        <p:tgtEl>
                                          <p:spTgt spid="73"/>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wipe(left)">
                                      <p:cBhvr>
                                        <p:cTn id="50" dur="500"/>
                                        <p:tgtEl>
                                          <p:spTgt spid="7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wipe(left)">
                                      <p:cBhvr>
                                        <p:cTn id="53" dur="500"/>
                                        <p:tgtEl>
                                          <p:spTgt spid="7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66" grpId="0"/>
      <p:bldP spid="71" grpId="0" animBg="1"/>
      <p:bldP spid="72" grpId="0" animBg="1"/>
      <p:bldP spid="73" grpId="0" animBg="1"/>
      <p:bldP spid="74" grpId="0"/>
      <p:bldP spid="75" grpId="0"/>
      <p:bldP spid="76" grpId="0"/>
      <p:bldP spid="7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75415" y="10135"/>
            <a:ext cx="2698175" cy="523220"/>
          </a:xfrm>
          <a:prstGeom prst="rect">
            <a:avLst/>
          </a:prstGeom>
        </p:spPr>
        <p:txBody>
          <a:bodyPr wrap="none">
            <a:spAutoFit/>
          </a:bodyPr>
          <a:lstStyle/>
          <a:p>
            <a:r>
              <a:rPr lang="zh-CN" altLang="en-US" sz="2800" dirty="0">
                <a:solidFill>
                  <a:schemeClr val="bg1"/>
                </a:solidFill>
                <a:latin typeface="微软雅黑"/>
                <a:ea typeface="微软雅黑"/>
              </a:rPr>
              <a:t>主要贡献与创新</a:t>
            </a:r>
          </a:p>
        </p:txBody>
      </p:sp>
      <p:sp>
        <p:nvSpPr>
          <p:cNvPr id="3" name="TextBox 2"/>
          <p:cNvSpPr txBox="1">
            <a:spLocks noChangeArrowheads="1"/>
          </p:cNvSpPr>
          <p:nvPr/>
        </p:nvSpPr>
        <p:spPr bwMode="auto">
          <a:xfrm>
            <a:off x="1633909" y="1653949"/>
            <a:ext cx="2916237" cy="1061817"/>
          </a:xfrm>
          <a:prstGeom prst="rect">
            <a:avLst/>
          </a:prstGeom>
          <a:noFill/>
          <a:ln w="9525">
            <a:noFill/>
            <a:miter lim="800000"/>
            <a:headEnd/>
            <a:tailEnd/>
          </a:ln>
        </p:spPr>
        <p:txBody>
          <a:bodyPr lIns="91428" tIns="45714" rIns="91428" bIns="45714">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a:t>
            </a:r>
            <a:endParaRPr lang="zh-CN" altLang="en-US" sz="1400" dirty="0">
              <a:latin typeface="微软雅黑" pitchFamily="34" charset="-122"/>
              <a:ea typeface="微软雅黑" pitchFamily="34" charset="-122"/>
            </a:endParaRPr>
          </a:p>
        </p:txBody>
      </p:sp>
      <p:sp>
        <p:nvSpPr>
          <p:cNvPr id="4" name="TextBox 3"/>
          <p:cNvSpPr txBox="1">
            <a:spLocks noChangeArrowheads="1"/>
          </p:cNvSpPr>
          <p:nvPr/>
        </p:nvSpPr>
        <p:spPr bwMode="auto">
          <a:xfrm>
            <a:off x="5716959" y="1653949"/>
            <a:ext cx="2916237" cy="1061817"/>
          </a:xfrm>
          <a:prstGeom prst="rect">
            <a:avLst/>
          </a:prstGeom>
          <a:noFill/>
          <a:ln w="9525">
            <a:noFill/>
            <a:miter lim="800000"/>
            <a:headEnd/>
            <a:tailEnd/>
          </a:ln>
        </p:spPr>
        <p:txBody>
          <a:bodyPr lIns="91428" tIns="45714" rIns="91428" bIns="45714">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a:t>
            </a:r>
            <a:endParaRPr lang="zh-CN" altLang="en-US" sz="1400" dirty="0">
              <a:latin typeface="微软雅黑" pitchFamily="34" charset="-122"/>
              <a:ea typeface="微软雅黑" pitchFamily="34" charset="-122"/>
            </a:endParaRPr>
          </a:p>
        </p:txBody>
      </p:sp>
      <p:sp>
        <p:nvSpPr>
          <p:cNvPr id="5" name="TextBox 4"/>
          <p:cNvSpPr txBox="1">
            <a:spLocks noChangeArrowheads="1"/>
          </p:cNvSpPr>
          <p:nvPr/>
        </p:nvSpPr>
        <p:spPr bwMode="auto">
          <a:xfrm>
            <a:off x="1633909" y="3094109"/>
            <a:ext cx="2916237" cy="1061817"/>
          </a:xfrm>
          <a:prstGeom prst="rect">
            <a:avLst/>
          </a:prstGeom>
          <a:noFill/>
          <a:ln w="9525">
            <a:noFill/>
            <a:miter lim="800000"/>
            <a:headEnd/>
            <a:tailEnd/>
          </a:ln>
        </p:spPr>
        <p:txBody>
          <a:bodyPr lIns="91428" tIns="45714" rIns="91428" bIns="45714">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a:t>
            </a:r>
            <a:endParaRPr lang="zh-CN" altLang="en-US" sz="1400" dirty="0">
              <a:latin typeface="微软雅黑" pitchFamily="34" charset="-122"/>
              <a:ea typeface="微软雅黑" pitchFamily="34" charset="-122"/>
            </a:endParaRPr>
          </a:p>
        </p:txBody>
      </p:sp>
      <p:sp>
        <p:nvSpPr>
          <p:cNvPr id="6" name="TextBox 5"/>
          <p:cNvSpPr txBox="1">
            <a:spLocks noChangeArrowheads="1"/>
          </p:cNvSpPr>
          <p:nvPr/>
        </p:nvSpPr>
        <p:spPr bwMode="auto">
          <a:xfrm>
            <a:off x="5716959" y="3094109"/>
            <a:ext cx="2916237" cy="1061817"/>
          </a:xfrm>
          <a:prstGeom prst="rect">
            <a:avLst/>
          </a:prstGeom>
          <a:noFill/>
          <a:ln w="9525">
            <a:noFill/>
            <a:miter lim="800000"/>
            <a:headEnd/>
            <a:tailEnd/>
          </a:ln>
        </p:spPr>
        <p:txBody>
          <a:bodyPr lIns="91428" tIns="45714" rIns="91428" bIns="45714">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a:t>
            </a:r>
            <a:endParaRPr lang="zh-CN" altLang="en-US" sz="1400" dirty="0">
              <a:latin typeface="微软雅黑" pitchFamily="34" charset="-122"/>
              <a:ea typeface="微软雅黑" pitchFamily="34" charset="-122"/>
            </a:endParaRPr>
          </a:p>
        </p:txBody>
      </p:sp>
      <p:grpSp>
        <p:nvGrpSpPr>
          <p:cNvPr id="8" name="组合 7"/>
          <p:cNvGrpSpPr/>
          <p:nvPr/>
        </p:nvGrpSpPr>
        <p:grpSpPr>
          <a:xfrm>
            <a:off x="4701218" y="1655536"/>
            <a:ext cx="936104" cy="936104"/>
            <a:chOff x="4723073" y="1626801"/>
            <a:chExt cx="936104" cy="936104"/>
          </a:xfrm>
        </p:grpSpPr>
        <p:sp>
          <p:nvSpPr>
            <p:cNvPr id="9" name="圆角矩形 8"/>
            <p:cNvSpPr/>
            <p:nvPr/>
          </p:nvSpPr>
          <p:spPr>
            <a:xfrm>
              <a:off x="4723073" y="1626801"/>
              <a:ext cx="936104" cy="936104"/>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0"/>
            <p:cNvSpPr>
              <a:spLocks noEditPoints="1"/>
            </p:cNvSpPr>
            <p:nvPr/>
          </p:nvSpPr>
          <p:spPr bwMode="auto">
            <a:xfrm>
              <a:off x="4899934" y="1846644"/>
              <a:ext cx="582382" cy="475887"/>
            </a:xfrm>
            <a:custGeom>
              <a:avLst/>
              <a:gdLst>
                <a:gd name="T0" fmla="*/ 20 w 74"/>
                <a:gd name="T1" fmla="*/ 32 h 60"/>
                <a:gd name="T2" fmla="*/ 22 w 74"/>
                <a:gd name="T3" fmla="*/ 28 h 60"/>
                <a:gd name="T4" fmla="*/ 22 w 74"/>
                <a:gd name="T5" fmla="*/ 25 h 60"/>
                <a:gd name="T6" fmla="*/ 26 w 74"/>
                <a:gd name="T7" fmla="*/ 19 h 60"/>
                <a:gd name="T8" fmla="*/ 26 w 74"/>
                <a:gd name="T9" fmla="*/ 12 h 60"/>
                <a:gd name="T10" fmla="*/ 17 w 74"/>
                <a:gd name="T11" fmla="*/ 3 h 60"/>
                <a:gd name="T12" fmla="*/ 17 w 74"/>
                <a:gd name="T13" fmla="*/ 3 h 60"/>
                <a:gd name="T14" fmla="*/ 17 w 74"/>
                <a:gd name="T15" fmla="*/ 3 h 60"/>
                <a:gd name="T16" fmla="*/ 8 w 74"/>
                <a:gd name="T17" fmla="*/ 12 h 60"/>
                <a:gd name="T18" fmla="*/ 7 w 74"/>
                <a:gd name="T19" fmla="*/ 16 h 60"/>
                <a:gd name="T20" fmla="*/ 12 w 74"/>
                <a:gd name="T21" fmla="*/ 25 h 60"/>
                <a:gd name="T22" fmla="*/ 13 w 74"/>
                <a:gd name="T23" fmla="*/ 28 h 60"/>
                <a:gd name="T24" fmla="*/ 13 w 74"/>
                <a:gd name="T25" fmla="*/ 32 h 60"/>
                <a:gd name="T26" fmla="*/ 16 w 74"/>
                <a:gd name="T27" fmla="*/ 35 h 60"/>
                <a:gd name="T28" fmla="*/ 9 w 74"/>
                <a:gd name="T29" fmla="*/ 30 h 60"/>
                <a:gd name="T30" fmla="*/ 1 w 74"/>
                <a:gd name="T31" fmla="*/ 38 h 60"/>
                <a:gd name="T32" fmla="*/ 5 w 74"/>
                <a:gd name="T33" fmla="*/ 56 h 60"/>
                <a:gd name="T34" fmla="*/ 18 w 74"/>
                <a:gd name="T35" fmla="*/ 39 h 60"/>
                <a:gd name="T36" fmla="*/ 68 w 74"/>
                <a:gd name="T37" fmla="*/ 31 h 60"/>
                <a:gd name="T38" fmla="*/ 61 w 74"/>
                <a:gd name="T39" fmla="*/ 48 h 60"/>
                <a:gd name="T40" fmla="*/ 61 w 74"/>
                <a:gd name="T41" fmla="*/ 34 h 60"/>
                <a:gd name="T42" fmla="*/ 59 w 74"/>
                <a:gd name="T43" fmla="*/ 30 h 60"/>
                <a:gd name="T44" fmla="*/ 61 w 74"/>
                <a:gd name="T45" fmla="*/ 26 h 60"/>
                <a:gd name="T46" fmla="*/ 65 w 74"/>
                <a:gd name="T47" fmla="*/ 20 h 60"/>
                <a:gd name="T48" fmla="*/ 66 w 74"/>
                <a:gd name="T49" fmla="*/ 15 h 60"/>
                <a:gd name="T50" fmla="*/ 58 w 74"/>
                <a:gd name="T51" fmla="*/ 3 h 60"/>
                <a:gd name="T52" fmla="*/ 58 w 74"/>
                <a:gd name="T53" fmla="*/ 3 h 60"/>
                <a:gd name="T54" fmla="*/ 58 w 74"/>
                <a:gd name="T55" fmla="*/ 3 h 60"/>
                <a:gd name="T56" fmla="*/ 57 w 74"/>
                <a:gd name="T57" fmla="*/ 3 h 60"/>
                <a:gd name="T58" fmla="*/ 50 w 74"/>
                <a:gd name="T59" fmla="*/ 14 h 60"/>
                <a:gd name="T60" fmla="*/ 50 w 74"/>
                <a:gd name="T61" fmla="*/ 20 h 60"/>
                <a:gd name="T62" fmla="*/ 54 w 74"/>
                <a:gd name="T63" fmla="*/ 26 h 60"/>
                <a:gd name="T64" fmla="*/ 56 w 74"/>
                <a:gd name="T65" fmla="*/ 30 h 60"/>
                <a:gd name="T66" fmla="*/ 57 w 74"/>
                <a:gd name="T67" fmla="*/ 38 h 60"/>
                <a:gd name="T68" fmla="*/ 54 w 74"/>
                <a:gd name="T69" fmla="*/ 56 h 60"/>
                <a:gd name="T70" fmla="*/ 74 w 74"/>
                <a:gd name="T71" fmla="*/ 38 h 60"/>
                <a:gd name="T72" fmla="*/ 68 w 74"/>
                <a:gd name="T73" fmla="*/ 31 h 60"/>
                <a:gd name="T74" fmla="*/ 50 w 74"/>
                <a:gd name="T75" fmla="*/ 32 h 60"/>
                <a:gd name="T76" fmla="*/ 41 w 74"/>
                <a:gd name="T77" fmla="*/ 50 h 60"/>
                <a:gd name="T78" fmla="*/ 41 w 74"/>
                <a:gd name="T79" fmla="*/ 34 h 60"/>
                <a:gd name="T80" fmla="*/ 39 w 74"/>
                <a:gd name="T81" fmla="*/ 30 h 60"/>
                <a:gd name="T82" fmla="*/ 41 w 74"/>
                <a:gd name="T83" fmla="*/ 25 h 60"/>
                <a:gd name="T84" fmla="*/ 46 w 74"/>
                <a:gd name="T85" fmla="*/ 19 h 60"/>
                <a:gd name="T86" fmla="*/ 47 w 74"/>
                <a:gd name="T87" fmla="*/ 13 h 60"/>
                <a:gd name="T88" fmla="*/ 38 w 74"/>
                <a:gd name="T89" fmla="*/ 0 h 60"/>
                <a:gd name="T90" fmla="*/ 37 w 74"/>
                <a:gd name="T91" fmla="*/ 0 h 60"/>
                <a:gd name="T92" fmla="*/ 37 w 74"/>
                <a:gd name="T93" fmla="*/ 0 h 60"/>
                <a:gd name="T94" fmla="*/ 28 w 74"/>
                <a:gd name="T95" fmla="*/ 10 h 60"/>
                <a:gd name="T96" fmla="*/ 26 w 74"/>
                <a:gd name="T97" fmla="*/ 14 h 60"/>
                <a:gd name="T98" fmla="*/ 32 w 74"/>
                <a:gd name="T99" fmla="*/ 24 h 60"/>
                <a:gd name="T100" fmla="*/ 32 w 74"/>
                <a:gd name="T101" fmla="*/ 28 h 60"/>
                <a:gd name="T102" fmla="*/ 33 w 74"/>
                <a:gd name="T103" fmla="*/ 33 h 60"/>
                <a:gd name="T104" fmla="*/ 36 w 74"/>
                <a:gd name="T105" fmla="*/ 35 h 60"/>
                <a:gd name="T106" fmla="*/ 28 w 74"/>
                <a:gd name="T107" fmla="*/ 30 h 60"/>
                <a:gd name="T108" fmla="*/ 19 w 74"/>
                <a:gd name="T109" fmla="*/ 39 h 60"/>
                <a:gd name="T110" fmla="*/ 23 w 74"/>
                <a:gd name="T111" fmla="*/ 60 h 60"/>
                <a:gd name="T112" fmla="*/ 56 w 74"/>
                <a:gd name="T113" fmla="*/ 3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4" h="60">
                  <a:moveTo>
                    <a:pt x="18" y="38"/>
                  </a:moveTo>
                  <a:cubicBezTo>
                    <a:pt x="18" y="36"/>
                    <a:pt x="18" y="33"/>
                    <a:pt x="20" y="32"/>
                  </a:cubicBezTo>
                  <a:cubicBezTo>
                    <a:pt x="19" y="30"/>
                    <a:pt x="19" y="30"/>
                    <a:pt x="19" y="30"/>
                  </a:cubicBezTo>
                  <a:cubicBezTo>
                    <a:pt x="22" y="28"/>
                    <a:pt x="22" y="28"/>
                    <a:pt x="22" y="28"/>
                  </a:cubicBezTo>
                  <a:cubicBezTo>
                    <a:pt x="21" y="27"/>
                    <a:pt x="21" y="27"/>
                    <a:pt x="21" y="26"/>
                  </a:cubicBezTo>
                  <a:cubicBezTo>
                    <a:pt x="21" y="26"/>
                    <a:pt x="22" y="25"/>
                    <a:pt x="22" y="25"/>
                  </a:cubicBezTo>
                  <a:cubicBezTo>
                    <a:pt x="24" y="23"/>
                    <a:pt x="24" y="22"/>
                    <a:pt x="24" y="20"/>
                  </a:cubicBezTo>
                  <a:cubicBezTo>
                    <a:pt x="25" y="21"/>
                    <a:pt x="26" y="20"/>
                    <a:pt x="26" y="19"/>
                  </a:cubicBezTo>
                  <a:cubicBezTo>
                    <a:pt x="25" y="17"/>
                    <a:pt x="25" y="15"/>
                    <a:pt x="25" y="14"/>
                  </a:cubicBezTo>
                  <a:cubicBezTo>
                    <a:pt x="25" y="13"/>
                    <a:pt x="25" y="12"/>
                    <a:pt x="26" y="12"/>
                  </a:cubicBezTo>
                  <a:cubicBezTo>
                    <a:pt x="25" y="4"/>
                    <a:pt x="19" y="3"/>
                    <a:pt x="17" y="3"/>
                  </a:cubicBezTo>
                  <a:cubicBezTo>
                    <a:pt x="17" y="3"/>
                    <a:pt x="17" y="3"/>
                    <a:pt x="17" y="3"/>
                  </a:cubicBezTo>
                  <a:cubicBezTo>
                    <a:pt x="17" y="3"/>
                    <a:pt x="17" y="3"/>
                    <a:pt x="17" y="3"/>
                  </a:cubicBezTo>
                  <a:cubicBezTo>
                    <a:pt x="17" y="3"/>
                    <a:pt x="17" y="3"/>
                    <a:pt x="17" y="3"/>
                  </a:cubicBezTo>
                  <a:cubicBezTo>
                    <a:pt x="17" y="3"/>
                    <a:pt x="17" y="3"/>
                    <a:pt x="17" y="3"/>
                  </a:cubicBezTo>
                  <a:cubicBezTo>
                    <a:pt x="17" y="3"/>
                    <a:pt x="17" y="3"/>
                    <a:pt x="17" y="3"/>
                  </a:cubicBezTo>
                  <a:cubicBezTo>
                    <a:pt x="17" y="3"/>
                    <a:pt x="17" y="3"/>
                    <a:pt x="17" y="3"/>
                  </a:cubicBezTo>
                  <a:cubicBezTo>
                    <a:pt x="15" y="3"/>
                    <a:pt x="9" y="4"/>
                    <a:pt x="8" y="12"/>
                  </a:cubicBezTo>
                  <a:cubicBezTo>
                    <a:pt x="8" y="14"/>
                    <a:pt x="8" y="15"/>
                    <a:pt x="8" y="15"/>
                  </a:cubicBezTo>
                  <a:cubicBezTo>
                    <a:pt x="8" y="15"/>
                    <a:pt x="7" y="14"/>
                    <a:pt x="7" y="16"/>
                  </a:cubicBezTo>
                  <a:cubicBezTo>
                    <a:pt x="7" y="18"/>
                    <a:pt x="9" y="22"/>
                    <a:pt x="10" y="20"/>
                  </a:cubicBezTo>
                  <a:cubicBezTo>
                    <a:pt x="10" y="22"/>
                    <a:pt x="10" y="23"/>
                    <a:pt x="12" y="25"/>
                  </a:cubicBezTo>
                  <a:cubicBezTo>
                    <a:pt x="13" y="25"/>
                    <a:pt x="13" y="26"/>
                    <a:pt x="14" y="26"/>
                  </a:cubicBezTo>
                  <a:cubicBezTo>
                    <a:pt x="13" y="27"/>
                    <a:pt x="13" y="27"/>
                    <a:pt x="13" y="28"/>
                  </a:cubicBezTo>
                  <a:cubicBezTo>
                    <a:pt x="16" y="30"/>
                    <a:pt x="16" y="30"/>
                    <a:pt x="16" y="30"/>
                  </a:cubicBezTo>
                  <a:cubicBezTo>
                    <a:pt x="13" y="32"/>
                    <a:pt x="13" y="32"/>
                    <a:pt x="13" y="32"/>
                  </a:cubicBezTo>
                  <a:cubicBezTo>
                    <a:pt x="14" y="34"/>
                    <a:pt x="14" y="34"/>
                    <a:pt x="14" y="34"/>
                  </a:cubicBezTo>
                  <a:cubicBezTo>
                    <a:pt x="16" y="35"/>
                    <a:pt x="16" y="35"/>
                    <a:pt x="16" y="35"/>
                  </a:cubicBezTo>
                  <a:cubicBezTo>
                    <a:pt x="14" y="48"/>
                    <a:pt x="14" y="48"/>
                    <a:pt x="14" y="48"/>
                  </a:cubicBezTo>
                  <a:cubicBezTo>
                    <a:pt x="9" y="30"/>
                    <a:pt x="9" y="30"/>
                    <a:pt x="9" y="30"/>
                  </a:cubicBezTo>
                  <a:cubicBezTo>
                    <a:pt x="8" y="31"/>
                    <a:pt x="7" y="31"/>
                    <a:pt x="6" y="31"/>
                  </a:cubicBezTo>
                  <a:cubicBezTo>
                    <a:pt x="0" y="33"/>
                    <a:pt x="1" y="35"/>
                    <a:pt x="1" y="38"/>
                  </a:cubicBezTo>
                  <a:cubicBezTo>
                    <a:pt x="1" y="38"/>
                    <a:pt x="1" y="38"/>
                    <a:pt x="1" y="38"/>
                  </a:cubicBezTo>
                  <a:cubicBezTo>
                    <a:pt x="1" y="50"/>
                    <a:pt x="5" y="56"/>
                    <a:pt x="5" y="56"/>
                  </a:cubicBezTo>
                  <a:cubicBezTo>
                    <a:pt x="20" y="56"/>
                    <a:pt x="20" y="56"/>
                    <a:pt x="20" y="56"/>
                  </a:cubicBezTo>
                  <a:cubicBezTo>
                    <a:pt x="19" y="53"/>
                    <a:pt x="18" y="47"/>
                    <a:pt x="18" y="39"/>
                  </a:cubicBezTo>
                  <a:lnTo>
                    <a:pt x="18" y="38"/>
                  </a:lnTo>
                  <a:close/>
                  <a:moveTo>
                    <a:pt x="68" y="31"/>
                  </a:moveTo>
                  <a:cubicBezTo>
                    <a:pt x="68" y="31"/>
                    <a:pt x="67" y="31"/>
                    <a:pt x="66" y="30"/>
                  </a:cubicBezTo>
                  <a:cubicBezTo>
                    <a:pt x="61" y="48"/>
                    <a:pt x="61" y="48"/>
                    <a:pt x="61" y="48"/>
                  </a:cubicBezTo>
                  <a:cubicBezTo>
                    <a:pt x="59" y="35"/>
                    <a:pt x="59" y="35"/>
                    <a:pt x="59" y="35"/>
                  </a:cubicBezTo>
                  <a:cubicBezTo>
                    <a:pt x="61" y="34"/>
                    <a:pt x="61" y="34"/>
                    <a:pt x="61" y="34"/>
                  </a:cubicBezTo>
                  <a:cubicBezTo>
                    <a:pt x="62" y="32"/>
                    <a:pt x="62" y="32"/>
                    <a:pt x="62" y="32"/>
                  </a:cubicBezTo>
                  <a:cubicBezTo>
                    <a:pt x="59" y="30"/>
                    <a:pt x="59" y="30"/>
                    <a:pt x="59" y="30"/>
                  </a:cubicBezTo>
                  <a:cubicBezTo>
                    <a:pt x="62" y="28"/>
                    <a:pt x="62" y="28"/>
                    <a:pt x="62" y="28"/>
                  </a:cubicBezTo>
                  <a:cubicBezTo>
                    <a:pt x="62" y="27"/>
                    <a:pt x="61" y="27"/>
                    <a:pt x="61" y="26"/>
                  </a:cubicBezTo>
                  <a:cubicBezTo>
                    <a:pt x="62" y="26"/>
                    <a:pt x="62" y="25"/>
                    <a:pt x="63" y="25"/>
                  </a:cubicBezTo>
                  <a:cubicBezTo>
                    <a:pt x="65" y="23"/>
                    <a:pt x="64" y="22"/>
                    <a:pt x="65" y="20"/>
                  </a:cubicBezTo>
                  <a:cubicBezTo>
                    <a:pt x="66" y="22"/>
                    <a:pt x="68" y="18"/>
                    <a:pt x="68" y="16"/>
                  </a:cubicBezTo>
                  <a:cubicBezTo>
                    <a:pt x="68" y="14"/>
                    <a:pt x="66" y="15"/>
                    <a:pt x="66" y="15"/>
                  </a:cubicBezTo>
                  <a:cubicBezTo>
                    <a:pt x="66" y="15"/>
                    <a:pt x="66" y="14"/>
                    <a:pt x="66" y="12"/>
                  </a:cubicBezTo>
                  <a:cubicBezTo>
                    <a:pt x="66" y="4"/>
                    <a:pt x="60" y="3"/>
                    <a:pt x="58" y="3"/>
                  </a:cubicBezTo>
                  <a:cubicBezTo>
                    <a:pt x="58" y="3"/>
                    <a:pt x="58" y="3"/>
                    <a:pt x="58" y="3"/>
                  </a:cubicBezTo>
                  <a:cubicBezTo>
                    <a:pt x="58" y="3"/>
                    <a:pt x="58" y="3"/>
                    <a:pt x="58" y="3"/>
                  </a:cubicBezTo>
                  <a:cubicBezTo>
                    <a:pt x="58" y="3"/>
                    <a:pt x="58" y="3"/>
                    <a:pt x="58" y="3"/>
                  </a:cubicBezTo>
                  <a:cubicBezTo>
                    <a:pt x="58" y="3"/>
                    <a:pt x="58" y="3"/>
                    <a:pt x="58" y="3"/>
                  </a:cubicBezTo>
                  <a:cubicBezTo>
                    <a:pt x="58" y="3"/>
                    <a:pt x="58" y="3"/>
                    <a:pt x="58" y="3"/>
                  </a:cubicBezTo>
                  <a:cubicBezTo>
                    <a:pt x="57" y="3"/>
                    <a:pt x="57" y="3"/>
                    <a:pt x="57" y="3"/>
                  </a:cubicBezTo>
                  <a:cubicBezTo>
                    <a:pt x="56" y="3"/>
                    <a:pt x="49" y="4"/>
                    <a:pt x="49" y="12"/>
                  </a:cubicBezTo>
                  <a:cubicBezTo>
                    <a:pt x="49" y="12"/>
                    <a:pt x="50" y="13"/>
                    <a:pt x="50" y="14"/>
                  </a:cubicBezTo>
                  <a:cubicBezTo>
                    <a:pt x="50" y="15"/>
                    <a:pt x="49" y="17"/>
                    <a:pt x="49" y="19"/>
                  </a:cubicBezTo>
                  <a:cubicBezTo>
                    <a:pt x="49" y="20"/>
                    <a:pt x="50" y="21"/>
                    <a:pt x="50" y="20"/>
                  </a:cubicBezTo>
                  <a:cubicBezTo>
                    <a:pt x="51" y="22"/>
                    <a:pt x="50" y="23"/>
                    <a:pt x="52" y="25"/>
                  </a:cubicBezTo>
                  <a:cubicBezTo>
                    <a:pt x="53" y="25"/>
                    <a:pt x="54" y="26"/>
                    <a:pt x="54" y="26"/>
                  </a:cubicBezTo>
                  <a:cubicBezTo>
                    <a:pt x="54" y="27"/>
                    <a:pt x="54" y="27"/>
                    <a:pt x="53" y="28"/>
                  </a:cubicBezTo>
                  <a:cubicBezTo>
                    <a:pt x="56" y="30"/>
                    <a:pt x="56" y="30"/>
                    <a:pt x="56" y="30"/>
                  </a:cubicBezTo>
                  <a:cubicBezTo>
                    <a:pt x="54" y="32"/>
                    <a:pt x="54" y="32"/>
                    <a:pt x="54" y="32"/>
                  </a:cubicBezTo>
                  <a:cubicBezTo>
                    <a:pt x="57" y="33"/>
                    <a:pt x="57" y="36"/>
                    <a:pt x="57" y="38"/>
                  </a:cubicBezTo>
                  <a:cubicBezTo>
                    <a:pt x="57" y="39"/>
                    <a:pt x="57" y="39"/>
                    <a:pt x="57" y="39"/>
                  </a:cubicBezTo>
                  <a:cubicBezTo>
                    <a:pt x="57" y="47"/>
                    <a:pt x="56" y="53"/>
                    <a:pt x="54" y="56"/>
                  </a:cubicBezTo>
                  <a:cubicBezTo>
                    <a:pt x="70" y="56"/>
                    <a:pt x="70" y="56"/>
                    <a:pt x="70" y="56"/>
                  </a:cubicBezTo>
                  <a:cubicBezTo>
                    <a:pt x="70" y="56"/>
                    <a:pt x="74" y="50"/>
                    <a:pt x="74" y="38"/>
                  </a:cubicBezTo>
                  <a:cubicBezTo>
                    <a:pt x="74" y="38"/>
                    <a:pt x="74" y="38"/>
                    <a:pt x="74" y="38"/>
                  </a:cubicBezTo>
                  <a:cubicBezTo>
                    <a:pt x="74" y="35"/>
                    <a:pt x="74" y="33"/>
                    <a:pt x="68" y="31"/>
                  </a:cubicBezTo>
                  <a:close/>
                  <a:moveTo>
                    <a:pt x="56" y="39"/>
                  </a:moveTo>
                  <a:cubicBezTo>
                    <a:pt x="56" y="36"/>
                    <a:pt x="56" y="33"/>
                    <a:pt x="50" y="32"/>
                  </a:cubicBezTo>
                  <a:cubicBezTo>
                    <a:pt x="49" y="31"/>
                    <a:pt x="48" y="31"/>
                    <a:pt x="47" y="30"/>
                  </a:cubicBezTo>
                  <a:cubicBezTo>
                    <a:pt x="41" y="50"/>
                    <a:pt x="41" y="50"/>
                    <a:pt x="41" y="50"/>
                  </a:cubicBezTo>
                  <a:cubicBezTo>
                    <a:pt x="39" y="35"/>
                    <a:pt x="39" y="35"/>
                    <a:pt x="39" y="35"/>
                  </a:cubicBezTo>
                  <a:cubicBezTo>
                    <a:pt x="41" y="34"/>
                    <a:pt x="41" y="34"/>
                    <a:pt x="41" y="34"/>
                  </a:cubicBezTo>
                  <a:cubicBezTo>
                    <a:pt x="42" y="33"/>
                    <a:pt x="42" y="33"/>
                    <a:pt x="42" y="33"/>
                  </a:cubicBezTo>
                  <a:cubicBezTo>
                    <a:pt x="39" y="30"/>
                    <a:pt x="39" y="30"/>
                    <a:pt x="39" y="30"/>
                  </a:cubicBezTo>
                  <a:cubicBezTo>
                    <a:pt x="42" y="28"/>
                    <a:pt x="42" y="28"/>
                    <a:pt x="42" y="28"/>
                  </a:cubicBezTo>
                  <a:cubicBezTo>
                    <a:pt x="42" y="27"/>
                    <a:pt x="42" y="26"/>
                    <a:pt x="41" y="25"/>
                  </a:cubicBezTo>
                  <a:cubicBezTo>
                    <a:pt x="42" y="25"/>
                    <a:pt x="42" y="25"/>
                    <a:pt x="43" y="24"/>
                  </a:cubicBezTo>
                  <a:cubicBezTo>
                    <a:pt x="45" y="22"/>
                    <a:pt x="45" y="21"/>
                    <a:pt x="46" y="19"/>
                  </a:cubicBezTo>
                  <a:cubicBezTo>
                    <a:pt x="46" y="21"/>
                    <a:pt x="49" y="16"/>
                    <a:pt x="49" y="14"/>
                  </a:cubicBezTo>
                  <a:cubicBezTo>
                    <a:pt x="49" y="12"/>
                    <a:pt x="47" y="13"/>
                    <a:pt x="47" y="13"/>
                  </a:cubicBezTo>
                  <a:cubicBezTo>
                    <a:pt x="47" y="13"/>
                    <a:pt x="47" y="12"/>
                    <a:pt x="47" y="10"/>
                  </a:cubicBezTo>
                  <a:cubicBezTo>
                    <a:pt x="47" y="1"/>
                    <a:pt x="40" y="0"/>
                    <a:pt x="38" y="0"/>
                  </a:cubicBezTo>
                  <a:cubicBezTo>
                    <a:pt x="38" y="0"/>
                    <a:pt x="37" y="0"/>
                    <a:pt x="37" y="0"/>
                  </a:cubicBezTo>
                  <a:cubicBezTo>
                    <a:pt x="37" y="0"/>
                    <a:pt x="37" y="0"/>
                    <a:pt x="37" y="0"/>
                  </a:cubicBezTo>
                  <a:cubicBezTo>
                    <a:pt x="37" y="0"/>
                    <a:pt x="37" y="0"/>
                    <a:pt x="37" y="0"/>
                  </a:cubicBezTo>
                  <a:cubicBezTo>
                    <a:pt x="37" y="0"/>
                    <a:pt x="37" y="0"/>
                    <a:pt x="37" y="0"/>
                  </a:cubicBezTo>
                  <a:cubicBezTo>
                    <a:pt x="37" y="0"/>
                    <a:pt x="37" y="0"/>
                    <a:pt x="37" y="0"/>
                  </a:cubicBezTo>
                  <a:cubicBezTo>
                    <a:pt x="35" y="0"/>
                    <a:pt x="28" y="1"/>
                    <a:pt x="28" y="10"/>
                  </a:cubicBezTo>
                  <a:cubicBezTo>
                    <a:pt x="27" y="12"/>
                    <a:pt x="27" y="13"/>
                    <a:pt x="27" y="13"/>
                  </a:cubicBezTo>
                  <a:cubicBezTo>
                    <a:pt x="27" y="13"/>
                    <a:pt x="26" y="12"/>
                    <a:pt x="26" y="14"/>
                  </a:cubicBezTo>
                  <a:cubicBezTo>
                    <a:pt x="26" y="16"/>
                    <a:pt x="28" y="21"/>
                    <a:pt x="29" y="19"/>
                  </a:cubicBezTo>
                  <a:cubicBezTo>
                    <a:pt x="30" y="21"/>
                    <a:pt x="29" y="22"/>
                    <a:pt x="32" y="24"/>
                  </a:cubicBezTo>
                  <a:cubicBezTo>
                    <a:pt x="32" y="25"/>
                    <a:pt x="33" y="25"/>
                    <a:pt x="33" y="25"/>
                  </a:cubicBezTo>
                  <a:cubicBezTo>
                    <a:pt x="33" y="26"/>
                    <a:pt x="33" y="27"/>
                    <a:pt x="32" y="28"/>
                  </a:cubicBezTo>
                  <a:cubicBezTo>
                    <a:pt x="36" y="30"/>
                    <a:pt x="36" y="30"/>
                    <a:pt x="36" y="30"/>
                  </a:cubicBezTo>
                  <a:cubicBezTo>
                    <a:pt x="33" y="33"/>
                    <a:pt x="33" y="33"/>
                    <a:pt x="33" y="33"/>
                  </a:cubicBezTo>
                  <a:cubicBezTo>
                    <a:pt x="34" y="34"/>
                    <a:pt x="34" y="34"/>
                    <a:pt x="34" y="34"/>
                  </a:cubicBezTo>
                  <a:cubicBezTo>
                    <a:pt x="36" y="35"/>
                    <a:pt x="36" y="35"/>
                    <a:pt x="36" y="35"/>
                  </a:cubicBezTo>
                  <a:cubicBezTo>
                    <a:pt x="34" y="50"/>
                    <a:pt x="34" y="50"/>
                    <a:pt x="34" y="50"/>
                  </a:cubicBezTo>
                  <a:cubicBezTo>
                    <a:pt x="28" y="30"/>
                    <a:pt x="28" y="30"/>
                    <a:pt x="28" y="30"/>
                  </a:cubicBezTo>
                  <a:cubicBezTo>
                    <a:pt x="27" y="31"/>
                    <a:pt x="26" y="31"/>
                    <a:pt x="25" y="32"/>
                  </a:cubicBezTo>
                  <a:cubicBezTo>
                    <a:pt x="19" y="33"/>
                    <a:pt x="19" y="36"/>
                    <a:pt x="19" y="39"/>
                  </a:cubicBezTo>
                  <a:cubicBezTo>
                    <a:pt x="19" y="39"/>
                    <a:pt x="19" y="39"/>
                    <a:pt x="19" y="39"/>
                  </a:cubicBezTo>
                  <a:cubicBezTo>
                    <a:pt x="19" y="52"/>
                    <a:pt x="23" y="60"/>
                    <a:pt x="23" y="60"/>
                  </a:cubicBezTo>
                  <a:cubicBezTo>
                    <a:pt x="51" y="60"/>
                    <a:pt x="51" y="60"/>
                    <a:pt x="51" y="60"/>
                  </a:cubicBezTo>
                  <a:cubicBezTo>
                    <a:pt x="51" y="60"/>
                    <a:pt x="56" y="52"/>
                    <a:pt x="56" y="39"/>
                  </a:cubicBezTo>
                  <a:cubicBezTo>
                    <a:pt x="56" y="39"/>
                    <a:pt x="56" y="39"/>
                    <a:pt x="56"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611561" y="3143563"/>
            <a:ext cx="936104" cy="936104"/>
            <a:chOff x="633415" y="3287568"/>
            <a:chExt cx="936104" cy="936104"/>
          </a:xfrm>
        </p:grpSpPr>
        <p:sp>
          <p:nvSpPr>
            <p:cNvPr id="12" name="圆角矩形 11"/>
            <p:cNvSpPr/>
            <p:nvPr/>
          </p:nvSpPr>
          <p:spPr>
            <a:xfrm>
              <a:off x="633415" y="3287568"/>
              <a:ext cx="936104" cy="936104"/>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42"/>
            <p:cNvSpPr>
              <a:spLocks noEditPoints="1"/>
            </p:cNvSpPr>
            <p:nvPr/>
          </p:nvSpPr>
          <p:spPr bwMode="auto">
            <a:xfrm>
              <a:off x="860069" y="3536107"/>
              <a:ext cx="495857" cy="502512"/>
            </a:xfrm>
            <a:custGeom>
              <a:avLst/>
              <a:gdLst>
                <a:gd name="T0" fmla="*/ 63 w 63"/>
                <a:gd name="T1" fmla="*/ 31 h 63"/>
                <a:gd name="T2" fmla="*/ 38 w 63"/>
                <a:gd name="T3" fmla="*/ 47 h 63"/>
                <a:gd name="T4" fmla="*/ 34 w 63"/>
                <a:gd name="T5" fmla="*/ 51 h 63"/>
                <a:gd name="T6" fmla="*/ 32 w 63"/>
                <a:gd name="T7" fmla="*/ 54 h 63"/>
                <a:gd name="T8" fmla="*/ 30 w 63"/>
                <a:gd name="T9" fmla="*/ 52 h 63"/>
                <a:gd name="T10" fmla="*/ 29 w 63"/>
                <a:gd name="T11" fmla="*/ 39 h 63"/>
                <a:gd name="T12" fmla="*/ 27 w 63"/>
                <a:gd name="T13" fmla="*/ 36 h 63"/>
                <a:gd name="T14" fmla="*/ 21 w 63"/>
                <a:gd name="T15" fmla="*/ 32 h 63"/>
                <a:gd name="T16" fmla="*/ 12 w 63"/>
                <a:gd name="T17" fmla="*/ 20 h 63"/>
                <a:gd name="T18" fmla="*/ 16 w 63"/>
                <a:gd name="T19" fmla="*/ 14 h 63"/>
                <a:gd name="T20" fmla="*/ 32 w 63"/>
                <a:gd name="T21" fmla="*/ 7 h 63"/>
                <a:gd name="T22" fmla="*/ 32 w 63"/>
                <a:gd name="T23" fmla="*/ 15 h 63"/>
                <a:gd name="T24" fmla="*/ 32 w 63"/>
                <a:gd name="T25" fmla="*/ 19 h 63"/>
                <a:gd name="T26" fmla="*/ 28 w 63"/>
                <a:gd name="T27" fmla="*/ 17 h 63"/>
                <a:gd name="T28" fmla="*/ 25 w 63"/>
                <a:gd name="T29" fmla="*/ 21 h 63"/>
                <a:gd name="T30" fmla="*/ 29 w 63"/>
                <a:gd name="T31" fmla="*/ 21 h 63"/>
                <a:gd name="T32" fmla="*/ 33 w 63"/>
                <a:gd name="T33" fmla="*/ 20 h 63"/>
                <a:gd name="T34" fmla="*/ 35 w 63"/>
                <a:gd name="T35" fmla="*/ 25 h 63"/>
                <a:gd name="T36" fmla="*/ 32 w 63"/>
                <a:gd name="T37" fmla="*/ 26 h 63"/>
                <a:gd name="T38" fmla="*/ 29 w 63"/>
                <a:gd name="T39" fmla="*/ 31 h 63"/>
                <a:gd name="T40" fmla="*/ 24 w 63"/>
                <a:gd name="T41" fmla="*/ 33 h 63"/>
                <a:gd name="T42" fmla="*/ 27 w 63"/>
                <a:gd name="T43" fmla="*/ 35 h 63"/>
                <a:gd name="T44" fmla="*/ 30 w 63"/>
                <a:gd name="T45" fmla="*/ 36 h 63"/>
                <a:gd name="T46" fmla="*/ 36 w 63"/>
                <a:gd name="T47" fmla="*/ 38 h 63"/>
                <a:gd name="T48" fmla="*/ 41 w 63"/>
                <a:gd name="T49" fmla="*/ 41 h 63"/>
                <a:gd name="T50" fmla="*/ 31 w 63"/>
                <a:gd name="T51" fmla="*/ 34 h 63"/>
                <a:gd name="T52" fmla="*/ 28 w 63"/>
                <a:gd name="T53" fmla="*/ 33 h 63"/>
                <a:gd name="T54" fmla="*/ 30 w 63"/>
                <a:gd name="T55" fmla="*/ 33 h 63"/>
                <a:gd name="T56" fmla="*/ 32 w 63"/>
                <a:gd name="T57" fmla="*/ 34 h 63"/>
                <a:gd name="T58" fmla="*/ 37 w 63"/>
                <a:gd name="T59" fmla="*/ 18 h 63"/>
                <a:gd name="T60" fmla="*/ 31 w 63"/>
                <a:gd name="T61" fmla="*/ 11 h 63"/>
                <a:gd name="T62" fmla="*/ 39 w 63"/>
                <a:gd name="T63" fmla="*/ 7 h 63"/>
                <a:gd name="T64" fmla="*/ 46 w 63"/>
                <a:gd name="T65" fmla="*/ 10 h 63"/>
                <a:gd name="T66" fmla="*/ 45 w 63"/>
                <a:gd name="T67" fmla="*/ 15 h 63"/>
                <a:gd name="T68" fmla="*/ 46 w 63"/>
                <a:gd name="T69" fmla="*/ 18 h 63"/>
                <a:gd name="T70" fmla="*/ 54 w 63"/>
                <a:gd name="T71" fmla="*/ 40 h 63"/>
                <a:gd name="T72" fmla="*/ 47 w 63"/>
                <a:gd name="T73" fmla="*/ 34 h 63"/>
                <a:gd name="T74" fmla="*/ 50 w 63"/>
                <a:gd name="T75" fmla="*/ 26 h 63"/>
                <a:gd name="T76" fmla="*/ 50 w 63"/>
                <a:gd name="T77" fmla="*/ 23 h 63"/>
                <a:gd name="T78" fmla="*/ 49 w 63"/>
                <a:gd name="T79" fmla="*/ 21 h 63"/>
                <a:gd name="T80" fmla="*/ 52 w 63"/>
                <a:gd name="T81" fmla="*/ 23 h 63"/>
                <a:gd name="T82" fmla="*/ 53 w 63"/>
                <a:gd name="T83" fmla="*/ 19 h 63"/>
                <a:gd name="T84" fmla="*/ 56 w 63"/>
                <a:gd name="T85" fmla="*/ 19 h 63"/>
                <a:gd name="T86" fmla="*/ 56 w 63"/>
                <a:gd name="T87" fmla="*/ 21 h 63"/>
                <a:gd name="T88" fmla="*/ 56 w 63"/>
                <a:gd name="T89" fmla="*/ 22 h 63"/>
                <a:gd name="T90" fmla="*/ 59 w 63"/>
                <a:gd name="T91" fmla="*/ 28 h 63"/>
                <a:gd name="T92" fmla="*/ 58 w 63"/>
                <a:gd name="T93" fmla="*/ 28 h 63"/>
                <a:gd name="T94" fmla="*/ 56 w 63"/>
                <a:gd name="T95" fmla="*/ 26 h 63"/>
                <a:gd name="T96" fmla="*/ 56 w 63"/>
                <a:gd name="T97" fmla="*/ 27 h 63"/>
                <a:gd name="T98" fmla="*/ 56 w 63"/>
                <a:gd name="T99" fmla="*/ 28 h 63"/>
                <a:gd name="T100" fmla="*/ 56 w 63"/>
                <a:gd name="T101" fmla="*/ 28 h 63"/>
                <a:gd name="T102" fmla="*/ 53 w 63"/>
                <a:gd name="T103" fmla="*/ 26 h 63"/>
                <a:gd name="T104" fmla="*/ 52 w 63"/>
                <a:gd name="T105" fmla="*/ 28 h 63"/>
                <a:gd name="T106" fmla="*/ 58 w 63"/>
                <a:gd name="T107" fmla="*/ 3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3" h="63">
                  <a:moveTo>
                    <a:pt x="32" y="0"/>
                  </a:moveTo>
                  <a:cubicBezTo>
                    <a:pt x="14" y="0"/>
                    <a:pt x="0" y="14"/>
                    <a:pt x="0" y="31"/>
                  </a:cubicBezTo>
                  <a:cubicBezTo>
                    <a:pt x="0" y="49"/>
                    <a:pt x="14" y="63"/>
                    <a:pt x="32" y="63"/>
                  </a:cubicBezTo>
                  <a:cubicBezTo>
                    <a:pt x="49" y="63"/>
                    <a:pt x="63" y="49"/>
                    <a:pt x="63" y="31"/>
                  </a:cubicBezTo>
                  <a:cubicBezTo>
                    <a:pt x="63" y="14"/>
                    <a:pt x="49" y="0"/>
                    <a:pt x="32" y="0"/>
                  </a:cubicBezTo>
                  <a:close/>
                  <a:moveTo>
                    <a:pt x="40" y="43"/>
                  </a:moveTo>
                  <a:cubicBezTo>
                    <a:pt x="40" y="43"/>
                    <a:pt x="40" y="45"/>
                    <a:pt x="40" y="45"/>
                  </a:cubicBezTo>
                  <a:cubicBezTo>
                    <a:pt x="39" y="46"/>
                    <a:pt x="38" y="46"/>
                    <a:pt x="38" y="47"/>
                  </a:cubicBezTo>
                  <a:cubicBezTo>
                    <a:pt x="37" y="47"/>
                    <a:pt x="38" y="47"/>
                    <a:pt x="38" y="47"/>
                  </a:cubicBezTo>
                  <a:cubicBezTo>
                    <a:pt x="37" y="48"/>
                    <a:pt x="37" y="48"/>
                    <a:pt x="37" y="49"/>
                  </a:cubicBezTo>
                  <a:cubicBezTo>
                    <a:pt x="36" y="50"/>
                    <a:pt x="36" y="49"/>
                    <a:pt x="35" y="50"/>
                  </a:cubicBezTo>
                  <a:cubicBezTo>
                    <a:pt x="35" y="50"/>
                    <a:pt x="35" y="51"/>
                    <a:pt x="34" y="51"/>
                  </a:cubicBezTo>
                  <a:cubicBezTo>
                    <a:pt x="34" y="51"/>
                    <a:pt x="34" y="51"/>
                    <a:pt x="34" y="51"/>
                  </a:cubicBezTo>
                  <a:cubicBezTo>
                    <a:pt x="33" y="52"/>
                    <a:pt x="33" y="52"/>
                    <a:pt x="33" y="52"/>
                  </a:cubicBezTo>
                  <a:cubicBezTo>
                    <a:pt x="33" y="53"/>
                    <a:pt x="33" y="53"/>
                    <a:pt x="32" y="53"/>
                  </a:cubicBezTo>
                  <a:cubicBezTo>
                    <a:pt x="32" y="54"/>
                    <a:pt x="33" y="54"/>
                    <a:pt x="32" y="54"/>
                  </a:cubicBezTo>
                  <a:cubicBezTo>
                    <a:pt x="32" y="55"/>
                    <a:pt x="32" y="55"/>
                    <a:pt x="32" y="55"/>
                  </a:cubicBezTo>
                  <a:cubicBezTo>
                    <a:pt x="31" y="55"/>
                    <a:pt x="32" y="56"/>
                    <a:pt x="32" y="56"/>
                  </a:cubicBezTo>
                  <a:cubicBezTo>
                    <a:pt x="33" y="56"/>
                    <a:pt x="33" y="57"/>
                    <a:pt x="33" y="57"/>
                  </a:cubicBezTo>
                  <a:cubicBezTo>
                    <a:pt x="28" y="57"/>
                    <a:pt x="30" y="53"/>
                    <a:pt x="30" y="52"/>
                  </a:cubicBezTo>
                  <a:cubicBezTo>
                    <a:pt x="30" y="51"/>
                    <a:pt x="31" y="48"/>
                    <a:pt x="31" y="47"/>
                  </a:cubicBezTo>
                  <a:cubicBezTo>
                    <a:pt x="31" y="46"/>
                    <a:pt x="32" y="45"/>
                    <a:pt x="31" y="44"/>
                  </a:cubicBezTo>
                  <a:cubicBezTo>
                    <a:pt x="29" y="43"/>
                    <a:pt x="30" y="43"/>
                    <a:pt x="29" y="42"/>
                  </a:cubicBezTo>
                  <a:cubicBezTo>
                    <a:pt x="28" y="40"/>
                    <a:pt x="29" y="39"/>
                    <a:pt x="29" y="39"/>
                  </a:cubicBezTo>
                  <a:cubicBezTo>
                    <a:pt x="29" y="38"/>
                    <a:pt x="29" y="38"/>
                    <a:pt x="29" y="38"/>
                  </a:cubicBezTo>
                  <a:cubicBezTo>
                    <a:pt x="29" y="37"/>
                    <a:pt x="29" y="37"/>
                    <a:pt x="29" y="37"/>
                  </a:cubicBezTo>
                  <a:cubicBezTo>
                    <a:pt x="29" y="37"/>
                    <a:pt x="28" y="37"/>
                    <a:pt x="28" y="37"/>
                  </a:cubicBezTo>
                  <a:cubicBezTo>
                    <a:pt x="27" y="37"/>
                    <a:pt x="27" y="37"/>
                    <a:pt x="27" y="36"/>
                  </a:cubicBezTo>
                  <a:cubicBezTo>
                    <a:pt x="26" y="35"/>
                    <a:pt x="26" y="36"/>
                    <a:pt x="25" y="35"/>
                  </a:cubicBezTo>
                  <a:cubicBezTo>
                    <a:pt x="24" y="34"/>
                    <a:pt x="24" y="35"/>
                    <a:pt x="24" y="35"/>
                  </a:cubicBezTo>
                  <a:cubicBezTo>
                    <a:pt x="23" y="34"/>
                    <a:pt x="21" y="34"/>
                    <a:pt x="21" y="34"/>
                  </a:cubicBezTo>
                  <a:cubicBezTo>
                    <a:pt x="21" y="33"/>
                    <a:pt x="21" y="32"/>
                    <a:pt x="21" y="32"/>
                  </a:cubicBezTo>
                  <a:cubicBezTo>
                    <a:pt x="21" y="32"/>
                    <a:pt x="19" y="30"/>
                    <a:pt x="18" y="30"/>
                  </a:cubicBezTo>
                  <a:cubicBezTo>
                    <a:pt x="17" y="29"/>
                    <a:pt x="16" y="27"/>
                    <a:pt x="16" y="26"/>
                  </a:cubicBezTo>
                  <a:cubicBezTo>
                    <a:pt x="16" y="25"/>
                    <a:pt x="16" y="25"/>
                    <a:pt x="15" y="24"/>
                  </a:cubicBezTo>
                  <a:cubicBezTo>
                    <a:pt x="15" y="23"/>
                    <a:pt x="14" y="22"/>
                    <a:pt x="12" y="20"/>
                  </a:cubicBezTo>
                  <a:cubicBezTo>
                    <a:pt x="10" y="18"/>
                    <a:pt x="7" y="20"/>
                    <a:pt x="5" y="20"/>
                  </a:cubicBezTo>
                  <a:cubicBezTo>
                    <a:pt x="6" y="18"/>
                    <a:pt x="8" y="15"/>
                    <a:pt x="8" y="15"/>
                  </a:cubicBezTo>
                  <a:cubicBezTo>
                    <a:pt x="10" y="15"/>
                    <a:pt x="12" y="15"/>
                    <a:pt x="13" y="15"/>
                  </a:cubicBezTo>
                  <a:cubicBezTo>
                    <a:pt x="15" y="16"/>
                    <a:pt x="15" y="15"/>
                    <a:pt x="16" y="14"/>
                  </a:cubicBezTo>
                  <a:cubicBezTo>
                    <a:pt x="17" y="13"/>
                    <a:pt x="17" y="12"/>
                    <a:pt x="18" y="12"/>
                  </a:cubicBezTo>
                  <a:cubicBezTo>
                    <a:pt x="19" y="11"/>
                    <a:pt x="20" y="11"/>
                    <a:pt x="22" y="11"/>
                  </a:cubicBezTo>
                  <a:cubicBezTo>
                    <a:pt x="24" y="10"/>
                    <a:pt x="23" y="10"/>
                    <a:pt x="24" y="9"/>
                  </a:cubicBezTo>
                  <a:cubicBezTo>
                    <a:pt x="26" y="8"/>
                    <a:pt x="29" y="7"/>
                    <a:pt x="32" y="7"/>
                  </a:cubicBezTo>
                  <a:cubicBezTo>
                    <a:pt x="35" y="8"/>
                    <a:pt x="32" y="9"/>
                    <a:pt x="31" y="9"/>
                  </a:cubicBezTo>
                  <a:cubicBezTo>
                    <a:pt x="30" y="10"/>
                    <a:pt x="30" y="11"/>
                    <a:pt x="29" y="11"/>
                  </a:cubicBezTo>
                  <a:cubicBezTo>
                    <a:pt x="29" y="12"/>
                    <a:pt x="29" y="12"/>
                    <a:pt x="29" y="13"/>
                  </a:cubicBezTo>
                  <a:cubicBezTo>
                    <a:pt x="29" y="14"/>
                    <a:pt x="31" y="14"/>
                    <a:pt x="32" y="15"/>
                  </a:cubicBezTo>
                  <a:cubicBezTo>
                    <a:pt x="32" y="15"/>
                    <a:pt x="32" y="15"/>
                    <a:pt x="33" y="16"/>
                  </a:cubicBezTo>
                  <a:cubicBezTo>
                    <a:pt x="33" y="17"/>
                    <a:pt x="33" y="17"/>
                    <a:pt x="32" y="17"/>
                  </a:cubicBezTo>
                  <a:cubicBezTo>
                    <a:pt x="32" y="17"/>
                    <a:pt x="32" y="17"/>
                    <a:pt x="33" y="18"/>
                  </a:cubicBezTo>
                  <a:cubicBezTo>
                    <a:pt x="33" y="18"/>
                    <a:pt x="33" y="19"/>
                    <a:pt x="32" y="19"/>
                  </a:cubicBezTo>
                  <a:cubicBezTo>
                    <a:pt x="32" y="19"/>
                    <a:pt x="32" y="18"/>
                    <a:pt x="31" y="18"/>
                  </a:cubicBezTo>
                  <a:cubicBezTo>
                    <a:pt x="30" y="18"/>
                    <a:pt x="30" y="17"/>
                    <a:pt x="31" y="16"/>
                  </a:cubicBezTo>
                  <a:cubicBezTo>
                    <a:pt x="31" y="16"/>
                    <a:pt x="29" y="16"/>
                    <a:pt x="29" y="16"/>
                  </a:cubicBezTo>
                  <a:cubicBezTo>
                    <a:pt x="28" y="16"/>
                    <a:pt x="28" y="17"/>
                    <a:pt x="28" y="17"/>
                  </a:cubicBezTo>
                  <a:cubicBezTo>
                    <a:pt x="28" y="18"/>
                    <a:pt x="28" y="19"/>
                    <a:pt x="27" y="19"/>
                  </a:cubicBezTo>
                  <a:cubicBezTo>
                    <a:pt x="27" y="19"/>
                    <a:pt x="27" y="18"/>
                    <a:pt x="26" y="18"/>
                  </a:cubicBezTo>
                  <a:cubicBezTo>
                    <a:pt x="25" y="18"/>
                    <a:pt x="25" y="19"/>
                    <a:pt x="25" y="19"/>
                  </a:cubicBezTo>
                  <a:cubicBezTo>
                    <a:pt x="24" y="20"/>
                    <a:pt x="25" y="21"/>
                    <a:pt x="25" y="21"/>
                  </a:cubicBezTo>
                  <a:cubicBezTo>
                    <a:pt x="26" y="21"/>
                    <a:pt x="26" y="22"/>
                    <a:pt x="27" y="22"/>
                  </a:cubicBezTo>
                  <a:cubicBezTo>
                    <a:pt x="28" y="22"/>
                    <a:pt x="28" y="22"/>
                    <a:pt x="28" y="23"/>
                  </a:cubicBezTo>
                  <a:cubicBezTo>
                    <a:pt x="29" y="24"/>
                    <a:pt x="29" y="22"/>
                    <a:pt x="29" y="22"/>
                  </a:cubicBezTo>
                  <a:cubicBezTo>
                    <a:pt x="29" y="22"/>
                    <a:pt x="30" y="21"/>
                    <a:pt x="29" y="21"/>
                  </a:cubicBezTo>
                  <a:cubicBezTo>
                    <a:pt x="29" y="20"/>
                    <a:pt x="29" y="19"/>
                    <a:pt x="30" y="19"/>
                  </a:cubicBezTo>
                  <a:cubicBezTo>
                    <a:pt x="30" y="18"/>
                    <a:pt x="31" y="19"/>
                    <a:pt x="31" y="19"/>
                  </a:cubicBezTo>
                  <a:cubicBezTo>
                    <a:pt x="32" y="20"/>
                    <a:pt x="31" y="21"/>
                    <a:pt x="32" y="20"/>
                  </a:cubicBezTo>
                  <a:cubicBezTo>
                    <a:pt x="33" y="20"/>
                    <a:pt x="33" y="20"/>
                    <a:pt x="33" y="20"/>
                  </a:cubicBezTo>
                  <a:cubicBezTo>
                    <a:pt x="33" y="21"/>
                    <a:pt x="34" y="21"/>
                    <a:pt x="34" y="21"/>
                  </a:cubicBezTo>
                  <a:cubicBezTo>
                    <a:pt x="35" y="22"/>
                    <a:pt x="35" y="22"/>
                    <a:pt x="35" y="23"/>
                  </a:cubicBezTo>
                  <a:cubicBezTo>
                    <a:pt x="35" y="23"/>
                    <a:pt x="36" y="24"/>
                    <a:pt x="36" y="24"/>
                  </a:cubicBezTo>
                  <a:cubicBezTo>
                    <a:pt x="36" y="25"/>
                    <a:pt x="35" y="25"/>
                    <a:pt x="35" y="25"/>
                  </a:cubicBezTo>
                  <a:cubicBezTo>
                    <a:pt x="34" y="25"/>
                    <a:pt x="35" y="24"/>
                    <a:pt x="34" y="23"/>
                  </a:cubicBezTo>
                  <a:cubicBezTo>
                    <a:pt x="34" y="23"/>
                    <a:pt x="34" y="24"/>
                    <a:pt x="33" y="24"/>
                  </a:cubicBezTo>
                  <a:cubicBezTo>
                    <a:pt x="32" y="25"/>
                    <a:pt x="34" y="25"/>
                    <a:pt x="33" y="26"/>
                  </a:cubicBezTo>
                  <a:cubicBezTo>
                    <a:pt x="33" y="26"/>
                    <a:pt x="33" y="26"/>
                    <a:pt x="32" y="26"/>
                  </a:cubicBezTo>
                  <a:cubicBezTo>
                    <a:pt x="31" y="26"/>
                    <a:pt x="31" y="27"/>
                    <a:pt x="31" y="27"/>
                  </a:cubicBezTo>
                  <a:cubicBezTo>
                    <a:pt x="30" y="27"/>
                    <a:pt x="30" y="28"/>
                    <a:pt x="30" y="28"/>
                  </a:cubicBezTo>
                  <a:cubicBezTo>
                    <a:pt x="30" y="29"/>
                    <a:pt x="29" y="29"/>
                    <a:pt x="29" y="29"/>
                  </a:cubicBezTo>
                  <a:cubicBezTo>
                    <a:pt x="28" y="30"/>
                    <a:pt x="28" y="31"/>
                    <a:pt x="29" y="31"/>
                  </a:cubicBezTo>
                  <a:cubicBezTo>
                    <a:pt x="29" y="32"/>
                    <a:pt x="28" y="32"/>
                    <a:pt x="28" y="31"/>
                  </a:cubicBezTo>
                  <a:cubicBezTo>
                    <a:pt x="28" y="31"/>
                    <a:pt x="28" y="31"/>
                    <a:pt x="27" y="30"/>
                  </a:cubicBezTo>
                  <a:cubicBezTo>
                    <a:pt x="26" y="30"/>
                    <a:pt x="26" y="30"/>
                    <a:pt x="24" y="31"/>
                  </a:cubicBezTo>
                  <a:cubicBezTo>
                    <a:pt x="23" y="31"/>
                    <a:pt x="23" y="32"/>
                    <a:pt x="24" y="33"/>
                  </a:cubicBezTo>
                  <a:cubicBezTo>
                    <a:pt x="24" y="34"/>
                    <a:pt x="25" y="34"/>
                    <a:pt x="25" y="34"/>
                  </a:cubicBezTo>
                  <a:cubicBezTo>
                    <a:pt x="26" y="33"/>
                    <a:pt x="26" y="33"/>
                    <a:pt x="27" y="33"/>
                  </a:cubicBezTo>
                  <a:cubicBezTo>
                    <a:pt x="27" y="33"/>
                    <a:pt x="26" y="34"/>
                    <a:pt x="26" y="34"/>
                  </a:cubicBezTo>
                  <a:cubicBezTo>
                    <a:pt x="26" y="35"/>
                    <a:pt x="27" y="35"/>
                    <a:pt x="27" y="35"/>
                  </a:cubicBezTo>
                  <a:cubicBezTo>
                    <a:pt x="28" y="35"/>
                    <a:pt x="28" y="35"/>
                    <a:pt x="28" y="36"/>
                  </a:cubicBezTo>
                  <a:cubicBezTo>
                    <a:pt x="27" y="36"/>
                    <a:pt x="28" y="36"/>
                    <a:pt x="28" y="37"/>
                  </a:cubicBezTo>
                  <a:cubicBezTo>
                    <a:pt x="28" y="37"/>
                    <a:pt x="29" y="36"/>
                    <a:pt x="29" y="37"/>
                  </a:cubicBezTo>
                  <a:cubicBezTo>
                    <a:pt x="30" y="37"/>
                    <a:pt x="30" y="36"/>
                    <a:pt x="30" y="36"/>
                  </a:cubicBezTo>
                  <a:cubicBezTo>
                    <a:pt x="31" y="36"/>
                    <a:pt x="31" y="36"/>
                    <a:pt x="32" y="36"/>
                  </a:cubicBezTo>
                  <a:cubicBezTo>
                    <a:pt x="33" y="36"/>
                    <a:pt x="32" y="36"/>
                    <a:pt x="33" y="36"/>
                  </a:cubicBezTo>
                  <a:cubicBezTo>
                    <a:pt x="34" y="36"/>
                    <a:pt x="34" y="36"/>
                    <a:pt x="34" y="37"/>
                  </a:cubicBezTo>
                  <a:cubicBezTo>
                    <a:pt x="35" y="37"/>
                    <a:pt x="35" y="38"/>
                    <a:pt x="36" y="38"/>
                  </a:cubicBezTo>
                  <a:cubicBezTo>
                    <a:pt x="37" y="38"/>
                    <a:pt x="37" y="38"/>
                    <a:pt x="37" y="39"/>
                  </a:cubicBezTo>
                  <a:cubicBezTo>
                    <a:pt x="37" y="39"/>
                    <a:pt x="38" y="39"/>
                    <a:pt x="38" y="40"/>
                  </a:cubicBezTo>
                  <a:cubicBezTo>
                    <a:pt x="39" y="40"/>
                    <a:pt x="39" y="40"/>
                    <a:pt x="40" y="40"/>
                  </a:cubicBezTo>
                  <a:cubicBezTo>
                    <a:pt x="40" y="40"/>
                    <a:pt x="41" y="40"/>
                    <a:pt x="41" y="41"/>
                  </a:cubicBezTo>
                  <a:cubicBezTo>
                    <a:pt x="42" y="42"/>
                    <a:pt x="40" y="43"/>
                    <a:pt x="40" y="43"/>
                  </a:cubicBezTo>
                  <a:close/>
                  <a:moveTo>
                    <a:pt x="32" y="34"/>
                  </a:moveTo>
                  <a:cubicBezTo>
                    <a:pt x="32" y="34"/>
                    <a:pt x="32" y="34"/>
                    <a:pt x="32" y="34"/>
                  </a:cubicBezTo>
                  <a:cubicBezTo>
                    <a:pt x="31" y="34"/>
                    <a:pt x="31" y="34"/>
                    <a:pt x="31" y="34"/>
                  </a:cubicBezTo>
                  <a:cubicBezTo>
                    <a:pt x="31" y="34"/>
                    <a:pt x="30" y="34"/>
                    <a:pt x="30" y="34"/>
                  </a:cubicBezTo>
                  <a:cubicBezTo>
                    <a:pt x="30" y="34"/>
                    <a:pt x="29" y="33"/>
                    <a:pt x="29" y="33"/>
                  </a:cubicBezTo>
                  <a:cubicBezTo>
                    <a:pt x="29" y="33"/>
                    <a:pt x="29" y="33"/>
                    <a:pt x="29" y="33"/>
                  </a:cubicBezTo>
                  <a:cubicBezTo>
                    <a:pt x="28" y="33"/>
                    <a:pt x="28" y="33"/>
                    <a:pt x="28" y="33"/>
                  </a:cubicBezTo>
                  <a:cubicBezTo>
                    <a:pt x="27" y="33"/>
                    <a:pt x="27" y="33"/>
                    <a:pt x="27" y="33"/>
                  </a:cubicBezTo>
                  <a:cubicBezTo>
                    <a:pt x="28" y="32"/>
                    <a:pt x="28" y="32"/>
                    <a:pt x="29" y="33"/>
                  </a:cubicBezTo>
                  <a:cubicBezTo>
                    <a:pt x="29" y="33"/>
                    <a:pt x="29" y="33"/>
                    <a:pt x="30" y="33"/>
                  </a:cubicBezTo>
                  <a:cubicBezTo>
                    <a:pt x="30" y="33"/>
                    <a:pt x="30" y="33"/>
                    <a:pt x="30" y="33"/>
                  </a:cubicBezTo>
                  <a:cubicBezTo>
                    <a:pt x="30" y="33"/>
                    <a:pt x="31" y="33"/>
                    <a:pt x="31" y="34"/>
                  </a:cubicBezTo>
                  <a:cubicBezTo>
                    <a:pt x="32" y="34"/>
                    <a:pt x="32" y="34"/>
                    <a:pt x="32" y="34"/>
                  </a:cubicBezTo>
                  <a:cubicBezTo>
                    <a:pt x="32" y="34"/>
                    <a:pt x="32" y="34"/>
                    <a:pt x="32" y="34"/>
                  </a:cubicBezTo>
                  <a:cubicBezTo>
                    <a:pt x="33" y="34"/>
                    <a:pt x="33" y="34"/>
                    <a:pt x="32" y="34"/>
                  </a:cubicBezTo>
                  <a:close/>
                  <a:moveTo>
                    <a:pt x="42" y="16"/>
                  </a:moveTo>
                  <a:cubicBezTo>
                    <a:pt x="41" y="17"/>
                    <a:pt x="41" y="17"/>
                    <a:pt x="40" y="17"/>
                  </a:cubicBezTo>
                  <a:cubicBezTo>
                    <a:pt x="40" y="18"/>
                    <a:pt x="39" y="18"/>
                    <a:pt x="39" y="19"/>
                  </a:cubicBezTo>
                  <a:cubicBezTo>
                    <a:pt x="38" y="21"/>
                    <a:pt x="37" y="18"/>
                    <a:pt x="37" y="18"/>
                  </a:cubicBezTo>
                  <a:cubicBezTo>
                    <a:pt x="36" y="17"/>
                    <a:pt x="37" y="16"/>
                    <a:pt x="36" y="15"/>
                  </a:cubicBezTo>
                  <a:cubicBezTo>
                    <a:pt x="36" y="15"/>
                    <a:pt x="35" y="15"/>
                    <a:pt x="36" y="13"/>
                  </a:cubicBezTo>
                  <a:cubicBezTo>
                    <a:pt x="36" y="12"/>
                    <a:pt x="35" y="12"/>
                    <a:pt x="33" y="12"/>
                  </a:cubicBezTo>
                  <a:cubicBezTo>
                    <a:pt x="32" y="12"/>
                    <a:pt x="32" y="11"/>
                    <a:pt x="31" y="11"/>
                  </a:cubicBezTo>
                  <a:cubicBezTo>
                    <a:pt x="30" y="10"/>
                    <a:pt x="31" y="10"/>
                    <a:pt x="33" y="10"/>
                  </a:cubicBezTo>
                  <a:cubicBezTo>
                    <a:pt x="34" y="9"/>
                    <a:pt x="33" y="9"/>
                    <a:pt x="34" y="9"/>
                  </a:cubicBezTo>
                  <a:cubicBezTo>
                    <a:pt x="34" y="9"/>
                    <a:pt x="35" y="8"/>
                    <a:pt x="36" y="8"/>
                  </a:cubicBezTo>
                  <a:cubicBezTo>
                    <a:pt x="37" y="7"/>
                    <a:pt x="38" y="8"/>
                    <a:pt x="39" y="7"/>
                  </a:cubicBezTo>
                  <a:cubicBezTo>
                    <a:pt x="40" y="7"/>
                    <a:pt x="41" y="7"/>
                    <a:pt x="42" y="7"/>
                  </a:cubicBezTo>
                  <a:cubicBezTo>
                    <a:pt x="43" y="7"/>
                    <a:pt x="43" y="7"/>
                    <a:pt x="45" y="7"/>
                  </a:cubicBezTo>
                  <a:cubicBezTo>
                    <a:pt x="46" y="8"/>
                    <a:pt x="45" y="8"/>
                    <a:pt x="47" y="8"/>
                  </a:cubicBezTo>
                  <a:cubicBezTo>
                    <a:pt x="49" y="8"/>
                    <a:pt x="47" y="9"/>
                    <a:pt x="46" y="10"/>
                  </a:cubicBezTo>
                  <a:cubicBezTo>
                    <a:pt x="45" y="10"/>
                    <a:pt x="46" y="10"/>
                    <a:pt x="46" y="11"/>
                  </a:cubicBezTo>
                  <a:cubicBezTo>
                    <a:pt x="46" y="12"/>
                    <a:pt x="46" y="12"/>
                    <a:pt x="46" y="13"/>
                  </a:cubicBezTo>
                  <a:cubicBezTo>
                    <a:pt x="45" y="13"/>
                    <a:pt x="45" y="13"/>
                    <a:pt x="45" y="14"/>
                  </a:cubicBezTo>
                  <a:cubicBezTo>
                    <a:pt x="45" y="15"/>
                    <a:pt x="45" y="15"/>
                    <a:pt x="45" y="15"/>
                  </a:cubicBezTo>
                  <a:cubicBezTo>
                    <a:pt x="44" y="16"/>
                    <a:pt x="43" y="16"/>
                    <a:pt x="42" y="16"/>
                  </a:cubicBezTo>
                  <a:close/>
                  <a:moveTo>
                    <a:pt x="45" y="17"/>
                  </a:moveTo>
                  <a:cubicBezTo>
                    <a:pt x="45" y="16"/>
                    <a:pt x="45" y="17"/>
                    <a:pt x="47" y="17"/>
                  </a:cubicBezTo>
                  <a:cubicBezTo>
                    <a:pt x="48" y="17"/>
                    <a:pt x="47" y="18"/>
                    <a:pt x="46" y="18"/>
                  </a:cubicBezTo>
                  <a:cubicBezTo>
                    <a:pt x="46" y="18"/>
                    <a:pt x="45" y="18"/>
                    <a:pt x="45" y="17"/>
                  </a:cubicBezTo>
                  <a:close/>
                  <a:moveTo>
                    <a:pt x="55" y="45"/>
                  </a:moveTo>
                  <a:cubicBezTo>
                    <a:pt x="55" y="44"/>
                    <a:pt x="55" y="43"/>
                    <a:pt x="55" y="42"/>
                  </a:cubicBezTo>
                  <a:cubicBezTo>
                    <a:pt x="56" y="41"/>
                    <a:pt x="55" y="41"/>
                    <a:pt x="54" y="40"/>
                  </a:cubicBezTo>
                  <a:cubicBezTo>
                    <a:pt x="54" y="39"/>
                    <a:pt x="54" y="39"/>
                    <a:pt x="54" y="38"/>
                  </a:cubicBezTo>
                  <a:cubicBezTo>
                    <a:pt x="54" y="37"/>
                    <a:pt x="53" y="37"/>
                    <a:pt x="52" y="38"/>
                  </a:cubicBezTo>
                  <a:cubicBezTo>
                    <a:pt x="51" y="38"/>
                    <a:pt x="49" y="38"/>
                    <a:pt x="48" y="37"/>
                  </a:cubicBezTo>
                  <a:cubicBezTo>
                    <a:pt x="47" y="36"/>
                    <a:pt x="47" y="37"/>
                    <a:pt x="47" y="34"/>
                  </a:cubicBezTo>
                  <a:cubicBezTo>
                    <a:pt x="46" y="32"/>
                    <a:pt x="48" y="31"/>
                    <a:pt x="49" y="30"/>
                  </a:cubicBezTo>
                  <a:cubicBezTo>
                    <a:pt x="49" y="29"/>
                    <a:pt x="50" y="29"/>
                    <a:pt x="49" y="28"/>
                  </a:cubicBezTo>
                  <a:cubicBezTo>
                    <a:pt x="49" y="28"/>
                    <a:pt x="49" y="28"/>
                    <a:pt x="49" y="27"/>
                  </a:cubicBezTo>
                  <a:cubicBezTo>
                    <a:pt x="49" y="26"/>
                    <a:pt x="49" y="26"/>
                    <a:pt x="50" y="26"/>
                  </a:cubicBezTo>
                  <a:cubicBezTo>
                    <a:pt x="51" y="26"/>
                    <a:pt x="51" y="25"/>
                    <a:pt x="51" y="25"/>
                  </a:cubicBezTo>
                  <a:cubicBezTo>
                    <a:pt x="50" y="24"/>
                    <a:pt x="51" y="24"/>
                    <a:pt x="51" y="24"/>
                  </a:cubicBezTo>
                  <a:cubicBezTo>
                    <a:pt x="51" y="23"/>
                    <a:pt x="51" y="24"/>
                    <a:pt x="50" y="23"/>
                  </a:cubicBezTo>
                  <a:cubicBezTo>
                    <a:pt x="50" y="23"/>
                    <a:pt x="50" y="23"/>
                    <a:pt x="50" y="23"/>
                  </a:cubicBezTo>
                  <a:cubicBezTo>
                    <a:pt x="51" y="22"/>
                    <a:pt x="50" y="22"/>
                    <a:pt x="50" y="22"/>
                  </a:cubicBezTo>
                  <a:cubicBezTo>
                    <a:pt x="50" y="22"/>
                    <a:pt x="50" y="23"/>
                    <a:pt x="49" y="23"/>
                  </a:cubicBezTo>
                  <a:cubicBezTo>
                    <a:pt x="48" y="23"/>
                    <a:pt x="49" y="23"/>
                    <a:pt x="49" y="22"/>
                  </a:cubicBezTo>
                  <a:cubicBezTo>
                    <a:pt x="49" y="22"/>
                    <a:pt x="49" y="22"/>
                    <a:pt x="49" y="21"/>
                  </a:cubicBezTo>
                  <a:cubicBezTo>
                    <a:pt x="49" y="21"/>
                    <a:pt x="49" y="21"/>
                    <a:pt x="50" y="20"/>
                  </a:cubicBezTo>
                  <a:cubicBezTo>
                    <a:pt x="51" y="20"/>
                    <a:pt x="51" y="21"/>
                    <a:pt x="51" y="21"/>
                  </a:cubicBezTo>
                  <a:cubicBezTo>
                    <a:pt x="51" y="22"/>
                    <a:pt x="51" y="22"/>
                    <a:pt x="52" y="23"/>
                  </a:cubicBezTo>
                  <a:cubicBezTo>
                    <a:pt x="52" y="24"/>
                    <a:pt x="52" y="24"/>
                    <a:pt x="52" y="23"/>
                  </a:cubicBezTo>
                  <a:cubicBezTo>
                    <a:pt x="53" y="23"/>
                    <a:pt x="53" y="23"/>
                    <a:pt x="53" y="22"/>
                  </a:cubicBezTo>
                  <a:cubicBezTo>
                    <a:pt x="54" y="22"/>
                    <a:pt x="54" y="22"/>
                    <a:pt x="54" y="21"/>
                  </a:cubicBezTo>
                  <a:cubicBezTo>
                    <a:pt x="55" y="20"/>
                    <a:pt x="53" y="21"/>
                    <a:pt x="53" y="20"/>
                  </a:cubicBezTo>
                  <a:cubicBezTo>
                    <a:pt x="53" y="20"/>
                    <a:pt x="53" y="19"/>
                    <a:pt x="53" y="19"/>
                  </a:cubicBezTo>
                  <a:cubicBezTo>
                    <a:pt x="53" y="18"/>
                    <a:pt x="54" y="18"/>
                    <a:pt x="55" y="18"/>
                  </a:cubicBezTo>
                  <a:cubicBezTo>
                    <a:pt x="55" y="17"/>
                    <a:pt x="55" y="16"/>
                    <a:pt x="55" y="17"/>
                  </a:cubicBezTo>
                  <a:cubicBezTo>
                    <a:pt x="56" y="17"/>
                    <a:pt x="57" y="18"/>
                    <a:pt x="56" y="19"/>
                  </a:cubicBezTo>
                  <a:cubicBezTo>
                    <a:pt x="56" y="19"/>
                    <a:pt x="56" y="19"/>
                    <a:pt x="56" y="19"/>
                  </a:cubicBezTo>
                  <a:cubicBezTo>
                    <a:pt x="56" y="20"/>
                    <a:pt x="57" y="19"/>
                    <a:pt x="57" y="20"/>
                  </a:cubicBezTo>
                  <a:cubicBezTo>
                    <a:pt x="57" y="20"/>
                    <a:pt x="57" y="20"/>
                    <a:pt x="57" y="20"/>
                  </a:cubicBezTo>
                  <a:cubicBezTo>
                    <a:pt x="56" y="20"/>
                    <a:pt x="56" y="20"/>
                    <a:pt x="56" y="20"/>
                  </a:cubicBezTo>
                  <a:cubicBezTo>
                    <a:pt x="56" y="21"/>
                    <a:pt x="56" y="21"/>
                    <a:pt x="56" y="21"/>
                  </a:cubicBezTo>
                  <a:cubicBezTo>
                    <a:pt x="56" y="21"/>
                    <a:pt x="56" y="21"/>
                    <a:pt x="55" y="21"/>
                  </a:cubicBezTo>
                  <a:cubicBezTo>
                    <a:pt x="55" y="22"/>
                    <a:pt x="55" y="22"/>
                    <a:pt x="55" y="22"/>
                  </a:cubicBezTo>
                  <a:cubicBezTo>
                    <a:pt x="55" y="22"/>
                    <a:pt x="55" y="22"/>
                    <a:pt x="55" y="22"/>
                  </a:cubicBezTo>
                  <a:cubicBezTo>
                    <a:pt x="56" y="22"/>
                    <a:pt x="56" y="22"/>
                    <a:pt x="56" y="22"/>
                  </a:cubicBezTo>
                  <a:cubicBezTo>
                    <a:pt x="57" y="22"/>
                    <a:pt x="57" y="22"/>
                    <a:pt x="57" y="22"/>
                  </a:cubicBezTo>
                  <a:cubicBezTo>
                    <a:pt x="58" y="21"/>
                    <a:pt x="57" y="21"/>
                    <a:pt x="58" y="21"/>
                  </a:cubicBezTo>
                  <a:cubicBezTo>
                    <a:pt x="59" y="24"/>
                    <a:pt x="60" y="28"/>
                    <a:pt x="60" y="28"/>
                  </a:cubicBezTo>
                  <a:cubicBezTo>
                    <a:pt x="60" y="28"/>
                    <a:pt x="59" y="28"/>
                    <a:pt x="59" y="28"/>
                  </a:cubicBezTo>
                  <a:cubicBezTo>
                    <a:pt x="59" y="28"/>
                    <a:pt x="59" y="27"/>
                    <a:pt x="59" y="27"/>
                  </a:cubicBezTo>
                  <a:cubicBezTo>
                    <a:pt x="59" y="27"/>
                    <a:pt x="58" y="27"/>
                    <a:pt x="58" y="27"/>
                  </a:cubicBezTo>
                  <a:cubicBezTo>
                    <a:pt x="58" y="27"/>
                    <a:pt x="58" y="27"/>
                    <a:pt x="58" y="28"/>
                  </a:cubicBezTo>
                  <a:cubicBezTo>
                    <a:pt x="58" y="28"/>
                    <a:pt x="58" y="28"/>
                    <a:pt x="58" y="28"/>
                  </a:cubicBezTo>
                  <a:cubicBezTo>
                    <a:pt x="58" y="29"/>
                    <a:pt x="58" y="28"/>
                    <a:pt x="58" y="28"/>
                  </a:cubicBezTo>
                  <a:cubicBezTo>
                    <a:pt x="57" y="28"/>
                    <a:pt x="57" y="28"/>
                    <a:pt x="57" y="27"/>
                  </a:cubicBezTo>
                  <a:cubicBezTo>
                    <a:pt x="57" y="27"/>
                    <a:pt x="57" y="27"/>
                    <a:pt x="57" y="27"/>
                  </a:cubicBezTo>
                  <a:cubicBezTo>
                    <a:pt x="57" y="26"/>
                    <a:pt x="56" y="26"/>
                    <a:pt x="56" y="26"/>
                  </a:cubicBezTo>
                  <a:cubicBezTo>
                    <a:pt x="56" y="26"/>
                    <a:pt x="56" y="26"/>
                    <a:pt x="55" y="25"/>
                  </a:cubicBezTo>
                  <a:cubicBezTo>
                    <a:pt x="55" y="25"/>
                    <a:pt x="55" y="26"/>
                    <a:pt x="55" y="26"/>
                  </a:cubicBezTo>
                  <a:cubicBezTo>
                    <a:pt x="55" y="26"/>
                    <a:pt x="55" y="26"/>
                    <a:pt x="55" y="26"/>
                  </a:cubicBezTo>
                  <a:cubicBezTo>
                    <a:pt x="56" y="27"/>
                    <a:pt x="56" y="27"/>
                    <a:pt x="56" y="27"/>
                  </a:cubicBezTo>
                  <a:cubicBezTo>
                    <a:pt x="57" y="27"/>
                    <a:pt x="56" y="27"/>
                    <a:pt x="56" y="27"/>
                  </a:cubicBezTo>
                  <a:cubicBezTo>
                    <a:pt x="56" y="27"/>
                    <a:pt x="56" y="27"/>
                    <a:pt x="56" y="27"/>
                  </a:cubicBezTo>
                  <a:cubicBezTo>
                    <a:pt x="56" y="27"/>
                    <a:pt x="56" y="27"/>
                    <a:pt x="56" y="27"/>
                  </a:cubicBezTo>
                  <a:cubicBezTo>
                    <a:pt x="56" y="27"/>
                    <a:pt x="56" y="28"/>
                    <a:pt x="56" y="28"/>
                  </a:cubicBezTo>
                  <a:cubicBezTo>
                    <a:pt x="56" y="28"/>
                    <a:pt x="56" y="28"/>
                    <a:pt x="56" y="28"/>
                  </a:cubicBezTo>
                  <a:cubicBezTo>
                    <a:pt x="56" y="28"/>
                    <a:pt x="56" y="28"/>
                    <a:pt x="55" y="28"/>
                  </a:cubicBezTo>
                  <a:cubicBezTo>
                    <a:pt x="55" y="28"/>
                    <a:pt x="55" y="28"/>
                    <a:pt x="55" y="28"/>
                  </a:cubicBezTo>
                  <a:cubicBezTo>
                    <a:pt x="56" y="28"/>
                    <a:pt x="56" y="28"/>
                    <a:pt x="56" y="28"/>
                  </a:cubicBezTo>
                  <a:cubicBezTo>
                    <a:pt x="56" y="28"/>
                    <a:pt x="56" y="27"/>
                    <a:pt x="56" y="27"/>
                  </a:cubicBezTo>
                  <a:cubicBezTo>
                    <a:pt x="56" y="27"/>
                    <a:pt x="56" y="27"/>
                    <a:pt x="55" y="27"/>
                  </a:cubicBezTo>
                  <a:cubicBezTo>
                    <a:pt x="55" y="27"/>
                    <a:pt x="55" y="26"/>
                    <a:pt x="55" y="26"/>
                  </a:cubicBezTo>
                  <a:cubicBezTo>
                    <a:pt x="54" y="26"/>
                    <a:pt x="54" y="26"/>
                    <a:pt x="53" y="26"/>
                  </a:cubicBezTo>
                  <a:cubicBezTo>
                    <a:pt x="52" y="26"/>
                    <a:pt x="53" y="26"/>
                    <a:pt x="52" y="27"/>
                  </a:cubicBezTo>
                  <a:cubicBezTo>
                    <a:pt x="52" y="27"/>
                    <a:pt x="52" y="27"/>
                    <a:pt x="51" y="27"/>
                  </a:cubicBezTo>
                  <a:cubicBezTo>
                    <a:pt x="51" y="27"/>
                    <a:pt x="51" y="28"/>
                    <a:pt x="51" y="28"/>
                  </a:cubicBezTo>
                  <a:cubicBezTo>
                    <a:pt x="50" y="28"/>
                    <a:pt x="51" y="29"/>
                    <a:pt x="52" y="28"/>
                  </a:cubicBezTo>
                  <a:cubicBezTo>
                    <a:pt x="53" y="28"/>
                    <a:pt x="54" y="28"/>
                    <a:pt x="54" y="28"/>
                  </a:cubicBezTo>
                  <a:cubicBezTo>
                    <a:pt x="55" y="29"/>
                    <a:pt x="55" y="29"/>
                    <a:pt x="55" y="29"/>
                  </a:cubicBezTo>
                  <a:cubicBezTo>
                    <a:pt x="55" y="30"/>
                    <a:pt x="56" y="30"/>
                    <a:pt x="57" y="30"/>
                  </a:cubicBezTo>
                  <a:cubicBezTo>
                    <a:pt x="57" y="30"/>
                    <a:pt x="57" y="29"/>
                    <a:pt x="58" y="30"/>
                  </a:cubicBezTo>
                  <a:cubicBezTo>
                    <a:pt x="58" y="30"/>
                    <a:pt x="59" y="30"/>
                    <a:pt x="60" y="30"/>
                  </a:cubicBezTo>
                  <a:cubicBezTo>
                    <a:pt x="60" y="37"/>
                    <a:pt x="58" y="43"/>
                    <a:pt x="57" y="45"/>
                  </a:cubicBezTo>
                  <a:cubicBezTo>
                    <a:pt x="56" y="46"/>
                    <a:pt x="56" y="46"/>
                    <a:pt x="55"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4701218" y="3109103"/>
            <a:ext cx="936104" cy="936104"/>
            <a:chOff x="4723073" y="3253108"/>
            <a:chExt cx="936104" cy="936104"/>
          </a:xfrm>
        </p:grpSpPr>
        <p:sp>
          <p:nvSpPr>
            <p:cNvPr id="15" name="圆角矩形 14"/>
            <p:cNvSpPr/>
            <p:nvPr/>
          </p:nvSpPr>
          <p:spPr>
            <a:xfrm>
              <a:off x="4723073" y="3253108"/>
              <a:ext cx="936104" cy="936104"/>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01"/>
            <p:cNvSpPr>
              <a:spLocks noEditPoints="1"/>
            </p:cNvSpPr>
            <p:nvPr/>
          </p:nvSpPr>
          <p:spPr bwMode="auto">
            <a:xfrm>
              <a:off x="4956527" y="3526091"/>
              <a:ext cx="479217" cy="485872"/>
            </a:xfrm>
            <a:custGeom>
              <a:avLst/>
              <a:gdLst>
                <a:gd name="T0" fmla="*/ 55 w 61"/>
                <a:gd name="T1" fmla="*/ 25 h 61"/>
                <a:gd name="T2" fmla="*/ 61 w 61"/>
                <a:gd name="T3" fmla="*/ 22 h 61"/>
                <a:gd name="T4" fmla="*/ 58 w 61"/>
                <a:gd name="T5" fmla="*/ 14 h 61"/>
                <a:gd name="T6" fmla="*/ 52 w 61"/>
                <a:gd name="T7" fmla="*/ 16 h 61"/>
                <a:gd name="T8" fmla="*/ 45 w 61"/>
                <a:gd name="T9" fmla="*/ 9 h 61"/>
                <a:gd name="T10" fmla="*/ 47 w 61"/>
                <a:gd name="T11" fmla="*/ 3 h 61"/>
                <a:gd name="T12" fmla="*/ 39 w 61"/>
                <a:gd name="T13" fmla="*/ 0 h 61"/>
                <a:gd name="T14" fmla="*/ 36 w 61"/>
                <a:gd name="T15" fmla="*/ 6 h 61"/>
                <a:gd name="T16" fmla="*/ 26 w 61"/>
                <a:gd name="T17" fmla="*/ 5 h 61"/>
                <a:gd name="T18" fmla="*/ 23 w 61"/>
                <a:gd name="T19" fmla="*/ 0 h 61"/>
                <a:gd name="T20" fmla="*/ 15 w 61"/>
                <a:gd name="T21" fmla="*/ 3 h 61"/>
                <a:gd name="T22" fmla="*/ 17 w 61"/>
                <a:gd name="T23" fmla="*/ 9 h 61"/>
                <a:gd name="T24" fmla="*/ 10 w 61"/>
                <a:gd name="T25" fmla="*/ 16 h 61"/>
                <a:gd name="T26" fmla="*/ 4 w 61"/>
                <a:gd name="T27" fmla="*/ 14 h 61"/>
                <a:gd name="T28" fmla="*/ 0 w 61"/>
                <a:gd name="T29" fmla="*/ 22 h 61"/>
                <a:gd name="T30" fmla="*/ 6 w 61"/>
                <a:gd name="T31" fmla="*/ 25 h 61"/>
                <a:gd name="T32" fmla="*/ 6 w 61"/>
                <a:gd name="T33" fmla="*/ 35 h 61"/>
                <a:gd name="T34" fmla="*/ 0 w 61"/>
                <a:gd name="T35" fmla="*/ 38 h 61"/>
                <a:gd name="T36" fmla="*/ 4 w 61"/>
                <a:gd name="T37" fmla="*/ 46 h 61"/>
                <a:gd name="T38" fmla="*/ 10 w 61"/>
                <a:gd name="T39" fmla="*/ 44 h 61"/>
                <a:gd name="T40" fmla="*/ 17 w 61"/>
                <a:gd name="T41" fmla="*/ 51 h 61"/>
                <a:gd name="T42" fmla="*/ 15 w 61"/>
                <a:gd name="T43" fmla="*/ 57 h 61"/>
                <a:gd name="T44" fmla="*/ 23 w 61"/>
                <a:gd name="T45" fmla="*/ 60 h 61"/>
                <a:gd name="T46" fmla="*/ 25 w 61"/>
                <a:gd name="T47" fmla="*/ 55 h 61"/>
                <a:gd name="T48" fmla="*/ 36 w 61"/>
                <a:gd name="T49" fmla="*/ 55 h 61"/>
                <a:gd name="T50" fmla="*/ 39 w 61"/>
                <a:gd name="T51" fmla="*/ 61 h 61"/>
                <a:gd name="T52" fmla="*/ 47 w 61"/>
                <a:gd name="T53" fmla="*/ 57 h 61"/>
                <a:gd name="T54" fmla="*/ 44 w 61"/>
                <a:gd name="T55" fmla="*/ 51 h 61"/>
                <a:gd name="T56" fmla="*/ 52 w 61"/>
                <a:gd name="T57" fmla="*/ 44 h 61"/>
                <a:gd name="T58" fmla="*/ 58 w 61"/>
                <a:gd name="T59" fmla="*/ 46 h 61"/>
                <a:gd name="T60" fmla="*/ 61 w 61"/>
                <a:gd name="T61" fmla="*/ 38 h 61"/>
                <a:gd name="T62" fmla="*/ 55 w 61"/>
                <a:gd name="T63" fmla="*/ 35 h 61"/>
                <a:gd name="T64" fmla="*/ 55 w 61"/>
                <a:gd name="T65" fmla="*/ 25 h 61"/>
                <a:gd name="T66" fmla="*/ 31 w 61"/>
                <a:gd name="T67" fmla="*/ 42 h 61"/>
                <a:gd name="T68" fmla="*/ 19 w 61"/>
                <a:gd name="T69" fmla="*/ 30 h 61"/>
                <a:gd name="T70" fmla="*/ 28 w 61"/>
                <a:gd name="T71" fmla="*/ 19 h 61"/>
                <a:gd name="T72" fmla="*/ 28 w 61"/>
                <a:gd name="T73" fmla="*/ 16 h 61"/>
                <a:gd name="T74" fmla="*/ 34 w 61"/>
                <a:gd name="T75" fmla="*/ 16 h 61"/>
                <a:gd name="T76" fmla="*/ 34 w 61"/>
                <a:gd name="T77" fmla="*/ 19 h 61"/>
                <a:gd name="T78" fmla="*/ 42 w 61"/>
                <a:gd name="T79" fmla="*/ 30 h 61"/>
                <a:gd name="T80" fmla="*/ 31 w 61"/>
                <a:gd name="T81" fmla="*/ 4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61">
                  <a:moveTo>
                    <a:pt x="55" y="25"/>
                  </a:moveTo>
                  <a:cubicBezTo>
                    <a:pt x="61" y="22"/>
                    <a:pt x="61" y="22"/>
                    <a:pt x="61" y="22"/>
                  </a:cubicBezTo>
                  <a:cubicBezTo>
                    <a:pt x="58" y="14"/>
                    <a:pt x="58" y="14"/>
                    <a:pt x="58" y="14"/>
                  </a:cubicBezTo>
                  <a:cubicBezTo>
                    <a:pt x="52" y="16"/>
                    <a:pt x="52" y="16"/>
                    <a:pt x="52" y="16"/>
                  </a:cubicBezTo>
                  <a:cubicBezTo>
                    <a:pt x="50" y="13"/>
                    <a:pt x="47" y="11"/>
                    <a:pt x="45" y="9"/>
                  </a:cubicBezTo>
                  <a:cubicBezTo>
                    <a:pt x="47" y="3"/>
                    <a:pt x="47" y="3"/>
                    <a:pt x="47" y="3"/>
                  </a:cubicBezTo>
                  <a:cubicBezTo>
                    <a:pt x="39" y="0"/>
                    <a:pt x="39" y="0"/>
                    <a:pt x="39" y="0"/>
                  </a:cubicBezTo>
                  <a:cubicBezTo>
                    <a:pt x="36" y="6"/>
                    <a:pt x="36" y="6"/>
                    <a:pt x="36" y="6"/>
                  </a:cubicBezTo>
                  <a:cubicBezTo>
                    <a:pt x="33" y="5"/>
                    <a:pt x="29" y="5"/>
                    <a:pt x="26" y="5"/>
                  </a:cubicBezTo>
                  <a:cubicBezTo>
                    <a:pt x="23" y="0"/>
                    <a:pt x="23" y="0"/>
                    <a:pt x="23" y="0"/>
                  </a:cubicBezTo>
                  <a:cubicBezTo>
                    <a:pt x="15" y="3"/>
                    <a:pt x="15" y="3"/>
                    <a:pt x="15" y="3"/>
                  </a:cubicBezTo>
                  <a:cubicBezTo>
                    <a:pt x="17" y="9"/>
                    <a:pt x="17" y="9"/>
                    <a:pt x="17" y="9"/>
                  </a:cubicBezTo>
                  <a:cubicBezTo>
                    <a:pt x="14" y="11"/>
                    <a:pt x="12" y="13"/>
                    <a:pt x="10" y="16"/>
                  </a:cubicBezTo>
                  <a:cubicBezTo>
                    <a:pt x="4" y="14"/>
                    <a:pt x="4" y="14"/>
                    <a:pt x="4" y="14"/>
                  </a:cubicBezTo>
                  <a:cubicBezTo>
                    <a:pt x="0" y="22"/>
                    <a:pt x="0" y="22"/>
                    <a:pt x="0" y="22"/>
                  </a:cubicBezTo>
                  <a:cubicBezTo>
                    <a:pt x="6" y="25"/>
                    <a:pt x="6" y="25"/>
                    <a:pt x="6" y="25"/>
                  </a:cubicBezTo>
                  <a:cubicBezTo>
                    <a:pt x="6" y="28"/>
                    <a:pt x="5" y="32"/>
                    <a:pt x="6" y="35"/>
                  </a:cubicBezTo>
                  <a:cubicBezTo>
                    <a:pt x="0" y="38"/>
                    <a:pt x="0" y="38"/>
                    <a:pt x="0" y="38"/>
                  </a:cubicBezTo>
                  <a:cubicBezTo>
                    <a:pt x="4" y="46"/>
                    <a:pt x="4" y="46"/>
                    <a:pt x="4" y="46"/>
                  </a:cubicBezTo>
                  <a:cubicBezTo>
                    <a:pt x="10" y="44"/>
                    <a:pt x="10" y="44"/>
                    <a:pt x="10" y="44"/>
                  </a:cubicBezTo>
                  <a:cubicBezTo>
                    <a:pt x="12" y="47"/>
                    <a:pt x="14" y="49"/>
                    <a:pt x="17" y="51"/>
                  </a:cubicBezTo>
                  <a:cubicBezTo>
                    <a:pt x="15" y="57"/>
                    <a:pt x="15" y="57"/>
                    <a:pt x="15" y="57"/>
                  </a:cubicBezTo>
                  <a:cubicBezTo>
                    <a:pt x="23" y="60"/>
                    <a:pt x="23" y="60"/>
                    <a:pt x="23" y="60"/>
                  </a:cubicBezTo>
                  <a:cubicBezTo>
                    <a:pt x="25" y="55"/>
                    <a:pt x="25" y="55"/>
                    <a:pt x="25" y="55"/>
                  </a:cubicBezTo>
                  <a:cubicBezTo>
                    <a:pt x="29" y="55"/>
                    <a:pt x="32" y="55"/>
                    <a:pt x="36" y="55"/>
                  </a:cubicBezTo>
                  <a:cubicBezTo>
                    <a:pt x="39" y="61"/>
                    <a:pt x="39" y="61"/>
                    <a:pt x="39" y="61"/>
                  </a:cubicBezTo>
                  <a:cubicBezTo>
                    <a:pt x="47" y="57"/>
                    <a:pt x="47" y="57"/>
                    <a:pt x="47" y="57"/>
                  </a:cubicBezTo>
                  <a:cubicBezTo>
                    <a:pt x="44" y="51"/>
                    <a:pt x="44" y="51"/>
                    <a:pt x="44" y="51"/>
                  </a:cubicBezTo>
                  <a:cubicBezTo>
                    <a:pt x="47" y="49"/>
                    <a:pt x="50" y="47"/>
                    <a:pt x="52" y="44"/>
                  </a:cubicBezTo>
                  <a:cubicBezTo>
                    <a:pt x="58" y="46"/>
                    <a:pt x="58" y="46"/>
                    <a:pt x="58" y="46"/>
                  </a:cubicBezTo>
                  <a:cubicBezTo>
                    <a:pt x="61" y="38"/>
                    <a:pt x="61" y="38"/>
                    <a:pt x="61" y="38"/>
                  </a:cubicBezTo>
                  <a:cubicBezTo>
                    <a:pt x="55" y="35"/>
                    <a:pt x="55" y="35"/>
                    <a:pt x="55" y="35"/>
                  </a:cubicBezTo>
                  <a:cubicBezTo>
                    <a:pt x="56" y="32"/>
                    <a:pt x="56" y="28"/>
                    <a:pt x="55" y="25"/>
                  </a:cubicBezTo>
                  <a:close/>
                  <a:moveTo>
                    <a:pt x="31" y="42"/>
                  </a:moveTo>
                  <a:cubicBezTo>
                    <a:pt x="24" y="42"/>
                    <a:pt x="19" y="37"/>
                    <a:pt x="19" y="30"/>
                  </a:cubicBezTo>
                  <a:cubicBezTo>
                    <a:pt x="19" y="25"/>
                    <a:pt x="23" y="20"/>
                    <a:pt x="28" y="19"/>
                  </a:cubicBezTo>
                  <a:cubicBezTo>
                    <a:pt x="28" y="16"/>
                    <a:pt x="28" y="16"/>
                    <a:pt x="28" y="16"/>
                  </a:cubicBezTo>
                  <a:cubicBezTo>
                    <a:pt x="34" y="16"/>
                    <a:pt x="34" y="16"/>
                    <a:pt x="34" y="16"/>
                  </a:cubicBezTo>
                  <a:cubicBezTo>
                    <a:pt x="34" y="19"/>
                    <a:pt x="34" y="19"/>
                    <a:pt x="34" y="19"/>
                  </a:cubicBezTo>
                  <a:cubicBezTo>
                    <a:pt x="39" y="20"/>
                    <a:pt x="42" y="25"/>
                    <a:pt x="42" y="30"/>
                  </a:cubicBezTo>
                  <a:cubicBezTo>
                    <a:pt x="42" y="37"/>
                    <a:pt x="37" y="42"/>
                    <a:pt x="31"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p:nvPr/>
        </p:nvGrpSpPr>
        <p:grpSpPr>
          <a:xfrm>
            <a:off x="611561" y="1689996"/>
            <a:ext cx="936104" cy="936104"/>
            <a:chOff x="633415" y="1661261"/>
            <a:chExt cx="936104" cy="936104"/>
          </a:xfrm>
        </p:grpSpPr>
        <p:sp>
          <p:nvSpPr>
            <p:cNvPr id="18" name="圆角矩形 17"/>
            <p:cNvSpPr/>
            <p:nvPr/>
          </p:nvSpPr>
          <p:spPr>
            <a:xfrm>
              <a:off x="633415" y="1661261"/>
              <a:ext cx="936104" cy="936104"/>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76"/>
            <p:cNvSpPr>
              <a:spLocks noEditPoints="1"/>
            </p:cNvSpPr>
            <p:nvPr/>
          </p:nvSpPr>
          <p:spPr bwMode="auto">
            <a:xfrm>
              <a:off x="884476" y="1846644"/>
              <a:ext cx="519154" cy="496417"/>
            </a:xfrm>
            <a:custGeom>
              <a:avLst/>
              <a:gdLst>
                <a:gd name="T0" fmla="*/ 114 w 137"/>
                <a:gd name="T1" fmla="*/ 31 h 131"/>
                <a:gd name="T2" fmla="*/ 64 w 137"/>
                <a:gd name="T3" fmla="*/ 84 h 131"/>
                <a:gd name="T4" fmla="*/ 81 w 137"/>
                <a:gd name="T5" fmla="*/ 100 h 131"/>
                <a:gd name="T6" fmla="*/ 137 w 137"/>
                <a:gd name="T7" fmla="*/ 41 h 131"/>
                <a:gd name="T8" fmla="*/ 121 w 137"/>
                <a:gd name="T9" fmla="*/ 24 h 131"/>
                <a:gd name="T10" fmla="*/ 114 w 137"/>
                <a:gd name="T11" fmla="*/ 31 h 131"/>
                <a:gd name="T12" fmla="*/ 114 w 137"/>
                <a:gd name="T13" fmla="*/ 31 h 131"/>
                <a:gd name="T14" fmla="*/ 59 w 137"/>
                <a:gd name="T15" fmla="*/ 93 h 131"/>
                <a:gd name="T16" fmla="*/ 59 w 137"/>
                <a:gd name="T17" fmla="*/ 103 h 131"/>
                <a:gd name="T18" fmla="*/ 71 w 137"/>
                <a:gd name="T19" fmla="*/ 103 h 131"/>
                <a:gd name="T20" fmla="*/ 59 w 137"/>
                <a:gd name="T21" fmla="*/ 93 h 131"/>
                <a:gd name="T22" fmla="*/ 21 w 137"/>
                <a:gd name="T23" fmla="*/ 77 h 131"/>
                <a:gd name="T24" fmla="*/ 21 w 137"/>
                <a:gd name="T25" fmla="*/ 86 h 131"/>
                <a:gd name="T26" fmla="*/ 55 w 137"/>
                <a:gd name="T27" fmla="*/ 86 h 131"/>
                <a:gd name="T28" fmla="*/ 55 w 137"/>
                <a:gd name="T29" fmla="*/ 84 h 131"/>
                <a:gd name="T30" fmla="*/ 62 w 137"/>
                <a:gd name="T31" fmla="*/ 77 h 131"/>
                <a:gd name="T32" fmla="*/ 21 w 137"/>
                <a:gd name="T33" fmla="*/ 77 h 131"/>
                <a:gd name="T34" fmla="*/ 97 w 137"/>
                <a:gd name="T35" fmla="*/ 41 h 131"/>
                <a:gd name="T36" fmla="*/ 21 w 137"/>
                <a:gd name="T37" fmla="*/ 41 h 131"/>
                <a:gd name="T38" fmla="*/ 21 w 137"/>
                <a:gd name="T39" fmla="*/ 50 h 131"/>
                <a:gd name="T40" fmla="*/ 88 w 137"/>
                <a:gd name="T41" fmla="*/ 50 h 131"/>
                <a:gd name="T42" fmla="*/ 97 w 137"/>
                <a:gd name="T43" fmla="*/ 41 h 131"/>
                <a:gd name="T44" fmla="*/ 21 w 137"/>
                <a:gd name="T45" fmla="*/ 69 h 131"/>
                <a:gd name="T46" fmla="*/ 69 w 137"/>
                <a:gd name="T47" fmla="*/ 69 h 131"/>
                <a:gd name="T48" fmla="*/ 78 w 137"/>
                <a:gd name="T49" fmla="*/ 60 h 131"/>
                <a:gd name="T50" fmla="*/ 21 w 137"/>
                <a:gd name="T51" fmla="*/ 60 h 131"/>
                <a:gd name="T52" fmla="*/ 21 w 137"/>
                <a:gd name="T53" fmla="*/ 69 h 131"/>
                <a:gd name="T54" fmla="*/ 104 w 137"/>
                <a:gd name="T55" fmla="*/ 122 h 131"/>
                <a:gd name="T56" fmla="*/ 12 w 137"/>
                <a:gd name="T57" fmla="*/ 122 h 131"/>
                <a:gd name="T58" fmla="*/ 12 w 137"/>
                <a:gd name="T59" fmla="*/ 29 h 131"/>
                <a:gd name="T60" fmla="*/ 31 w 137"/>
                <a:gd name="T61" fmla="*/ 29 h 131"/>
                <a:gd name="T62" fmla="*/ 31 w 137"/>
                <a:gd name="T63" fmla="*/ 10 h 131"/>
                <a:gd name="T64" fmla="*/ 104 w 137"/>
                <a:gd name="T65" fmla="*/ 10 h 131"/>
                <a:gd name="T66" fmla="*/ 104 w 137"/>
                <a:gd name="T67" fmla="*/ 34 h 131"/>
                <a:gd name="T68" fmla="*/ 114 w 137"/>
                <a:gd name="T69" fmla="*/ 24 h 131"/>
                <a:gd name="T70" fmla="*/ 114 w 137"/>
                <a:gd name="T71" fmla="*/ 0 h 131"/>
                <a:gd name="T72" fmla="*/ 26 w 137"/>
                <a:gd name="T73" fmla="*/ 0 h 131"/>
                <a:gd name="T74" fmla="*/ 0 w 137"/>
                <a:gd name="T75" fmla="*/ 24 h 131"/>
                <a:gd name="T76" fmla="*/ 0 w 137"/>
                <a:gd name="T77" fmla="*/ 131 h 131"/>
                <a:gd name="T78" fmla="*/ 114 w 137"/>
                <a:gd name="T79" fmla="*/ 131 h 131"/>
                <a:gd name="T80" fmla="*/ 114 w 137"/>
                <a:gd name="T81" fmla="*/ 74 h 131"/>
                <a:gd name="T82" fmla="*/ 104 w 137"/>
                <a:gd name="T83" fmla="*/ 84 h 131"/>
                <a:gd name="T84" fmla="*/ 104 w 137"/>
                <a:gd name="T85" fmla="*/ 122 h 131"/>
                <a:gd name="T86" fmla="*/ 21 w 137"/>
                <a:gd name="T87" fmla="*/ 105 h 131"/>
                <a:gd name="T88" fmla="*/ 55 w 137"/>
                <a:gd name="T89" fmla="*/ 105 h 131"/>
                <a:gd name="T90" fmla="*/ 55 w 137"/>
                <a:gd name="T91" fmla="*/ 96 h 131"/>
                <a:gd name="T92" fmla="*/ 21 w 137"/>
                <a:gd name="T93" fmla="*/ 96 h 131"/>
                <a:gd name="T94" fmla="*/ 21 w 137"/>
                <a:gd name="T95" fmla="*/ 10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7" h="131">
                  <a:moveTo>
                    <a:pt x="114" y="31"/>
                  </a:moveTo>
                  <a:lnTo>
                    <a:pt x="64" y="84"/>
                  </a:lnTo>
                  <a:lnTo>
                    <a:pt x="81" y="100"/>
                  </a:lnTo>
                  <a:lnTo>
                    <a:pt x="137" y="41"/>
                  </a:lnTo>
                  <a:lnTo>
                    <a:pt x="121" y="24"/>
                  </a:lnTo>
                  <a:lnTo>
                    <a:pt x="114" y="31"/>
                  </a:lnTo>
                  <a:lnTo>
                    <a:pt x="114" y="31"/>
                  </a:lnTo>
                  <a:close/>
                  <a:moveTo>
                    <a:pt x="59" y="93"/>
                  </a:moveTo>
                  <a:lnTo>
                    <a:pt x="59" y="103"/>
                  </a:lnTo>
                  <a:lnTo>
                    <a:pt x="71" y="103"/>
                  </a:lnTo>
                  <a:lnTo>
                    <a:pt x="59" y="93"/>
                  </a:lnTo>
                  <a:close/>
                  <a:moveTo>
                    <a:pt x="21" y="77"/>
                  </a:moveTo>
                  <a:lnTo>
                    <a:pt x="21" y="86"/>
                  </a:lnTo>
                  <a:lnTo>
                    <a:pt x="55" y="86"/>
                  </a:lnTo>
                  <a:lnTo>
                    <a:pt x="55" y="84"/>
                  </a:lnTo>
                  <a:lnTo>
                    <a:pt x="62" y="77"/>
                  </a:lnTo>
                  <a:lnTo>
                    <a:pt x="21" y="77"/>
                  </a:lnTo>
                  <a:close/>
                  <a:moveTo>
                    <a:pt x="97" y="41"/>
                  </a:moveTo>
                  <a:lnTo>
                    <a:pt x="21" y="41"/>
                  </a:lnTo>
                  <a:lnTo>
                    <a:pt x="21" y="50"/>
                  </a:lnTo>
                  <a:lnTo>
                    <a:pt x="88" y="50"/>
                  </a:lnTo>
                  <a:lnTo>
                    <a:pt x="97" y="41"/>
                  </a:lnTo>
                  <a:close/>
                  <a:moveTo>
                    <a:pt x="21" y="69"/>
                  </a:moveTo>
                  <a:lnTo>
                    <a:pt x="69" y="69"/>
                  </a:lnTo>
                  <a:lnTo>
                    <a:pt x="78" y="60"/>
                  </a:lnTo>
                  <a:lnTo>
                    <a:pt x="21" y="60"/>
                  </a:lnTo>
                  <a:lnTo>
                    <a:pt x="21" y="69"/>
                  </a:lnTo>
                  <a:close/>
                  <a:moveTo>
                    <a:pt x="104" y="122"/>
                  </a:moveTo>
                  <a:lnTo>
                    <a:pt x="12" y="122"/>
                  </a:lnTo>
                  <a:lnTo>
                    <a:pt x="12" y="29"/>
                  </a:lnTo>
                  <a:lnTo>
                    <a:pt x="31" y="29"/>
                  </a:lnTo>
                  <a:lnTo>
                    <a:pt x="31" y="10"/>
                  </a:lnTo>
                  <a:lnTo>
                    <a:pt x="104" y="10"/>
                  </a:lnTo>
                  <a:lnTo>
                    <a:pt x="104" y="34"/>
                  </a:lnTo>
                  <a:lnTo>
                    <a:pt x="114" y="24"/>
                  </a:lnTo>
                  <a:lnTo>
                    <a:pt x="114" y="0"/>
                  </a:lnTo>
                  <a:lnTo>
                    <a:pt x="26" y="0"/>
                  </a:lnTo>
                  <a:lnTo>
                    <a:pt x="0" y="24"/>
                  </a:lnTo>
                  <a:lnTo>
                    <a:pt x="0" y="131"/>
                  </a:lnTo>
                  <a:lnTo>
                    <a:pt x="114" y="131"/>
                  </a:lnTo>
                  <a:lnTo>
                    <a:pt x="114" y="74"/>
                  </a:lnTo>
                  <a:lnTo>
                    <a:pt x="104" y="84"/>
                  </a:lnTo>
                  <a:lnTo>
                    <a:pt x="104" y="122"/>
                  </a:lnTo>
                  <a:close/>
                  <a:moveTo>
                    <a:pt x="21" y="105"/>
                  </a:moveTo>
                  <a:lnTo>
                    <a:pt x="55" y="105"/>
                  </a:lnTo>
                  <a:lnTo>
                    <a:pt x="55" y="96"/>
                  </a:lnTo>
                  <a:lnTo>
                    <a:pt x="21" y="96"/>
                  </a:lnTo>
                  <a:lnTo>
                    <a:pt x="21"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82689243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 calcmode="lin" valueType="num">
                                      <p:cBhvr>
                                        <p:cTn id="13" dur="500" fill="hold"/>
                                        <p:tgtEl>
                                          <p:spTgt spid="17"/>
                                        </p:tgtEl>
                                        <p:attrNameLst>
                                          <p:attrName>style.rotation</p:attrName>
                                        </p:attrNameLst>
                                      </p:cBhvr>
                                      <p:tavLst>
                                        <p:tav tm="0">
                                          <p:val>
                                            <p:fltVal val="360"/>
                                          </p:val>
                                        </p:tav>
                                        <p:tav tm="100000">
                                          <p:val>
                                            <p:fltVal val="0"/>
                                          </p:val>
                                        </p:tav>
                                      </p:tavLst>
                                    </p:anim>
                                    <p:animEffect transition="in" filter="fade">
                                      <p:cBhvr>
                                        <p:cTn id="14" dur="500"/>
                                        <p:tgtEl>
                                          <p:spTgt spid="17"/>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750"/>
                                        <p:tgtEl>
                                          <p:spTgt spid="3"/>
                                        </p:tgtEl>
                                      </p:cBhvr>
                                    </p:animEffect>
                                  </p:childTnLst>
                                </p:cTn>
                              </p:par>
                              <p:par>
                                <p:cTn id="19" presetID="49" presetClass="entr" presetSubtype="0" decel="10000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style.rotation</p:attrName>
                                        </p:attrNameLst>
                                      </p:cBhvr>
                                      <p:tavLst>
                                        <p:tav tm="0">
                                          <p:val>
                                            <p:fltVal val="360"/>
                                          </p:val>
                                        </p:tav>
                                        <p:tav tm="100000">
                                          <p:val>
                                            <p:fltVal val="0"/>
                                          </p:val>
                                        </p:tav>
                                      </p:tavLst>
                                    </p:anim>
                                    <p:animEffect transition="in" filter="fade">
                                      <p:cBhvr>
                                        <p:cTn id="24" dur="500"/>
                                        <p:tgtEl>
                                          <p:spTgt spid="8"/>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750"/>
                                        <p:tgtEl>
                                          <p:spTgt spid="4"/>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style.rotation</p:attrName>
                                        </p:attrNameLst>
                                      </p:cBhvr>
                                      <p:tavLst>
                                        <p:tav tm="0">
                                          <p:val>
                                            <p:fltVal val="360"/>
                                          </p:val>
                                        </p:tav>
                                        <p:tav tm="100000">
                                          <p:val>
                                            <p:fltVal val="0"/>
                                          </p:val>
                                        </p:tav>
                                      </p:tavLst>
                                    </p:anim>
                                    <p:animEffect transition="in" filter="fade">
                                      <p:cBhvr>
                                        <p:cTn id="34" dur="500"/>
                                        <p:tgtEl>
                                          <p:spTgt spid="11"/>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750"/>
                                        <p:tgtEl>
                                          <p:spTgt spid="5"/>
                                        </p:tgtEl>
                                      </p:cBhvr>
                                    </p:animEffect>
                                  </p:childTnLst>
                                </p:cTn>
                              </p:par>
                              <p:par>
                                <p:cTn id="39" presetID="49" presetClass="entr" presetSubtype="0" decel="10000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 calcmode="lin" valueType="num">
                                      <p:cBhvr>
                                        <p:cTn id="43" dur="500" fill="hold"/>
                                        <p:tgtEl>
                                          <p:spTgt spid="14"/>
                                        </p:tgtEl>
                                        <p:attrNameLst>
                                          <p:attrName>style.rotation</p:attrName>
                                        </p:attrNameLst>
                                      </p:cBhvr>
                                      <p:tavLst>
                                        <p:tav tm="0">
                                          <p:val>
                                            <p:fltVal val="360"/>
                                          </p:val>
                                        </p:tav>
                                        <p:tav tm="100000">
                                          <p:val>
                                            <p:fltVal val="0"/>
                                          </p:val>
                                        </p:tav>
                                      </p:tavLst>
                                    </p:anim>
                                    <p:animEffect transition="in" filter="fade">
                                      <p:cBhvr>
                                        <p:cTn id="44" dur="500"/>
                                        <p:tgtEl>
                                          <p:spTgt spid="14"/>
                                        </p:tgtEl>
                                      </p:cBhvr>
                                    </p:animEffect>
                                  </p:childTnLst>
                                </p:cTn>
                              </p:par>
                            </p:childTnLst>
                          </p:cTn>
                        </p:par>
                        <p:par>
                          <p:cTn id="45" fill="hold">
                            <p:stCondLst>
                              <p:cond delay="3250"/>
                            </p:stCondLst>
                            <p:childTnLst>
                              <p:par>
                                <p:cTn id="46" presetID="10" presetClass="entr" presetSubtype="0"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5"/>
          <p:cNvSpPr txBox="1">
            <a:spLocks noChangeArrowheads="1"/>
          </p:cNvSpPr>
          <p:nvPr/>
        </p:nvSpPr>
        <p:spPr bwMode="auto">
          <a:xfrm>
            <a:off x="3739858" y="2731547"/>
            <a:ext cx="4784069" cy="648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3600" b="1" dirty="0">
                <a:solidFill>
                  <a:srgbClr val="002060"/>
                </a:solidFill>
                <a:latin typeface="微软雅黑"/>
                <a:ea typeface="微软雅黑"/>
              </a:rPr>
              <a:t>研究思路与研究方法</a:t>
            </a:r>
          </a:p>
        </p:txBody>
      </p:sp>
      <p:cxnSp>
        <p:nvCxnSpPr>
          <p:cNvPr id="28" name="直接连接符 7"/>
          <p:cNvCxnSpPr>
            <a:cxnSpLocks noChangeShapeType="1"/>
          </p:cNvCxnSpPr>
          <p:nvPr/>
        </p:nvCxnSpPr>
        <p:spPr bwMode="auto">
          <a:xfrm>
            <a:off x="2284123" y="2547843"/>
            <a:ext cx="5663741" cy="0"/>
          </a:xfrm>
          <a:prstGeom prst="line">
            <a:avLst/>
          </a:prstGeom>
          <a:noFill/>
          <a:ln w="9525" algn="ctr">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29" name="直接连接符 8"/>
          <p:cNvCxnSpPr>
            <a:cxnSpLocks noChangeShapeType="1"/>
          </p:cNvCxnSpPr>
          <p:nvPr/>
        </p:nvCxnSpPr>
        <p:spPr bwMode="auto">
          <a:xfrm>
            <a:off x="2284123" y="3737278"/>
            <a:ext cx="5663741" cy="0"/>
          </a:xfrm>
          <a:prstGeom prst="line">
            <a:avLst/>
          </a:prstGeom>
          <a:noFill/>
          <a:ln w="9525" algn="ctr">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30" name="文本框 9"/>
          <p:cNvSpPr txBox="1">
            <a:spLocks noChangeArrowheads="1"/>
          </p:cNvSpPr>
          <p:nvPr/>
        </p:nvSpPr>
        <p:spPr bwMode="auto">
          <a:xfrm>
            <a:off x="3739858" y="3343181"/>
            <a:ext cx="4819565" cy="289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en-US" altLang="zh-CN" sz="1800" dirty="0">
                <a:solidFill>
                  <a:srgbClr val="979797"/>
                </a:solidFill>
                <a:latin typeface="微软雅黑" pitchFamily="34" charset="-122"/>
              </a:rPr>
              <a:t>Research ideas and research methods</a:t>
            </a:r>
          </a:p>
        </p:txBody>
      </p:sp>
      <p:sp>
        <p:nvSpPr>
          <p:cNvPr id="31" name="任意多边形 15"/>
          <p:cNvSpPr>
            <a:spLocks/>
          </p:cNvSpPr>
          <p:nvPr/>
        </p:nvSpPr>
        <p:spPr bwMode="auto">
          <a:xfrm>
            <a:off x="2284123" y="2628805"/>
            <a:ext cx="1152525" cy="104298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002060"/>
          </a:solidFill>
          <a:ln>
            <a:noFill/>
          </a:ln>
          <a:extLst/>
        </p:spPr>
        <p:txBody>
          <a:bodyPr tIns="396000" bIns="0" anchor="ctr"/>
          <a:lstStyle/>
          <a:p>
            <a:pPr algn="ctr" eaLnBrk="1" hangingPunct="1"/>
            <a:r>
              <a:rPr lang="en-US" altLang="zh-CN" sz="7200" dirty="0" smtClean="0">
                <a:solidFill>
                  <a:schemeClr val="bg1"/>
                </a:solidFill>
                <a:latin typeface="Impact" pitchFamily="34" charset="0"/>
              </a:rPr>
              <a:t>02</a:t>
            </a:r>
            <a:endParaRPr lang="zh-CN" altLang="en-US" sz="7200" dirty="0">
              <a:solidFill>
                <a:schemeClr val="bg1"/>
              </a:solidFill>
              <a:latin typeface="Impact" pitchFamily="34" charset="0"/>
            </a:endParaRPr>
          </a:p>
        </p:txBody>
      </p:sp>
      <p:sp>
        <p:nvSpPr>
          <p:cNvPr id="32" name="Freeform 8"/>
          <p:cNvSpPr>
            <a:spLocks/>
          </p:cNvSpPr>
          <p:nvPr/>
        </p:nvSpPr>
        <p:spPr bwMode="auto">
          <a:xfrm>
            <a:off x="1378359" y="330188"/>
            <a:ext cx="885825" cy="382587"/>
          </a:xfrm>
          <a:custGeom>
            <a:avLst/>
            <a:gdLst>
              <a:gd name="T0" fmla="*/ 0 w 1644"/>
              <a:gd name="T1" fmla="*/ 0 h 704"/>
              <a:gd name="T2" fmla="*/ 1644 w 1644"/>
              <a:gd name="T3" fmla="*/ 704 h 704"/>
            </a:gdLst>
            <a:ahLst/>
            <a:cxnLst>
              <a:cxn ang="0">
                <a:pos x="T0" y="T1"/>
              </a:cxn>
              <a:cxn ang="0">
                <a:pos x="T2" y="T3"/>
              </a:cxn>
            </a:cxnLst>
            <a:rect l="0" t="0" r="r" b="b"/>
            <a:pathLst>
              <a:path w="1644" h="704">
                <a:moveTo>
                  <a:pt x="0" y="0"/>
                </a:moveTo>
                <a:cubicBezTo>
                  <a:pt x="644" y="0"/>
                  <a:pt x="1226" y="270"/>
                  <a:pt x="1644" y="704"/>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3" name="Freeform 9"/>
          <p:cNvSpPr>
            <a:spLocks/>
          </p:cNvSpPr>
          <p:nvPr/>
        </p:nvSpPr>
        <p:spPr bwMode="auto">
          <a:xfrm>
            <a:off x="492534" y="330188"/>
            <a:ext cx="885825" cy="381000"/>
          </a:xfrm>
          <a:custGeom>
            <a:avLst/>
            <a:gdLst>
              <a:gd name="T0" fmla="*/ 0 w 1642"/>
              <a:gd name="T1" fmla="*/ 702 h 702"/>
              <a:gd name="T2" fmla="*/ 1642 w 1642"/>
              <a:gd name="T3" fmla="*/ 0 h 702"/>
            </a:gdLst>
            <a:ahLst/>
            <a:cxnLst>
              <a:cxn ang="0">
                <a:pos x="T0" y="T1"/>
              </a:cxn>
              <a:cxn ang="0">
                <a:pos x="T2" y="T3"/>
              </a:cxn>
            </a:cxnLst>
            <a:rect l="0" t="0" r="r" b="b"/>
            <a:pathLst>
              <a:path w="1642" h="702">
                <a:moveTo>
                  <a:pt x="0" y="702"/>
                </a:moveTo>
                <a:cubicBezTo>
                  <a:pt x="418" y="269"/>
                  <a:pt x="999" y="0"/>
                  <a:pt x="1642"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4" name="Freeform 10"/>
          <p:cNvSpPr>
            <a:spLocks/>
          </p:cNvSpPr>
          <p:nvPr/>
        </p:nvSpPr>
        <p:spPr bwMode="auto">
          <a:xfrm>
            <a:off x="136934" y="711188"/>
            <a:ext cx="355600" cy="892175"/>
          </a:xfrm>
          <a:custGeom>
            <a:avLst/>
            <a:gdLst>
              <a:gd name="T0" fmla="*/ 0 w 660"/>
              <a:gd name="T1" fmla="*/ 1643 h 1643"/>
              <a:gd name="T2" fmla="*/ 660 w 660"/>
              <a:gd name="T3" fmla="*/ 0 h 1643"/>
            </a:gdLst>
            <a:ahLst/>
            <a:cxnLst>
              <a:cxn ang="0">
                <a:pos x="T0" y="T1"/>
              </a:cxn>
              <a:cxn ang="0">
                <a:pos x="T2" y="T3"/>
              </a:cxn>
            </a:cxnLst>
            <a:rect l="0" t="0" r="r" b="b"/>
            <a:pathLst>
              <a:path w="660" h="1643">
                <a:moveTo>
                  <a:pt x="0" y="1643"/>
                </a:moveTo>
                <a:cubicBezTo>
                  <a:pt x="0" y="1003"/>
                  <a:pt x="252" y="423"/>
                  <a:pt x="66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5" name="Freeform 11"/>
          <p:cNvSpPr>
            <a:spLocks/>
          </p:cNvSpPr>
          <p:nvPr/>
        </p:nvSpPr>
        <p:spPr bwMode="auto">
          <a:xfrm>
            <a:off x="136934" y="1603363"/>
            <a:ext cx="355600" cy="890587"/>
          </a:xfrm>
          <a:custGeom>
            <a:avLst/>
            <a:gdLst>
              <a:gd name="T0" fmla="*/ 660 w 660"/>
              <a:gd name="T1" fmla="*/ 1644 h 1644"/>
              <a:gd name="T2" fmla="*/ 0 w 660"/>
              <a:gd name="T3" fmla="*/ 0 h 1644"/>
            </a:gdLst>
            <a:ahLst/>
            <a:cxnLst>
              <a:cxn ang="0">
                <a:pos x="T0" y="T1"/>
              </a:cxn>
              <a:cxn ang="0">
                <a:pos x="T2" y="T3"/>
              </a:cxn>
            </a:cxnLst>
            <a:rect l="0" t="0" r="r" b="b"/>
            <a:pathLst>
              <a:path w="660" h="1644">
                <a:moveTo>
                  <a:pt x="660" y="1644"/>
                </a:moveTo>
                <a:cubicBezTo>
                  <a:pt x="252" y="1220"/>
                  <a:pt x="0" y="640"/>
                  <a:pt x="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6" name="Freeform 12"/>
          <p:cNvSpPr>
            <a:spLocks/>
          </p:cNvSpPr>
          <p:nvPr/>
        </p:nvSpPr>
        <p:spPr bwMode="auto">
          <a:xfrm>
            <a:off x="492534" y="2493951"/>
            <a:ext cx="885825" cy="381000"/>
          </a:xfrm>
          <a:custGeom>
            <a:avLst/>
            <a:gdLst>
              <a:gd name="T0" fmla="*/ 1642 w 1642"/>
              <a:gd name="T1" fmla="*/ 701 h 701"/>
              <a:gd name="T2" fmla="*/ 0 w 1642"/>
              <a:gd name="T3" fmla="*/ 0 h 701"/>
            </a:gdLst>
            <a:ahLst/>
            <a:cxnLst>
              <a:cxn ang="0">
                <a:pos x="T0" y="T1"/>
              </a:cxn>
              <a:cxn ang="0">
                <a:pos x="T2" y="T3"/>
              </a:cxn>
            </a:cxnLst>
            <a:rect l="0" t="0" r="r" b="b"/>
            <a:pathLst>
              <a:path w="1642" h="701">
                <a:moveTo>
                  <a:pt x="1642" y="701"/>
                </a:moveTo>
                <a:cubicBezTo>
                  <a:pt x="999" y="701"/>
                  <a:pt x="418" y="433"/>
                  <a:pt x="0" y="0"/>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7" name="Freeform 13"/>
          <p:cNvSpPr>
            <a:spLocks/>
          </p:cNvSpPr>
          <p:nvPr/>
        </p:nvSpPr>
        <p:spPr bwMode="auto">
          <a:xfrm>
            <a:off x="1378359" y="2493951"/>
            <a:ext cx="885825" cy="381000"/>
          </a:xfrm>
          <a:custGeom>
            <a:avLst/>
            <a:gdLst>
              <a:gd name="T0" fmla="*/ 1643 w 1643"/>
              <a:gd name="T1" fmla="*/ 0 h 703"/>
              <a:gd name="T2" fmla="*/ 0 w 1643"/>
              <a:gd name="T3" fmla="*/ 703 h 703"/>
            </a:gdLst>
            <a:ahLst/>
            <a:cxnLst>
              <a:cxn ang="0">
                <a:pos x="T0" y="T1"/>
              </a:cxn>
              <a:cxn ang="0">
                <a:pos x="T2" y="T3"/>
              </a:cxn>
            </a:cxnLst>
            <a:rect l="0" t="0" r="r" b="b"/>
            <a:pathLst>
              <a:path w="1643" h="703">
                <a:moveTo>
                  <a:pt x="1643" y="0"/>
                </a:moveTo>
                <a:cubicBezTo>
                  <a:pt x="1226" y="434"/>
                  <a:pt x="644" y="703"/>
                  <a:pt x="0" y="703"/>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8" name="Freeform 14"/>
          <p:cNvSpPr>
            <a:spLocks/>
          </p:cNvSpPr>
          <p:nvPr/>
        </p:nvSpPr>
        <p:spPr bwMode="auto">
          <a:xfrm>
            <a:off x="2264184" y="1603363"/>
            <a:ext cx="354012" cy="890587"/>
          </a:xfrm>
          <a:custGeom>
            <a:avLst/>
            <a:gdLst>
              <a:gd name="T0" fmla="*/ 659 w 659"/>
              <a:gd name="T1" fmla="*/ 0 h 1642"/>
              <a:gd name="T2" fmla="*/ 0 w 659"/>
              <a:gd name="T3" fmla="*/ 1642 h 1642"/>
            </a:gdLst>
            <a:ahLst/>
            <a:cxnLst>
              <a:cxn ang="0">
                <a:pos x="T0" y="T1"/>
              </a:cxn>
              <a:cxn ang="0">
                <a:pos x="T2" y="T3"/>
              </a:cxn>
            </a:cxnLst>
            <a:rect l="0" t="0" r="r" b="b"/>
            <a:pathLst>
              <a:path w="659" h="1642">
                <a:moveTo>
                  <a:pt x="659" y="0"/>
                </a:moveTo>
                <a:cubicBezTo>
                  <a:pt x="659" y="639"/>
                  <a:pt x="408" y="1219"/>
                  <a:pt x="0" y="1642"/>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39" name="Freeform 15"/>
          <p:cNvSpPr>
            <a:spLocks/>
          </p:cNvSpPr>
          <p:nvPr/>
        </p:nvSpPr>
        <p:spPr bwMode="auto">
          <a:xfrm>
            <a:off x="2264184" y="712776"/>
            <a:ext cx="354012" cy="890587"/>
          </a:xfrm>
          <a:custGeom>
            <a:avLst/>
            <a:gdLst>
              <a:gd name="T0" fmla="*/ 0 w 658"/>
              <a:gd name="T1" fmla="*/ 0 h 1641"/>
              <a:gd name="T2" fmla="*/ 658 w 658"/>
              <a:gd name="T3" fmla="*/ 1641 h 1641"/>
            </a:gdLst>
            <a:ahLst/>
            <a:cxnLst>
              <a:cxn ang="0">
                <a:pos x="T0" y="T1"/>
              </a:cxn>
              <a:cxn ang="0">
                <a:pos x="T2" y="T3"/>
              </a:cxn>
            </a:cxnLst>
            <a:rect l="0" t="0" r="r" b="b"/>
            <a:pathLst>
              <a:path w="658" h="1641">
                <a:moveTo>
                  <a:pt x="0" y="0"/>
                </a:moveTo>
                <a:cubicBezTo>
                  <a:pt x="407" y="423"/>
                  <a:pt x="658" y="1002"/>
                  <a:pt x="658" y="1641"/>
                </a:cubicBezTo>
              </a:path>
            </a:pathLst>
          </a:custGeom>
          <a:noFill/>
          <a:ln w="7" cap="flat">
            <a:solidFill>
              <a:srgbClr val="00206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40" name="Oval 6"/>
          <p:cNvSpPr>
            <a:spLocks noChangeArrowheads="1"/>
          </p:cNvSpPr>
          <p:nvPr/>
        </p:nvSpPr>
        <p:spPr bwMode="auto">
          <a:xfrm>
            <a:off x="195672" y="390513"/>
            <a:ext cx="2365375" cy="2425700"/>
          </a:xfrm>
          <a:prstGeom prst="ellipse">
            <a:avLst/>
          </a:prstGeom>
          <a:solidFill>
            <a:srgbClr val="00206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sp>
        <p:nvSpPr>
          <p:cNvPr id="42" name="Freeform 6"/>
          <p:cNvSpPr>
            <a:spLocks noEditPoints="1"/>
          </p:cNvSpPr>
          <p:nvPr/>
        </p:nvSpPr>
        <p:spPr bwMode="auto">
          <a:xfrm>
            <a:off x="602030" y="801840"/>
            <a:ext cx="1552657" cy="1534684"/>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21A3D0"/>
              </a:solidFill>
            </a:endParaRPr>
          </a:p>
        </p:txBody>
      </p:sp>
      <p:pic>
        <p:nvPicPr>
          <p:cNvPr id="17" name="图片 16"/>
          <p:cNvPicPr>
            <a:picLocks noChangeAspect="1"/>
          </p:cNvPicPr>
          <p:nvPr/>
        </p:nvPicPr>
        <p:blipFill>
          <a:blip r:embed="rId3"/>
          <a:stretch>
            <a:fillRect/>
          </a:stretch>
        </p:blipFill>
        <p:spPr>
          <a:xfrm rot="1604106" flipH="1">
            <a:off x="6758385" y="1433816"/>
            <a:ext cx="1960129" cy="2501270"/>
          </a:xfrm>
          <a:prstGeom prst="rect">
            <a:avLst/>
          </a:prstGeom>
        </p:spPr>
      </p:pic>
    </p:spTree>
    <p:extLst>
      <p:ext uri="{BB962C8B-B14F-4D97-AF65-F5344CB8AC3E}">
        <p14:creationId xmlns:p14="http://schemas.microsoft.com/office/powerpoint/2010/main" val="3326058498"/>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100"/>
                                        <p:tgtEl>
                                          <p:spTgt spid="32"/>
                                        </p:tgtEl>
                                      </p:cBhvr>
                                    </p:animEffect>
                                  </p:childTnLst>
                                </p:cTn>
                              </p:par>
                            </p:childTnLst>
                          </p:cTn>
                        </p:par>
                        <p:par>
                          <p:cTn id="8" fill="hold">
                            <p:stCondLst>
                              <p:cond delay="100"/>
                            </p:stCondLst>
                            <p:childTnLst>
                              <p:par>
                                <p:cTn id="9" presetID="2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up)">
                                      <p:cBhvr>
                                        <p:cTn id="11" dur="100"/>
                                        <p:tgtEl>
                                          <p:spTgt spid="39"/>
                                        </p:tgtEl>
                                      </p:cBhvr>
                                    </p:animEffect>
                                  </p:childTnLst>
                                </p:cTn>
                              </p:par>
                              <p:par>
                                <p:cTn id="12" presetID="22" presetClass="exit" presetSubtype="8" fill="hold" grpId="1" nodeType="withEffect">
                                  <p:stCondLst>
                                    <p:cond delay="0"/>
                                  </p:stCondLst>
                                  <p:childTnLst>
                                    <p:animEffect transition="out" filter="wipe(left)">
                                      <p:cBhvr>
                                        <p:cTn id="13" dur="100"/>
                                        <p:tgtEl>
                                          <p:spTgt spid="32"/>
                                        </p:tgtEl>
                                      </p:cBhvr>
                                    </p:animEffect>
                                    <p:set>
                                      <p:cBhvr>
                                        <p:cTn id="14" dur="1" fill="hold">
                                          <p:stCondLst>
                                            <p:cond delay="99"/>
                                          </p:stCondLst>
                                        </p:cTn>
                                        <p:tgtEl>
                                          <p:spTgt spid="32"/>
                                        </p:tgtEl>
                                        <p:attrNameLst>
                                          <p:attrName>style.visibility</p:attrName>
                                        </p:attrNameLst>
                                      </p:cBhvr>
                                      <p:to>
                                        <p:strVal val="hidden"/>
                                      </p:to>
                                    </p:set>
                                  </p:childTnLst>
                                </p:cTn>
                              </p:par>
                            </p:childTnLst>
                          </p:cTn>
                        </p:par>
                        <p:par>
                          <p:cTn id="15" fill="hold">
                            <p:stCondLst>
                              <p:cond delay="200"/>
                            </p:stCondLst>
                            <p:childTnLst>
                              <p:par>
                                <p:cTn id="16" presetID="22" presetClass="entr" presetSubtype="1"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up)">
                                      <p:cBhvr>
                                        <p:cTn id="18" dur="100"/>
                                        <p:tgtEl>
                                          <p:spTgt spid="38"/>
                                        </p:tgtEl>
                                      </p:cBhvr>
                                    </p:animEffect>
                                  </p:childTnLst>
                                </p:cTn>
                              </p:par>
                              <p:par>
                                <p:cTn id="19" presetID="22" presetClass="exit" presetSubtype="1" fill="hold" grpId="1" nodeType="withEffect">
                                  <p:stCondLst>
                                    <p:cond delay="0"/>
                                  </p:stCondLst>
                                  <p:childTnLst>
                                    <p:animEffect transition="out" filter="wipe(up)">
                                      <p:cBhvr>
                                        <p:cTn id="20" dur="100"/>
                                        <p:tgtEl>
                                          <p:spTgt spid="39"/>
                                        </p:tgtEl>
                                      </p:cBhvr>
                                    </p:animEffect>
                                    <p:set>
                                      <p:cBhvr>
                                        <p:cTn id="21" dur="1" fill="hold">
                                          <p:stCondLst>
                                            <p:cond delay="99"/>
                                          </p:stCondLst>
                                        </p:cTn>
                                        <p:tgtEl>
                                          <p:spTgt spid="39"/>
                                        </p:tgtEl>
                                        <p:attrNameLst>
                                          <p:attrName>style.visibility</p:attrName>
                                        </p:attrNameLst>
                                      </p:cBhvr>
                                      <p:to>
                                        <p:strVal val="hidden"/>
                                      </p:to>
                                    </p:set>
                                  </p:childTnLst>
                                </p:cTn>
                              </p:par>
                            </p:childTnLst>
                          </p:cTn>
                        </p:par>
                        <p:par>
                          <p:cTn id="22" fill="hold">
                            <p:stCondLst>
                              <p:cond delay="300"/>
                            </p:stCondLst>
                            <p:childTnLst>
                              <p:par>
                                <p:cTn id="23" presetID="22" presetClass="entr" presetSubtype="2"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right)">
                                      <p:cBhvr>
                                        <p:cTn id="25" dur="100"/>
                                        <p:tgtEl>
                                          <p:spTgt spid="37"/>
                                        </p:tgtEl>
                                      </p:cBhvr>
                                    </p:animEffect>
                                  </p:childTnLst>
                                </p:cTn>
                              </p:par>
                              <p:par>
                                <p:cTn id="26" presetID="22" presetClass="exit" presetSubtype="1" fill="hold" grpId="1" nodeType="withEffect">
                                  <p:stCondLst>
                                    <p:cond delay="0"/>
                                  </p:stCondLst>
                                  <p:childTnLst>
                                    <p:animEffect transition="out" filter="wipe(up)">
                                      <p:cBhvr>
                                        <p:cTn id="27" dur="100"/>
                                        <p:tgtEl>
                                          <p:spTgt spid="38"/>
                                        </p:tgtEl>
                                      </p:cBhvr>
                                    </p:animEffect>
                                    <p:set>
                                      <p:cBhvr>
                                        <p:cTn id="28" dur="1" fill="hold">
                                          <p:stCondLst>
                                            <p:cond delay="99"/>
                                          </p:stCondLst>
                                        </p:cTn>
                                        <p:tgtEl>
                                          <p:spTgt spid="38"/>
                                        </p:tgtEl>
                                        <p:attrNameLst>
                                          <p:attrName>style.visibility</p:attrName>
                                        </p:attrNameLst>
                                      </p:cBhvr>
                                      <p:to>
                                        <p:strVal val="hidden"/>
                                      </p:to>
                                    </p:set>
                                  </p:childTnLst>
                                </p:cTn>
                              </p:par>
                            </p:childTnLst>
                          </p:cTn>
                        </p:par>
                        <p:par>
                          <p:cTn id="29" fill="hold">
                            <p:stCondLst>
                              <p:cond delay="400"/>
                            </p:stCondLst>
                            <p:childTnLst>
                              <p:par>
                                <p:cTn id="30" presetID="22" presetClass="entr" presetSubtype="2"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right)">
                                      <p:cBhvr>
                                        <p:cTn id="32" dur="100"/>
                                        <p:tgtEl>
                                          <p:spTgt spid="36"/>
                                        </p:tgtEl>
                                      </p:cBhvr>
                                    </p:animEffect>
                                  </p:childTnLst>
                                </p:cTn>
                              </p:par>
                              <p:par>
                                <p:cTn id="33" presetID="22" presetClass="exit" presetSubtype="2" fill="hold" grpId="1" nodeType="withEffect">
                                  <p:stCondLst>
                                    <p:cond delay="0"/>
                                  </p:stCondLst>
                                  <p:childTnLst>
                                    <p:animEffect transition="out" filter="wipe(right)">
                                      <p:cBhvr>
                                        <p:cTn id="34" dur="100"/>
                                        <p:tgtEl>
                                          <p:spTgt spid="37"/>
                                        </p:tgtEl>
                                      </p:cBhvr>
                                    </p:animEffect>
                                    <p:set>
                                      <p:cBhvr>
                                        <p:cTn id="35" dur="1" fill="hold">
                                          <p:stCondLst>
                                            <p:cond delay="99"/>
                                          </p:stCondLst>
                                        </p:cTn>
                                        <p:tgtEl>
                                          <p:spTgt spid="37"/>
                                        </p:tgtEl>
                                        <p:attrNameLst>
                                          <p:attrName>style.visibility</p:attrName>
                                        </p:attrNameLst>
                                      </p:cBhvr>
                                      <p:to>
                                        <p:strVal val="hidden"/>
                                      </p:to>
                                    </p:set>
                                  </p:childTnLst>
                                </p:cTn>
                              </p:par>
                            </p:childTnLst>
                          </p:cTn>
                        </p:par>
                        <p:par>
                          <p:cTn id="36" fill="hold">
                            <p:stCondLst>
                              <p:cond delay="500"/>
                            </p:stCondLst>
                            <p:childTnLst>
                              <p:par>
                                <p:cTn id="37" presetID="22" presetClass="entr" presetSubtype="4"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wipe(down)">
                                      <p:cBhvr>
                                        <p:cTn id="39" dur="100"/>
                                        <p:tgtEl>
                                          <p:spTgt spid="35"/>
                                        </p:tgtEl>
                                      </p:cBhvr>
                                    </p:animEffect>
                                  </p:childTnLst>
                                </p:cTn>
                              </p:par>
                              <p:par>
                                <p:cTn id="40" presetID="22" presetClass="exit" presetSubtype="2" fill="hold" grpId="1" nodeType="withEffect">
                                  <p:stCondLst>
                                    <p:cond delay="0"/>
                                  </p:stCondLst>
                                  <p:childTnLst>
                                    <p:animEffect transition="out" filter="wipe(right)">
                                      <p:cBhvr>
                                        <p:cTn id="41" dur="100"/>
                                        <p:tgtEl>
                                          <p:spTgt spid="36"/>
                                        </p:tgtEl>
                                      </p:cBhvr>
                                    </p:animEffect>
                                    <p:set>
                                      <p:cBhvr>
                                        <p:cTn id="42" dur="1" fill="hold">
                                          <p:stCondLst>
                                            <p:cond delay="99"/>
                                          </p:stCondLst>
                                        </p:cTn>
                                        <p:tgtEl>
                                          <p:spTgt spid="36"/>
                                        </p:tgtEl>
                                        <p:attrNameLst>
                                          <p:attrName>style.visibility</p:attrName>
                                        </p:attrNameLst>
                                      </p:cBhvr>
                                      <p:to>
                                        <p:strVal val="hidden"/>
                                      </p:to>
                                    </p:set>
                                  </p:childTnLst>
                                </p:cTn>
                              </p:par>
                            </p:childTnLst>
                          </p:cTn>
                        </p:par>
                        <p:par>
                          <p:cTn id="43" fill="hold">
                            <p:stCondLst>
                              <p:cond delay="600"/>
                            </p:stCondLst>
                            <p:childTnLst>
                              <p:par>
                                <p:cTn id="44" presetID="22" presetClass="entr" presetSubtype="4" fill="hold" grpId="0" nodeType="after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ipe(down)">
                                      <p:cBhvr>
                                        <p:cTn id="46" dur="100"/>
                                        <p:tgtEl>
                                          <p:spTgt spid="34"/>
                                        </p:tgtEl>
                                      </p:cBhvr>
                                    </p:animEffect>
                                  </p:childTnLst>
                                </p:cTn>
                              </p:par>
                              <p:par>
                                <p:cTn id="47" presetID="22" presetClass="exit" presetSubtype="4" fill="hold" grpId="1" nodeType="withEffect">
                                  <p:stCondLst>
                                    <p:cond delay="0"/>
                                  </p:stCondLst>
                                  <p:childTnLst>
                                    <p:animEffect transition="out" filter="wipe(down)">
                                      <p:cBhvr>
                                        <p:cTn id="48" dur="100"/>
                                        <p:tgtEl>
                                          <p:spTgt spid="35"/>
                                        </p:tgtEl>
                                      </p:cBhvr>
                                    </p:animEffect>
                                    <p:set>
                                      <p:cBhvr>
                                        <p:cTn id="49" dur="1" fill="hold">
                                          <p:stCondLst>
                                            <p:cond delay="99"/>
                                          </p:stCondLst>
                                        </p:cTn>
                                        <p:tgtEl>
                                          <p:spTgt spid="35"/>
                                        </p:tgtEl>
                                        <p:attrNameLst>
                                          <p:attrName>style.visibility</p:attrName>
                                        </p:attrNameLst>
                                      </p:cBhvr>
                                      <p:to>
                                        <p:strVal val="hidden"/>
                                      </p:to>
                                    </p:set>
                                  </p:childTnLst>
                                </p:cTn>
                              </p:par>
                            </p:childTnLst>
                          </p:cTn>
                        </p:par>
                        <p:par>
                          <p:cTn id="50" fill="hold">
                            <p:stCondLst>
                              <p:cond delay="700"/>
                            </p:stCondLst>
                            <p:childTnLst>
                              <p:par>
                                <p:cTn id="51" presetID="22" presetClass="entr" presetSubtype="8"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left)">
                                      <p:cBhvr>
                                        <p:cTn id="53" dur="100"/>
                                        <p:tgtEl>
                                          <p:spTgt spid="33"/>
                                        </p:tgtEl>
                                      </p:cBhvr>
                                    </p:animEffect>
                                  </p:childTnLst>
                                </p:cTn>
                              </p:par>
                              <p:par>
                                <p:cTn id="54" presetID="22" presetClass="exit" presetSubtype="4" fill="hold" grpId="1" nodeType="withEffect">
                                  <p:stCondLst>
                                    <p:cond delay="0"/>
                                  </p:stCondLst>
                                  <p:childTnLst>
                                    <p:animEffect transition="out" filter="wipe(down)">
                                      <p:cBhvr>
                                        <p:cTn id="55" dur="100"/>
                                        <p:tgtEl>
                                          <p:spTgt spid="34"/>
                                        </p:tgtEl>
                                      </p:cBhvr>
                                    </p:animEffect>
                                    <p:set>
                                      <p:cBhvr>
                                        <p:cTn id="56" dur="1" fill="hold">
                                          <p:stCondLst>
                                            <p:cond delay="99"/>
                                          </p:stCondLst>
                                        </p:cTn>
                                        <p:tgtEl>
                                          <p:spTgt spid="34"/>
                                        </p:tgtEl>
                                        <p:attrNameLst>
                                          <p:attrName>style.visibility</p:attrName>
                                        </p:attrNameLst>
                                      </p:cBhvr>
                                      <p:to>
                                        <p:strVal val="hidden"/>
                                      </p:to>
                                    </p:set>
                                  </p:childTnLst>
                                </p:cTn>
                              </p:par>
                            </p:childTnLst>
                          </p:cTn>
                        </p:par>
                        <p:par>
                          <p:cTn id="57" fill="hold">
                            <p:stCondLst>
                              <p:cond delay="800"/>
                            </p:stCondLst>
                            <p:childTnLst>
                              <p:par>
                                <p:cTn id="58" presetID="22" presetClass="exit" presetSubtype="8" fill="hold" grpId="1" nodeType="afterEffect">
                                  <p:stCondLst>
                                    <p:cond delay="0"/>
                                  </p:stCondLst>
                                  <p:childTnLst>
                                    <p:animEffect transition="out" filter="wipe(left)">
                                      <p:cBhvr>
                                        <p:cTn id="59" dur="100"/>
                                        <p:tgtEl>
                                          <p:spTgt spid="33"/>
                                        </p:tgtEl>
                                      </p:cBhvr>
                                    </p:animEffect>
                                    <p:set>
                                      <p:cBhvr>
                                        <p:cTn id="60" dur="1" fill="hold">
                                          <p:stCondLst>
                                            <p:cond delay="99"/>
                                          </p:stCondLst>
                                        </p:cTn>
                                        <p:tgtEl>
                                          <p:spTgt spid="33"/>
                                        </p:tgtEl>
                                        <p:attrNameLst>
                                          <p:attrName>style.visibility</p:attrName>
                                        </p:attrNameLst>
                                      </p:cBhvr>
                                      <p:to>
                                        <p:strVal val="hidden"/>
                                      </p:to>
                                    </p:set>
                                  </p:childTnLst>
                                </p:cTn>
                              </p:par>
                            </p:childTnLst>
                          </p:cTn>
                        </p:par>
                        <p:par>
                          <p:cTn id="61" fill="hold">
                            <p:stCondLst>
                              <p:cond delay="900"/>
                            </p:stCondLst>
                            <p:childTnLst>
                              <p:par>
                                <p:cTn id="62" presetID="53" presetClass="entr" presetSubtype="16"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 calcmode="lin" valueType="num">
                                      <p:cBhvr>
                                        <p:cTn id="64" dur="1000" fill="hold"/>
                                        <p:tgtEl>
                                          <p:spTgt spid="40"/>
                                        </p:tgtEl>
                                        <p:attrNameLst>
                                          <p:attrName>ppt_w</p:attrName>
                                        </p:attrNameLst>
                                      </p:cBhvr>
                                      <p:tavLst>
                                        <p:tav tm="0">
                                          <p:val>
                                            <p:fltVal val="0"/>
                                          </p:val>
                                        </p:tav>
                                        <p:tav tm="100000">
                                          <p:val>
                                            <p:strVal val="#ppt_w"/>
                                          </p:val>
                                        </p:tav>
                                      </p:tavLst>
                                    </p:anim>
                                    <p:anim calcmode="lin" valueType="num">
                                      <p:cBhvr>
                                        <p:cTn id="65" dur="1000" fill="hold"/>
                                        <p:tgtEl>
                                          <p:spTgt spid="40"/>
                                        </p:tgtEl>
                                        <p:attrNameLst>
                                          <p:attrName>ppt_h</p:attrName>
                                        </p:attrNameLst>
                                      </p:cBhvr>
                                      <p:tavLst>
                                        <p:tav tm="0">
                                          <p:val>
                                            <p:fltVal val="0"/>
                                          </p:val>
                                        </p:tav>
                                        <p:tav tm="100000">
                                          <p:val>
                                            <p:strVal val="#ppt_h"/>
                                          </p:val>
                                        </p:tav>
                                      </p:tavLst>
                                    </p:anim>
                                    <p:animEffect transition="in" filter="fade">
                                      <p:cBhvr>
                                        <p:cTn id="66" dur="1000"/>
                                        <p:tgtEl>
                                          <p:spTgt spid="40"/>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1000" fill="hold"/>
                                        <p:tgtEl>
                                          <p:spTgt spid="42"/>
                                        </p:tgtEl>
                                        <p:attrNameLst>
                                          <p:attrName>ppt_w</p:attrName>
                                        </p:attrNameLst>
                                      </p:cBhvr>
                                      <p:tavLst>
                                        <p:tav tm="0">
                                          <p:val>
                                            <p:fltVal val="0"/>
                                          </p:val>
                                        </p:tav>
                                        <p:tav tm="100000">
                                          <p:val>
                                            <p:strVal val="#ppt_w"/>
                                          </p:val>
                                        </p:tav>
                                      </p:tavLst>
                                    </p:anim>
                                    <p:anim calcmode="lin" valueType="num">
                                      <p:cBhvr>
                                        <p:cTn id="70" dur="1000" fill="hold"/>
                                        <p:tgtEl>
                                          <p:spTgt spid="42"/>
                                        </p:tgtEl>
                                        <p:attrNameLst>
                                          <p:attrName>ppt_h</p:attrName>
                                        </p:attrNameLst>
                                      </p:cBhvr>
                                      <p:tavLst>
                                        <p:tav tm="0">
                                          <p:val>
                                            <p:fltVal val="0"/>
                                          </p:val>
                                        </p:tav>
                                        <p:tav tm="100000">
                                          <p:val>
                                            <p:strVal val="#ppt_h"/>
                                          </p:val>
                                        </p:tav>
                                      </p:tavLst>
                                    </p:anim>
                                    <p:animEffect transition="in" filter="fade">
                                      <p:cBhvr>
                                        <p:cTn id="71" dur="1000"/>
                                        <p:tgtEl>
                                          <p:spTgt spid="42"/>
                                        </p:tgtEl>
                                      </p:cBhvr>
                                    </p:animEffect>
                                  </p:childTnLst>
                                </p:cTn>
                              </p:par>
                            </p:childTnLst>
                          </p:cTn>
                        </p:par>
                        <p:par>
                          <p:cTn id="72" fill="hold">
                            <p:stCondLst>
                              <p:cond delay="1900"/>
                            </p:stCondLst>
                            <p:childTnLst>
                              <p:par>
                                <p:cTn id="73" presetID="49" presetClass="entr" presetSubtype="0" decel="10000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p:cTn id="75" dur="1000" fill="hold"/>
                                        <p:tgtEl>
                                          <p:spTgt spid="31"/>
                                        </p:tgtEl>
                                        <p:attrNameLst>
                                          <p:attrName>ppt_w</p:attrName>
                                        </p:attrNameLst>
                                      </p:cBhvr>
                                      <p:tavLst>
                                        <p:tav tm="0">
                                          <p:val>
                                            <p:fltVal val="0"/>
                                          </p:val>
                                        </p:tav>
                                        <p:tav tm="100000">
                                          <p:val>
                                            <p:strVal val="#ppt_w"/>
                                          </p:val>
                                        </p:tav>
                                      </p:tavLst>
                                    </p:anim>
                                    <p:anim calcmode="lin" valueType="num">
                                      <p:cBhvr>
                                        <p:cTn id="76" dur="1000" fill="hold"/>
                                        <p:tgtEl>
                                          <p:spTgt spid="31"/>
                                        </p:tgtEl>
                                        <p:attrNameLst>
                                          <p:attrName>ppt_h</p:attrName>
                                        </p:attrNameLst>
                                      </p:cBhvr>
                                      <p:tavLst>
                                        <p:tav tm="0">
                                          <p:val>
                                            <p:fltVal val="0"/>
                                          </p:val>
                                        </p:tav>
                                        <p:tav tm="100000">
                                          <p:val>
                                            <p:strVal val="#ppt_h"/>
                                          </p:val>
                                        </p:tav>
                                      </p:tavLst>
                                    </p:anim>
                                    <p:anim calcmode="lin" valueType="num">
                                      <p:cBhvr>
                                        <p:cTn id="77" dur="1000" fill="hold"/>
                                        <p:tgtEl>
                                          <p:spTgt spid="31"/>
                                        </p:tgtEl>
                                        <p:attrNameLst>
                                          <p:attrName>style.rotation</p:attrName>
                                        </p:attrNameLst>
                                      </p:cBhvr>
                                      <p:tavLst>
                                        <p:tav tm="0">
                                          <p:val>
                                            <p:fltVal val="360"/>
                                          </p:val>
                                        </p:tav>
                                        <p:tav tm="100000">
                                          <p:val>
                                            <p:fltVal val="0"/>
                                          </p:val>
                                        </p:tav>
                                      </p:tavLst>
                                    </p:anim>
                                    <p:animEffect transition="in" filter="fade">
                                      <p:cBhvr>
                                        <p:cTn id="78" dur="1000"/>
                                        <p:tgtEl>
                                          <p:spTgt spid="31"/>
                                        </p:tgtEl>
                                      </p:cBhvr>
                                    </p:animEffect>
                                  </p:childTnLst>
                                </p:cTn>
                              </p:par>
                              <p:par>
                                <p:cTn id="79" presetID="2" presetClass="entr" presetSubtype="8" fill="hold" nodeType="withEffect">
                                  <p:stCondLst>
                                    <p:cond delay="750"/>
                                  </p:stCondLst>
                                  <p:childTnLst>
                                    <p:set>
                                      <p:cBhvr>
                                        <p:cTn id="80" dur="1" fill="hold">
                                          <p:stCondLst>
                                            <p:cond delay="0"/>
                                          </p:stCondLst>
                                        </p:cTn>
                                        <p:tgtEl>
                                          <p:spTgt spid="28"/>
                                        </p:tgtEl>
                                        <p:attrNameLst>
                                          <p:attrName>style.visibility</p:attrName>
                                        </p:attrNameLst>
                                      </p:cBhvr>
                                      <p:to>
                                        <p:strVal val="visible"/>
                                      </p:to>
                                    </p:set>
                                    <p:anim calcmode="lin" valueType="num">
                                      <p:cBhvr additive="base">
                                        <p:cTn id="81" dur="500" fill="hold"/>
                                        <p:tgtEl>
                                          <p:spTgt spid="28"/>
                                        </p:tgtEl>
                                        <p:attrNameLst>
                                          <p:attrName>ppt_x</p:attrName>
                                        </p:attrNameLst>
                                      </p:cBhvr>
                                      <p:tavLst>
                                        <p:tav tm="0">
                                          <p:val>
                                            <p:strVal val="0-#ppt_w/2"/>
                                          </p:val>
                                        </p:tav>
                                        <p:tav tm="100000">
                                          <p:val>
                                            <p:strVal val="#ppt_x"/>
                                          </p:val>
                                        </p:tav>
                                      </p:tavLst>
                                    </p:anim>
                                    <p:anim calcmode="lin" valueType="num">
                                      <p:cBhvr additive="base">
                                        <p:cTn id="82" dur="500" fill="hold"/>
                                        <p:tgtEl>
                                          <p:spTgt spid="28"/>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750"/>
                                  </p:stCondLst>
                                  <p:childTnLst>
                                    <p:set>
                                      <p:cBhvr>
                                        <p:cTn id="84" dur="1" fill="hold">
                                          <p:stCondLst>
                                            <p:cond delay="0"/>
                                          </p:stCondLst>
                                        </p:cTn>
                                        <p:tgtEl>
                                          <p:spTgt spid="29"/>
                                        </p:tgtEl>
                                        <p:attrNameLst>
                                          <p:attrName>style.visibility</p:attrName>
                                        </p:attrNameLst>
                                      </p:cBhvr>
                                      <p:to>
                                        <p:strVal val="visible"/>
                                      </p:to>
                                    </p:set>
                                    <p:anim calcmode="lin" valueType="num">
                                      <p:cBhvr additive="base">
                                        <p:cTn id="85" dur="500" fill="hold"/>
                                        <p:tgtEl>
                                          <p:spTgt spid="29"/>
                                        </p:tgtEl>
                                        <p:attrNameLst>
                                          <p:attrName>ppt_x</p:attrName>
                                        </p:attrNameLst>
                                      </p:cBhvr>
                                      <p:tavLst>
                                        <p:tav tm="0">
                                          <p:val>
                                            <p:strVal val="1+#ppt_w/2"/>
                                          </p:val>
                                        </p:tav>
                                        <p:tav tm="100000">
                                          <p:val>
                                            <p:strVal val="#ppt_x"/>
                                          </p:val>
                                        </p:tav>
                                      </p:tavLst>
                                    </p:anim>
                                    <p:anim calcmode="lin" valueType="num">
                                      <p:cBhvr additive="base">
                                        <p:cTn id="86" dur="500" fill="hold"/>
                                        <p:tgtEl>
                                          <p:spTgt spid="29"/>
                                        </p:tgtEl>
                                        <p:attrNameLst>
                                          <p:attrName>ppt_y</p:attrName>
                                        </p:attrNameLst>
                                      </p:cBhvr>
                                      <p:tavLst>
                                        <p:tav tm="0">
                                          <p:val>
                                            <p:strVal val="#ppt_y"/>
                                          </p:val>
                                        </p:tav>
                                        <p:tav tm="100000">
                                          <p:val>
                                            <p:strVal val="#ppt_y"/>
                                          </p:val>
                                        </p:tav>
                                      </p:tavLst>
                                    </p:anim>
                                  </p:childTnLst>
                                </p:cTn>
                              </p:par>
                            </p:childTnLst>
                          </p:cTn>
                        </p:par>
                        <p:par>
                          <p:cTn id="87" fill="hold">
                            <p:stCondLst>
                              <p:cond delay="3150"/>
                            </p:stCondLst>
                            <p:childTnLst>
                              <p:par>
                                <p:cTn id="88" presetID="22" presetClass="entr" presetSubtype="8"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wipe(left)">
                                      <p:cBhvr>
                                        <p:cTn id="90" dur="500"/>
                                        <p:tgtEl>
                                          <p:spTgt spid="27"/>
                                        </p:tgtEl>
                                      </p:cBhvr>
                                    </p:animEffect>
                                  </p:childTnLst>
                                </p:cTn>
                              </p:par>
                            </p:childTnLst>
                          </p:cTn>
                        </p:par>
                        <p:par>
                          <p:cTn id="91" fill="hold">
                            <p:stCondLst>
                              <p:cond delay="3650"/>
                            </p:stCondLst>
                            <p:childTnLst>
                              <p:par>
                                <p:cTn id="92" presetID="22" presetClass="entr" presetSubtype="8"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wipe(left)">
                                      <p:cBhvr>
                                        <p:cTn id="94" dur="500"/>
                                        <p:tgtEl>
                                          <p:spTgt spid="30"/>
                                        </p:tgtEl>
                                      </p:cBhvr>
                                    </p:animEffect>
                                  </p:childTnLst>
                                </p:cTn>
                              </p:par>
                              <p:par>
                                <p:cTn id="95" presetID="2" presetClass="entr" presetSubtype="2" fill="hold" nodeType="with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additive="base">
                                        <p:cTn id="97" dur="500" fill="hold"/>
                                        <p:tgtEl>
                                          <p:spTgt spid="17"/>
                                        </p:tgtEl>
                                        <p:attrNameLst>
                                          <p:attrName>ppt_x</p:attrName>
                                        </p:attrNameLst>
                                      </p:cBhvr>
                                      <p:tavLst>
                                        <p:tav tm="0">
                                          <p:val>
                                            <p:strVal val="1+#ppt_w/2"/>
                                          </p:val>
                                        </p:tav>
                                        <p:tav tm="100000">
                                          <p:val>
                                            <p:strVal val="#ppt_x"/>
                                          </p:val>
                                        </p:tav>
                                      </p:tavLst>
                                    </p:anim>
                                    <p:anim calcmode="lin" valueType="num">
                                      <p:cBhvr additive="base">
                                        <p:cTn id="9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P spid="31" grpId="0"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5853A7B8-2375-49BA-8328-BA9481541C8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OBpqU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4GmpSEhV4GUpAwAAhgwAACcAAAB1bml2ZXJzYWwvZmxhc2hfcHVibGlzaGluZ19zZXR0aW5ncy54bWzVV9tu2jAYvucpLE+9LGk7ehhKqKYCWrUWUGFbe1WZ2BCrjp3FNpRe7Wn2YHuS/Y6Bgtp16QFpE0LE/+H7z39MeHybCjRhueZKRni3uoMRk7GiXI4j/GXQ3j7CSBsiKRFKsghLhdFxoxJmdii4TvrMGBDVCGCkrmcmwokxWT0IptNplessd1wlrAF8XY1VGmQ500walgeZIDP4MbOMaTxHKAEA31TJuVqjUkEo9EjnilrBEKfgueQuKCLagugEB15sSOKbca6spCdKqBzl42GE3+0duM9CxkM1ecqky4luANGRTZ1Qyp0XRPT5HUMJ4+ME3D2sYTTl1CQR3qs5FJAOHqIU2D504lBOFORAmjl8ygyhxBB/9PYMuzV6QfAkOpMk5fEAOMjFH+Hm4PrTVa91cXba+Xw96HbPBqc970ShE6zjhMG6oRAcUjaP2dJOSIwhcQJ+g86ICM3CYJW0EBspueacO6OhEpD7QgvaKB0y2iEpW6lG/4bLNkjuYjSCQMQswh9zTgRG3BDB46WytkNtuCmq3l6VRIAF7cnQeR/fm/fZiROSa7bq1oKjXc7jxjdlBUUzZZHgNwwZhSB+m8JTwtBqcdAoV2lBhfYxSAsOFiecTRk9LnI6B/yToSswkVrQhF7NBDPewnfL79CQjVQOuIxMoLOBzrXHrz4LOCNa34OShY9b/bPTZuv6tNNsXW65AAmdEBk/ExwKztLMbASfzJBUZqEH6YiJ1awoCuW04JWJrfryMmieWuHL/NbFWIHeYEk2Y+U5hfmrB6XNJmRSDKIbrgIaRpBDSTwmMGJYF1xaVhYwJhIpKWaIxLDWtBvrCVdWA8UPsIfWL/fQ6yMui9MYVhtYzCnLS0Hu7O69r+0fHB59qFeDXz9+bj+pNF/4PUGcOb/xT55c+cu1/3AbhoHb0o8vbZPbf3Nn9y5aX8vktdO6HJQqaatfCq5bRqr7uYzUhX/J9FZeMKVcgKU09kMGa0nwlBtG37LFXtAmr3q3+x7bTJtsMObXjMZ/E7I/La+Ja/fCMHj04uo4KZc8hUS4lbi87Tb2aztw03yUVakA2vp/h0blN1BLAwQUAAIACADgaalIyxrbhK8CAABVCgAAIQAAAHVuaXZlcnNhbC9mbGFzaF9za2luX3NldHRpbmdzLnhtbJVWUU/bMBB+36+ounfCpg02yVSC0klIbKCBeHeSa2LVsSP7UtZ/P9uxid02NNRCqr/7vvP5fHeF6A0Ti0+zGSkkl+oJEJmotEUCNmPl1TzvEKU4K6RAEHgmpGoony8+/3IfkjnmKZXcgpqqWdMChmMu3WeKxJ/x/dKuMUEhm5aK3b2s5FlOi02lZCfKk6HVuxYUZ2JjmOc/L5er0QM403iH0CQxrX7YNU3SKtAabEgXK7tOqjjNgYeTzt1nomY46v3b78m2TDN0susvdo3JWlpBmuSvF3aN84Xx/mEBwj88eYWW0x2oDzmXbdd+pEZaJSub0FTz/iO+abikpWk/I7g9t+ukwF7IHnTyFXx6vt3aFZH817jviW1XJfmjzeveQLCPnnNYoOqAZGHX23QtXx86NP0BizXl2hBiaCA9mqAfaaeDmxQbeH/hlYky9uWRgfIiedfAsg84cpfiA3+5vHGzInb6hkURKth6MApxAAfmH5PXA2YEDswnzkp4EHx3GMG+qReFR76h/jnfz7+xgqBmW3pr2AWrPenetq6OQvVA4DSyhIW24TyzBuy7kcxhfUjZQUxE0C2rKDIpfltevnOX0STbM/haO15ZBBlyOFZwLkYzpuN0uX1aj96aFmT/szBcrt/P0EzxqzlFpEXdmJ8lPZ95nWkTk5h5dlxh56Shg7oTaxlp3NljooaqDahnKfnUY4RE0FPdy765xugki3JAsuNZJt7JsfSLrslBrcyrMdAhyynYE2tW1dz84QuDVyj3FCPWXoq18Scoe6vLCPBFAFQVdajaftNbmo4j47CF0PwR4K48djeiTZWOFdw13sMa45LzyKSa9LNiqJV0hkT4Ef6LCStxvGeZUPZIc+1ulnR+GMNDLMlgDuPMFl88ydze11Li2NgPM2hA++/kf1BLAwQUAAIACADgaalIzYCQx/4CAACXCwAAJgAAAHVuaXZlcnNhbC9odG1sX3B1Ymxpc2hpbmdfc2V0dGluZ3MueG1szZZvTxoxGMDf8ymaLr6UU+fUkTvMIhiJToiwTV+Zci1cY6+9tT3wfLVPsw+2T7KnV0CIjp1GloUQ6NM+v+df+7Th8X0q0IRpw5WM8G59ByMmY0W5HEf4y+B0+wgjY4mkRCjJIiwVRsfNWpjlQ8FN0mfWwlKDACNNI7MRTqzNGkEwnU7r3GTazSqRW+CbeqzSINPMMGmZDjJBCvixRcYMnhEqAOCbKjlTa9ZqCIWe9FnRXDDEKXguuQuKiDObChz4VUMS3421yiU9UUJppMfDCL/bO3Cf+RpPavGUSZcS0wShE9sGoZQ7J4jo8weGEsbHCXh7uI/RlFObRHhv31FgdfCUUrJ95MRRThSkQNoZPmWWUGKJH3p7lt1bMxd4ES0kSXk8gBnkwo9wa3B7dtNrX110Ls9vB93uxaDT806UOsEqJwxWDYXgkMp1zBZ2QmItiRPwG3RGRBgWBsui+bKRkivOuTEaKgGpL7UwGoGnoojwJ82JwIhbIni8mLVEj5k95QJicLq79ZG0+BHo440Tog1bNjSfMS6LcfObygVFhcqR4HcMWYUgojyFfwlDy+lGI63SUiqIscgIThmacDZl9LjM0gz4J0M3YCLNQRM2XyaY9Ra+5/wBDdlIaeAyMoGtCnJuPL/+InBGjHmEkrmPW/2LTqt927lsta+3XICEToiMXwiHErI0sxvhkwJJZed6kI6Y5IaVRaGclnNVYqu/vgyGp7nwZX7rYiyhN1iSzVh5SWH+6kFlswmZlAfRHa4SDUeQQ0k8EyZiOO5c5qwqMCYSKSkKRGJoVMYd6wlXuQGJP8AebV7voddHXJajMdwcYFFTpishd3b33u9/ODg8+tioB79+/NxeqzRr4T1BnDnfw0/WNvFFI3/aDcPA9c7n27DV+b/qwr2r9tcqmbpsXw8qFandr4TrVlnVPa+y6spfG72lK6OSC9Bmxv7YQKMRPOWW0bfcNK8o/Pr712+LNyr8BqNYu33/3yD8aPHcWnlfhcGzD8AayFcf083ab1BLAwQUAAIACADgaalI/uPM1ZABAAAfBgAAHwAAAHVuaXZlcnNhbC9odG1sX3NraW5fc2V0dGluZ3MuanONlMFOAjEQhu88xaZeDUGjoN6MYGLCwURuxkN3GZYN3bZpuytIeHe3RaDtzgqdC/35+k9nNp1tL2kWyUjylGzdb7d/D/dOA6sZVcF1qLMOvbQ60ayYw6wogRUcSITUh6NHeXciMGPCnWm6+bC22vMjwv6zoEz7uEQsFKJp7HCNgN+ItsYO/xzFnlfXviav0WlljOD9THAD3PS5UCV1DLl6dcsvMYJFDeoMuqAZBKYjt7rIk+P9yIbPZaKUlG+mIhf9lGarXImKz7vyLzcSVPPJV3tg8Dh6mQR2rNDmzUAZJ5482OgmpQKt4S/vcGIDhRlNgXm+A7f+QQPjdkERXRe6MAf6+caGT0uaQ6tLt0MbIcYbr0s5A2vTdT3J6AbUJVZCVvKCDyiVyG1HWmi750eUCToveL7nxgMbKGcva227uncq9G5sgwRPSERPaIk9v7JrdsSgRkATjKVDXh3lnWJ2DBM5kkMgGjatanyOmHiO2P1nQqgxNFuWzXhohmPTBqpWoGZCsOb2X+fuGefq7X4BUEsDBBQAAgAIAOBpqU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OBpqUgDfdX6dAAAAH0AAAAcAAAAdW5pdmVyc2FsL2xvY2FsX3NldHRpbmdzLnhtbA3MMQ7CMAxA0b2nsDzBUCgbQ9NubKBKlANYiUGRErtKLERvT7Y/PP1x/uUEXy41qji8nAYEFq8hysfha731V4RqJIGSCjsURZinbkzqKT3ZrMEKW6Kdy8q5hfGDcpNL4cpiZO0MB6/bfoQe7m39jhzwPHV/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OBpqUjA9r0GwggAABI+AAApAAAAdW5pdmVyc2FsL3NraW5fY3VzdG9taXphdGlvbl9zZXR0aW5ncy54bWztG2tv4sr1+/0VI6or3UpVeJhXKpbK2ENiLTFc7CS7rSpk8ASs2B6uPbDLFR/6a/rD+kt6ZmwHmwCxk60qtcZJFJ85rzmveZykFz47vrIJGfWc3y3mUN8gjDn+Muz/hFBvQV0aTAISEhZWD5BHx7fpN81/ohwG0JBZvm0FtsJHw34NDcUHdTtyV+3CW3PQbKBOEzdwF6m4pcDYtaReSwqMqY260qsesYj4BmRBfHaaa6+aGX1NoPkhCZjm2+R7X8pip4eyM7gJLNsBvLDfbvJnn0jdq03+oGa91WnhfUOWJKmNlJZaV2v7Tue6I9cRrjVbNWk/6DakhoTqrVb9ur2vdxotCd6G123g0sTXbdTsNJsNdd/ADaBGsjxQG8q+I13X6zJIw91rZT8cDjq1GqrX61JT3bfa0nBQQ4AtAQ9Z6nIDSqo0kNp7eSDXuxIaKsPBsLnHKm4rLdRt4Hattm8OBlKtdjDuYXZpcx2guaeTmPMNhiddcHKUx1b1RHD1FpsgAGSTeGvXYgTNrZDolkc+VURc+kxELfplQde7P1biIBUBnZAkumWhERDAPjDrGw5ACVLoJghJzKxXFUMJnlAunR1pOHLsT5X5hjHqXy2oz0CvK58GnuVW+n+IAiieXh5KuiVBEbona0EO4jrik5cslgVBDc8logX11pa/G9ElvZpbi+dlQDe+nUvN1W5NAtfxnwG7dt1R8EVBrhMyjREvox/u8ic/2RqCIyRcvTbmTy5K15oTN5FYE58CdAeRb1vkiHTrhA4TpHKdP5dI19aSZB3QlflzmcYHKVmvdfjzNhEj3xmgS7wGNC6iu9aOBFkhUc28SEXXm3XReFoHdMmNnaV729EvdC6FEuQvuYY1/uQi4hPkAnN5KTabmL96hBi/HteSngdSwLnp4hKDBMvJYKaM7yay/nU2Gt+MZwPtptJXoqxEPC1/abS73+utNlSumC4nJ+NOHo2yvJBg1qrl46Wb0/FoBgzxaKbjL2alz38WJh3fmyNNx5V+/EthBpMpfqj0+c88pPfTKdbNmTHSVDzTjJk+NoVdRtjEaqX/lW7QytoSxCjaOuQbYiuCoDw7AUGh69higJdsx9+QHPLU8Z2s6bMpNsypppjaWK/0DRoEuz8JztaGrSB4VlaIbCe05i6xhVgIETG+Ti938MVWDmBSz3L8qzzSp/Kjpt/MzPF4ZMywriaQSh/7NlIDi0sqzmgqG3gKPAJYl4P3kc9E9AkOSHbdwkxutZvbEXybXJFbZ7ly4Zu9Q5sJBpdMiJ+DEAIHTyHqDONxPFW5DUEgstDaCsNvNLAzQZN2XQ7emq6MITQVM8Xf5GwS3uB4x19A6JAFy8HvDhuGfINng/EXiHHIzXFBovFnSMnPBYm+YgNyCBs5yHT5QbuReUbwNEwSJMnBhcXj3d0ha7EAOm7NrUM3IUC4hSFNRDaGV4UlGfjXe3CkJo/OZHvEGIwt3pbOloAqgQ3LXA5ZUIYUrPLo+vVe++tsKGsjrM4g3NTx48wUVZIL9awd8ilDlr21/AVscMnC2kAm7GDMdmwxxj0vVPht4/yOLBbXn5/j0qWr+MvP71ApU/BOaAYbZhAG25Q1e0s6N1s8g3cqwmP9rBZ5DPBuFQwF6/JUG/8YF4WOt3GjKv0jHPWiXFFnvanHx+2V323/AWWMqAQPNKhoA4cWIsKwEvMlBxZPtxChpg9BXHzyhILPj6mFGOjjmIdO0QfYPIDlMoo8gEWLsXjEA0MzYbP1SOb89JGDWORq5LXT/uZnRJfAKf0lVefkicJ+ySXWNtrIwNol3J/Hy6mtUmZpMTVzBIrrwHMZBRVwdR2Pn6Hysb2/w4kpotUgM59HunFtkd2u8yxWBLDzxiOv92FPAfUE1LXCJK6jRekvH1QkmuI0kjsptoF4SdDcvkrl54c8ZmB5qtzOFFlXMD9R8Hx289NBdnCbjExjNpIHnAOkiWexxQpW4Sd+zsvPKzoRqHgoA7948gaxgsXqX//4Z342R/pEUBRD/1yUDyQ/r5r4hd/fdMpI+PccfEx5kCUVLzkJ4wNVQpr/fGVqEKA/5MhiRcuSRz1+xZVLNKRA7EbZNGXl9g6yxBBJQTcB7AULMrmTp5+h8Im9fqV/ZwXPUDhNSt2ijITleWyywjocjrgb5jo+KUj+4ZWIT97UJjNZVcXZH3LUdRbP0fJrwwEmvuZDLl0W4afcyjpU5yOWxHZYcZ5icUuqFpSE6P1QELYn17oXwOFCxbWghrPM/YzPAupO+M3W66tcQOAXcRDGfRbwI33ylsYIV/Rb7LsYKw05xpyAChO+V+w/WW4YIx+Ax+hTnjt2GjeGHCM+UBfWBSWaTho/O3BMpigDcfWbpniBvdIdzlnx0GGiKeAxvk6+s1f4KeAxvsEXlTEc7F7rdDyUJk3u4wZWkIannBczOuE9QCK+qFOxislbFoerMOIXs2FqJjEgi+lRm/TF6mg6HokTmsPSGlfPqNzzXzYwd5xmvhPzDnnjITNwCODq5QjuMYe55Hx4i3lAEqZtLd5/KmTGXtRAODZGBEVstyafKnAUsRYrXuvDCop5fKpwc0ZNmnN066Si8YKWohTaXCb1REUXBb2QSJ/X8WKiaJTvl4l61Vd26lUveagXsz3vQH/jzUmAIQYcqHOxh7LANPoquQx7EHvSI7ozo2kGbAW8fTglJZmQAmQCS2yskmyJXtLjsLtkjku2xI1xUoCUcS7PvxdCdlwObpmNyBNLh3cMKZwFcbE7xGK2CKbgZ6nEmSxT+LMjBZOOWfNQzP5EtUrWn5SwE0tSUqh5vKdrNGVHbq+ekAW458zfq6ZXWihSJzqtF9uvJ1q5Zfe17L6W3dey+1p2X8vua9l9LbuvZfe17L6W3dey+1p2X8vua9l9LbuvZfe17L6W3dey+1p2X/9fu6+X77qP2q+py/sf3X09sC6brxd8V/Zey95r2Xste6//s73Xi38N9N9rvR7DgBT4nf23738DUEsDBBQAAgAIAOBpqUgef5MYTQ0AAN4hAAAXAAAAdW5pdmVyc2FsL3VuaXZlcnNhbC5wbmftmvtfktm6wMmu08VLs8syk1I+uXe7dHI2al5gvMvMZGlZagrtoXLGC14QvII1NZnjXWe8ZEhmk5IpmSkKirXbwRihU6EoiDaRoCAwRqiAwHmZmX3O55zzL/DDu953re9a633Ws57nWc8Pq/hERNi2zQ6bQSDQNkR4cBQItA4BAq1N27QBaNlPuzoHvNZgo8ICQZ0jjvNAZV1iwLEAEKirYsvqP9cD9Y/Sw2OxIJD1U/Ozhp3Wdh4Yh0UEB5zKQSpEQyUpGgN7UQ/+t+2RH/c/Oddcts9ze+WWuw+6uuz6d06Hbt1e+ZdA28CfD0d9d84Fj3DdEJDiPvF11aXvQvoSDiL2hNfgmdRlib5fu9CvIoEZvnnLC+K1NhdJ2JEXNz/9lH901B+7xLrosKwUCQf0SkbjWRqGlPN+2HUNINlp9D8qZOCxAEkGvHqqH9uasAtoPNdxr6g0YzsCpn1Xgw8FGi71tLtlbkcwtZJGvHnNl+S3dT+X6awjvOyA2ht6GyxTLOE2KoL/m2GsgM/HOJdq4AW6Gm6u2Tp/BJSfXYeYm/ZbgAVYgAVYgAVYgAVYgAVYgAVYgAVYgAVYgAVYgAX8b5DRGf7+w+vjaUiidparENK80oYMSxJR9gxhjie+xz5T0e2URnMCOt6fGbARKuDIHZoVzt+pA5m/EDHcs5zSWYaQeVC2CMbCTW/C37/4dDRlOldKWnoCuy9bHBcrxzeCQJc0ecp+qZMApUQFK6TjdJzcrz23UwBbhcmOihINNrh0SK5m7Ixw48qDdraoYzSkTKi6e5jwfti1sdErDZZu6DhL81QNmYzFvtlKv09IYorV0V7D2bRBXJJgdYBXoH4U65+IZiaSCUu8RxkG5qg8llrF6atIUBvmjxcK6E32UL6es0L+oeUZCDTxEzGWyfrMY8CokyvyRpOaMJPQNunSQ5vr3t7V8WNW0RWMs+SSNhLXoUc8eQylk6NMusc4zYRMJ9jvPlOg5g7PZsLKW3oJz6oEkmzV9CD484PBpdLbU4xs1YvH0ZyxC4fPqsu+0dDbfjvxmjWqfkhSQjN3L3elMuP4dIMDlIBUPnTUb3pETw0rWQP6pB11Z1AraVRI2dD5ccL44e4DGkeUxP2YTTlEdIV+kK45ShVQ7pPG6PdJI5imWMW5bN8HuHePB9BxtJ5RRUZGj0j65kQY5NQuCrluf/O3Mf5nNNjBWhbW05lTT0XaiHtOo2Ey8YzJmL0n7lo30kU6WBFXtKju1SaR2HJtTNU7obeVIsYsSjp0TKpXYsWCLDlMXhvbyPFzRkKOti5CFvZAk1zzp1/6l7ggmP6am4fIDAdcf+kZjdr7eUsgK8c/OmWX+ofFvDZQl9/BO8Z8ITZ/PPndwHIknC/P4he41L7gJ/SmiTc9Qjse3gB6PHZKem8O9mlnJM3YjWnooRAuc3zgxeGZAeiinkbP9hne6NCwileu9Y67LJY3MewQtU9uEZHXrnlIwKxUvFr1vW3iYKhbHlg/QpMvJgQvE/2uKZlrQH1IWbt9MsxmOIq27aLII/kUijE/bjrhPLy+bO84RpDSX+PTvld8w62ygEGXYtYVX/hkLjBot9pG7Lm87eNu5RInRIWe0dLlbl/8z4zjBbdfRfwxXXShpE+4ocgW4fb1wgP862u6zc9i1af2UbABWdLbb/pk0CNFFO1NCM6weqNhFOHRrmXzo597o8ITvDDJE/iI6lRqVck0m6kuBpwuHufOXPlKfzSDS1d8Aqi62x6Z0yyy1utGnIczF3wVznRNfxvBGbG+sjsCctJ3Wny14Wmm9EdxmyK+65yflya+1DaKWpeHPPhVWSUUGYQ7+tW/Br4UjTiCD375gnMo6FkKP/md33IklRPkxHm6ExG6NU6wlBaYPQP82YZtLPneph1z9gX9wvjC7UJtFKT/FgGTr40u+mcB9+J8TMWPG8d6ndDBVUc6/vXvXT1PYZ3k41M+Vs93qbFe34aW0ad27pPlqjrdATuic+2QS7mHhIHckDH0ND+NqG7kwo2LFTVswTG4XPdK5AUC8Z+GGKfSCNMonZpsKijUqQpN+pOvYfqFbm4RmNinFYNNfWr8cza4sMDkKZPmNkTRol/LMo+m1v0uIp7CjpJ7o7yc0B1hhmzz03qXv9ROlipiZHi5TjcFd+/Oako9Ev9uFeL8UXqWSN910mRrlMJNWlO28YrJ7UUdybyVMUM+9iHL2nRUYpndZhlWFis2CzIipKCsxj8sxtKsnsTcXQUk9OsnrrselCVEA47I2YVta0s/gvIidk2W3UCuoYR2qGNmNh+AspYmPGXGpCa1j0qLCN7+Zo6+LH6Qekja6O4rIqwFPcCMwk0F+snfbKGs8nyKtwfKy3l4QIwMEAORhD+sccHw6tMS59upTJ+GRNjnLbUdkc3nm7JRIs8GHGfBI7Rjpk95P9zjbjbLo2d6x+ehkDjWrS4CLZWhbuOH0o712iEutcinK572Hrmb/efqaJyVZE9ore+ceK5c118CmS1xZ3r3E69ecRDiP7Bf7sDa7g64q3cYgdFTPeS1kxec0KTRjxHPJ8rRxlnPQ+zvIRrBXO+w5x8azJjwZH1QPnxt3j75OMHN71SZoIFK0ni8DdurPfFaSloRDLtzclmKLLT1WvFcTQasxs6uFvVk8gztGOApDF4broN9Wn4mjHhzB6IWvdsndNe9I+AGD9/TkL+JPCdDIZNvXeHaYUkRfPVXycswsP9Pne3fiDweX/ldjaXzogutjDQQaLxDH5/T1s3ynp+bKAZfbgl9dsUHPLw6VpVBUCyMSlqCQ+MpnMXoRp3P83piG6bxd2uJrMi/n90hja06jxyNkkNnxlehjTdgx/cEV8eUE1oTgmkw0uZ9O4Ka8mQUrjtxsYSbrxrMfr4nbSCj0KlrHf7/qpU2Q2QYUnKuO6irIC7rtqJdiY52Ht8+8djEm+hpgZN/ySoYu6i1P2f9MrUmlvbCDcrKK1W38Qr5u4QXV5cH4lutviizq5eou7ai9Ug8hPLn9u0k6l6TMUyTQUW+WpnX3DR7xQbm3dAq6bhAF1oZ2/Ph1kJWJlP75w4svfrCvYe8zSYSLbTWeVT/sAhtmEXRJhPDCmHOs/eptxbahQeAOJqQVKqpr1hHyQiHUFy+TuINYB0dUFCH8h0IWQ8gXmpw9Xdsp/wUNWDkA9tcSDdotfOYLStUpWFidwixNFewosqYnFfuAc5qBkGP1wOuAu1V3MquOl8QfZe1aSOUThUeSst3DIhC5/7jeTNdcQSwo59Yq/XJM9mlFyAN/Iy2TVHC1t6Q3SiEgzzh8jdT+KOhwIqDaf54O8QBc1g4zoR1b93PmKLjktXzrYACjLrkzvqh1Vn3RpTxfV1KJFWlNGReVxpyanUbM3+QYXSx/Lo/nLeVTMxTj/iqHpHtliN9pcKvQhQf+H6coc9O+hpwhuuuGnWsZPagQ6k87DNvKib/j8DRM+Wk6WmkEx3XR71m+xwa8+s5JpPO8pNZCh7zQx8mZaZkQ0szcovmxlwv2815+E7Ez3HSfbGhlXmZQ6vvOR9r1Jk6FXGZwU0r1AvxrjeLUPYbvDvyhxxv58MxJ4s+jMGrRY9STQeylreBHmt+W1WP0sh2/E7hTvOhlv/rd/aC1K4K1aHqAnu6psH//c8ujYC927RahUdTZyNwCV6jJ6WuuYoevlN9RXtzidXN8UGU9ctBcEWz2fg7K+pQxH7Dzb6LInw9jnN/EogWAkwRoRhSoyKo8lvfhs3j73EymWeQuT+RKgDR1v9HNKeg3+O8expTe1Efm9FBTzWfMO26ZE+p4QZ3X/WXwdVyyv/7XV1iU64kUOran/Rnf2lTfqfIfNwdEPFTZY4QDkk2m4soEEmS5LdBrThVXVDBHlPNPf2c2WTkrSOIl4SL8S0YQyJwVH54W+LeKy/8a9X5qMLnNN8MuZRcSCwsohOREdSPaUYdfwjWI+aOvQxZEyGfdi9qU63Hq4Y5WS9VTlagB24zrMRfigJoSrMa+18QLl9xGY72T/mGPONhmguDC/w0vJM2wZUJ0zniMm4YmMBTXlKn64UzxvHQNUZpB206aca9yHtpfwVOiAObw3E6QcQkMAyrfTtx1uWYwUTocdpCHA871bGcu9cR0ZlUJqQdMrzZCPcudkrYOs8b6Pky++xjE295bcUinELnclaU+wEv7F5S1yx0kxkSl6TyRc4rs1AFVXsf/tqU87a4BlvD20IpcQ4iFd2RUHKTG5S9QLq8ghlz543v+nxJNJqQ/Nd7OB+W+xdAUjcbM2QHu6Zere2/HUYiv0uE6yclg8vT+fsqV2Vnhny0cRFcl0pguN9U5yvYAsxaNDqolBdex4ZUy98ussEzfrq5FtdCh5zT/LFHmN3mqwJJ2xHmPD4QYr58sKlqHVDuw0wN5HaTzM3pCafA/ZGJ1xQHzJl/vP1YGAbIVKmkTf9hXcN9WGmE71rz5QJBtD0lYzsiacBk1CtKzcOTo/3Pl+qr7rBEjGwvGkaUZG+eJqbEfMHB6OXZaFrbBTv9l5PKpWVzb0RIRHBn4Llv/wtQSwMEFAACAAgA4GmpSCsLwG1KAAAAawAAABsAAAB1bml2ZXJzYWwvdW5pdmVyc2FsLnBuZy54bWyzsa/IzVEoSy0qzszPs1Uy1DNQsrfj5bIpKEoty0wtV6gAihnpGUCAkkIlKrc8M6UkAyhkYG6MEMxIzUzPKLFVsjAwhQvqA80EAFBLAQIAABQAAgAIAOBpqUgOaiROYgQAAAURAAAdAAAAAAAAAAEAAAAAAAAAAAB1bml2ZXJzYWwvY29tbW9uX21lc3NhZ2VzLmxuZ1BLAQIAABQAAgAIAOBpqUhIVeBlKQMAAIYMAAAnAAAAAAAAAAEAAAAAAJ0EAAB1bml2ZXJzYWwvZmxhc2hfcHVibGlzaGluZ19zZXR0aW5ncy54bWxQSwECAAAUAAIACADgaalIyxrbhK8CAABVCgAAIQAAAAAAAAABAAAAAAALCAAAdW5pdmVyc2FsL2ZsYXNoX3NraW5fc2V0dGluZ3MueG1sUEsBAgAAFAACAAgA4GmpSM2AkMf+AgAAlwsAACYAAAAAAAAAAQAAAAAA+QoAAHVuaXZlcnNhbC9odG1sX3B1Ymxpc2hpbmdfc2V0dGluZ3MueG1sUEsBAgAAFAACAAgA4GmpSP7jzNWQAQAAHwYAAB8AAAAAAAAAAQAAAAAAOw4AAHVuaXZlcnNhbC9odG1sX3NraW5fc2V0dGluZ3MuanNQSwECAAAUAAIACADgaalIPTwv0cEAAADlAQAAGgAAAAAAAAABAAAAAAAIEAAAdW5pdmVyc2FsL2kxOG5fcHJlc2V0cy54bWxQSwECAAAUAAIACADgaalIA33V+nQAAAB9AAAAHAAAAAAAAAABAAAAAAABEQAAdW5pdmVyc2FsL2xvY2FsX3NldHRpbmdzLnhtbFBLAQIAABQAAgAIAESUV0cjtE77+wIAALAIAAAUAAAAAAAAAAEAAAAAAK8RAAB1bml2ZXJzYWwvcGxheWVyLnhtbFBLAQIAABQAAgAIAOBpqUjA9r0GwggAABI+AAApAAAAAAAAAAEAAAAAANwUAAB1bml2ZXJzYWwvc2tpbl9jdXN0b21pemF0aW9uX3NldHRpbmdzLnhtbFBLAQIAABQAAgAIAOBpqUgef5MYTQ0AAN4hAAAXAAAAAAAAAAAAAAAAAOUdAAB1bml2ZXJzYWwvdW5pdmVyc2FsLnBuZ1BLAQIAABQAAgAIAOBpqUgrC8BtSgAAAGsAAAAbAAAAAAAAAAEAAAAAAGcrAAB1bml2ZXJzYWwvdW5pdmVyc2FsLnBuZy54bWxQSwUGAAAAAAsACwBJAwAA6isAAAAA"/>
  <p:tag name="ISPRING_PRESENTATION_TITLE" val="52"/>
  <p:tag name="ISPRING_RESOURCE_PATHS_HASH_PRESENTER" val="bda19934c3e9698b1bfca67ecf123716bbb1f4e"/>
</p:tagLst>
</file>

<file path=ppt/theme/theme1.xml><?xml version="1.0" encoding="utf-8"?>
<a:theme xmlns:a="http://schemas.openxmlformats.org/drawingml/2006/main" name="第一PPT，www.1ppt.com">
  <a:themeElements>
    <a:clrScheme name="自定义 340">
      <a:dk1>
        <a:sysClr val="windowText" lastClr="000000"/>
      </a:dk1>
      <a:lt1>
        <a:sysClr val="window" lastClr="FFFFFF"/>
      </a:lt1>
      <a:dk2>
        <a:srgbClr val="1F497D"/>
      </a:dk2>
      <a:lt2>
        <a:srgbClr val="EEECE1"/>
      </a:lt2>
      <a:accent1>
        <a:srgbClr val="002060"/>
      </a:accent1>
      <a:accent2>
        <a:srgbClr val="002060"/>
      </a:accent2>
      <a:accent3>
        <a:srgbClr val="002060"/>
      </a:accent3>
      <a:accent4>
        <a:srgbClr val="002060"/>
      </a:accent4>
      <a:accent5>
        <a:srgbClr val="002060"/>
      </a:accent5>
      <a:accent6>
        <a:srgbClr val="00206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913</TotalTime>
  <Words>2636</Words>
  <Application>Microsoft Office PowerPoint</Application>
  <PresentationFormat>全屏显示(16:9)</PresentationFormat>
  <Paragraphs>248</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129</cp:revision>
  <dcterms:created xsi:type="dcterms:W3CDTF">2014-11-09T01:07:25Z</dcterms:created>
  <dcterms:modified xsi:type="dcterms:W3CDTF">2018-12-24T15:15:56Z</dcterms:modified>
  <cp:version>plus206</cp:version>
</cp:coreProperties>
</file>