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1" r:id="rId2"/>
  </p:sldMasterIdLst>
  <p:notesMasterIdLst>
    <p:notesMasterId r:id="rId31"/>
  </p:notesMasterIdLst>
  <p:sldIdLst>
    <p:sldId id="256" r:id="rId3"/>
    <p:sldId id="257" r:id="rId4"/>
    <p:sldId id="258" r:id="rId5"/>
    <p:sldId id="283" r:id="rId6"/>
    <p:sldId id="288" r:id="rId7"/>
    <p:sldId id="270" r:id="rId8"/>
    <p:sldId id="277" r:id="rId9"/>
    <p:sldId id="272" r:id="rId10"/>
    <p:sldId id="259" r:id="rId11"/>
    <p:sldId id="292" r:id="rId12"/>
    <p:sldId id="279" r:id="rId13"/>
    <p:sldId id="271" r:id="rId14"/>
    <p:sldId id="282" r:id="rId15"/>
    <p:sldId id="284" r:id="rId16"/>
    <p:sldId id="260" r:id="rId17"/>
    <p:sldId id="285" r:id="rId18"/>
    <p:sldId id="264" r:id="rId19"/>
    <p:sldId id="289" r:id="rId20"/>
    <p:sldId id="267" r:id="rId21"/>
    <p:sldId id="269" r:id="rId22"/>
    <p:sldId id="261" r:id="rId23"/>
    <p:sldId id="273" r:id="rId24"/>
    <p:sldId id="281" r:id="rId25"/>
    <p:sldId id="286" r:id="rId26"/>
    <p:sldId id="287" r:id="rId27"/>
    <p:sldId id="291" r:id="rId28"/>
    <p:sldId id="293" r:id="rId29"/>
    <p:sldId id="294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35D2-B7EF-4B03-A74C-660CBC5AF937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4BE9A-0224-44FE-A295-640B8D8AFB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3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113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459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210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06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441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451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28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31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297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3894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92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461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63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835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028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3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375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151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372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89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00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65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22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42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61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53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42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90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55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93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46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91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28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90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63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30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89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6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687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r>
              <a:rPr lang="en-US" altLang="zh-CN" sz="2699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699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95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315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1900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070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771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5693238" y="40122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96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7209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42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154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1828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3917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999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8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5779736" y="27766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97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704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5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5" r:id="rId20"/>
    <p:sldLayoutId id="2147483677" r:id="rId21"/>
    <p:sldLayoutId id="2147483679" r:id="rId22"/>
    <p:sldLayoutId id="2147483680" r:id="rId23"/>
    <p:sldLayoutId id="2147483681" r:id="rId24"/>
    <p:sldLayoutId id="2147483682" r:id="rId25"/>
    <p:sldLayoutId id="2147483683" r:id="rId26"/>
    <p:sldLayoutId id="2147483684" r:id="rId27"/>
    <p:sldLayoutId id="2147483685" r:id="rId28"/>
    <p:sldLayoutId id="2147483686" r:id="rId29"/>
    <p:sldLayoutId id="2147483687" r:id="rId30"/>
    <p:sldLayoutId id="2147483689" r:id="rId31"/>
    <p:sldLayoutId id="2147483690" r:id="rId3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6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703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838" y="1964918"/>
            <a:ext cx="4267915" cy="2414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60" y="3601946"/>
            <a:ext cx="9158460" cy="15414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92" y="1810032"/>
            <a:ext cx="2979794" cy="29835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931109" y="855770"/>
            <a:ext cx="5795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70C0"/>
                </a:solidFill>
                <a:latin typeface="+mn-ea"/>
              </a:rPr>
              <a:t>蓝色商业计划书</a:t>
            </a:r>
            <a:r>
              <a:rPr lang="en-US" altLang="zh-CN" sz="4000" b="1" dirty="0" smtClean="0">
                <a:solidFill>
                  <a:srgbClr val="0070C0"/>
                </a:solidFill>
                <a:latin typeface="+mn-ea"/>
              </a:rPr>
              <a:t>PPT</a:t>
            </a:r>
            <a:r>
              <a:rPr lang="zh-CN" altLang="en-US" sz="4000" b="1" dirty="0" smtClean="0">
                <a:solidFill>
                  <a:srgbClr val="0070C0"/>
                </a:solidFill>
                <a:latin typeface="+mn-ea"/>
              </a:rPr>
              <a:t>模板</a:t>
            </a:r>
            <a:endParaRPr lang="zh-CN" altLang="en-US" sz="4000" b="1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893713" y="1647852"/>
            <a:ext cx="3468914" cy="41384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893713" y="166846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适用于企业动态商务演示模板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65269" y="2246749"/>
            <a:ext cx="26773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+mn-ea"/>
              </a:rPr>
              <a:t>汇报人</a:t>
            </a:r>
            <a:r>
              <a:rPr lang="zh-CN" altLang="en-US" dirty="0" smtClean="0">
                <a:latin typeface="+mn-ea"/>
              </a:rPr>
              <a:t>：第一</a:t>
            </a:r>
            <a:r>
              <a:rPr lang="en-US" altLang="zh-CN" dirty="0" smtClean="0">
                <a:latin typeface="+mn-ea"/>
              </a:rPr>
              <a:t>PPT</a:t>
            </a:r>
            <a:r>
              <a:rPr lang="zh-CN" altLang="en-US" dirty="0" smtClean="0">
                <a:latin typeface="+mn-ea"/>
              </a:rPr>
              <a:t>   部门：</a:t>
            </a:r>
            <a:r>
              <a:rPr lang="en-US" altLang="zh-CN" dirty="0" smtClean="0">
                <a:latin typeface="+mn-ea"/>
              </a:rPr>
              <a:t>1PPT</a:t>
            </a:r>
            <a:endParaRPr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gray">
          <a:xfrm flipH="1">
            <a:off x="901505" y="991044"/>
            <a:ext cx="3702909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901505" y="2947362"/>
            <a:ext cx="3702909" cy="1837481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>
            <a:off x="4731391" y="2947362"/>
            <a:ext cx="3702909" cy="1837481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gray">
          <a:xfrm>
            <a:off x="4731391" y="991044"/>
            <a:ext cx="3702084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150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defTabSz="712313" eaLnBrk="0" hangingPunct="0"/>
            <a:r>
              <a:rPr lang="zh-CN" altLang="en-US" sz="1424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4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9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defTabSz="712313" eaLnBrk="0" hangingPunct="0"/>
            <a:r>
              <a:rPr lang="zh-CN" altLang="en-US" sz="1424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4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9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defTabSz="712313" eaLnBrk="0" hangingPunct="0"/>
            <a:r>
              <a:rPr lang="zh-CN" altLang="en-US" sz="1424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150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1247" tIns="40624" rIns="81247" bIns="40624" anchor="ctr"/>
          <a:lstStyle/>
          <a:p>
            <a:r>
              <a:rPr lang="zh-CN" altLang="en-US" sz="1424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de-DE" sz="1424" b="1" noProof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3798279" y="1998793"/>
            <a:ext cx="1721257" cy="1732959"/>
            <a:chOff x="2804400" y="1911431"/>
            <a:chExt cx="3535200" cy="3535200"/>
          </a:xfrm>
          <a:solidFill>
            <a:schemeClr val="accent1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de-DE" sz="1012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254066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466267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466267" y="2096459"/>
            <a:ext cx="234888" cy="443815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768084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68640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2366669" y="1093766"/>
            <a:ext cx="236149" cy="144650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1768084" y="1794261"/>
            <a:ext cx="234888" cy="746013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068640" y="1481944"/>
            <a:ext cx="236149" cy="1058328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2366669" y="1277108"/>
            <a:ext cx="236149" cy="1263166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3085220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385776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3687594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3989412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085220" y="2325321"/>
            <a:ext cx="234888" cy="214953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85776" y="1800580"/>
            <a:ext cx="236149" cy="73969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3687594" y="1277108"/>
            <a:ext cx="236149" cy="1263166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3989412" y="1985190"/>
            <a:ext cx="236149" cy="555084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4696598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4998416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5300231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5600788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5600788" y="1270784"/>
            <a:ext cx="236149" cy="1269488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5300231" y="1505971"/>
            <a:ext cx="234888" cy="1034304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4998416" y="1800580"/>
            <a:ext cx="234888" cy="73969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7" name="Freeform 29"/>
          <p:cNvSpPr>
            <a:spLocks/>
          </p:cNvSpPr>
          <p:nvPr/>
        </p:nvSpPr>
        <p:spPr bwMode="auto">
          <a:xfrm>
            <a:off x="4696598" y="2106575"/>
            <a:ext cx="236149" cy="433699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8" name="Freeform 30"/>
          <p:cNvSpPr>
            <a:spLocks/>
          </p:cNvSpPr>
          <p:nvPr/>
        </p:nvSpPr>
        <p:spPr bwMode="auto">
          <a:xfrm>
            <a:off x="6395111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9" name="Freeform 31"/>
          <p:cNvSpPr>
            <a:spLocks/>
          </p:cNvSpPr>
          <p:nvPr/>
        </p:nvSpPr>
        <p:spPr bwMode="auto">
          <a:xfrm>
            <a:off x="6693141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6994957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1" name="Freeform 33"/>
          <p:cNvSpPr>
            <a:spLocks/>
          </p:cNvSpPr>
          <p:nvPr/>
        </p:nvSpPr>
        <p:spPr bwMode="auto">
          <a:xfrm>
            <a:off x="7296774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7296774" y="1284694"/>
            <a:ext cx="234888" cy="1255580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3" name="Freeform 35"/>
          <p:cNvSpPr>
            <a:spLocks/>
          </p:cNvSpPr>
          <p:nvPr/>
        </p:nvSpPr>
        <p:spPr bwMode="auto">
          <a:xfrm>
            <a:off x="6994957" y="1394699"/>
            <a:ext cx="234888" cy="114557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6693141" y="2231751"/>
            <a:ext cx="236149" cy="308521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5" name="Freeform 37"/>
          <p:cNvSpPr>
            <a:spLocks/>
          </p:cNvSpPr>
          <p:nvPr/>
        </p:nvSpPr>
        <p:spPr bwMode="auto">
          <a:xfrm>
            <a:off x="6395111" y="1658964"/>
            <a:ext cx="236149" cy="881308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1728936" y="2781402"/>
            <a:ext cx="596058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870784" y="2920525"/>
            <a:ext cx="316152" cy="320584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3355051" y="2781402"/>
            <a:ext cx="598072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4973159" y="2781402"/>
            <a:ext cx="596058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6652412" y="2781402"/>
            <a:ext cx="596058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145449" y="2981011"/>
            <a:ext cx="247686" cy="199612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3482289" y="2932246"/>
            <a:ext cx="342332" cy="298405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823575" y="2937782"/>
            <a:ext cx="253729" cy="282274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4" name="TextBox 43"/>
          <p:cNvSpPr txBox="1"/>
          <p:nvPr/>
        </p:nvSpPr>
        <p:spPr>
          <a:xfrm>
            <a:off x="1255603" y="3770535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algn="just"/>
            <a:r>
              <a:rPr lang="zh-CN" altLang="en-US" sz="1124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13597" y="3465411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93139" y="3770535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algn="just"/>
            <a:r>
              <a:rPr lang="zh-CN" altLang="en-US" sz="1124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51132" y="3495632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08664" y="3770535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algn="just"/>
            <a:r>
              <a:rPr lang="zh-CN" altLang="en-US" sz="1124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66658" y="3495632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86971" y="3783632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algn="just"/>
            <a:r>
              <a:rPr lang="zh-CN" altLang="en-US" sz="1124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44965" y="3495632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3" name="文本框 2"/>
          <p:cNvSpPr txBox="1"/>
          <p:nvPr/>
        </p:nvSpPr>
        <p:spPr>
          <a:xfrm>
            <a:off x="1293226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86798580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5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5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5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65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15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65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75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5957" y="3209079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3749" y="2093959"/>
            <a:ext cx="1193420" cy="922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7913" y="3033755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429" y="2326872"/>
            <a:ext cx="1193420" cy="5075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4228" y="1654126"/>
            <a:ext cx="1943204" cy="2652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499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8595" y="1690397"/>
            <a:ext cx="1746805" cy="1746869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306" y="2642512"/>
            <a:ext cx="1380704" cy="138075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5592" y="2775982"/>
            <a:ext cx="1523907" cy="152306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769" y="1745410"/>
            <a:ext cx="1667814" cy="1667878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4597" y="952414"/>
            <a:ext cx="2880301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13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588561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1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31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41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51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4581509" y="1557155"/>
            <a:ext cx="2127836" cy="2168038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073" tIns="33536" rIns="67073" bIns="33536" anchor="ctr"/>
          <a:lstStyle/>
          <a:p>
            <a:pPr>
              <a:defRPr/>
            </a:pPr>
            <a:endParaRPr lang="zh-CN" altLang="en-US" sz="1124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2482175" y="1557155"/>
            <a:ext cx="2127836" cy="2168038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073" tIns="33536" rIns="67073" bIns="33536" anchor="ctr"/>
          <a:lstStyle/>
          <a:p>
            <a:pPr>
              <a:defRPr/>
            </a:pPr>
            <a:endParaRPr lang="zh-CN" altLang="en-US" sz="1124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463415" y="1399766"/>
            <a:ext cx="2672612" cy="2683365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73" tIns="33536" rIns="67073" bIns="3353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062562" y="1399766"/>
            <a:ext cx="2673775" cy="2683365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73" tIns="33536" rIns="67073" bIns="3353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3197278" y="2054844"/>
            <a:ext cx="418686" cy="19734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2973978" y="2660876"/>
            <a:ext cx="432642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3197277" y="3053223"/>
            <a:ext cx="432642" cy="230036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5638448" y="3043882"/>
            <a:ext cx="432642" cy="230036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5854769" y="2658541"/>
            <a:ext cx="432642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5652405" y="2054844"/>
            <a:ext cx="418686" cy="19734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14" name="组合 13"/>
          <p:cNvGrpSpPr/>
          <p:nvPr/>
        </p:nvGrpSpPr>
        <p:grpSpPr>
          <a:xfrm>
            <a:off x="3829960" y="1891366"/>
            <a:ext cx="1542159" cy="1548364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6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574" b="1" kern="0" dirty="0">
                  <a:solidFill>
                    <a:srgbClr val="4D4D4D"/>
                  </a:solidFill>
                  <a:latin typeface="Impact" pitchFamily="34" charset="0"/>
                  <a:ea typeface="微软雅黑" pitchFamily="34" charset="-122"/>
                </a:rPr>
                <a:t>存在不足</a:t>
              </a: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476206" y="1462822"/>
            <a:ext cx="726886" cy="72980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4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033876" y="1474499"/>
            <a:ext cx="726885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4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364172" y="2322246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4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069927" y="3160652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4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150562" y="2294221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4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2448295" y="3155980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4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6054" y="1484962"/>
            <a:ext cx="1593307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4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2083" y="1484962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4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4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1096" y="2447763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4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64510" y="2447763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4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4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0989" y="3286169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4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4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054" y="3286169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4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4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0" name="文本框 2"/>
          <p:cNvSpPr txBox="1"/>
          <p:nvPr/>
        </p:nvSpPr>
        <p:spPr>
          <a:xfrm>
            <a:off x="1281871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96984330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85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3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0274" y="2625728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34">
              <a:defRPr/>
            </a:pPr>
            <a:endParaRPr lang="zh-CN" altLang="en-US" sz="134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8343" y="2107498"/>
            <a:ext cx="358192" cy="1433957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34">
              <a:defRPr/>
            </a:pPr>
            <a:endParaRPr lang="zh-CN" altLang="en-US" sz="134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2515" y="1543009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34">
              <a:defRPr/>
            </a:pPr>
            <a:endParaRPr lang="zh-CN" altLang="en-US" sz="134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637" y="1276280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247" y="1276280"/>
            <a:ext cx="1993390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49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        点击添加文本</a:t>
            </a:r>
            <a:endParaRPr lang="zh-CN" altLang="zh-CN" sz="1349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637" y="2353235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点击添加文字，点击添加文字</a:t>
            </a: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1768" y="2353235"/>
            <a:ext cx="1983869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49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349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637" y="3440714"/>
            <a:ext cx="2536961" cy="858328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487" y="3433574"/>
            <a:ext cx="1998150" cy="865468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49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349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5260" y="2248002"/>
            <a:ext cx="1079438" cy="1079438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94451" rIns="94451" bIns="134930" anchor="ctr"/>
          <a:lstStyle/>
          <a:p>
            <a:pPr algn="ctr">
              <a:lnSpc>
                <a:spcPct val="120000"/>
              </a:lnSpc>
            </a:pPr>
            <a:r>
              <a:rPr lang="zh-CN" altLang="en-US" sz="1499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126075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09027051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607" y="1971835"/>
            <a:ext cx="1978362" cy="1119370"/>
          </a:xfrm>
          <a:prstGeom prst="rect">
            <a:avLst/>
          </a:prstGeom>
        </p:spPr>
      </p:pic>
      <p:sp>
        <p:nvSpPr>
          <p:cNvPr id="35" name="矩形 6"/>
          <p:cNvSpPr>
            <a:spLocks noChangeArrowheads="1"/>
          </p:cNvSpPr>
          <p:nvPr/>
        </p:nvSpPr>
        <p:spPr bwMode="auto">
          <a:xfrm>
            <a:off x="0" y="3091205"/>
            <a:ext cx="9144000" cy="205229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36" name="文本框 12"/>
          <p:cNvSpPr txBox="1">
            <a:spLocks noChangeArrowheads="1"/>
          </p:cNvSpPr>
          <p:nvPr/>
        </p:nvSpPr>
        <p:spPr bwMode="auto">
          <a:xfrm>
            <a:off x="3602501" y="3202020"/>
            <a:ext cx="506588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698214" y="4014949"/>
            <a:ext cx="1154356" cy="307777"/>
            <a:chOff x="1694389" y="3210530"/>
            <a:chExt cx="1154356" cy="307777"/>
          </a:xfrm>
        </p:grpSpPr>
        <p:sp>
          <p:nvSpPr>
            <p:cNvPr id="44" name="矩形 4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13"/>
            <p:cNvSpPr txBox="1"/>
            <p:nvPr/>
          </p:nvSpPr>
          <p:spPr>
            <a:xfrm>
              <a:off x="1766397" y="3210530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99659" y="4014949"/>
            <a:ext cx="1154356" cy="307777"/>
            <a:chOff x="1694389" y="3537387"/>
            <a:chExt cx="1154356" cy="307777"/>
          </a:xfrm>
        </p:grpSpPr>
        <p:sp>
          <p:nvSpPr>
            <p:cNvPr id="47" name="矩形 4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16"/>
            <p:cNvSpPr txBox="1"/>
            <p:nvPr/>
          </p:nvSpPr>
          <p:spPr>
            <a:xfrm>
              <a:off x="1766397" y="3537387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98214" y="4374989"/>
            <a:ext cx="1154356" cy="307777"/>
            <a:chOff x="1694389" y="3875941"/>
            <a:chExt cx="1154356" cy="307777"/>
          </a:xfrm>
        </p:grpSpPr>
        <p:sp>
          <p:nvSpPr>
            <p:cNvPr id="50" name="矩形 4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19"/>
            <p:cNvSpPr txBox="1"/>
            <p:nvPr/>
          </p:nvSpPr>
          <p:spPr>
            <a:xfrm>
              <a:off x="1766397" y="3875941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99659" y="4374989"/>
            <a:ext cx="1154356" cy="307777"/>
            <a:chOff x="1694389" y="4211992"/>
            <a:chExt cx="1154356" cy="307777"/>
          </a:xfrm>
        </p:grpSpPr>
        <p:sp>
          <p:nvSpPr>
            <p:cNvPr id="53" name="矩形 5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22"/>
            <p:cNvSpPr txBox="1"/>
            <p:nvPr/>
          </p:nvSpPr>
          <p:spPr>
            <a:xfrm>
              <a:off x="1766397" y="4211992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07" y="769761"/>
            <a:ext cx="2979794" cy="2983550"/>
          </a:xfrm>
          <a:prstGeom prst="rect">
            <a:avLst/>
          </a:prstGeom>
        </p:spPr>
      </p:pic>
      <p:sp>
        <p:nvSpPr>
          <p:cNvPr id="41" name="文本框 8"/>
          <p:cNvSpPr txBox="1">
            <a:spLocks noChangeArrowheads="1"/>
          </p:cNvSpPr>
          <p:nvPr/>
        </p:nvSpPr>
        <p:spPr bwMode="auto">
          <a:xfrm>
            <a:off x="896033" y="1162281"/>
            <a:ext cx="3037073" cy="219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3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38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869684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2673364" y="1570854"/>
            <a:ext cx="3558591" cy="394381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874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2804609" y="2162424"/>
            <a:ext cx="3684853" cy="392696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874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928954" y="1078722"/>
            <a:ext cx="1875654" cy="19028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4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295085" y="1078722"/>
            <a:ext cx="1877315" cy="19028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4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3676813" y="1441080"/>
            <a:ext cx="1486900" cy="124550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lIns="96172" tIns="48084" rIns="96172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012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添加内容</a:t>
            </a: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025694" y="3020287"/>
            <a:ext cx="842301" cy="58988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874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033753" y="3182083"/>
            <a:ext cx="1551692" cy="1296474"/>
          </a:xfrm>
          <a:prstGeom prst="rect">
            <a:avLst/>
          </a:prstGeom>
          <a:noFill/>
        </p:spPr>
        <p:txBody>
          <a:bodyPr lIns="96172" tIns="48084" rIns="96172" bIns="480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458031" y="3246128"/>
            <a:ext cx="1553354" cy="1296474"/>
          </a:xfrm>
          <a:prstGeom prst="rect">
            <a:avLst/>
          </a:prstGeom>
          <a:noFill/>
        </p:spPr>
        <p:txBody>
          <a:bodyPr lIns="96172" tIns="48084" rIns="96172" bIns="480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970174" y="3802305"/>
            <a:ext cx="1177890" cy="678548"/>
          </a:xfrm>
          <a:prstGeom prst="rect">
            <a:avLst/>
          </a:prstGeom>
          <a:noFill/>
          <a:ln>
            <a:noFill/>
          </a:ln>
          <a:extLst/>
        </p:spPr>
        <p:txBody>
          <a:bodyPr lIns="96172" tIns="48084" rIns="96172" bIns="4808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574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69773753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50"/>
                            </p:stCondLst>
                            <p:childTnLst>
                              <p:par>
                                <p:cTn id="4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0274" y="2625728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34">
              <a:defRPr/>
            </a:pPr>
            <a:endParaRPr lang="zh-CN" altLang="en-US" sz="134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8343" y="2107498"/>
            <a:ext cx="358192" cy="1433957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34">
              <a:defRPr/>
            </a:pPr>
            <a:endParaRPr lang="zh-CN" altLang="en-US" sz="134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2515" y="1543009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34">
              <a:defRPr/>
            </a:pPr>
            <a:endParaRPr lang="zh-CN" altLang="en-US" sz="134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637" y="1276280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247" y="1276280"/>
            <a:ext cx="1993390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49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        点击添加文本</a:t>
            </a:r>
            <a:endParaRPr lang="zh-CN" altLang="zh-CN" sz="1349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637" y="2353235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点击添加文字，点击添加文字</a:t>
            </a: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1768" y="2353235"/>
            <a:ext cx="1983869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49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349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637" y="3440714"/>
            <a:ext cx="2536961" cy="858328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99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199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487" y="3433574"/>
            <a:ext cx="1998150" cy="865468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49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349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5260" y="2248002"/>
            <a:ext cx="1079438" cy="1079438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94451" rIns="94451" bIns="134930" anchor="ctr"/>
          <a:lstStyle/>
          <a:p>
            <a:pPr algn="ctr">
              <a:lnSpc>
                <a:spcPct val="120000"/>
              </a:lnSpc>
            </a:pPr>
            <a:r>
              <a:rPr lang="zh-CN" altLang="en-US" sz="1499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126075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13008910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3855605"/>
            <a:ext cx="7164288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5" name="Line 43"/>
          <p:cNvSpPr>
            <a:spLocks noChangeShapeType="1"/>
          </p:cNvSpPr>
          <p:nvPr/>
        </p:nvSpPr>
        <p:spPr bwMode="auto">
          <a:xfrm rot="5400000">
            <a:off x="3283608" y="1522437"/>
            <a:ext cx="0" cy="551989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774991" y="2475201"/>
            <a:ext cx="4389297" cy="6335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 rot="16200000" flipH="1">
            <a:off x="4894819" y="1615597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 rot="5400000">
            <a:off x="5978294" y="3333638"/>
            <a:ext cx="1743617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9" name="Line 44"/>
          <p:cNvSpPr>
            <a:spLocks noChangeShapeType="1"/>
          </p:cNvSpPr>
          <p:nvPr/>
        </p:nvSpPr>
        <p:spPr bwMode="auto">
          <a:xfrm>
            <a:off x="6863359" y="3320389"/>
            <a:ext cx="0" cy="30213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135573" y="1146859"/>
            <a:ext cx="4028715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 rot="5400000">
            <a:off x="4780192" y="266150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 rot="5400000">
            <a:off x="1868280" y="1812299"/>
            <a:ext cx="1961900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3" name="Line 42"/>
          <p:cNvSpPr>
            <a:spLocks noChangeShapeType="1"/>
          </p:cNvSpPr>
          <p:nvPr/>
        </p:nvSpPr>
        <p:spPr bwMode="auto">
          <a:xfrm>
            <a:off x="2834646" y="1954084"/>
            <a:ext cx="0" cy="33996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Oval 38"/>
          <p:cNvSpPr>
            <a:spLocks noChangeArrowheads="1"/>
          </p:cNvSpPr>
          <p:nvPr/>
        </p:nvSpPr>
        <p:spPr bwMode="auto">
          <a:xfrm>
            <a:off x="6339994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起点</a:t>
            </a:r>
          </a:p>
        </p:txBody>
      </p:sp>
      <p:sp>
        <p:nvSpPr>
          <p:cNvPr id="16" name="矩形 15"/>
          <p:cNvSpPr/>
          <p:nvPr/>
        </p:nvSpPr>
        <p:spPr>
          <a:xfrm>
            <a:off x="3536051" y="1184929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99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1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Oval 38"/>
          <p:cNvSpPr>
            <a:spLocks noChangeArrowheads="1"/>
          </p:cNvSpPr>
          <p:nvPr/>
        </p:nvSpPr>
        <p:spPr bwMode="auto">
          <a:xfrm>
            <a:off x="2333737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第一季度</a:t>
            </a:r>
          </a:p>
        </p:txBody>
      </p:sp>
      <p:sp>
        <p:nvSpPr>
          <p:cNvPr id="18" name="Oval 38"/>
          <p:cNvSpPr>
            <a:spLocks noChangeArrowheads="1"/>
          </p:cNvSpPr>
          <p:nvPr/>
        </p:nvSpPr>
        <p:spPr bwMode="auto">
          <a:xfrm>
            <a:off x="2333737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第二季度</a:t>
            </a:r>
          </a:p>
        </p:txBody>
      </p:sp>
      <p:sp>
        <p:nvSpPr>
          <p:cNvPr id="19" name="矩形 18"/>
          <p:cNvSpPr/>
          <p:nvPr/>
        </p:nvSpPr>
        <p:spPr>
          <a:xfrm>
            <a:off x="3536051" y="2534376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99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1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Oval 38"/>
          <p:cNvSpPr>
            <a:spLocks noChangeArrowheads="1"/>
          </p:cNvSpPr>
          <p:nvPr/>
        </p:nvSpPr>
        <p:spPr bwMode="auto">
          <a:xfrm>
            <a:off x="6347868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第三季度</a:t>
            </a:r>
          </a:p>
        </p:txBody>
      </p:sp>
      <p:sp>
        <p:nvSpPr>
          <p:cNvPr id="21" name="Oval 38"/>
          <p:cNvSpPr>
            <a:spLocks noChangeArrowheads="1"/>
          </p:cNvSpPr>
          <p:nvPr/>
        </p:nvSpPr>
        <p:spPr bwMode="auto">
          <a:xfrm>
            <a:off x="6347868" y="3658563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第四季度</a:t>
            </a:r>
          </a:p>
        </p:txBody>
      </p:sp>
      <p:sp>
        <p:nvSpPr>
          <p:cNvPr id="22" name="矩形 21"/>
          <p:cNvSpPr/>
          <p:nvPr/>
        </p:nvSpPr>
        <p:spPr>
          <a:xfrm>
            <a:off x="872913" y="3937801"/>
            <a:ext cx="5170644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99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1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1301004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547050462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170" y="844458"/>
            <a:ext cx="956779" cy="97067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36524" y="857226"/>
            <a:ext cx="956779" cy="970672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138" y="1283285"/>
            <a:ext cx="1308991" cy="1328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138" y="1679829"/>
            <a:ext cx="1308991" cy="93145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4377" y="1893225"/>
            <a:ext cx="1613309" cy="1636951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4377" y="2697960"/>
            <a:ext cx="1613309" cy="832217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6383" y="2676686"/>
            <a:ext cx="1980161" cy="20091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6986" y="4245002"/>
            <a:ext cx="1638957" cy="440863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249" y="3477560"/>
            <a:ext cx="1261395" cy="40743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2174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1842" y="2222281"/>
            <a:ext cx="1107507" cy="361267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1874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8485" y="1847398"/>
            <a:ext cx="665078" cy="22860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101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722884" y="1464621"/>
            <a:ext cx="841329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4870" y="2196345"/>
            <a:ext cx="1739344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3996" y="3030022"/>
            <a:ext cx="285021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6463" y="3898541"/>
            <a:ext cx="408775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30192" y="3681276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2826104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30192" y="1970932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30192" y="1280153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8272" y="1201097"/>
            <a:ext cx="761258" cy="257392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1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25" name="文本框 2"/>
          <p:cNvSpPr txBox="1"/>
          <p:nvPr/>
        </p:nvSpPr>
        <p:spPr>
          <a:xfrm>
            <a:off x="1304153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892110118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838" y="1964918"/>
            <a:ext cx="4267915" cy="2414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60" y="3601946"/>
            <a:ext cx="9158460" cy="15414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92" y="1810032"/>
            <a:ext cx="2979794" cy="2983550"/>
          </a:xfrm>
          <a:prstGeom prst="rect">
            <a:avLst/>
          </a:prstGeom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089808" y="1432861"/>
            <a:ext cx="230481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963476" y="1399523"/>
            <a:ext cx="996554" cy="366713"/>
            <a:chOff x="521494" y="2205037"/>
            <a:chExt cx="996554" cy="366713"/>
          </a:xfrm>
          <a:solidFill>
            <a:srgbClr val="0070C0"/>
          </a:solidFill>
        </p:grpSpPr>
        <p:sp>
          <p:nvSpPr>
            <p:cNvPr id="16" name="矩形 29"/>
            <p:cNvSpPr>
              <a:spLocks noChangeArrowheads="1"/>
            </p:cNvSpPr>
            <p:nvPr/>
          </p:nvSpPr>
          <p:spPr bwMode="auto">
            <a:xfrm>
              <a:off x="521494" y="22050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7" name="文本框 30"/>
            <p:cNvSpPr txBox="1">
              <a:spLocks noChangeArrowheads="1"/>
            </p:cNvSpPr>
            <p:nvPr/>
          </p:nvSpPr>
          <p:spPr bwMode="auto">
            <a:xfrm>
              <a:off x="653654" y="22324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第一章</a:t>
              </a:r>
            </a:p>
          </p:txBody>
        </p:sp>
      </p:grp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089808" y="1928161"/>
            <a:ext cx="218736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963476" y="1894823"/>
            <a:ext cx="996554" cy="366713"/>
            <a:chOff x="521494" y="2700337"/>
            <a:chExt cx="996554" cy="366713"/>
          </a:xfrm>
          <a:solidFill>
            <a:srgbClr val="0070C0"/>
          </a:solidFill>
        </p:grpSpPr>
        <p:sp>
          <p:nvSpPr>
            <p:cNvPr id="20" name="矩形 36"/>
            <p:cNvSpPr>
              <a:spLocks noChangeArrowheads="1"/>
            </p:cNvSpPr>
            <p:nvPr/>
          </p:nvSpPr>
          <p:spPr bwMode="auto">
            <a:xfrm>
              <a:off x="521494" y="27003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1" name="文本框 37"/>
            <p:cNvSpPr txBox="1">
              <a:spLocks noChangeArrowheads="1"/>
            </p:cNvSpPr>
            <p:nvPr/>
          </p:nvSpPr>
          <p:spPr bwMode="auto">
            <a:xfrm>
              <a:off x="653654" y="27277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第二章</a:t>
              </a:r>
            </a:p>
          </p:txBody>
        </p:sp>
      </p:grp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5088616" y="2423461"/>
            <a:ext cx="218556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961094" y="2390123"/>
            <a:ext cx="996554" cy="366713"/>
            <a:chOff x="519112" y="3195637"/>
            <a:chExt cx="996554" cy="366713"/>
          </a:xfrm>
          <a:solidFill>
            <a:srgbClr val="0070C0"/>
          </a:solidFill>
        </p:grpSpPr>
        <p:sp>
          <p:nvSpPr>
            <p:cNvPr id="24" name="矩形 43"/>
            <p:cNvSpPr>
              <a:spLocks noChangeArrowheads="1"/>
            </p:cNvSpPr>
            <p:nvPr/>
          </p:nvSpPr>
          <p:spPr bwMode="auto">
            <a:xfrm>
              <a:off x="519112" y="31956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5" name="文本框 44"/>
            <p:cNvSpPr txBox="1">
              <a:spLocks noChangeArrowheads="1"/>
            </p:cNvSpPr>
            <p:nvPr/>
          </p:nvSpPr>
          <p:spPr bwMode="auto">
            <a:xfrm>
              <a:off x="651273" y="32230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第三章</a:t>
              </a:r>
            </a:p>
          </p:txBody>
        </p:sp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088616" y="2918761"/>
            <a:ext cx="218556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961094" y="2885423"/>
            <a:ext cx="996554" cy="366713"/>
            <a:chOff x="519112" y="3690937"/>
            <a:chExt cx="996554" cy="366713"/>
          </a:xfrm>
          <a:solidFill>
            <a:srgbClr val="0070C0"/>
          </a:solidFill>
        </p:grpSpPr>
        <p:sp>
          <p:nvSpPr>
            <p:cNvPr id="28" name="矩形 50"/>
            <p:cNvSpPr>
              <a:spLocks noChangeArrowheads="1"/>
            </p:cNvSpPr>
            <p:nvPr/>
          </p:nvSpPr>
          <p:spPr bwMode="auto">
            <a:xfrm>
              <a:off x="519112" y="36909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9" name="文本框 51"/>
            <p:cNvSpPr txBox="1">
              <a:spLocks noChangeArrowheads="1"/>
            </p:cNvSpPr>
            <p:nvPr/>
          </p:nvSpPr>
          <p:spPr bwMode="auto">
            <a:xfrm>
              <a:off x="651273" y="37183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第四章</a:t>
              </a:r>
            </a:p>
          </p:txBody>
        </p:sp>
      </p:grpSp>
      <p:grpSp>
        <p:nvGrpSpPr>
          <p:cNvPr id="30" name="组合 54"/>
          <p:cNvGrpSpPr>
            <a:grpSpLocks/>
          </p:cNvGrpSpPr>
          <p:nvPr/>
        </p:nvGrpSpPr>
        <p:grpSpPr bwMode="auto">
          <a:xfrm>
            <a:off x="3809886" y="482743"/>
            <a:ext cx="3303978" cy="697921"/>
            <a:chOff x="0" y="0"/>
            <a:chExt cx="4405437" cy="929797"/>
          </a:xfrm>
        </p:grpSpPr>
        <p:grpSp>
          <p:nvGrpSpPr>
            <p:cNvPr id="31" name="组合 55"/>
            <p:cNvGrpSpPr>
              <a:grpSpLocks/>
            </p:cNvGrpSpPr>
            <p:nvPr/>
          </p:nvGrpSpPr>
          <p:grpSpPr bwMode="auto">
            <a:xfrm>
              <a:off x="0" y="0"/>
              <a:ext cx="4405437" cy="849531"/>
              <a:chOff x="0" y="0"/>
              <a:chExt cx="4405437" cy="849531"/>
            </a:xfrm>
          </p:grpSpPr>
          <p:sp>
            <p:nvSpPr>
              <p:cNvPr id="33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432561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zh-CN" altLang="en-US" sz="2700" b="1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目录</a:t>
                </a:r>
              </a:p>
            </p:txBody>
          </p:sp>
          <p:cxnSp>
            <p:nvCxnSpPr>
              <p:cNvPr id="34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849531"/>
                <a:ext cx="425410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2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14298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22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3855605"/>
            <a:ext cx="7164288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5" name="Line 43"/>
          <p:cNvSpPr>
            <a:spLocks noChangeShapeType="1"/>
          </p:cNvSpPr>
          <p:nvPr/>
        </p:nvSpPr>
        <p:spPr bwMode="auto">
          <a:xfrm rot="5400000">
            <a:off x="3283608" y="1522437"/>
            <a:ext cx="0" cy="551989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774991" y="2475201"/>
            <a:ext cx="4389297" cy="6335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 rot="16200000" flipH="1">
            <a:off x="4894819" y="1615597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 rot="5400000">
            <a:off x="5978294" y="3333638"/>
            <a:ext cx="1743617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9" name="Line 44"/>
          <p:cNvSpPr>
            <a:spLocks noChangeShapeType="1"/>
          </p:cNvSpPr>
          <p:nvPr/>
        </p:nvSpPr>
        <p:spPr bwMode="auto">
          <a:xfrm>
            <a:off x="6863359" y="3320389"/>
            <a:ext cx="0" cy="30213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135573" y="1146859"/>
            <a:ext cx="4028715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 rot="5400000">
            <a:off x="4780192" y="266150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 rot="5400000">
            <a:off x="1868280" y="1812299"/>
            <a:ext cx="1961900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3" name="Line 42"/>
          <p:cNvSpPr>
            <a:spLocks noChangeShapeType="1"/>
          </p:cNvSpPr>
          <p:nvPr/>
        </p:nvSpPr>
        <p:spPr bwMode="auto">
          <a:xfrm>
            <a:off x="2834646" y="1954084"/>
            <a:ext cx="0" cy="33996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>
              <a:defRPr/>
            </a:pPr>
            <a:endParaRPr lang="zh-CN" altLang="en-US" sz="1012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Oval 38"/>
          <p:cNvSpPr>
            <a:spLocks noChangeArrowheads="1"/>
          </p:cNvSpPr>
          <p:nvPr/>
        </p:nvSpPr>
        <p:spPr bwMode="auto">
          <a:xfrm>
            <a:off x="6339994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起点</a:t>
            </a:r>
          </a:p>
        </p:txBody>
      </p:sp>
      <p:sp>
        <p:nvSpPr>
          <p:cNvPr id="16" name="矩形 15"/>
          <p:cNvSpPr/>
          <p:nvPr/>
        </p:nvSpPr>
        <p:spPr>
          <a:xfrm>
            <a:off x="3536051" y="1184929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99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1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Oval 38"/>
          <p:cNvSpPr>
            <a:spLocks noChangeArrowheads="1"/>
          </p:cNvSpPr>
          <p:nvPr/>
        </p:nvSpPr>
        <p:spPr bwMode="auto">
          <a:xfrm>
            <a:off x="2333737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第一季度</a:t>
            </a:r>
          </a:p>
        </p:txBody>
      </p:sp>
      <p:sp>
        <p:nvSpPr>
          <p:cNvPr id="18" name="Oval 38"/>
          <p:cNvSpPr>
            <a:spLocks noChangeArrowheads="1"/>
          </p:cNvSpPr>
          <p:nvPr/>
        </p:nvSpPr>
        <p:spPr bwMode="auto">
          <a:xfrm>
            <a:off x="2333737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第二季度</a:t>
            </a:r>
          </a:p>
        </p:txBody>
      </p:sp>
      <p:sp>
        <p:nvSpPr>
          <p:cNvPr id="19" name="矩形 18"/>
          <p:cNvSpPr/>
          <p:nvPr/>
        </p:nvSpPr>
        <p:spPr>
          <a:xfrm>
            <a:off x="3536051" y="2534376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99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1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Oval 38"/>
          <p:cNvSpPr>
            <a:spLocks noChangeArrowheads="1"/>
          </p:cNvSpPr>
          <p:nvPr/>
        </p:nvSpPr>
        <p:spPr bwMode="auto">
          <a:xfrm>
            <a:off x="6347868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第三季度</a:t>
            </a:r>
          </a:p>
        </p:txBody>
      </p:sp>
      <p:sp>
        <p:nvSpPr>
          <p:cNvPr id="21" name="Oval 38"/>
          <p:cNvSpPr>
            <a:spLocks noChangeArrowheads="1"/>
          </p:cNvSpPr>
          <p:nvPr/>
        </p:nvSpPr>
        <p:spPr bwMode="auto">
          <a:xfrm>
            <a:off x="6347868" y="3658563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algn="ctr">
              <a:defRPr/>
            </a:pPr>
            <a:r>
              <a:rPr lang="zh-CN" altLang="en-US" sz="1499" kern="0" dirty="0">
                <a:solidFill>
                  <a:schemeClr val="bg1"/>
                </a:solidFill>
                <a:ea typeface="微软雅黑" pitchFamily="34" charset="-122"/>
              </a:rPr>
              <a:t>第四季度</a:t>
            </a:r>
          </a:p>
        </p:txBody>
      </p:sp>
      <p:sp>
        <p:nvSpPr>
          <p:cNvPr id="22" name="矩形 21"/>
          <p:cNvSpPr/>
          <p:nvPr/>
        </p:nvSpPr>
        <p:spPr>
          <a:xfrm>
            <a:off x="872913" y="3937801"/>
            <a:ext cx="5170644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99" dirty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1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1301004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202938973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607" y="1971835"/>
            <a:ext cx="1978362" cy="1119370"/>
          </a:xfrm>
          <a:prstGeom prst="rect">
            <a:avLst/>
          </a:prstGeom>
        </p:spPr>
      </p:pic>
      <p:sp>
        <p:nvSpPr>
          <p:cNvPr id="35" name="矩形 6"/>
          <p:cNvSpPr>
            <a:spLocks noChangeArrowheads="1"/>
          </p:cNvSpPr>
          <p:nvPr/>
        </p:nvSpPr>
        <p:spPr bwMode="auto">
          <a:xfrm>
            <a:off x="0" y="3091205"/>
            <a:ext cx="9144000" cy="205229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36" name="文本框 12"/>
          <p:cNvSpPr txBox="1">
            <a:spLocks noChangeArrowheads="1"/>
          </p:cNvSpPr>
          <p:nvPr/>
        </p:nvSpPr>
        <p:spPr bwMode="auto">
          <a:xfrm>
            <a:off x="3602501" y="3202020"/>
            <a:ext cx="506588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698214" y="4014949"/>
            <a:ext cx="1154356" cy="307777"/>
            <a:chOff x="1694389" y="3210530"/>
            <a:chExt cx="1154356" cy="307777"/>
          </a:xfrm>
        </p:grpSpPr>
        <p:sp>
          <p:nvSpPr>
            <p:cNvPr id="44" name="矩形 4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13"/>
            <p:cNvSpPr txBox="1"/>
            <p:nvPr/>
          </p:nvSpPr>
          <p:spPr>
            <a:xfrm>
              <a:off x="1766397" y="3210530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99659" y="4014949"/>
            <a:ext cx="1154356" cy="307777"/>
            <a:chOff x="1694389" y="3537387"/>
            <a:chExt cx="1154356" cy="307777"/>
          </a:xfrm>
        </p:grpSpPr>
        <p:sp>
          <p:nvSpPr>
            <p:cNvPr id="47" name="矩形 4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16"/>
            <p:cNvSpPr txBox="1"/>
            <p:nvPr/>
          </p:nvSpPr>
          <p:spPr>
            <a:xfrm>
              <a:off x="1766397" y="3537387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98214" y="4374989"/>
            <a:ext cx="1154356" cy="307777"/>
            <a:chOff x="1694389" y="3875941"/>
            <a:chExt cx="1154356" cy="307777"/>
          </a:xfrm>
        </p:grpSpPr>
        <p:sp>
          <p:nvSpPr>
            <p:cNvPr id="50" name="矩形 4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19"/>
            <p:cNvSpPr txBox="1"/>
            <p:nvPr/>
          </p:nvSpPr>
          <p:spPr>
            <a:xfrm>
              <a:off x="1766397" y="3875941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99659" y="4374989"/>
            <a:ext cx="1154356" cy="307777"/>
            <a:chOff x="1694389" y="4211992"/>
            <a:chExt cx="1154356" cy="307777"/>
          </a:xfrm>
        </p:grpSpPr>
        <p:sp>
          <p:nvSpPr>
            <p:cNvPr id="53" name="矩形 5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22"/>
            <p:cNvSpPr txBox="1"/>
            <p:nvPr/>
          </p:nvSpPr>
          <p:spPr>
            <a:xfrm>
              <a:off x="1766397" y="4211992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07" y="769761"/>
            <a:ext cx="2979794" cy="2983550"/>
          </a:xfrm>
          <a:prstGeom prst="rect">
            <a:avLst/>
          </a:prstGeom>
        </p:spPr>
      </p:pic>
      <p:sp>
        <p:nvSpPr>
          <p:cNvPr id="41" name="文本框 8"/>
          <p:cNvSpPr txBox="1">
            <a:spLocks noChangeArrowheads="1"/>
          </p:cNvSpPr>
          <p:nvPr/>
        </p:nvSpPr>
        <p:spPr bwMode="auto">
          <a:xfrm>
            <a:off x="896033" y="1162281"/>
            <a:ext cx="3037073" cy="219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3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138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823813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45461" y="1166642"/>
            <a:ext cx="5851014" cy="9186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 sz="1012"/>
          </a:p>
        </p:txBody>
      </p:sp>
      <p:sp>
        <p:nvSpPr>
          <p:cNvPr id="4" name="矩形 3"/>
          <p:cNvSpPr/>
          <p:nvPr/>
        </p:nvSpPr>
        <p:spPr>
          <a:xfrm>
            <a:off x="3069429" y="1006392"/>
            <a:ext cx="3515183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六边形 4"/>
          <p:cNvSpPr/>
          <p:nvPr/>
        </p:nvSpPr>
        <p:spPr>
          <a:xfrm>
            <a:off x="580931" y="2356151"/>
            <a:ext cx="1190447" cy="102581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2399" dirty="0">
                <a:latin typeface="微软雅黑" pitchFamily="34" charset="-122"/>
                <a:ea typeface="微软雅黑" pitchFamily="34" charset="-122"/>
              </a:rPr>
              <a:t>工作进度</a:t>
            </a:r>
          </a:p>
        </p:txBody>
      </p:sp>
      <p:cxnSp>
        <p:nvCxnSpPr>
          <p:cNvPr id="6" name="直接箭头连接符 5"/>
          <p:cNvCxnSpPr>
            <a:stCxn id="5" idx="5"/>
            <a:endCxn id="3" idx="1"/>
          </p:cNvCxnSpPr>
          <p:nvPr/>
        </p:nvCxnSpPr>
        <p:spPr>
          <a:xfrm flipV="1">
            <a:off x="1514923" y="1625984"/>
            <a:ext cx="930537" cy="730167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  <a:endCxn id="11" idx="1"/>
          </p:cNvCxnSpPr>
          <p:nvPr/>
        </p:nvCxnSpPr>
        <p:spPr>
          <a:xfrm flipV="1">
            <a:off x="1771378" y="2867475"/>
            <a:ext cx="674083" cy="1585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  <a:endCxn id="14" idx="1"/>
          </p:cNvCxnSpPr>
          <p:nvPr/>
        </p:nvCxnSpPr>
        <p:spPr>
          <a:xfrm>
            <a:off x="1514923" y="3381968"/>
            <a:ext cx="930537" cy="72699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07499" y="1384324"/>
            <a:ext cx="5473064" cy="548984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445461" y="2408133"/>
            <a:ext cx="5851014" cy="9186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 sz="1012"/>
          </a:p>
        </p:txBody>
      </p:sp>
      <p:sp>
        <p:nvSpPr>
          <p:cNvPr id="12" name="矩形 11"/>
          <p:cNvSpPr/>
          <p:nvPr/>
        </p:nvSpPr>
        <p:spPr>
          <a:xfrm>
            <a:off x="3069429" y="2247883"/>
            <a:ext cx="3515183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7499" y="2625815"/>
            <a:ext cx="5473064" cy="548984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445461" y="3649625"/>
            <a:ext cx="5851014" cy="9186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 sz="1012"/>
          </a:p>
        </p:txBody>
      </p:sp>
      <p:sp>
        <p:nvSpPr>
          <p:cNvPr id="15" name="矩形 14"/>
          <p:cNvSpPr/>
          <p:nvPr/>
        </p:nvSpPr>
        <p:spPr>
          <a:xfrm>
            <a:off x="3069429" y="3489374"/>
            <a:ext cx="3515183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7499" y="3867307"/>
            <a:ext cx="5473064" cy="548984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7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789159939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4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4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90"/>
                                </p:stCondLst>
                                <p:childTnLst>
                                  <p:par>
                                    <p:cTn id="4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9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99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130"/>
                                </p:stCondLst>
                                <p:childTnLst>
                                  <p:par>
                                    <p:cTn id="6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630"/>
                                </p:stCondLst>
                                <p:childTnLst>
                                  <p:par>
                                    <p:cTn id="6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13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4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4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90"/>
                                </p:stCondLst>
                                <p:childTnLst>
                                  <p:par>
                                    <p:cTn id="4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9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99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130"/>
                                </p:stCondLst>
                                <p:childTnLst>
                                  <p:par>
                                    <p:cTn id="6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630"/>
                                </p:stCondLst>
                                <p:childTnLst>
                                  <p:par>
                                    <p:cTn id="6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13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  <p:bldP spid="1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饼形 112"/>
          <p:cNvSpPr/>
          <p:nvPr/>
        </p:nvSpPr>
        <p:spPr>
          <a:xfrm>
            <a:off x="1154934" y="2018941"/>
            <a:ext cx="1564856" cy="1566047"/>
          </a:xfrm>
          <a:prstGeom prst="pie">
            <a:avLst>
              <a:gd name="adj1" fmla="val 0"/>
              <a:gd name="adj2" fmla="val 178173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饼形 113"/>
          <p:cNvSpPr/>
          <p:nvPr/>
        </p:nvSpPr>
        <p:spPr>
          <a:xfrm rot="17792835">
            <a:off x="1019868" y="1717276"/>
            <a:ext cx="2097980" cy="2025389"/>
          </a:xfrm>
          <a:prstGeom prst="pie">
            <a:avLst>
              <a:gd name="adj1" fmla="val 0"/>
              <a:gd name="adj2" fmla="val 387349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5" name="饼形 114"/>
          <p:cNvSpPr/>
          <p:nvPr/>
        </p:nvSpPr>
        <p:spPr>
          <a:xfrm>
            <a:off x="3734865" y="2022512"/>
            <a:ext cx="1566047" cy="1564856"/>
          </a:xfrm>
          <a:prstGeom prst="pie">
            <a:avLst>
              <a:gd name="adj1" fmla="val 0"/>
              <a:gd name="adj2" fmla="val 1503185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饼形 115"/>
          <p:cNvSpPr/>
          <p:nvPr/>
        </p:nvSpPr>
        <p:spPr>
          <a:xfrm rot="17792835">
            <a:off x="3533754" y="1702401"/>
            <a:ext cx="2097980" cy="2026579"/>
          </a:xfrm>
          <a:prstGeom prst="pie">
            <a:avLst>
              <a:gd name="adj1" fmla="val 18826865"/>
              <a:gd name="adj2" fmla="val 387349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7" name="文本框 24"/>
          <p:cNvSpPr txBox="1">
            <a:spLocks noChangeArrowheads="1"/>
          </p:cNvSpPr>
          <p:nvPr/>
        </p:nvSpPr>
        <p:spPr bwMode="auto">
          <a:xfrm>
            <a:off x="1470472" y="2819129"/>
            <a:ext cx="1135171" cy="5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9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329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文本框 25"/>
          <p:cNvSpPr txBox="1">
            <a:spLocks noChangeArrowheads="1"/>
          </p:cNvSpPr>
          <p:nvPr/>
        </p:nvSpPr>
        <p:spPr bwMode="auto">
          <a:xfrm>
            <a:off x="4055096" y="2819129"/>
            <a:ext cx="1260215" cy="5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3298" dirty="0">
                <a:solidFill>
                  <a:schemeClr val="bg1"/>
                </a:solidFill>
              </a:rPr>
              <a:t>32%</a:t>
            </a:r>
            <a:endParaRPr lang="zh-CN" altLang="en-US" sz="3298" dirty="0">
              <a:solidFill>
                <a:schemeClr val="bg1"/>
              </a:solidFill>
            </a:endParaRPr>
          </a:p>
        </p:txBody>
      </p:sp>
      <p:sp>
        <p:nvSpPr>
          <p:cNvPr id="119" name="饼形 118"/>
          <p:cNvSpPr/>
          <p:nvPr/>
        </p:nvSpPr>
        <p:spPr>
          <a:xfrm>
            <a:off x="6271956" y="2052261"/>
            <a:ext cx="1566047" cy="1566047"/>
          </a:xfrm>
          <a:prstGeom prst="pie">
            <a:avLst>
              <a:gd name="adj1" fmla="val 0"/>
              <a:gd name="adj2" fmla="val 1904277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饼形 119"/>
          <p:cNvSpPr/>
          <p:nvPr/>
        </p:nvSpPr>
        <p:spPr>
          <a:xfrm rot="16431819">
            <a:off x="6405832" y="2000497"/>
            <a:ext cx="1662437" cy="1539867"/>
          </a:xfrm>
          <a:prstGeom prst="pie">
            <a:avLst>
              <a:gd name="adj1" fmla="val 2758241"/>
              <a:gd name="adj2" fmla="val 516217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文本框 30"/>
          <p:cNvSpPr txBox="1">
            <a:spLocks noChangeArrowheads="1"/>
          </p:cNvSpPr>
          <p:nvPr/>
        </p:nvSpPr>
        <p:spPr bwMode="auto">
          <a:xfrm>
            <a:off x="6592882" y="2819129"/>
            <a:ext cx="1157433" cy="5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3298" dirty="0">
                <a:solidFill>
                  <a:schemeClr val="bg1"/>
                </a:solidFill>
              </a:rPr>
              <a:t>13%</a:t>
            </a:r>
            <a:endParaRPr lang="zh-CN" altLang="en-US" sz="3298" dirty="0">
              <a:solidFill>
                <a:schemeClr val="bg1"/>
              </a:solidFill>
            </a:endParaRPr>
          </a:p>
        </p:txBody>
      </p:sp>
      <p:sp>
        <p:nvSpPr>
          <p:cNvPr id="125" name="文本框 34"/>
          <p:cNvSpPr txBox="1">
            <a:spLocks noChangeArrowheads="1"/>
          </p:cNvSpPr>
          <p:nvPr/>
        </p:nvSpPr>
        <p:spPr bwMode="auto">
          <a:xfrm>
            <a:off x="1091058" y="3814547"/>
            <a:ext cx="1775612" cy="50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造字工房悦黑体验版常规体"/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</a:p>
        </p:txBody>
      </p:sp>
      <p:sp>
        <p:nvSpPr>
          <p:cNvPr id="126" name="文本框 36"/>
          <p:cNvSpPr txBox="1">
            <a:spLocks noChangeArrowheads="1"/>
          </p:cNvSpPr>
          <p:nvPr/>
        </p:nvSpPr>
        <p:spPr bwMode="auto">
          <a:xfrm>
            <a:off x="3693600" y="3812167"/>
            <a:ext cx="1763631" cy="50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</a:p>
        </p:txBody>
      </p:sp>
      <p:sp>
        <p:nvSpPr>
          <p:cNvPr id="127" name="文本框 38"/>
          <p:cNvSpPr txBox="1">
            <a:spLocks noChangeArrowheads="1"/>
          </p:cNvSpPr>
          <p:nvPr/>
        </p:nvSpPr>
        <p:spPr bwMode="auto">
          <a:xfrm>
            <a:off x="6338981" y="3807407"/>
            <a:ext cx="1741581" cy="50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3114597" y="1045924"/>
            <a:ext cx="2880301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16" name="文本框 2"/>
          <p:cNvSpPr txBox="1"/>
          <p:nvPr/>
        </p:nvSpPr>
        <p:spPr>
          <a:xfrm>
            <a:off x="1269435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98978543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50"/>
                            </p:stCondLst>
                            <p:childTnLst>
                              <p:par>
                                <p:cTn id="4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5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5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5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5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5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/>
      <p:bldP spid="118" grpId="0"/>
      <p:bldP spid="119" grpId="0" animBg="1"/>
      <p:bldP spid="120" grpId="0" animBg="1"/>
      <p:bldP spid="121" grpId="0"/>
      <p:bldP spid="125" grpId="0"/>
      <p:bldP spid="126" grpId="0"/>
      <p:bldP spid="127" grpId="0"/>
      <p:bldP spid="15" grpId="0" animBg="1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7719" y="1336996"/>
            <a:ext cx="6231994" cy="3019059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012"/>
          </a:p>
        </p:txBody>
      </p:sp>
      <p:sp>
        <p:nvSpPr>
          <p:cNvPr id="5" name="椭圆 4"/>
          <p:cNvSpPr/>
          <p:nvPr/>
        </p:nvSpPr>
        <p:spPr>
          <a:xfrm>
            <a:off x="851145" y="2237418"/>
            <a:ext cx="1213335" cy="12182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499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" name="椭圆 5"/>
          <p:cNvSpPr/>
          <p:nvPr/>
        </p:nvSpPr>
        <p:spPr>
          <a:xfrm>
            <a:off x="7083139" y="2237418"/>
            <a:ext cx="1213335" cy="12182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499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" name="矩形 6"/>
          <p:cNvSpPr/>
          <p:nvPr/>
        </p:nvSpPr>
        <p:spPr>
          <a:xfrm>
            <a:off x="4009019" y="2230583"/>
            <a:ext cx="1347326" cy="309973"/>
          </a:xfrm>
          <a:prstGeom prst="rect">
            <a:avLst/>
          </a:prstGeom>
        </p:spPr>
        <p:txBody>
          <a:bodyPr wrap="none" lIns="67073" tIns="33536" rIns="67073" bIns="33536">
            <a:spAutoFit/>
          </a:bodyPr>
          <a:lstStyle/>
          <a:p>
            <a:r>
              <a:rPr lang="zh-CN" altLang="en-US" sz="1574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574"/>
          </a:p>
        </p:txBody>
      </p:sp>
      <p:sp>
        <p:nvSpPr>
          <p:cNvPr id="8" name="矩形 7"/>
          <p:cNvSpPr/>
          <p:nvPr/>
        </p:nvSpPr>
        <p:spPr>
          <a:xfrm>
            <a:off x="4009019" y="3190805"/>
            <a:ext cx="1347326" cy="309973"/>
          </a:xfrm>
          <a:prstGeom prst="rect">
            <a:avLst/>
          </a:prstGeom>
        </p:spPr>
        <p:txBody>
          <a:bodyPr wrap="none" lIns="67073" tIns="33536" rIns="67073" bIns="33536">
            <a:spAutoFit/>
          </a:bodyPr>
          <a:lstStyle/>
          <a:p>
            <a:r>
              <a:rPr lang="zh-CN" altLang="en-US" sz="1574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574"/>
          </a:p>
        </p:txBody>
      </p:sp>
      <p:sp>
        <p:nvSpPr>
          <p:cNvPr id="9" name="上箭头 8"/>
          <p:cNvSpPr/>
          <p:nvPr/>
        </p:nvSpPr>
        <p:spPr>
          <a:xfrm>
            <a:off x="4049801" y="1624893"/>
            <a:ext cx="1107828" cy="529660"/>
          </a:xfrm>
          <a:prstGeom prst="upArrow">
            <a:avLst/>
          </a:prstGeom>
          <a:noFill/>
          <a:ln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012"/>
          </a:p>
        </p:txBody>
      </p:sp>
      <p:sp>
        <p:nvSpPr>
          <p:cNvPr id="10" name="上箭头 9"/>
          <p:cNvSpPr/>
          <p:nvPr/>
        </p:nvSpPr>
        <p:spPr>
          <a:xfrm flipV="1">
            <a:off x="4049801" y="3561566"/>
            <a:ext cx="1107828" cy="529660"/>
          </a:xfrm>
          <a:prstGeom prst="upArrow">
            <a:avLst/>
          </a:prstGeom>
          <a:noFill/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012"/>
          </a:p>
        </p:txBody>
      </p:sp>
      <p:sp>
        <p:nvSpPr>
          <p:cNvPr id="11" name="矩形 10"/>
          <p:cNvSpPr/>
          <p:nvPr/>
        </p:nvSpPr>
        <p:spPr>
          <a:xfrm>
            <a:off x="2895874" y="4197158"/>
            <a:ext cx="3323483" cy="3177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574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2895874" y="1178099"/>
            <a:ext cx="3323483" cy="3177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574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五边形 2"/>
          <p:cNvSpPr/>
          <p:nvPr/>
        </p:nvSpPr>
        <p:spPr>
          <a:xfrm>
            <a:off x="2434221" y="2886251"/>
            <a:ext cx="4338991" cy="238347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012"/>
          </a:p>
        </p:txBody>
      </p:sp>
      <p:sp>
        <p:nvSpPr>
          <p:cNvPr id="14" name="五边形 2"/>
          <p:cNvSpPr/>
          <p:nvPr/>
        </p:nvSpPr>
        <p:spPr>
          <a:xfrm flipH="1">
            <a:off x="2434221" y="2568455"/>
            <a:ext cx="4338991" cy="238347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012"/>
          </a:p>
        </p:txBody>
      </p:sp>
      <p:sp>
        <p:nvSpPr>
          <p:cNvPr id="16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00690370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170" y="844458"/>
            <a:ext cx="956779" cy="97067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36524" y="857226"/>
            <a:ext cx="956779" cy="970672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138" y="1283285"/>
            <a:ext cx="1308991" cy="1328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138" y="1679829"/>
            <a:ext cx="1308991" cy="93145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4377" y="1893225"/>
            <a:ext cx="1613309" cy="1636951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4377" y="2697960"/>
            <a:ext cx="1613309" cy="832217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6383" y="2676686"/>
            <a:ext cx="1980161" cy="20091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6986" y="4245002"/>
            <a:ext cx="1638957" cy="440863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249" y="3477560"/>
            <a:ext cx="1261395" cy="40743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2174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1842" y="2222281"/>
            <a:ext cx="1107507" cy="361267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1874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8485" y="1847398"/>
            <a:ext cx="665078" cy="22860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101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722884" y="1464621"/>
            <a:ext cx="841329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4870" y="2196345"/>
            <a:ext cx="1739344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3996" y="3030022"/>
            <a:ext cx="285021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6463" y="3898541"/>
            <a:ext cx="408775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30192" y="3681276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2826104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30192" y="1970932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30192" y="1280153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8272" y="1201097"/>
            <a:ext cx="761258" cy="257392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r>
              <a:rPr lang="zh-CN" altLang="en-US" sz="1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25" name="文本框 2"/>
          <p:cNvSpPr txBox="1"/>
          <p:nvPr/>
        </p:nvSpPr>
        <p:spPr>
          <a:xfrm>
            <a:off x="1304153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851216694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5957" y="3209079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3749" y="2093959"/>
            <a:ext cx="1193420" cy="922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7913" y="3033755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429" y="2326872"/>
            <a:ext cx="1193420" cy="5075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4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4228" y="1654126"/>
            <a:ext cx="1943204" cy="2652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499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8595" y="1690397"/>
            <a:ext cx="1746805" cy="1746869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306" y="2642512"/>
            <a:ext cx="1380704" cy="138075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5592" y="2775982"/>
            <a:ext cx="1523907" cy="152306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769" y="1745410"/>
            <a:ext cx="1667814" cy="1667878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4597" y="952414"/>
            <a:ext cx="2880301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13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72287975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1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31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41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51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838" y="1964918"/>
            <a:ext cx="4267915" cy="2414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60" y="3601946"/>
            <a:ext cx="9158460" cy="15414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92" y="1810032"/>
            <a:ext cx="2979794" cy="29835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510971" y="781628"/>
            <a:ext cx="59154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0070C0"/>
                </a:solidFill>
              </a:rPr>
              <a:t>感谢您的观看 </a:t>
            </a:r>
            <a:r>
              <a:rPr lang="en-US" altLang="zh-CN" sz="4400" b="1" dirty="0" smtClean="0">
                <a:solidFill>
                  <a:srgbClr val="0070C0"/>
                </a:solidFill>
              </a:rPr>
              <a:t>THANKS</a:t>
            </a:r>
            <a:endParaRPr lang="zh-CN" altLang="en-US" sz="4400" b="1" dirty="0">
              <a:solidFill>
                <a:srgbClr val="0070C0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893713" y="1647852"/>
            <a:ext cx="3468914" cy="41384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893713" y="166846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适用于企业动态商务演示模板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65269" y="2246749"/>
            <a:ext cx="26196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+mn-ea"/>
              </a:rPr>
              <a:t>汇报人</a:t>
            </a:r>
            <a:r>
              <a:rPr lang="zh-CN" altLang="en-US" dirty="0" smtClean="0">
                <a:latin typeface="+mn-ea"/>
              </a:rPr>
              <a:t>：第一</a:t>
            </a:r>
            <a:r>
              <a:rPr lang="en-US" altLang="zh-CN" dirty="0" smtClean="0">
                <a:latin typeface="+mn-ea"/>
              </a:rPr>
              <a:t>PPT</a:t>
            </a:r>
            <a:r>
              <a:rPr lang="zh-CN" altLang="en-US" dirty="0" smtClean="0">
                <a:latin typeface="+mn-ea"/>
              </a:rPr>
              <a:t>   部门：</a:t>
            </a:r>
            <a:r>
              <a:rPr lang="en-US" altLang="zh-CN" dirty="0" smtClean="0">
                <a:latin typeface="+mn-ea"/>
              </a:rPr>
              <a:t>1PPT</a:t>
            </a:r>
            <a:endParaRPr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96978761"/>
      </p:ext>
    </p:extLst>
  </p:cSld>
  <p:clrMapOvr>
    <a:masterClrMapping/>
  </p:clrMapOvr>
  <p:transition spd="med" advClick="0" advTm="0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52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607" y="1971835"/>
            <a:ext cx="1978362" cy="1119370"/>
          </a:xfrm>
          <a:prstGeom prst="rect">
            <a:avLst/>
          </a:prstGeom>
        </p:spPr>
      </p:pic>
      <p:sp>
        <p:nvSpPr>
          <p:cNvPr id="35" name="矩形 6"/>
          <p:cNvSpPr>
            <a:spLocks noChangeArrowheads="1"/>
          </p:cNvSpPr>
          <p:nvPr/>
        </p:nvSpPr>
        <p:spPr bwMode="auto">
          <a:xfrm>
            <a:off x="0" y="3091205"/>
            <a:ext cx="9144000" cy="205229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36" name="文本框 12"/>
          <p:cNvSpPr txBox="1">
            <a:spLocks noChangeArrowheads="1"/>
          </p:cNvSpPr>
          <p:nvPr/>
        </p:nvSpPr>
        <p:spPr bwMode="auto">
          <a:xfrm>
            <a:off x="3602501" y="3202020"/>
            <a:ext cx="506588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698214" y="4014949"/>
            <a:ext cx="1154356" cy="307777"/>
            <a:chOff x="1694389" y="3210530"/>
            <a:chExt cx="1154356" cy="307777"/>
          </a:xfrm>
        </p:grpSpPr>
        <p:sp>
          <p:nvSpPr>
            <p:cNvPr id="44" name="矩形 4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13"/>
            <p:cNvSpPr txBox="1"/>
            <p:nvPr/>
          </p:nvSpPr>
          <p:spPr>
            <a:xfrm>
              <a:off x="1766397" y="3210530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99659" y="4014949"/>
            <a:ext cx="1154356" cy="307777"/>
            <a:chOff x="1694389" y="3537387"/>
            <a:chExt cx="1154356" cy="307777"/>
          </a:xfrm>
        </p:grpSpPr>
        <p:sp>
          <p:nvSpPr>
            <p:cNvPr id="47" name="矩形 4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16"/>
            <p:cNvSpPr txBox="1"/>
            <p:nvPr/>
          </p:nvSpPr>
          <p:spPr>
            <a:xfrm>
              <a:off x="1766397" y="3537387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98214" y="4374989"/>
            <a:ext cx="1154356" cy="307777"/>
            <a:chOff x="1694389" y="3875941"/>
            <a:chExt cx="1154356" cy="307777"/>
          </a:xfrm>
        </p:grpSpPr>
        <p:sp>
          <p:nvSpPr>
            <p:cNvPr id="50" name="矩形 4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19"/>
            <p:cNvSpPr txBox="1"/>
            <p:nvPr/>
          </p:nvSpPr>
          <p:spPr>
            <a:xfrm>
              <a:off x="1766397" y="3875941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99659" y="4374989"/>
            <a:ext cx="1154356" cy="307777"/>
            <a:chOff x="1694389" y="4211992"/>
            <a:chExt cx="1154356" cy="307777"/>
          </a:xfrm>
        </p:grpSpPr>
        <p:sp>
          <p:nvSpPr>
            <p:cNvPr id="53" name="矩形 5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22"/>
            <p:cNvSpPr txBox="1"/>
            <p:nvPr/>
          </p:nvSpPr>
          <p:spPr>
            <a:xfrm>
              <a:off x="1766397" y="4211992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07" y="769761"/>
            <a:ext cx="2979794" cy="2983550"/>
          </a:xfrm>
          <a:prstGeom prst="rect">
            <a:avLst/>
          </a:prstGeom>
        </p:spPr>
      </p:pic>
      <p:sp>
        <p:nvSpPr>
          <p:cNvPr id="41" name="文本框 8"/>
          <p:cNvSpPr txBox="1">
            <a:spLocks noChangeArrowheads="1"/>
          </p:cNvSpPr>
          <p:nvPr/>
        </p:nvSpPr>
        <p:spPr bwMode="auto">
          <a:xfrm>
            <a:off x="896033" y="1162281"/>
            <a:ext cx="3037073" cy="219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3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38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630830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0"/>
          <p:cNvSpPr>
            <a:spLocks noChangeArrowheads="1"/>
          </p:cNvSpPr>
          <p:nvPr/>
        </p:nvSpPr>
        <p:spPr bwMode="auto">
          <a:xfrm>
            <a:off x="2920124" y="2827118"/>
            <a:ext cx="2514481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799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199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703994" y="952414"/>
            <a:ext cx="4861046" cy="3387034"/>
          </a:xfrm>
          <a:custGeom>
            <a:avLst/>
            <a:gdLst>
              <a:gd name="T0" fmla="*/ 0 w 625"/>
              <a:gd name="T1" fmla="*/ 2147483647 h 495"/>
              <a:gd name="T2" fmla="*/ 2147483647 w 625"/>
              <a:gd name="T3" fmla="*/ 2147483647 h 495"/>
              <a:gd name="T4" fmla="*/ 2147483647 w 625"/>
              <a:gd name="T5" fmla="*/ 2147483647 h 495"/>
              <a:gd name="T6" fmla="*/ 2147483647 w 625"/>
              <a:gd name="T7" fmla="*/ 2147483647 h 495"/>
              <a:gd name="T8" fmla="*/ 2147483647 w 625"/>
              <a:gd name="T9" fmla="*/ 2147483647 h 495"/>
              <a:gd name="T10" fmla="*/ 2147483647 w 625"/>
              <a:gd name="T11" fmla="*/ 2147483647 h 495"/>
              <a:gd name="T12" fmla="*/ 2147483647 w 625"/>
              <a:gd name="T13" fmla="*/ 2147483647 h 495"/>
              <a:gd name="T14" fmla="*/ 2147483647 w 625"/>
              <a:gd name="T15" fmla="*/ 2147483647 h 495"/>
              <a:gd name="T16" fmla="*/ 2147483647 w 625"/>
              <a:gd name="T17" fmla="*/ 2147483647 h 495"/>
              <a:gd name="T18" fmla="*/ 2147483647 w 625"/>
              <a:gd name="T19" fmla="*/ 2147483647 h 495"/>
              <a:gd name="T20" fmla="*/ 2147483647 w 625"/>
              <a:gd name="T21" fmla="*/ 2147483647 h 495"/>
              <a:gd name="T22" fmla="*/ 2147483647 w 625"/>
              <a:gd name="T23" fmla="*/ 2147483647 h 495"/>
              <a:gd name="T24" fmla="*/ 2147483647 w 625"/>
              <a:gd name="T25" fmla="*/ 2147483647 h 495"/>
              <a:gd name="T26" fmla="*/ 2147483647 w 625"/>
              <a:gd name="T27" fmla="*/ 2147483647 h 495"/>
              <a:gd name="T28" fmla="*/ 2147483647 w 625"/>
              <a:gd name="T29" fmla="*/ 1772890328 h 495"/>
              <a:gd name="T30" fmla="*/ 2147483647 w 625"/>
              <a:gd name="T31" fmla="*/ 1283821987 h 495"/>
              <a:gd name="T32" fmla="*/ 2147483647 w 625"/>
              <a:gd name="T33" fmla="*/ 611339336 h 495"/>
              <a:gd name="T34" fmla="*/ 2147483647 w 625"/>
              <a:gd name="T35" fmla="*/ 0 h 495"/>
              <a:gd name="T36" fmla="*/ 2147483647 w 625"/>
              <a:gd name="T37" fmla="*/ 1956296820 h 495"/>
              <a:gd name="T38" fmla="*/ 2147483647 w 625"/>
              <a:gd name="T39" fmla="*/ 2147483647 h 495"/>
              <a:gd name="T40" fmla="*/ 2147483647 w 625"/>
              <a:gd name="T41" fmla="*/ 2147483647 h 495"/>
              <a:gd name="T42" fmla="*/ 2147483647 w 625"/>
              <a:gd name="T43" fmla="*/ 2147483647 h 495"/>
              <a:gd name="T44" fmla="*/ 2147483647 w 625"/>
              <a:gd name="T45" fmla="*/ 2147483647 h 495"/>
              <a:gd name="T46" fmla="*/ 2147483647 w 625"/>
              <a:gd name="T47" fmla="*/ 2147483647 h 495"/>
              <a:gd name="T48" fmla="*/ 2147483647 w 625"/>
              <a:gd name="T49" fmla="*/ 2147483647 h 495"/>
              <a:gd name="T50" fmla="*/ 2147483647 w 625"/>
              <a:gd name="T51" fmla="*/ 2147483647 h 495"/>
              <a:gd name="T52" fmla="*/ 2147483647 w 625"/>
              <a:gd name="T53" fmla="*/ 2147483647 h 495"/>
              <a:gd name="T54" fmla="*/ 2147483647 w 625"/>
              <a:gd name="T55" fmla="*/ 2147483647 h 495"/>
              <a:gd name="T56" fmla="*/ 2147483647 w 625"/>
              <a:gd name="T57" fmla="*/ 2147483647 h 495"/>
              <a:gd name="T58" fmla="*/ 2147483647 w 625"/>
              <a:gd name="T59" fmla="*/ 2147483647 h 495"/>
              <a:gd name="T60" fmla="*/ 2147483647 w 625"/>
              <a:gd name="T61" fmla="*/ 2147483647 h 495"/>
              <a:gd name="T62" fmla="*/ 2147483647 w 625"/>
              <a:gd name="T63" fmla="*/ 2147483647 h 495"/>
              <a:gd name="T64" fmla="*/ 2147483647 w 625"/>
              <a:gd name="T65" fmla="*/ 2147483647 h 495"/>
              <a:gd name="T66" fmla="*/ 2147483647 w 625"/>
              <a:gd name="T67" fmla="*/ 2147483647 h 495"/>
              <a:gd name="T68" fmla="*/ 2147483647 w 625"/>
              <a:gd name="T69" fmla="*/ 2147483647 h 495"/>
              <a:gd name="T70" fmla="*/ 0 w 625"/>
              <a:gd name="T71" fmla="*/ 2147483647 h 495"/>
              <a:gd name="T72" fmla="*/ 0 w 625"/>
              <a:gd name="T73" fmla="*/ 2147483647 h 49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5"/>
              <a:gd name="T112" fmla="*/ 0 h 495"/>
              <a:gd name="T113" fmla="*/ 625 w 625"/>
              <a:gd name="T114" fmla="*/ 495 h 49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 sz="1012"/>
          </a:p>
        </p:txBody>
      </p:sp>
      <p:sp>
        <p:nvSpPr>
          <p:cNvPr id="17" name="矩形 8"/>
          <p:cNvSpPr>
            <a:spLocks noChangeArrowheads="1"/>
          </p:cNvSpPr>
          <p:nvPr/>
        </p:nvSpPr>
        <p:spPr bwMode="auto">
          <a:xfrm>
            <a:off x="818696" y="3683085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2001</a:t>
            </a:r>
            <a:r>
              <a:rPr lang="zh-CN" altLang="en-US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sz="1012" b="1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667297" y="2895618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2005</a:t>
            </a:r>
            <a:r>
              <a:rPr lang="zh-CN" altLang="en-US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2620216" y="2085949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2012</a:t>
            </a:r>
            <a:r>
              <a:rPr lang="zh-CN" altLang="en-US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sz="1012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11"/>
          <p:cNvSpPr>
            <a:spLocks noChangeArrowheads="1"/>
          </p:cNvSpPr>
          <p:nvPr/>
        </p:nvSpPr>
        <p:spPr bwMode="auto">
          <a:xfrm>
            <a:off x="3591818" y="1254080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  <a:buFont typeface="Wingdings" pitchFamily="2" charset="2"/>
              <a:buNone/>
            </a:pPr>
            <a:r>
              <a:rPr lang="en-US" altLang="zh-CN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2015</a:t>
            </a:r>
            <a:r>
              <a:rPr lang="zh-CN" altLang="en-US" sz="1012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</a:p>
        </p:txBody>
      </p:sp>
      <p:sp>
        <p:nvSpPr>
          <p:cNvPr id="28" name="Text Box 30"/>
          <p:cNvSpPr>
            <a:spLocks noChangeArrowheads="1"/>
          </p:cNvSpPr>
          <p:nvPr/>
        </p:nvSpPr>
        <p:spPr bwMode="auto">
          <a:xfrm>
            <a:off x="3837748" y="2017449"/>
            <a:ext cx="208369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799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199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29" name="Text Box 30"/>
          <p:cNvSpPr>
            <a:spLocks noChangeArrowheads="1"/>
          </p:cNvSpPr>
          <p:nvPr/>
        </p:nvSpPr>
        <p:spPr bwMode="auto">
          <a:xfrm>
            <a:off x="2002500" y="3632287"/>
            <a:ext cx="2513291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799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199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0" name="Text Box 30"/>
          <p:cNvSpPr>
            <a:spLocks noChangeArrowheads="1"/>
          </p:cNvSpPr>
          <p:nvPr/>
        </p:nvSpPr>
        <p:spPr bwMode="auto">
          <a:xfrm>
            <a:off x="653052" y="4392477"/>
            <a:ext cx="2513291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799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199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/>
          </a:p>
        </p:txBody>
      </p:sp>
      <p:sp>
        <p:nvSpPr>
          <p:cNvPr id="31" name="矩形 30"/>
          <p:cNvSpPr/>
          <p:nvPr/>
        </p:nvSpPr>
        <p:spPr>
          <a:xfrm>
            <a:off x="6245315" y="1708053"/>
            <a:ext cx="2267071" cy="2860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958918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utoUpdateAnimBg="0"/>
      <p:bldP spid="15" grpId="0" animBg="1"/>
      <p:bldP spid="28" grpId="0" bldLvl="0" autoUpdateAnimBg="0"/>
      <p:bldP spid="29" grpId="0" bldLvl="0" autoUpdateAnimBg="0"/>
      <p:bldP spid="30" grpId="0" bldLvl="0" autoUpdateAnimBg="0"/>
      <p:bldP spid="3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1180421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47" name="矩形 46"/>
          <p:cNvSpPr/>
          <p:nvPr/>
        </p:nvSpPr>
        <p:spPr>
          <a:xfrm>
            <a:off x="1180421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2670712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49" name="矩形 48"/>
          <p:cNvSpPr/>
          <p:nvPr/>
        </p:nvSpPr>
        <p:spPr>
          <a:xfrm>
            <a:off x="2670712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199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199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4161005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51" name="矩形 50"/>
          <p:cNvSpPr/>
          <p:nvPr/>
        </p:nvSpPr>
        <p:spPr>
          <a:xfrm>
            <a:off x="4161005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199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199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5651297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53" name="矩形 52"/>
          <p:cNvSpPr/>
          <p:nvPr/>
        </p:nvSpPr>
        <p:spPr>
          <a:xfrm>
            <a:off x="5651297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199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199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7141588" y="1054352"/>
            <a:ext cx="1318842" cy="13241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55" name="矩形 54"/>
          <p:cNvSpPr/>
          <p:nvPr/>
        </p:nvSpPr>
        <p:spPr>
          <a:xfrm>
            <a:off x="7141588" y="2378502"/>
            <a:ext cx="1318842" cy="794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602644" y="1213249"/>
            <a:ext cx="474396" cy="612263"/>
            <a:chOff x="3095876" y="2479873"/>
            <a:chExt cx="366231" cy="470769"/>
          </a:xfrm>
        </p:grpSpPr>
        <p:sp>
          <p:nvSpPr>
            <p:cNvPr id="5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1" name="Freeform 64"/>
          <p:cNvSpPr>
            <a:spLocks noEditPoints="1"/>
          </p:cNvSpPr>
          <p:nvPr/>
        </p:nvSpPr>
        <p:spPr bwMode="auto">
          <a:xfrm flipH="1">
            <a:off x="3003601" y="1247584"/>
            <a:ext cx="653068" cy="543591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73" tIns="33536" rIns="67073" bIns="3353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724">
              <a:defRPr/>
            </a:pPr>
            <a:endParaRPr lang="zh-CN" altLang="en-US" sz="119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616584" y="1221515"/>
            <a:ext cx="407684" cy="595733"/>
            <a:chOff x="5690315" y="3674507"/>
            <a:chExt cx="314729" cy="458061"/>
          </a:xfrm>
        </p:grpSpPr>
        <p:sp>
          <p:nvSpPr>
            <p:cNvPr id="6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5" name="Freeform 9"/>
          <p:cNvSpPr>
            <a:spLocks/>
          </p:cNvSpPr>
          <p:nvPr/>
        </p:nvSpPr>
        <p:spPr bwMode="auto">
          <a:xfrm flipH="1">
            <a:off x="5971851" y="1306246"/>
            <a:ext cx="677736" cy="426270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73" tIns="33536" rIns="67073" bIns="3353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724">
              <a:defRPr/>
            </a:pPr>
            <a:endParaRPr lang="zh-CN" altLang="en-US" sz="1199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512129" y="1246933"/>
            <a:ext cx="577765" cy="544896"/>
            <a:chOff x="1784487" y="2486066"/>
            <a:chExt cx="446032" cy="4189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24">
                <a:defRPr/>
              </a:pPr>
              <a:endParaRPr lang="zh-CN" altLang="en-US" sz="1199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760713" y="2007738"/>
            <a:ext cx="6119428" cy="158898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/>
            </a:p>
          </p:txBody>
        </p:sp>
      </p:grpSp>
      <p:sp>
        <p:nvSpPr>
          <p:cNvPr id="80" name="等腰三角形 79"/>
          <p:cNvSpPr/>
          <p:nvPr/>
        </p:nvSpPr>
        <p:spPr>
          <a:xfrm flipV="1">
            <a:off x="1748052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81" name="等腰三角形 80"/>
          <p:cNvSpPr/>
          <p:nvPr/>
        </p:nvSpPr>
        <p:spPr>
          <a:xfrm flipV="1">
            <a:off x="3238344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82" name="等腰三角形 81"/>
          <p:cNvSpPr/>
          <p:nvPr/>
        </p:nvSpPr>
        <p:spPr>
          <a:xfrm flipV="1">
            <a:off x="4728636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83" name="等腰三角形 82"/>
          <p:cNvSpPr/>
          <p:nvPr/>
        </p:nvSpPr>
        <p:spPr>
          <a:xfrm flipV="1">
            <a:off x="6218927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84" name="等腰三角形 83"/>
          <p:cNvSpPr/>
          <p:nvPr/>
        </p:nvSpPr>
        <p:spPr>
          <a:xfrm flipV="1">
            <a:off x="7709220" y="3172989"/>
            <a:ext cx="183583" cy="15889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endParaRPr lang="zh-CN" altLang="en-US" sz="1574"/>
          </a:p>
        </p:txBody>
      </p:sp>
      <p:sp>
        <p:nvSpPr>
          <p:cNvPr id="85" name="TextBox 84"/>
          <p:cNvSpPr txBox="1"/>
          <p:nvPr/>
        </p:nvSpPr>
        <p:spPr>
          <a:xfrm>
            <a:off x="1368158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algn="ctr"/>
            <a:r>
              <a:rPr lang="zh-CN" altLang="en-US" sz="1574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858450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algn="ctr"/>
            <a:r>
              <a:rPr lang="zh-CN" altLang="en-US" sz="1574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348743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algn="ctr"/>
            <a:r>
              <a:rPr lang="zh-CN" altLang="en-US" sz="1574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839035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algn="ctr"/>
            <a:r>
              <a:rPr lang="zh-CN" altLang="en-US" sz="1574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329325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algn="ctr"/>
            <a:r>
              <a:rPr lang="zh-CN" altLang="en-US" sz="1574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90" name="矩形 89"/>
          <p:cNvSpPr/>
          <p:nvPr/>
        </p:nvSpPr>
        <p:spPr>
          <a:xfrm>
            <a:off x="1180422" y="3808582"/>
            <a:ext cx="7280010" cy="4333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92" name="文本框 2"/>
          <p:cNvSpPr txBox="1"/>
          <p:nvPr/>
        </p:nvSpPr>
        <p:spPr>
          <a:xfrm>
            <a:off x="1266548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14099485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8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74554" y="2294933"/>
            <a:ext cx="1745751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74554" y="3423525"/>
            <a:ext cx="1745751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3031" y="1222303"/>
            <a:ext cx="1974445" cy="983877"/>
            <a:chOff x="8835092" y="1945063"/>
            <a:chExt cx="2483676" cy="1235264"/>
          </a:xfrm>
        </p:grpSpPr>
        <p:sp>
          <p:nvSpPr>
            <p:cNvPr id="7" name="文本框 11"/>
            <p:cNvSpPr txBox="1"/>
            <p:nvPr/>
          </p:nvSpPr>
          <p:spPr>
            <a:xfrm>
              <a:off x="8835092" y="1945063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8" name="文本框 12"/>
            <p:cNvSpPr txBox="1"/>
            <p:nvPr/>
          </p:nvSpPr>
          <p:spPr>
            <a:xfrm>
              <a:off x="8872836" y="2273940"/>
              <a:ext cx="2445932" cy="906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49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5316" y="2351655"/>
            <a:ext cx="1974445" cy="1004006"/>
            <a:chOff x="8835092" y="2033592"/>
            <a:chExt cx="2483676" cy="1260526"/>
          </a:xfrm>
        </p:grpSpPr>
        <p:sp>
          <p:nvSpPr>
            <p:cNvPr id="10" name="文本框 14"/>
            <p:cNvSpPr txBox="1"/>
            <p:nvPr/>
          </p:nvSpPr>
          <p:spPr>
            <a:xfrm>
              <a:off x="8835092" y="2033592"/>
              <a:ext cx="1248229" cy="376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1" name="文本框 15"/>
            <p:cNvSpPr txBox="1"/>
            <p:nvPr/>
          </p:nvSpPr>
          <p:spPr>
            <a:xfrm>
              <a:off x="8872836" y="2387739"/>
              <a:ext cx="2445932" cy="90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49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3029" y="3470908"/>
            <a:ext cx="1984446" cy="993955"/>
            <a:chOff x="8835092" y="2046239"/>
            <a:chExt cx="2496257" cy="1247916"/>
          </a:xfrm>
        </p:grpSpPr>
        <p:sp>
          <p:nvSpPr>
            <p:cNvPr id="13" name="文本框 17"/>
            <p:cNvSpPr txBox="1"/>
            <p:nvPr/>
          </p:nvSpPr>
          <p:spPr>
            <a:xfrm>
              <a:off x="8835092" y="2046239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4" name="文本框 18"/>
            <p:cNvSpPr txBox="1"/>
            <p:nvPr/>
          </p:nvSpPr>
          <p:spPr>
            <a:xfrm>
              <a:off x="8885416" y="2387769"/>
              <a:ext cx="2445933" cy="90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49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98270" y="2930759"/>
            <a:ext cx="1853644" cy="1395930"/>
            <a:chOff x="3474720" y="4038600"/>
            <a:chExt cx="2331720" cy="1752600"/>
          </a:xfrm>
        </p:grpSpPr>
        <p:sp>
          <p:nvSpPr>
            <p:cNvPr id="16" name="文本框 19"/>
            <p:cNvSpPr txBox="1"/>
            <p:nvPr/>
          </p:nvSpPr>
          <p:spPr>
            <a:xfrm>
              <a:off x="3987799" y="475822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" name="文本框 20"/>
            <p:cNvSpPr txBox="1"/>
            <p:nvPr/>
          </p:nvSpPr>
          <p:spPr>
            <a:xfrm>
              <a:off x="3987799" y="529908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8" name="文本框 21"/>
            <p:cNvSpPr txBox="1"/>
            <p:nvPr/>
          </p:nvSpPr>
          <p:spPr>
            <a:xfrm>
              <a:off x="3987799" y="421736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4718451" y="2930759"/>
            <a:ext cx="1853644" cy="1395930"/>
            <a:chOff x="3474720" y="4038600"/>
            <a:chExt cx="2331720" cy="1752600"/>
          </a:xfrm>
        </p:grpSpPr>
        <p:sp>
          <p:nvSpPr>
            <p:cNvPr id="23" name="文本框 30"/>
            <p:cNvSpPr txBox="1"/>
            <p:nvPr/>
          </p:nvSpPr>
          <p:spPr>
            <a:xfrm>
              <a:off x="3987799" y="475822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4" name="文本框 31"/>
            <p:cNvSpPr txBox="1"/>
            <p:nvPr/>
          </p:nvSpPr>
          <p:spPr>
            <a:xfrm>
              <a:off x="3987799" y="529908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5" name="文本框 32"/>
            <p:cNvSpPr txBox="1"/>
            <p:nvPr/>
          </p:nvSpPr>
          <p:spPr>
            <a:xfrm>
              <a:off x="3987799" y="421736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6853778" y="2930759"/>
            <a:ext cx="1853644" cy="1395930"/>
            <a:chOff x="3474720" y="4038600"/>
            <a:chExt cx="2331720" cy="1752600"/>
          </a:xfrm>
        </p:grpSpPr>
        <p:sp>
          <p:nvSpPr>
            <p:cNvPr id="30" name="文本框 37"/>
            <p:cNvSpPr txBox="1"/>
            <p:nvPr/>
          </p:nvSpPr>
          <p:spPr>
            <a:xfrm>
              <a:off x="3987799" y="475822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1" name="文本框 38"/>
            <p:cNvSpPr txBox="1"/>
            <p:nvPr/>
          </p:nvSpPr>
          <p:spPr>
            <a:xfrm>
              <a:off x="3987799" y="529908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2" name="文本框 39"/>
            <p:cNvSpPr txBox="1"/>
            <p:nvPr/>
          </p:nvSpPr>
          <p:spPr>
            <a:xfrm>
              <a:off x="3987799" y="421736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598270" y="1401306"/>
            <a:ext cx="1853644" cy="1529455"/>
            <a:chOff x="3569970" y="1908810"/>
            <a:chExt cx="2331720" cy="1920240"/>
          </a:xfrm>
        </p:grpSpPr>
        <p:sp>
          <p:nvSpPr>
            <p:cNvPr id="37" name="矩形 36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gradFill flip="none" rotWithShape="1">
              <a:gsLst>
                <a:gs pos="50000">
                  <a:srgbClr val="E7E7E7"/>
                </a:gs>
                <a:gs pos="50000">
                  <a:srgbClr val="E7E7E7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151"/>
            <p:cNvSpPr>
              <a:spLocks noEditPoints="1"/>
            </p:cNvSpPr>
            <p:nvPr/>
          </p:nvSpPr>
          <p:spPr bwMode="auto">
            <a:xfrm>
              <a:off x="4271368" y="2245834"/>
              <a:ext cx="92892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4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4111716" y="3381326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0566" y="1401306"/>
            <a:ext cx="1853644" cy="1529455"/>
            <a:chOff x="6252210" y="1908810"/>
            <a:chExt cx="2331720" cy="1920240"/>
          </a:xfrm>
        </p:grpSpPr>
        <p:sp>
          <p:nvSpPr>
            <p:cNvPr id="41" name="矩形 40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Freeform 153"/>
            <p:cNvSpPr>
              <a:spLocks noEditPoints="1"/>
            </p:cNvSpPr>
            <p:nvPr/>
          </p:nvSpPr>
          <p:spPr bwMode="auto">
            <a:xfrm>
              <a:off x="6936705" y="2349128"/>
              <a:ext cx="962731" cy="767029"/>
            </a:xfrm>
            <a:custGeom>
              <a:avLst/>
              <a:gdLst>
                <a:gd name="T0" fmla="*/ 35 w 129"/>
                <a:gd name="T1" fmla="*/ 22 h 103"/>
                <a:gd name="T2" fmla="*/ 120 w 129"/>
                <a:gd name="T3" fmla="*/ 22 h 103"/>
                <a:gd name="T4" fmla="*/ 123 w 129"/>
                <a:gd name="T5" fmla="*/ 22 h 103"/>
                <a:gd name="T6" fmla="*/ 78 w 129"/>
                <a:gd name="T7" fmla="*/ 58 h 103"/>
                <a:gd name="T8" fmla="*/ 31 w 129"/>
                <a:gd name="T9" fmla="*/ 23 h 103"/>
                <a:gd name="T10" fmla="*/ 35 w 129"/>
                <a:gd name="T11" fmla="*/ 22 h 103"/>
                <a:gd name="T12" fmla="*/ 19 w 129"/>
                <a:gd name="T13" fmla="*/ 50 h 103"/>
                <a:gd name="T14" fmla="*/ 22 w 129"/>
                <a:gd name="T15" fmla="*/ 58 h 103"/>
                <a:gd name="T16" fmla="*/ 26 w 129"/>
                <a:gd name="T17" fmla="*/ 58 h 103"/>
                <a:gd name="T18" fmla="*/ 26 w 129"/>
                <a:gd name="T19" fmla="*/ 70 h 103"/>
                <a:gd name="T20" fmla="*/ 0 w 129"/>
                <a:gd name="T21" fmla="*/ 70 h 103"/>
                <a:gd name="T22" fmla="*/ 3 w 129"/>
                <a:gd name="T23" fmla="*/ 78 h 103"/>
                <a:gd name="T24" fmla="*/ 26 w 129"/>
                <a:gd name="T25" fmla="*/ 78 h 103"/>
                <a:gd name="T26" fmla="*/ 27 w 129"/>
                <a:gd name="T27" fmla="*/ 81 h 103"/>
                <a:gd name="T28" fmla="*/ 61 w 129"/>
                <a:gd name="T29" fmla="*/ 56 h 103"/>
                <a:gd name="T30" fmla="*/ 26 w 129"/>
                <a:gd name="T31" fmla="*/ 30 h 103"/>
                <a:gd name="T32" fmla="*/ 26 w 129"/>
                <a:gd name="T33" fmla="*/ 30 h 103"/>
                <a:gd name="T34" fmla="*/ 26 w 129"/>
                <a:gd name="T35" fmla="*/ 50 h 103"/>
                <a:gd name="T36" fmla="*/ 19 w 129"/>
                <a:gd name="T37" fmla="*/ 50 h 103"/>
                <a:gd name="T38" fmla="*/ 17 w 129"/>
                <a:gd name="T39" fmla="*/ 95 h 103"/>
                <a:gd name="T40" fmla="*/ 75 w 129"/>
                <a:gd name="T41" fmla="*/ 95 h 103"/>
                <a:gd name="T42" fmla="*/ 77 w 129"/>
                <a:gd name="T43" fmla="*/ 103 h 103"/>
                <a:gd name="T44" fmla="*/ 19 w 129"/>
                <a:gd name="T45" fmla="*/ 103 h 103"/>
                <a:gd name="T46" fmla="*/ 17 w 129"/>
                <a:gd name="T47" fmla="*/ 95 h 103"/>
                <a:gd name="T48" fmla="*/ 42 w 129"/>
                <a:gd name="T49" fmla="*/ 0 h 103"/>
                <a:gd name="T50" fmla="*/ 99 w 129"/>
                <a:gd name="T51" fmla="*/ 0 h 103"/>
                <a:gd name="T52" fmla="*/ 101 w 129"/>
                <a:gd name="T53" fmla="*/ 8 h 103"/>
                <a:gd name="T54" fmla="*/ 75 w 129"/>
                <a:gd name="T55" fmla="*/ 8 h 103"/>
                <a:gd name="T56" fmla="*/ 77 w 129"/>
                <a:gd name="T57" fmla="*/ 16 h 103"/>
                <a:gd name="T58" fmla="*/ 11 w 129"/>
                <a:gd name="T59" fmla="*/ 16 h 103"/>
                <a:gd name="T60" fmla="*/ 9 w 129"/>
                <a:gd name="T61" fmla="*/ 6 h 103"/>
                <a:gd name="T62" fmla="*/ 43 w 129"/>
                <a:gd name="T63" fmla="*/ 6 h 103"/>
                <a:gd name="T64" fmla="*/ 42 w 129"/>
                <a:gd name="T65" fmla="*/ 0 h 103"/>
                <a:gd name="T66" fmla="*/ 129 w 129"/>
                <a:gd name="T67" fmla="*/ 29 h 103"/>
                <a:gd name="T68" fmla="*/ 94 w 129"/>
                <a:gd name="T69" fmla="*/ 55 h 103"/>
                <a:gd name="T70" fmla="*/ 128 w 129"/>
                <a:gd name="T71" fmla="*/ 81 h 103"/>
                <a:gd name="T72" fmla="*/ 129 w 129"/>
                <a:gd name="T73" fmla="*/ 78 h 103"/>
                <a:gd name="T74" fmla="*/ 129 w 129"/>
                <a:gd name="T75" fmla="*/ 30 h 103"/>
                <a:gd name="T76" fmla="*/ 129 w 129"/>
                <a:gd name="T77" fmla="*/ 29 h 103"/>
                <a:gd name="T78" fmla="*/ 123 w 129"/>
                <a:gd name="T79" fmla="*/ 86 h 103"/>
                <a:gd name="T80" fmla="*/ 120 w 129"/>
                <a:gd name="T81" fmla="*/ 87 h 103"/>
                <a:gd name="T82" fmla="*/ 35 w 129"/>
                <a:gd name="T83" fmla="*/ 87 h 103"/>
                <a:gd name="T84" fmla="*/ 33 w 129"/>
                <a:gd name="T85" fmla="*/ 87 h 103"/>
                <a:gd name="T86" fmla="*/ 68 w 129"/>
                <a:gd name="T87" fmla="*/ 61 h 103"/>
                <a:gd name="T88" fmla="*/ 75 w 129"/>
                <a:gd name="T89" fmla="*/ 66 h 103"/>
                <a:gd name="T90" fmla="*/ 78 w 129"/>
                <a:gd name="T91" fmla="*/ 68 h 103"/>
                <a:gd name="T92" fmla="*/ 80 w 129"/>
                <a:gd name="T93" fmla="*/ 66 h 103"/>
                <a:gd name="T94" fmla="*/ 87 w 129"/>
                <a:gd name="T95" fmla="*/ 61 h 103"/>
                <a:gd name="T96" fmla="*/ 123 w 129"/>
                <a:gd name="T97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03">
                  <a:moveTo>
                    <a:pt x="35" y="22"/>
                  </a:moveTo>
                  <a:cubicBezTo>
                    <a:pt x="120" y="22"/>
                    <a:pt x="120" y="22"/>
                    <a:pt x="120" y="22"/>
                  </a:cubicBezTo>
                  <a:cubicBezTo>
                    <a:pt x="121" y="22"/>
                    <a:pt x="122" y="22"/>
                    <a:pt x="123" y="22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2"/>
                    <a:pt x="33" y="22"/>
                    <a:pt x="35" y="22"/>
                  </a:cubicBezTo>
                  <a:close/>
                  <a:moveTo>
                    <a:pt x="19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7" y="80"/>
                    <a:pt x="27" y="81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9" y="50"/>
                    <a:pt x="19" y="50"/>
                    <a:pt x="19" y="50"/>
                  </a:cubicBezTo>
                  <a:close/>
                  <a:moveTo>
                    <a:pt x="17" y="95"/>
                  </a:moveTo>
                  <a:cubicBezTo>
                    <a:pt x="75" y="95"/>
                    <a:pt x="75" y="95"/>
                    <a:pt x="75" y="95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7" y="95"/>
                    <a:pt x="17" y="95"/>
                    <a:pt x="17" y="95"/>
                  </a:cubicBezTo>
                  <a:close/>
                  <a:moveTo>
                    <a:pt x="4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9" y="29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9" y="80"/>
                    <a:pt x="129" y="79"/>
                    <a:pt x="129" y="78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0"/>
                    <a:pt x="129" y="29"/>
                    <a:pt x="129" y="29"/>
                  </a:cubicBezTo>
                  <a:close/>
                  <a:moveTo>
                    <a:pt x="123" y="86"/>
                  </a:moveTo>
                  <a:cubicBezTo>
                    <a:pt x="122" y="87"/>
                    <a:pt x="121" y="87"/>
                    <a:pt x="120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4" y="87"/>
                    <a:pt x="34" y="87"/>
                    <a:pt x="33" y="8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7" y="61"/>
                    <a:pt x="87" y="61"/>
                    <a:pt x="87" y="61"/>
                  </a:cubicBezTo>
                  <a:lnTo>
                    <a:pt x="123" y="86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4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6793956" y="3381326"/>
              <a:ext cx="1248229" cy="39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424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859834" y="1401306"/>
            <a:ext cx="1853644" cy="1529455"/>
            <a:chOff x="9025890" y="1908810"/>
            <a:chExt cx="2331720" cy="1920240"/>
          </a:xfrm>
        </p:grpSpPr>
        <p:sp>
          <p:nvSpPr>
            <p:cNvPr id="45" name="矩形 44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gradFill flip="none" rotWithShape="1">
              <a:gsLst>
                <a:gs pos="50000">
                  <a:srgbClr val="E7E7E7">
                    <a:alpha val="90000"/>
                  </a:srgbClr>
                </a:gs>
                <a:gs pos="50000">
                  <a:srgbClr val="E7E7E7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4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Freeform 145"/>
            <p:cNvSpPr>
              <a:spLocks noChangeAspect="1" noEditPoints="1"/>
            </p:cNvSpPr>
            <p:nvPr/>
          </p:nvSpPr>
          <p:spPr bwMode="auto">
            <a:xfrm>
              <a:off x="9740033" y="2282642"/>
              <a:ext cx="903435" cy="900000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4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文本框 49"/>
            <p:cNvSpPr txBox="1"/>
            <p:nvPr/>
          </p:nvSpPr>
          <p:spPr>
            <a:xfrm>
              <a:off x="9567636" y="3381326"/>
              <a:ext cx="1248229" cy="39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424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49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76131387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2028717" y="3546197"/>
            <a:ext cx="5845306" cy="642603"/>
          </a:xfrm>
          <a:prstGeom prst="roundRect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sp>
        <p:nvSpPr>
          <p:cNvPr id="18" name="圆角矩形 17"/>
          <p:cNvSpPr/>
          <p:nvPr/>
        </p:nvSpPr>
        <p:spPr>
          <a:xfrm>
            <a:off x="1393255" y="2566822"/>
            <a:ext cx="5760815" cy="642603"/>
          </a:xfrm>
          <a:prstGeom prst="roundRect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sp>
        <p:nvSpPr>
          <p:cNvPr id="19" name="圆角矩形 18"/>
          <p:cNvSpPr/>
          <p:nvPr/>
        </p:nvSpPr>
        <p:spPr>
          <a:xfrm>
            <a:off x="2028717" y="1567218"/>
            <a:ext cx="5845306" cy="642603"/>
          </a:xfrm>
          <a:prstGeom prst="roundRect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1393254" y="1378007"/>
            <a:ext cx="928204" cy="927014"/>
            <a:chOff x="802" y="845"/>
            <a:chExt cx="827" cy="826"/>
          </a:xfrm>
        </p:grpSpPr>
        <p:sp>
          <p:nvSpPr>
            <p:cNvPr id="21" name="Oval 6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24" name="Group 12"/>
          <p:cNvGrpSpPr>
            <a:grpSpLocks/>
          </p:cNvGrpSpPr>
          <p:nvPr/>
        </p:nvGrpSpPr>
        <p:grpSpPr bwMode="auto">
          <a:xfrm>
            <a:off x="6900598" y="2393082"/>
            <a:ext cx="928204" cy="927014"/>
            <a:chOff x="802" y="845"/>
            <a:chExt cx="827" cy="826"/>
          </a:xfrm>
        </p:grpSpPr>
        <p:sp>
          <p:nvSpPr>
            <p:cNvPr id="25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7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28" name="Group 19"/>
          <p:cNvGrpSpPr>
            <a:grpSpLocks/>
          </p:cNvGrpSpPr>
          <p:nvPr/>
        </p:nvGrpSpPr>
        <p:grpSpPr bwMode="auto">
          <a:xfrm>
            <a:off x="1386114" y="3426006"/>
            <a:ext cx="928204" cy="927014"/>
            <a:chOff x="802" y="845"/>
            <a:chExt cx="827" cy="826"/>
          </a:xfrm>
        </p:grpSpPr>
        <p:sp>
          <p:nvSpPr>
            <p:cNvPr id="29" name="Oval 20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32" name="TextBox 69"/>
          <p:cNvSpPr txBox="1"/>
          <p:nvPr/>
        </p:nvSpPr>
        <p:spPr>
          <a:xfrm>
            <a:off x="1402665" y="1692558"/>
            <a:ext cx="910354" cy="323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99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3" name="TextBox 70"/>
          <p:cNvSpPr txBox="1"/>
          <p:nvPr/>
        </p:nvSpPr>
        <p:spPr>
          <a:xfrm>
            <a:off x="7114948" y="2697418"/>
            <a:ext cx="749703" cy="323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99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TextBox 71"/>
          <p:cNvSpPr txBox="1"/>
          <p:nvPr/>
        </p:nvSpPr>
        <p:spPr>
          <a:xfrm>
            <a:off x="1577129" y="3760398"/>
            <a:ext cx="856804" cy="323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99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" name="TextBox 73"/>
          <p:cNvSpPr txBox="1"/>
          <p:nvPr/>
        </p:nvSpPr>
        <p:spPr>
          <a:xfrm>
            <a:off x="2410709" y="1647897"/>
            <a:ext cx="5358594" cy="51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6" name="TextBox 74"/>
          <p:cNvSpPr txBox="1"/>
          <p:nvPr/>
        </p:nvSpPr>
        <p:spPr>
          <a:xfrm>
            <a:off x="1484884" y="2614423"/>
            <a:ext cx="5375254" cy="69660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defRPr/>
            </a:pPr>
            <a:endParaRPr lang="zh-CN" altLang="en-US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75"/>
          <p:cNvSpPr txBox="1">
            <a:spLocks noChangeArrowheads="1"/>
          </p:cNvSpPr>
          <p:nvPr/>
        </p:nvSpPr>
        <p:spPr bwMode="auto">
          <a:xfrm>
            <a:off x="2307179" y="3590227"/>
            <a:ext cx="5559704" cy="51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4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9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35286254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5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2" grpId="0"/>
      <p:bldP spid="33" grpId="0"/>
      <p:bldP spid="34" grpId="0"/>
      <p:bldP spid="35" grpId="0"/>
      <p:bldP spid="36" grpId="0"/>
      <p:bldP spid="37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gray">
          <a:xfrm flipH="1">
            <a:off x="901505" y="991044"/>
            <a:ext cx="3702909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901505" y="2947362"/>
            <a:ext cx="3702909" cy="1837481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>
            <a:off x="4731391" y="2947362"/>
            <a:ext cx="3702909" cy="1837481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gray">
          <a:xfrm>
            <a:off x="4731391" y="991044"/>
            <a:ext cx="3702084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199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150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defTabSz="712313" eaLnBrk="0" hangingPunct="0"/>
            <a:r>
              <a:rPr lang="zh-CN" altLang="en-US" sz="1424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4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9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defTabSz="712313" eaLnBrk="0" hangingPunct="0"/>
            <a:r>
              <a:rPr lang="zh-CN" altLang="en-US" sz="1424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4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9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defTabSz="712313" eaLnBrk="0" hangingPunct="0"/>
            <a:r>
              <a:rPr lang="zh-CN" altLang="en-US" sz="1424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150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1247" tIns="40624" rIns="81247" bIns="40624" anchor="ctr"/>
          <a:lstStyle/>
          <a:p>
            <a:r>
              <a:rPr lang="zh-CN" altLang="en-US" sz="1424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de-DE" sz="1424" b="1" noProof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3798279" y="1998793"/>
            <a:ext cx="1721257" cy="1732959"/>
            <a:chOff x="2804400" y="1911431"/>
            <a:chExt cx="3535200" cy="3535200"/>
          </a:xfrm>
          <a:solidFill>
            <a:schemeClr val="accent1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de-DE" sz="1012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11155485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4793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607" y="1971835"/>
            <a:ext cx="1978362" cy="1119370"/>
          </a:xfrm>
          <a:prstGeom prst="rect">
            <a:avLst/>
          </a:prstGeom>
        </p:spPr>
      </p:pic>
      <p:sp>
        <p:nvSpPr>
          <p:cNvPr id="35" name="矩形 6"/>
          <p:cNvSpPr>
            <a:spLocks noChangeArrowheads="1"/>
          </p:cNvSpPr>
          <p:nvPr/>
        </p:nvSpPr>
        <p:spPr bwMode="auto">
          <a:xfrm>
            <a:off x="0" y="3091205"/>
            <a:ext cx="9144000" cy="205229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36" name="文本框 12"/>
          <p:cNvSpPr txBox="1">
            <a:spLocks noChangeArrowheads="1"/>
          </p:cNvSpPr>
          <p:nvPr/>
        </p:nvSpPr>
        <p:spPr bwMode="auto">
          <a:xfrm>
            <a:off x="3602501" y="3202020"/>
            <a:ext cx="506588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698214" y="4014949"/>
            <a:ext cx="1154356" cy="307777"/>
            <a:chOff x="1694389" y="3210530"/>
            <a:chExt cx="1154356" cy="307777"/>
          </a:xfrm>
        </p:grpSpPr>
        <p:sp>
          <p:nvSpPr>
            <p:cNvPr id="44" name="矩形 4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13"/>
            <p:cNvSpPr txBox="1"/>
            <p:nvPr/>
          </p:nvSpPr>
          <p:spPr>
            <a:xfrm>
              <a:off x="1766397" y="3210530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99659" y="4014949"/>
            <a:ext cx="1154356" cy="307777"/>
            <a:chOff x="1694389" y="3537387"/>
            <a:chExt cx="1154356" cy="307777"/>
          </a:xfrm>
        </p:grpSpPr>
        <p:sp>
          <p:nvSpPr>
            <p:cNvPr id="47" name="矩形 4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16"/>
            <p:cNvSpPr txBox="1"/>
            <p:nvPr/>
          </p:nvSpPr>
          <p:spPr>
            <a:xfrm>
              <a:off x="1766397" y="3537387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98214" y="4374989"/>
            <a:ext cx="1154356" cy="307777"/>
            <a:chOff x="1694389" y="3875941"/>
            <a:chExt cx="1154356" cy="307777"/>
          </a:xfrm>
        </p:grpSpPr>
        <p:sp>
          <p:nvSpPr>
            <p:cNvPr id="50" name="矩形 4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19"/>
            <p:cNvSpPr txBox="1"/>
            <p:nvPr/>
          </p:nvSpPr>
          <p:spPr>
            <a:xfrm>
              <a:off x="1766397" y="3875941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99659" y="4374989"/>
            <a:ext cx="1154356" cy="307777"/>
            <a:chOff x="1694389" y="4211992"/>
            <a:chExt cx="1154356" cy="307777"/>
          </a:xfrm>
        </p:grpSpPr>
        <p:sp>
          <p:nvSpPr>
            <p:cNvPr id="53" name="矩形 5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bg1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22"/>
            <p:cNvSpPr txBox="1"/>
            <p:nvPr/>
          </p:nvSpPr>
          <p:spPr>
            <a:xfrm>
              <a:off x="1766397" y="4211992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  <a:cs typeface="方正豪体简体" panose="03000509000000000000" pitchFamily="65" charset="-122"/>
                </a:rPr>
                <a:t>添加小标题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07" y="769761"/>
            <a:ext cx="2979794" cy="2983550"/>
          </a:xfrm>
          <a:prstGeom prst="rect">
            <a:avLst/>
          </a:prstGeom>
        </p:spPr>
      </p:pic>
      <p:sp>
        <p:nvSpPr>
          <p:cNvPr id="41" name="文本框 8"/>
          <p:cNvSpPr txBox="1">
            <a:spLocks noChangeArrowheads="1"/>
          </p:cNvSpPr>
          <p:nvPr/>
        </p:nvSpPr>
        <p:spPr bwMode="auto">
          <a:xfrm>
            <a:off x="896033" y="1162281"/>
            <a:ext cx="3037073" cy="219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3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38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953321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3272</Words>
  <Application>Microsoft Office PowerPoint</Application>
  <PresentationFormat>全屏显示(16:9)</PresentationFormat>
  <Paragraphs>301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>第一PPT</dc:creator>
  <cp:keywords>www.1ppt.com</cp:keywords>
  <cp:lastModifiedBy>Windows User</cp:lastModifiedBy>
  <cp:revision>18</cp:revision>
  <dcterms:created xsi:type="dcterms:W3CDTF">2016-12-25T02:27:54Z</dcterms:created>
  <dcterms:modified xsi:type="dcterms:W3CDTF">2018-12-24T14:24:42Z</dcterms:modified>
</cp:coreProperties>
</file>