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31"/>
  </p:notesMasterIdLst>
  <p:sldIdLst>
    <p:sldId id="256" r:id="rId3"/>
    <p:sldId id="257" r:id="rId4"/>
    <p:sldId id="258" r:id="rId5"/>
    <p:sldId id="267" r:id="rId6"/>
    <p:sldId id="268" r:id="rId7"/>
    <p:sldId id="276" r:id="rId8"/>
    <p:sldId id="263" r:id="rId9"/>
    <p:sldId id="269" r:id="rId10"/>
    <p:sldId id="259" r:id="rId11"/>
    <p:sldId id="262" r:id="rId12"/>
    <p:sldId id="273" r:id="rId13"/>
    <p:sldId id="274" r:id="rId14"/>
    <p:sldId id="272" r:id="rId15"/>
    <p:sldId id="275" r:id="rId16"/>
    <p:sldId id="260" r:id="rId17"/>
    <p:sldId id="264" r:id="rId18"/>
    <p:sldId id="266" r:id="rId19"/>
    <p:sldId id="265" r:id="rId20"/>
    <p:sldId id="270" r:id="rId21"/>
    <p:sldId id="271" r:id="rId22"/>
    <p:sldId id="261" r:id="rId23"/>
    <p:sldId id="277" r:id="rId24"/>
    <p:sldId id="278" r:id="rId25"/>
    <p:sldId id="279" r:id="rId26"/>
    <p:sldId id="280" r:id="rId27"/>
    <p:sldId id="283" r:id="rId28"/>
    <p:sldId id="284" r:id="rId29"/>
    <p:sldId id="285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0A12"/>
    <a:srgbClr val="EE8D04"/>
    <a:srgbClr val="FAF164"/>
    <a:srgbClr val="EB800A"/>
    <a:srgbClr val="B40F14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5C0B7"/>
            </a:solidFill>
          </c:spPr>
          <c:dPt>
            <c:idx val="0"/>
            <c:bubble3D val="0"/>
            <c:spPr>
              <a:solidFill>
                <a:srgbClr val="CB1B3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F1-4EEB-AB35-87DF17EC2F84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F1-4EEB-AB35-87DF17EC2F84}"/>
              </c:ext>
            </c:extLst>
          </c:dPt>
          <c:dPt>
            <c:idx val="2"/>
            <c:bubble3D val="0"/>
            <c:spPr>
              <a:solidFill>
                <a:srgbClr val="CB1B3D">
                  <a:alpha val="79000"/>
                </a:srgb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F1-4EEB-AB35-87DF17EC2F84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  <a:alpha val="79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F1-4EEB-AB35-87DF17EC2F8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90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F1-4EEB-AB35-87DF17EC2F8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en-US" dirty="0"/>
                      <a:t> </a:t>
                    </a:r>
                    <a:r>
                      <a:rPr lang="en-US" altLang="en-US" dirty="0" smtClean="0"/>
                      <a:t>12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0F1-4EEB-AB35-87DF17EC2F8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altLang="en-US"/>
                      <a:t> </a:t>
                    </a:r>
                    <a:r>
                      <a:rPr lang="en-US" altLang="en-US" smtClean="0"/>
                      <a:t>3</a:t>
                    </a:r>
                    <a:endParaRPr lang="en-US" alt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0F1-4EEB-AB35-87DF17EC2F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0F1-4EEB-AB35-87DF17EC2F8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0D94A-47A2-4929-865F-3A97F7974EC6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5B612-2342-4C1D-A398-5005D1E1E1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299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568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1256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51ABEE08-D99A-4520-AA57-E48F734CAD82}" type="slidenum">
              <a:rPr lang="zh-CN" altLang="en-US">
                <a:latin typeface="Calibri" panose="020F0502020204030204" pitchFamily="34" charset="0"/>
              </a:rPr>
              <a:pPr eaLnBrk="1" hangingPunct="1">
                <a:buFont typeface="Arial" panose="020B0604020202020204" pitchFamily="34" charset="0"/>
                <a:buNone/>
              </a:pPr>
              <a:t>16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692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27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6013E7FE-02D8-41C4-84B0-895F49034834}" type="slidenum">
              <a:rPr lang="zh-CN" altLang="en-US">
                <a:latin typeface="Calibri" panose="020F0502020204030204" pitchFamily="34" charset="0"/>
              </a:rPr>
              <a:pPr eaLnBrk="1" hangingPunct="1">
                <a:buFont typeface="Arial" panose="020B0604020202020204" pitchFamily="34" charset="0"/>
                <a:buNone/>
              </a:pPr>
              <a:t>18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4884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932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65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0381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8094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4856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209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5359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597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DBDCA54E-6631-4D5B-908C-DE9B23869A30}" type="slidenum">
              <a:rPr lang="zh-CN" altLang="en-US">
                <a:latin typeface="Calibri" panose="020F0502020204030204" pitchFamily="34" charset="0"/>
              </a:rPr>
              <a:pPr eaLnBrk="1" hangingPunct="1">
                <a:buFont typeface="Arial" panose="020B0604020202020204" pitchFamily="34" charset="0"/>
                <a:buNone/>
              </a:pPr>
              <a:t>7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455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363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5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fld id="{9D48F5D5-CACA-4029-B20F-C2FF9AD924F7}" type="slidenum">
              <a:rPr lang="zh-CN" altLang="en-US">
                <a:latin typeface="Calibri" panose="020F0502020204030204" pitchFamily="34" charset="0"/>
              </a:rPr>
              <a:pPr eaLnBrk="1" hangingPunct="1">
                <a:buFont typeface="Arial" panose="020B0604020202020204" pitchFamily="34" charset="0"/>
                <a:buNone/>
              </a:pPr>
              <a:t>10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742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017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532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66DFD-D77D-44AB-A44B-39D08D78940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036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86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0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820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2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072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938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2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430" b="39122"/>
          <a:stretch/>
        </p:blipFill>
        <p:spPr bwMode="auto">
          <a:xfrm>
            <a:off x="1588" y="0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02" y="114989"/>
            <a:ext cx="531950" cy="697811"/>
          </a:xfrm>
          <a:prstGeom prst="rect">
            <a:avLst/>
          </a:prstGeom>
        </p:spPr>
      </p:pic>
      <p:sp>
        <p:nvSpPr>
          <p:cNvPr id="9" name="圆角矩形 8"/>
          <p:cNvSpPr/>
          <p:nvPr userDrawn="1"/>
        </p:nvSpPr>
        <p:spPr>
          <a:xfrm>
            <a:off x="947140" y="246073"/>
            <a:ext cx="3626448" cy="43564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40F14"/>
              </a:gs>
              <a:gs pos="58000">
                <a:srgbClr val="EE8D04"/>
              </a:gs>
              <a:gs pos="100000">
                <a:srgbClr val="FAF164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+mj-ea"/>
                <a:ea typeface="+mj-ea"/>
              </a:rPr>
              <a:t>单击此处添加文字标题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5010528" y="40435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97779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64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72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4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642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0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122"/>
          <a:stretch>
            <a:fillRect/>
          </a:stretch>
        </p:blipFill>
        <p:spPr bwMode="auto">
          <a:xfrm>
            <a:off x="1588" y="0"/>
            <a:ext cx="91440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60550"/>
            <a:ext cx="9144001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1" y="305489"/>
            <a:ext cx="1548495" cy="203131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1397000" y="3372539"/>
            <a:ext cx="6654800" cy="8248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40F14"/>
              </a:gs>
              <a:gs pos="58000">
                <a:srgbClr val="EE8D04"/>
              </a:gs>
              <a:gs pos="100000">
                <a:srgbClr val="FAF164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+mj-ea"/>
                <a:ea typeface="+mj-ea"/>
              </a:rPr>
              <a:t>消防工作年终汇报</a:t>
            </a:r>
            <a:r>
              <a:rPr lang="en-US" altLang="zh-CN" sz="3600" b="1" dirty="0" smtClean="0">
                <a:latin typeface="+mj-ea"/>
                <a:ea typeface="+mj-ea"/>
              </a:rPr>
              <a:t>PPT</a:t>
            </a:r>
            <a:r>
              <a:rPr lang="zh-CN" altLang="en-US" sz="3600" b="1" dirty="0" smtClean="0">
                <a:latin typeface="+mj-ea"/>
                <a:ea typeface="+mj-ea"/>
              </a:rPr>
              <a:t>模板</a:t>
            </a:r>
            <a:endParaRPr lang="zh-CN" altLang="en-US" sz="3600" b="1" dirty="0"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38400" y="4350736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A90A12"/>
                </a:solidFill>
              </a:rPr>
              <a:t>—</a:t>
            </a:r>
            <a:r>
              <a:rPr lang="zh-CN" altLang="en-US" sz="2400" dirty="0" smtClean="0">
                <a:solidFill>
                  <a:srgbClr val="A90A12"/>
                </a:solidFill>
              </a:rPr>
              <a:t>单击此处请添加您的消防部分</a:t>
            </a:r>
            <a:r>
              <a:rPr lang="en-US" altLang="zh-CN" sz="2400" dirty="0" smtClean="0">
                <a:solidFill>
                  <a:srgbClr val="A90A12"/>
                </a:solidFill>
              </a:rPr>
              <a:t>—</a:t>
            </a:r>
            <a:endParaRPr lang="zh-CN" altLang="en-US" sz="2400" dirty="0">
              <a:solidFill>
                <a:srgbClr val="A90A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val 4"/>
          <p:cNvSpPr>
            <a:spLocks noChangeArrowheads="1"/>
          </p:cNvSpPr>
          <p:nvPr/>
        </p:nvSpPr>
        <p:spPr bwMode="auto">
          <a:xfrm rot="20799867">
            <a:off x="2525316" y="2262188"/>
            <a:ext cx="4105275" cy="2160985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ea typeface="微软雅黑" panose="020B0503020204020204" pitchFamily="34" charset="-122"/>
            </a:endParaRPr>
          </a:p>
        </p:txBody>
      </p:sp>
      <p:sp>
        <p:nvSpPr>
          <p:cNvPr id="62" name="Oval 6"/>
          <p:cNvSpPr>
            <a:spLocks noChangeArrowheads="1"/>
          </p:cNvSpPr>
          <p:nvPr/>
        </p:nvSpPr>
        <p:spPr bwMode="auto">
          <a:xfrm rot="20799867">
            <a:off x="2628901" y="2271712"/>
            <a:ext cx="3974306" cy="20907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ea typeface="微软雅黑" panose="020B0503020204020204" pitchFamily="34" charset="-122"/>
            </a:endParaRPr>
          </a:p>
        </p:txBody>
      </p:sp>
      <p:sp>
        <p:nvSpPr>
          <p:cNvPr id="63" name="Oval 8"/>
          <p:cNvSpPr>
            <a:spLocks noChangeArrowheads="1"/>
          </p:cNvSpPr>
          <p:nvPr/>
        </p:nvSpPr>
        <p:spPr bwMode="auto">
          <a:xfrm rot="20799867">
            <a:off x="2768204" y="2330054"/>
            <a:ext cx="3707606" cy="1951434"/>
          </a:xfrm>
          <a:prstGeom prst="ellipse">
            <a:avLst/>
          </a:prstGeom>
          <a:solidFill>
            <a:srgbClr val="FF8B8B"/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ea typeface="微软雅黑" panose="020B0503020204020204" pitchFamily="34" charset="-122"/>
            </a:endParaRPr>
          </a:p>
        </p:txBody>
      </p:sp>
      <p:sp>
        <p:nvSpPr>
          <p:cNvPr id="64" name="Oval 10"/>
          <p:cNvSpPr>
            <a:spLocks noChangeArrowheads="1"/>
          </p:cNvSpPr>
          <p:nvPr/>
        </p:nvSpPr>
        <p:spPr bwMode="auto">
          <a:xfrm rot="20799867">
            <a:off x="2826544" y="2332435"/>
            <a:ext cx="3626644" cy="188714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ea typeface="微软雅黑" panose="020B0503020204020204" pitchFamily="34" charset="-122"/>
            </a:endParaRPr>
          </a:p>
        </p:txBody>
      </p:sp>
      <p:pic>
        <p:nvPicPr>
          <p:cNvPr id="79" name="Picture 39" descr="26_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760" y="1529954"/>
            <a:ext cx="39719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1" name="组合 100"/>
          <p:cNvGrpSpPr>
            <a:grpSpLocks/>
          </p:cNvGrpSpPr>
          <p:nvPr/>
        </p:nvGrpSpPr>
        <p:grpSpPr bwMode="auto">
          <a:xfrm>
            <a:off x="3090862" y="2414587"/>
            <a:ext cx="519113" cy="519113"/>
            <a:chOff x="2597150" y="3219450"/>
            <a:chExt cx="692150" cy="692150"/>
          </a:xfrm>
        </p:grpSpPr>
        <p:sp>
          <p:nvSpPr>
            <p:cNvPr id="18440" name="Oval 16"/>
            <p:cNvSpPr>
              <a:spLocks noChangeArrowheads="1"/>
            </p:cNvSpPr>
            <p:nvPr/>
          </p:nvSpPr>
          <p:spPr bwMode="auto">
            <a:xfrm>
              <a:off x="2597150" y="3219450"/>
              <a:ext cx="692150" cy="69215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41" name="Oval 19"/>
            <p:cNvSpPr>
              <a:spLocks noChangeArrowheads="1"/>
            </p:cNvSpPr>
            <p:nvPr/>
          </p:nvSpPr>
          <p:spPr bwMode="auto">
            <a:xfrm>
              <a:off x="2676525" y="3232150"/>
              <a:ext cx="533400" cy="39528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42" name="Rectangle 52"/>
            <p:cNvSpPr>
              <a:spLocks noChangeArrowheads="1"/>
            </p:cNvSpPr>
            <p:nvPr/>
          </p:nvSpPr>
          <p:spPr bwMode="auto">
            <a:xfrm>
              <a:off x="2647950" y="3409950"/>
              <a:ext cx="595313" cy="31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ko-KR" sz="2400" b="1" i="1">
                  <a:ea typeface="微软雅黑" panose="020B0503020204020204" pitchFamily="34" charset="-122"/>
                </a:rPr>
                <a:t>1</a:t>
              </a:r>
              <a:endParaRPr lang="en-US" altLang="ko-KR" sz="2400" i="1"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2711054" y="3198019"/>
            <a:ext cx="617934" cy="617935"/>
            <a:chOff x="2090738" y="4264025"/>
            <a:chExt cx="823912" cy="823913"/>
          </a:xfrm>
        </p:grpSpPr>
        <p:sp>
          <p:nvSpPr>
            <p:cNvPr id="18444" name="Oval 20"/>
            <p:cNvSpPr>
              <a:spLocks noChangeArrowheads="1"/>
            </p:cNvSpPr>
            <p:nvPr/>
          </p:nvSpPr>
          <p:spPr bwMode="auto">
            <a:xfrm>
              <a:off x="2090738" y="4264025"/>
              <a:ext cx="823912" cy="823913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2400" b="1" i="1">
                <a:solidFill>
                  <a:srgbClr val="CC66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445" name="Oval 21"/>
            <p:cNvSpPr>
              <a:spLocks noChangeArrowheads="1"/>
            </p:cNvSpPr>
            <p:nvPr/>
          </p:nvSpPr>
          <p:spPr bwMode="auto">
            <a:xfrm>
              <a:off x="2185988" y="4279900"/>
              <a:ext cx="633412" cy="46990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46" name="Rectangle 53"/>
            <p:cNvSpPr>
              <a:spLocks noChangeArrowheads="1"/>
            </p:cNvSpPr>
            <p:nvPr/>
          </p:nvSpPr>
          <p:spPr bwMode="auto">
            <a:xfrm>
              <a:off x="2139950" y="4491038"/>
              <a:ext cx="70802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ko-KR" sz="2400" b="1" i="1">
                  <a:ea typeface="微软雅黑" panose="020B0503020204020204" pitchFamily="34" charset="-122"/>
                </a:rPr>
                <a:t>2</a:t>
              </a:r>
              <a:endParaRPr lang="en-US" altLang="ko-KR" sz="2400" i="1"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3499248" y="4020741"/>
            <a:ext cx="702469" cy="702469"/>
            <a:chOff x="3141662" y="5360988"/>
            <a:chExt cx="936625" cy="936625"/>
          </a:xfrm>
        </p:grpSpPr>
        <p:sp>
          <p:nvSpPr>
            <p:cNvPr id="18448" name="Oval 22"/>
            <p:cNvSpPr>
              <a:spLocks noChangeArrowheads="1"/>
            </p:cNvSpPr>
            <p:nvPr/>
          </p:nvSpPr>
          <p:spPr bwMode="auto">
            <a:xfrm>
              <a:off x="3141662" y="5360988"/>
              <a:ext cx="936625" cy="936625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2400" b="1" i="1">
                <a:solidFill>
                  <a:srgbClr val="CC66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449" name="Oval 23"/>
            <p:cNvSpPr>
              <a:spLocks noChangeArrowheads="1"/>
            </p:cNvSpPr>
            <p:nvPr/>
          </p:nvSpPr>
          <p:spPr bwMode="auto">
            <a:xfrm>
              <a:off x="3249612" y="5378450"/>
              <a:ext cx="720725" cy="53498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50" name="Rectangle 54"/>
            <p:cNvSpPr>
              <a:spLocks noChangeArrowheads="1"/>
            </p:cNvSpPr>
            <p:nvPr/>
          </p:nvSpPr>
          <p:spPr bwMode="auto">
            <a:xfrm>
              <a:off x="3209925" y="5618163"/>
              <a:ext cx="806450" cy="42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ko-KR" sz="2400" b="1" i="1">
                  <a:ea typeface="微软雅黑" panose="020B0503020204020204" pitchFamily="34" charset="-122"/>
                </a:rPr>
                <a:t>3</a:t>
              </a:r>
              <a:endParaRPr lang="en-US" altLang="ko-KR" sz="2400" i="1"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004197" y="3814763"/>
            <a:ext cx="647700" cy="647700"/>
            <a:chOff x="5148064" y="5085680"/>
            <a:chExt cx="863600" cy="863600"/>
          </a:xfrm>
        </p:grpSpPr>
        <p:sp>
          <p:nvSpPr>
            <p:cNvPr id="18452" name="Oval 24"/>
            <p:cNvSpPr>
              <a:spLocks noChangeArrowheads="1"/>
            </p:cNvSpPr>
            <p:nvPr/>
          </p:nvSpPr>
          <p:spPr bwMode="auto">
            <a:xfrm>
              <a:off x="5148064" y="5085680"/>
              <a:ext cx="863600" cy="86360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2400" b="1" i="1">
                <a:solidFill>
                  <a:srgbClr val="CC66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453" name="Oval 25"/>
            <p:cNvSpPr>
              <a:spLocks noChangeArrowheads="1"/>
            </p:cNvSpPr>
            <p:nvPr/>
          </p:nvSpPr>
          <p:spPr bwMode="auto">
            <a:xfrm>
              <a:off x="5246489" y="5101555"/>
              <a:ext cx="666750" cy="49371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54" name="Rectangle 55"/>
            <p:cNvSpPr>
              <a:spLocks noChangeArrowheads="1"/>
            </p:cNvSpPr>
            <p:nvPr/>
          </p:nvSpPr>
          <p:spPr bwMode="auto">
            <a:xfrm>
              <a:off x="5214739" y="5315868"/>
              <a:ext cx="742950" cy="387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ko-KR" sz="2400" b="1" i="1">
                  <a:ea typeface="微软雅黑" panose="020B0503020204020204" pitchFamily="34" charset="-122"/>
                </a:rPr>
                <a:t>4</a:t>
              </a:r>
              <a:endParaRPr lang="en-US" altLang="ko-KR" sz="2400" i="1"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159103" y="2700337"/>
            <a:ext cx="519113" cy="519113"/>
            <a:chOff x="6688162" y="3600946"/>
            <a:chExt cx="692150" cy="692150"/>
          </a:xfrm>
        </p:grpSpPr>
        <p:sp>
          <p:nvSpPr>
            <p:cNvPr id="18456" name="Oval 30"/>
            <p:cNvSpPr>
              <a:spLocks noChangeArrowheads="1"/>
            </p:cNvSpPr>
            <p:nvPr/>
          </p:nvSpPr>
          <p:spPr bwMode="auto">
            <a:xfrm>
              <a:off x="6688162" y="3600946"/>
              <a:ext cx="692150" cy="69215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57" name="Oval 31"/>
            <p:cNvSpPr>
              <a:spLocks noChangeArrowheads="1"/>
            </p:cNvSpPr>
            <p:nvPr/>
          </p:nvSpPr>
          <p:spPr bwMode="auto">
            <a:xfrm>
              <a:off x="6767537" y="3613646"/>
              <a:ext cx="533400" cy="39528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58" name="Rectangle 56"/>
            <p:cNvSpPr>
              <a:spLocks noChangeArrowheads="1"/>
            </p:cNvSpPr>
            <p:nvPr/>
          </p:nvSpPr>
          <p:spPr bwMode="auto">
            <a:xfrm>
              <a:off x="6726262" y="3793034"/>
              <a:ext cx="620712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ko-KR" sz="2400" b="1" i="1">
                  <a:ea typeface="微软雅黑" panose="020B0503020204020204" pitchFamily="34" charset="-122"/>
                </a:rPr>
                <a:t>5</a:t>
              </a:r>
              <a:endParaRPr lang="en-US" altLang="ko-KR" sz="2400" i="1"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/>
          <p:cNvGrpSpPr>
            <a:grpSpLocks/>
          </p:cNvGrpSpPr>
          <p:nvPr/>
        </p:nvGrpSpPr>
        <p:grpSpPr bwMode="auto">
          <a:xfrm>
            <a:off x="2520554" y="1000125"/>
            <a:ext cx="4266009" cy="491729"/>
            <a:chOff x="1836315" y="1333202"/>
            <a:chExt cx="5688013" cy="655638"/>
          </a:xfrm>
        </p:grpSpPr>
        <p:sp>
          <p:nvSpPr>
            <p:cNvPr id="75" name="AutoShape 33"/>
            <p:cNvSpPr>
              <a:spLocks noChangeArrowheads="1"/>
            </p:cNvSpPr>
            <p:nvPr/>
          </p:nvSpPr>
          <p:spPr bwMode="auto">
            <a:xfrm>
              <a:off x="1836315" y="1333202"/>
              <a:ext cx="5688013" cy="6556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8B8B"/>
                </a:gs>
                <a:gs pos="50000">
                  <a:schemeClr val="bg1"/>
                </a:gs>
                <a:gs pos="100000">
                  <a:srgbClr val="FFA3A7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35921" dir="2700000" algn="ctr" rotWithShape="0">
                <a:srgbClr val="C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013"/>
            </a:p>
          </p:txBody>
        </p:sp>
        <p:sp>
          <p:nvSpPr>
            <p:cNvPr id="18461" name="AutoShape 34"/>
            <p:cNvSpPr>
              <a:spLocks noChangeArrowheads="1"/>
            </p:cNvSpPr>
            <p:nvPr/>
          </p:nvSpPr>
          <p:spPr bwMode="auto">
            <a:xfrm>
              <a:off x="1888703" y="1390352"/>
              <a:ext cx="5581650" cy="541338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prstShdw prst="shdw17" dist="17961" dir="2700000">
                <a:srgbClr val="C00000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77" name="AutoShape 35"/>
            <p:cNvSpPr>
              <a:spLocks noChangeArrowheads="1"/>
            </p:cNvSpPr>
            <p:nvPr/>
          </p:nvSpPr>
          <p:spPr bwMode="auto">
            <a:xfrm>
              <a:off x="1923627" y="1420515"/>
              <a:ext cx="5514976" cy="48101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013"/>
            </a:p>
          </p:txBody>
        </p:sp>
        <p:sp>
          <p:nvSpPr>
            <p:cNvPr id="18463" name="AutoShape 36"/>
            <p:cNvSpPr>
              <a:spLocks noChangeArrowheads="1"/>
            </p:cNvSpPr>
            <p:nvPr/>
          </p:nvSpPr>
          <p:spPr bwMode="auto">
            <a:xfrm>
              <a:off x="1922040" y="1545927"/>
              <a:ext cx="5514975" cy="2365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0000">
                    <a:alpha val="9998"/>
                  </a:srgbClr>
                </a:gs>
                <a:gs pos="100000">
                  <a:srgbClr val="C00000">
                    <a:alpha val="39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64" name="矩形 4"/>
            <p:cNvSpPr>
              <a:spLocks noChangeArrowheads="1"/>
            </p:cNvSpPr>
            <p:nvPr/>
          </p:nvSpPr>
          <p:spPr bwMode="auto">
            <a:xfrm>
              <a:off x="3327882" y="1420515"/>
              <a:ext cx="2710546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436394" y="2031206"/>
            <a:ext cx="519113" cy="519113"/>
            <a:chOff x="5724128" y="2708920"/>
            <a:chExt cx="692150" cy="692150"/>
          </a:xfrm>
        </p:grpSpPr>
        <p:sp>
          <p:nvSpPr>
            <p:cNvPr id="18466" name="Oval 30"/>
            <p:cNvSpPr>
              <a:spLocks noChangeArrowheads="1"/>
            </p:cNvSpPr>
            <p:nvPr/>
          </p:nvSpPr>
          <p:spPr bwMode="auto">
            <a:xfrm>
              <a:off x="5724128" y="2708920"/>
              <a:ext cx="692150" cy="69215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67" name="Oval 31"/>
            <p:cNvSpPr>
              <a:spLocks noChangeArrowheads="1"/>
            </p:cNvSpPr>
            <p:nvPr/>
          </p:nvSpPr>
          <p:spPr bwMode="auto">
            <a:xfrm>
              <a:off x="5803503" y="2721620"/>
              <a:ext cx="533400" cy="39528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18468" name="Rectangle 56"/>
            <p:cNvSpPr>
              <a:spLocks noChangeArrowheads="1"/>
            </p:cNvSpPr>
            <p:nvPr/>
          </p:nvSpPr>
          <p:spPr bwMode="auto">
            <a:xfrm>
              <a:off x="5762228" y="2901008"/>
              <a:ext cx="620712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ko-KR" sz="2400" b="1" i="1">
                  <a:ea typeface="微软雅黑" panose="020B0503020204020204" pitchFamily="34" charset="-122"/>
                </a:rPr>
                <a:t>6</a:t>
              </a:r>
              <a:endParaRPr lang="en-US" altLang="ko-KR" sz="2400" i="1"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矩形 101"/>
          <p:cNvSpPr>
            <a:spLocks noChangeArrowheads="1"/>
          </p:cNvSpPr>
          <p:nvPr/>
        </p:nvSpPr>
        <p:spPr bwMode="auto">
          <a:xfrm>
            <a:off x="1828800" y="2481263"/>
            <a:ext cx="963725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rPr>
              <a:t>双击添加标题</a:t>
            </a:r>
          </a:p>
        </p:txBody>
      </p:sp>
      <p:sp>
        <p:nvSpPr>
          <p:cNvPr id="103" name="矩形 102"/>
          <p:cNvSpPr>
            <a:spLocks noChangeArrowheads="1"/>
          </p:cNvSpPr>
          <p:nvPr/>
        </p:nvSpPr>
        <p:spPr bwMode="auto">
          <a:xfrm>
            <a:off x="1396604" y="3351610"/>
            <a:ext cx="963725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rPr>
              <a:t>双击添加标题</a:t>
            </a:r>
          </a:p>
        </p:txBody>
      </p:sp>
      <p:sp>
        <p:nvSpPr>
          <p:cNvPr id="104" name="矩形 103"/>
          <p:cNvSpPr>
            <a:spLocks noChangeArrowheads="1"/>
          </p:cNvSpPr>
          <p:nvPr/>
        </p:nvSpPr>
        <p:spPr bwMode="auto">
          <a:xfrm>
            <a:off x="2260998" y="4435079"/>
            <a:ext cx="963725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rPr>
              <a:t>双击添加标题</a:t>
            </a:r>
          </a:p>
        </p:txBody>
      </p:sp>
      <p:sp>
        <p:nvSpPr>
          <p:cNvPr id="105" name="矩形 104"/>
          <p:cNvSpPr>
            <a:spLocks noChangeArrowheads="1"/>
          </p:cNvSpPr>
          <p:nvPr/>
        </p:nvSpPr>
        <p:spPr bwMode="auto">
          <a:xfrm>
            <a:off x="5717382" y="4135041"/>
            <a:ext cx="963725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rPr>
              <a:t>双击添加标题</a:t>
            </a:r>
          </a:p>
        </p:txBody>
      </p:sp>
      <p:sp>
        <p:nvSpPr>
          <p:cNvPr id="106" name="矩形 105"/>
          <p:cNvSpPr>
            <a:spLocks noChangeArrowheads="1"/>
          </p:cNvSpPr>
          <p:nvPr/>
        </p:nvSpPr>
        <p:spPr bwMode="auto">
          <a:xfrm>
            <a:off x="6688932" y="2909888"/>
            <a:ext cx="963725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rPr>
              <a:t>双击添加标题</a:t>
            </a:r>
          </a:p>
        </p:txBody>
      </p:sp>
      <p:sp>
        <p:nvSpPr>
          <p:cNvPr id="107" name="矩形 106"/>
          <p:cNvSpPr>
            <a:spLocks noChangeArrowheads="1"/>
          </p:cNvSpPr>
          <p:nvPr/>
        </p:nvSpPr>
        <p:spPr bwMode="auto">
          <a:xfrm>
            <a:off x="5975748" y="2040732"/>
            <a:ext cx="963725" cy="248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1013">
                <a:latin typeface="微软雅黑" panose="020B0503020204020204" pitchFamily="34" charset="-122"/>
                <a:ea typeface="微软雅黑" panose="020B0503020204020204" pitchFamily="34" charset="-122"/>
              </a:rPr>
              <a:t>双击添加标题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3408013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63" grpId="0" animBg="1"/>
      <p:bldP spid="64" grpId="0" animBg="1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AutoShape 7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1796480"/>
              <a:gd name="G29" fmla="sin 10800 11796480"/>
              <a:gd name="G30" fmla="sin 9798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01 w 21600"/>
              <a:gd name="T15" fmla="*/ 10800 h 21600"/>
              <a:gd name="T16" fmla="*/ 10800 w 21600"/>
              <a:gd name="T17" fmla="*/ 1002 h 21600"/>
              <a:gd name="T18" fmla="*/ 2109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02" y="10800"/>
                </a:moveTo>
                <a:cubicBezTo>
                  <a:pt x="1002" y="5388"/>
                  <a:pt x="5388" y="1002"/>
                  <a:pt x="10800" y="1002"/>
                </a:cubicBezTo>
                <a:cubicBezTo>
                  <a:pt x="16211" y="1001"/>
                  <a:pt x="20597" y="5388"/>
                  <a:pt x="20598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sz="1013"/>
          </a:p>
        </p:txBody>
      </p:sp>
      <p:sp>
        <p:nvSpPr>
          <p:cNvPr id="76" name="AutoShape 8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5898240 0 0"/>
              <a:gd name="G2" fmla="+- 0 0 5898240"/>
              <a:gd name="T0" fmla="*/ 0 256 1"/>
              <a:gd name="T1" fmla="*/ 180 256 1"/>
              <a:gd name="G3" fmla="+- 5898240 T0 T1"/>
              <a:gd name="T2" fmla="*/ 0 256 1"/>
              <a:gd name="T3" fmla="*/ 90 256 1"/>
              <a:gd name="G4" fmla="+- 5898240 T2 T3"/>
              <a:gd name="G5" fmla="*/ G4 2 1"/>
              <a:gd name="T4" fmla="*/ 90 256 1"/>
              <a:gd name="T5" fmla="*/ 0 256 1"/>
              <a:gd name="G6" fmla="+- 5898240 T4 T5"/>
              <a:gd name="G7" fmla="*/ G6 2 1"/>
              <a:gd name="G8" fmla="abs 589824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5898240"/>
              <a:gd name="G21" fmla="sin G19 589824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5898240"/>
              <a:gd name="G29" fmla="sin 10800 5898240"/>
              <a:gd name="G30" fmla="sin 9798 5898240"/>
              <a:gd name="G31" fmla="+- G28 10800 0"/>
              <a:gd name="G32" fmla="+- G29 10800 0"/>
              <a:gd name="G33" fmla="+- G30 10800 0"/>
              <a:gd name="G34" fmla="?: G4 0 G31"/>
              <a:gd name="G35" fmla="?: 5898240 G34 0"/>
              <a:gd name="G36" fmla="?: G6 G35 G31"/>
              <a:gd name="G37" fmla="+- 21600 0 G36"/>
              <a:gd name="G38" fmla="?: G4 0 G33"/>
              <a:gd name="G39" fmla="?: 589824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10800 w 21600"/>
              <a:gd name="T15" fmla="*/ 21099 h 21600"/>
              <a:gd name="T16" fmla="*/ 10800 w 21600"/>
              <a:gd name="T17" fmla="*/ 20598 h 21600"/>
              <a:gd name="T18" fmla="*/ 10800 w 21600"/>
              <a:gd name="T19" fmla="*/ 21099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800" y="20598"/>
                </a:moveTo>
                <a:lnTo>
                  <a:pt x="10800" y="216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13"/>
          </a:p>
        </p:txBody>
      </p:sp>
      <p:sp>
        <p:nvSpPr>
          <p:cNvPr id="77" name="AutoShape 9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0 0 0"/>
              <a:gd name="G2" fmla="+- 0 0 0"/>
              <a:gd name="T0" fmla="*/ 0 256 1"/>
              <a:gd name="T1" fmla="*/ 180 256 1"/>
              <a:gd name="G3" fmla="+- 0 T0 T1"/>
              <a:gd name="T2" fmla="*/ 0 256 1"/>
              <a:gd name="T3" fmla="*/ 90 256 1"/>
              <a:gd name="G4" fmla="+- 0 T2 T3"/>
              <a:gd name="G5" fmla="*/ G4 2 1"/>
              <a:gd name="T4" fmla="*/ 90 256 1"/>
              <a:gd name="T5" fmla="*/ 0 256 1"/>
              <a:gd name="G6" fmla="+- 0 T4 T5"/>
              <a:gd name="G7" fmla="*/ G6 2 1"/>
              <a:gd name="G8" fmla="abs 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0"/>
              <a:gd name="G21" fmla="sin G19 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0"/>
              <a:gd name="G29" fmla="sin 10800 0"/>
              <a:gd name="G30" fmla="sin 9798 0"/>
              <a:gd name="G31" fmla="+- G28 10800 0"/>
              <a:gd name="G32" fmla="+- G29 10800 0"/>
              <a:gd name="G33" fmla="+- G30 10800 0"/>
              <a:gd name="G34" fmla="?: G4 0 G31"/>
              <a:gd name="G35" fmla="?: 0 G34 0"/>
              <a:gd name="G36" fmla="?: G6 G35 G31"/>
              <a:gd name="G37" fmla="+- 21600 0 G36"/>
              <a:gd name="G38" fmla="?: G4 0 G33"/>
              <a:gd name="G39" fmla="?: 0 G38 G32"/>
              <a:gd name="G40" fmla="?: G6 G39 0"/>
              <a:gd name="G41" fmla="?: G4 G32 21600"/>
              <a:gd name="G42" fmla="?: G6 G41 G33"/>
              <a:gd name="T12" fmla="*/ 10800 w 21600"/>
              <a:gd name="T13" fmla="*/ 21600 h 21600"/>
              <a:gd name="T14" fmla="*/ 21099 w 21600"/>
              <a:gd name="T15" fmla="*/ 10800 h 21600"/>
              <a:gd name="T16" fmla="*/ 10800 w 21600"/>
              <a:gd name="T17" fmla="*/ 20598 h 21600"/>
              <a:gd name="T18" fmla="*/ 501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20598" y="10800"/>
                </a:moveTo>
                <a:cubicBezTo>
                  <a:pt x="20598" y="16211"/>
                  <a:pt x="16211" y="20598"/>
                  <a:pt x="10800" y="20598"/>
                </a:cubicBezTo>
                <a:cubicBezTo>
                  <a:pt x="5388" y="20598"/>
                  <a:pt x="1002" y="16211"/>
                  <a:pt x="1002" y="10800"/>
                </a:cubicBezTo>
                <a:lnTo>
                  <a:pt x="0" y="10800"/>
                </a:ln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sz="1013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2" name="AutoShape 10"/>
          <p:cNvSpPr>
            <a:spLocks noChangeArrowheads="1"/>
          </p:cNvSpPr>
          <p:nvPr/>
        </p:nvSpPr>
        <p:spPr bwMode="auto">
          <a:xfrm>
            <a:off x="3641127" y="1834161"/>
            <a:ext cx="2045568" cy="2045569"/>
          </a:xfrm>
          <a:custGeom>
            <a:avLst/>
            <a:gdLst>
              <a:gd name="G0" fmla="+- 9798 0 0"/>
              <a:gd name="G1" fmla="+- 17694720 0 0"/>
              <a:gd name="G2" fmla="+- 0 0 17694720"/>
              <a:gd name="T0" fmla="*/ 0 256 1"/>
              <a:gd name="T1" fmla="*/ 180 256 1"/>
              <a:gd name="G3" fmla="+- 17694720 T0 T1"/>
              <a:gd name="T2" fmla="*/ 0 256 1"/>
              <a:gd name="T3" fmla="*/ 90 256 1"/>
              <a:gd name="G4" fmla="+- 17694720 T2 T3"/>
              <a:gd name="G5" fmla="*/ G4 2 1"/>
              <a:gd name="T4" fmla="*/ 90 256 1"/>
              <a:gd name="T5" fmla="*/ 0 256 1"/>
              <a:gd name="G6" fmla="+- 17694720 T4 T5"/>
              <a:gd name="G7" fmla="*/ G6 2 1"/>
              <a:gd name="G8" fmla="abs 1769472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9798"/>
              <a:gd name="G18" fmla="*/ 9798 1 2"/>
              <a:gd name="G19" fmla="+- G18 5400 0"/>
              <a:gd name="G20" fmla="cos G19 17694720"/>
              <a:gd name="G21" fmla="sin G19 17694720"/>
              <a:gd name="G22" fmla="+- G20 10800 0"/>
              <a:gd name="G23" fmla="+- G21 10800 0"/>
              <a:gd name="G24" fmla="+- 10800 0 G20"/>
              <a:gd name="G25" fmla="+- 9798 10800 0"/>
              <a:gd name="G26" fmla="?: G9 G17 G25"/>
              <a:gd name="G27" fmla="?: G9 0 21600"/>
              <a:gd name="G28" fmla="cos 10800 17694720"/>
              <a:gd name="G29" fmla="sin 10800 17694720"/>
              <a:gd name="G30" fmla="sin 9798 17694720"/>
              <a:gd name="G31" fmla="+- G28 10800 0"/>
              <a:gd name="G32" fmla="+- G29 10800 0"/>
              <a:gd name="G33" fmla="+- G30 10800 0"/>
              <a:gd name="G34" fmla="?: G4 0 G31"/>
              <a:gd name="G35" fmla="?: 17694720 G34 0"/>
              <a:gd name="G36" fmla="?: G6 G35 G31"/>
              <a:gd name="G37" fmla="+- 21600 0 G36"/>
              <a:gd name="G38" fmla="?: G4 0 G33"/>
              <a:gd name="G39" fmla="?: 1769472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0799 w 21600"/>
              <a:gd name="T15" fmla="*/ 501 h 21600"/>
              <a:gd name="T16" fmla="*/ 10800 w 21600"/>
              <a:gd name="T17" fmla="*/ 1002 h 21600"/>
              <a:gd name="T18" fmla="*/ 10801 w 21600"/>
              <a:gd name="T19" fmla="*/ 501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99" y="1002"/>
                </a:moveTo>
                <a:lnTo>
                  <a:pt x="1079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13"/>
          </a:p>
        </p:txBody>
      </p:sp>
      <p:grpSp>
        <p:nvGrpSpPr>
          <p:cNvPr id="4" name="组合 3"/>
          <p:cNvGrpSpPr/>
          <p:nvPr/>
        </p:nvGrpSpPr>
        <p:grpSpPr>
          <a:xfrm>
            <a:off x="4192950" y="2385984"/>
            <a:ext cx="941924" cy="941924"/>
            <a:chOff x="5589805" y="3181311"/>
            <a:chExt cx="1255899" cy="1255899"/>
          </a:xfrm>
          <a:solidFill>
            <a:srgbClr val="CB1B3D"/>
          </a:solidFill>
        </p:grpSpPr>
        <p:sp>
          <p:nvSpPr>
            <p:cNvPr id="104" name="Oval 11"/>
            <p:cNvSpPr>
              <a:spLocks noChangeArrowheads="1"/>
            </p:cNvSpPr>
            <p:nvPr/>
          </p:nvSpPr>
          <p:spPr bwMode="auto">
            <a:xfrm>
              <a:off x="5589805" y="3181311"/>
              <a:ext cx="1255899" cy="1255899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06" name="Rectangle 12"/>
            <p:cNvSpPr>
              <a:spLocks noChangeArrowheads="1"/>
            </p:cNvSpPr>
            <p:nvPr/>
          </p:nvSpPr>
          <p:spPr bwMode="auto">
            <a:xfrm>
              <a:off x="5773727" y="3365233"/>
              <a:ext cx="888055" cy="8880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3335" tIns="13335" rIns="13335" bIns="13335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</a:t>
              </a:r>
              <a:endParaRPr lang="en-US" altLang="zh-CN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标题</a:t>
              </a:r>
              <a:endParaRPr 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34238" y="1528224"/>
            <a:ext cx="659346" cy="659346"/>
            <a:chOff x="5778190" y="2037632"/>
            <a:chExt cx="879128" cy="879128"/>
          </a:xfrm>
          <a:solidFill>
            <a:srgbClr val="CB1B3D"/>
          </a:solidFill>
        </p:grpSpPr>
        <p:sp>
          <p:nvSpPr>
            <p:cNvPr id="111" name="Oval 13"/>
            <p:cNvSpPr>
              <a:spLocks noChangeArrowheads="1"/>
            </p:cNvSpPr>
            <p:nvPr/>
          </p:nvSpPr>
          <p:spPr bwMode="auto">
            <a:xfrm>
              <a:off x="5778190" y="2037632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12" name="Rectangle 14"/>
            <p:cNvSpPr>
              <a:spLocks noChangeArrowheads="1"/>
            </p:cNvSpPr>
            <p:nvPr/>
          </p:nvSpPr>
          <p:spPr bwMode="auto">
            <a:xfrm>
              <a:off x="5906935" y="2166377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825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添加内容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333285" y="2527271"/>
            <a:ext cx="659346" cy="659346"/>
            <a:chOff x="7110253" y="3369695"/>
            <a:chExt cx="879128" cy="879128"/>
          </a:xfrm>
          <a:solidFill>
            <a:srgbClr val="CB1B3D"/>
          </a:solidFill>
        </p:grpSpPr>
        <p:sp>
          <p:nvSpPr>
            <p:cNvPr id="113" name="Oval 15"/>
            <p:cNvSpPr>
              <a:spLocks noChangeArrowheads="1"/>
            </p:cNvSpPr>
            <p:nvPr/>
          </p:nvSpPr>
          <p:spPr bwMode="auto">
            <a:xfrm>
              <a:off x="7110253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C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14" name="Rectangle 16"/>
            <p:cNvSpPr>
              <a:spLocks noChangeArrowheads="1"/>
            </p:cNvSpPr>
            <p:nvPr/>
          </p:nvSpPr>
          <p:spPr bwMode="auto">
            <a:xfrm>
              <a:off x="7238998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825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添加内容</a:t>
              </a:r>
              <a:endParaRPr lang="zh-CN" altLang="en-US" sz="825" dirty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34238" y="3526319"/>
            <a:ext cx="659346" cy="659346"/>
            <a:chOff x="5778190" y="4701759"/>
            <a:chExt cx="879128" cy="879128"/>
          </a:xfrm>
          <a:solidFill>
            <a:srgbClr val="CB1B3D"/>
          </a:solidFill>
        </p:grpSpPr>
        <p:sp>
          <p:nvSpPr>
            <p:cNvPr id="115" name="Oval 17"/>
            <p:cNvSpPr>
              <a:spLocks noChangeArrowheads="1"/>
            </p:cNvSpPr>
            <p:nvPr/>
          </p:nvSpPr>
          <p:spPr bwMode="auto">
            <a:xfrm>
              <a:off x="5778190" y="4701759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16" name="Rectangle 18"/>
            <p:cNvSpPr>
              <a:spLocks noChangeArrowheads="1"/>
            </p:cNvSpPr>
            <p:nvPr/>
          </p:nvSpPr>
          <p:spPr bwMode="auto">
            <a:xfrm>
              <a:off x="5906935" y="4830504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825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添加内容</a:t>
              </a:r>
              <a:endParaRPr lang="zh-CN" altLang="en-US" sz="825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35191" y="2527271"/>
            <a:ext cx="659346" cy="659346"/>
            <a:chOff x="4446127" y="3369695"/>
            <a:chExt cx="879128" cy="879128"/>
          </a:xfrm>
          <a:solidFill>
            <a:srgbClr val="CB1B3D"/>
          </a:solidFill>
        </p:grpSpPr>
        <p:sp>
          <p:nvSpPr>
            <p:cNvPr id="117" name="Oval 19"/>
            <p:cNvSpPr>
              <a:spLocks noChangeArrowheads="1"/>
            </p:cNvSpPr>
            <p:nvPr/>
          </p:nvSpPr>
          <p:spPr bwMode="auto">
            <a:xfrm>
              <a:off x="4446127" y="3369695"/>
              <a:ext cx="879128" cy="879128"/>
            </a:xfrm>
            <a:prstGeom prst="ellipse">
              <a:avLst/>
            </a:prstGeom>
            <a:grpFill/>
            <a:ln w="12700" cap="flat" cmpd="sng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118" name="Rectangle 20"/>
            <p:cNvSpPr>
              <a:spLocks noChangeArrowheads="1"/>
            </p:cNvSpPr>
            <p:nvPr/>
          </p:nvSpPr>
          <p:spPr bwMode="auto">
            <a:xfrm>
              <a:off x="4574872" y="3498440"/>
              <a:ext cx="621638" cy="621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478" tIns="10478" rIns="10478" bIns="10478" anchor="ctr"/>
            <a:lstStyle/>
            <a:p>
              <a:pPr algn="ctr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825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添加内容</a:t>
              </a:r>
              <a:endParaRPr lang="zh-CN" altLang="en-US" sz="825" dirty="0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1745889" y="1999798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686501" y="1615780"/>
            <a:ext cx="751373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800" b="1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5991769" y="1985255"/>
            <a:ext cx="152198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5976156" y="1596147"/>
            <a:ext cx="1209734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1726577" y="3536658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2070056" y="3159875"/>
            <a:ext cx="1330707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8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6030158" y="3645973"/>
            <a:ext cx="152198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014545" y="3226326"/>
            <a:ext cx="1209734" cy="415498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</a:p>
        </p:txBody>
      </p:sp>
      <p:sp>
        <p:nvSpPr>
          <p:cNvPr id="2" name="上箭头 1"/>
          <p:cNvSpPr/>
          <p:nvPr/>
        </p:nvSpPr>
        <p:spPr>
          <a:xfrm>
            <a:off x="4524744" y="2253706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5" name="上箭头 44"/>
          <p:cNvSpPr/>
          <p:nvPr/>
        </p:nvSpPr>
        <p:spPr>
          <a:xfrm rot="10800000">
            <a:off x="4524744" y="338063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8" name="上箭头 47"/>
          <p:cNvSpPr/>
          <p:nvPr/>
        </p:nvSpPr>
        <p:spPr>
          <a:xfrm rot="5400000">
            <a:off x="5088208" y="283332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9" name="上箭头 48"/>
          <p:cNvSpPr/>
          <p:nvPr/>
        </p:nvSpPr>
        <p:spPr>
          <a:xfrm rot="16200000">
            <a:off x="3961280" y="2833323"/>
            <a:ext cx="278334" cy="96029"/>
          </a:xfrm>
          <a:prstGeom prst="upArrow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3" name="矩形 52"/>
          <p:cNvSpPr/>
          <p:nvPr/>
        </p:nvSpPr>
        <p:spPr>
          <a:xfrm>
            <a:off x="-33115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4" name="矩形 53"/>
          <p:cNvSpPr/>
          <p:nvPr/>
        </p:nvSpPr>
        <p:spPr>
          <a:xfrm>
            <a:off x="3027061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5" name="矩形 54"/>
          <p:cNvSpPr/>
          <p:nvPr/>
        </p:nvSpPr>
        <p:spPr>
          <a:xfrm>
            <a:off x="6084104" y="4955645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66200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9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7" grpId="0" animBg="1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2" grpId="0" animBg="1"/>
      <p:bldP spid="45" grpId="0" animBg="1"/>
      <p:bldP spid="48" grpId="0" animBg="1"/>
      <p:bldP spid="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stCxn id="101" idx="3"/>
          </p:cNvCxnSpPr>
          <p:nvPr/>
        </p:nvCxnSpPr>
        <p:spPr>
          <a:xfrm>
            <a:off x="2366870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3845064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5318384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774692" y="2801461"/>
            <a:ext cx="7787" cy="69072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1663881" y="380318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1663881" y="3500481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3140388" y="3800421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3140388" y="349771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683230" y="3797658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683230" y="3494953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6163784" y="3794894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163784" y="3492189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57" name="梯形 2"/>
          <p:cNvSpPr>
            <a:spLocks noChangeArrowheads="1"/>
          </p:cNvSpPr>
          <p:nvPr/>
        </p:nvSpPr>
        <p:spPr bwMode="auto">
          <a:xfrm flipV="1">
            <a:off x="1239524" y="2760568"/>
            <a:ext cx="6696075" cy="270272"/>
          </a:xfrm>
          <a:custGeom>
            <a:avLst/>
            <a:gdLst>
              <a:gd name="G0" fmla="+- 1116 0 0"/>
              <a:gd name="G1" fmla="+- 21600 0 1116"/>
              <a:gd name="G2" fmla="*/ 1116 1 2"/>
              <a:gd name="G3" fmla="+- 21600 0 G2"/>
              <a:gd name="G4" fmla="+/ 1116 21600 2"/>
              <a:gd name="G5" fmla="+/ G1 0 2"/>
              <a:gd name="G6" fmla="*/ 21600 21600 1116"/>
              <a:gd name="G7" fmla="*/ G6 1 2"/>
              <a:gd name="G8" fmla="+- 21600 0 G7"/>
              <a:gd name="G9" fmla="*/ 21600 1 2"/>
              <a:gd name="G10" fmla="+- 1116 0 G9"/>
              <a:gd name="G11" fmla="?: G10 G8 0"/>
              <a:gd name="G12" fmla="?: G10 G7 21600"/>
              <a:gd name="T0" fmla="*/ 21042 w 21600"/>
              <a:gd name="T1" fmla="*/ 10800 h 21600"/>
              <a:gd name="T2" fmla="*/ 10800 w 21600"/>
              <a:gd name="T3" fmla="*/ 21600 h 21600"/>
              <a:gd name="T4" fmla="*/ 558 w 21600"/>
              <a:gd name="T5" fmla="*/ 10800 h 21600"/>
              <a:gd name="T6" fmla="*/ 10800 w 21600"/>
              <a:gd name="T7" fmla="*/ 0 h 21600"/>
              <a:gd name="T8" fmla="*/ 2358 w 21600"/>
              <a:gd name="T9" fmla="*/ 2358 h 21600"/>
              <a:gd name="T10" fmla="*/ 19242 w 21600"/>
              <a:gd name="T11" fmla="*/ 1924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116" y="21600"/>
                </a:lnTo>
                <a:lnTo>
                  <a:pt x="20484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013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64" name="组合 9"/>
          <p:cNvGrpSpPr>
            <a:grpSpLocks/>
          </p:cNvGrpSpPr>
          <p:nvPr/>
        </p:nvGrpSpPr>
        <p:grpSpPr bwMode="auto">
          <a:xfrm>
            <a:off x="4813781" y="1842466"/>
            <a:ext cx="1041797" cy="1040606"/>
            <a:chOff x="0" y="0"/>
            <a:chExt cx="1387872" cy="1387872"/>
          </a:xfrm>
        </p:grpSpPr>
        <p:sp>
          <p:nvSpPr>
            <p:cNvPr id="65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6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38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67" name="组合 13"/>
          <p:cNvGrpSpPr>
            <a:grpSpLocks/>
          </p:cNvGrpSpPr>
          <p:nvPr/>
        </p:nvGrpSpPr>
        <p:grpSpPr bwMode="auto">
          <a:xfrm>
            <a:off x="6261581" y="1842466"/>
            <a:ext cx="1041797" cy="1040606"/>
            <a:chOff x="0" y="0"/>
            <a:chExt cx="1387872" cy="1387872"/>
          </a:xfrm>
        </p:grpSpPr>
        <p:sp>
          <p:nvSpPr>
            <p:cNvPr id="68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69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9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89" name="组合 13"/>
          <p:cNvGrpSpPr>
            <a:grpSpLocks/>
          </p:cNvGrpSpPr>
          <p:nvPr/>
        </p:nvGrpSpPr>
        <p:grpSpPr bwMode="auto">
          <a:xfrm>
            <a:off x="3328060" y="1842466"/>
            <a:ext cx="1041797" cy="1040606"/>
            <a:chOff x="0" y="0"/>
            <a:chExt cx="1387872" cy="1387872"/>
          </a:xfrm>
        </p:grpSpPr>
        <p:sp>
          <p:nvSpPr>
            <p:cNvPr id="90" name="同心圆 14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96" name="空心弧 15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5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06"/>
                <a:gd name="G18" fmla="*/ 75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5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5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47 w 21600"/>
                <a:gd name="T15" fmla="*/ 10800 h 21600"/>
                <a:gd name="T16" fmla="*/ 10800 w 21600"/>
                <a:gd name="T17" fmla="*/ 3294 h 21600"/>
                <a:gd name="T18" fmla="*/ 199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94" y="10800"/>
                  </a:moveTo>
                  <a:cubicBezTo>
                    <a:pt x="3294" y="6654"/>
                    <a:pt x="6654" y="3294"/>
                    <a:pt x="10800" y="3294"/>
                  </a:cubicBezTo>
                  <a:cubicBezTo>
                    <a:pt x="14945" y="3293"/>
                    <a:pt x="18305" y="6654"/>
                    <a:pt x="183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16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99" name="组合 9"/>
          <p:cNvGrpSpPr>
            <a:grpSpLocks/>
          </p:cNvGrpSpPr>
          <p:nvPr/>
        </p:nvGrpSpPr>
        <p:grpSpPr bwMode="auto">
          <a:xfrm>
            <a:off x="1845972" y="1842466"/>
            <a:ext cx="1041797" cy="1040606"/>
            <a:chOff x="0" y="0"/>
            <a:chExt cx="1387872" cy="1387872"/>
          </a:xfrm>
        </p:grpSpPr>
        <p:sp>
          <p:nvSpPr>
            <p:cNvPr id="100" name="同心圆 11"/>
            <p:cNvSpPr>
              <a:spLocks noChangeArrowheads="1"/>
            </p:cNvSpPr>
            <p:nvPr/>
          </p:nvSpPr>
          <p:spPr bwMode="auto">
            <a:xfrm>
              <a:off x="0" y="0"/>
              <a:ext cx="1387872" cy="1387872"/>
            </a:xfrm>
            <a:custGeom>
              <a:avLst/>
              <a:gdLst>
                <a:gd name="G0" fmla="+- 3311 0 0"/>
                <a:gd name="G1" fmla="+- 21600 0 3311"/>
                <a:gd name="G2" fmla="+- 21600 0 331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311" y="10800"/>
                  </a:moveTo>
                  <a:cubicBezTo>
                    <a:pt x="3311" y="14936"/>
                    <a:pt x="6664" y="18289"/>
                    <a:pt x="10800" y="18289"/>
                  </a:cubicBezTo>
                  <a:cubicBezTo>
                    <a:pt x="14936" y="18289"/>
                    <a:pt x="18289" y="14936"/>
                    <a:pt x="18289" y="10800"/>
                  </a:cubicBezTo>
                  <a:cubicBezTo>
                    <a:pt x="18289" y="6664"/>
                    <a:pt x="14936" y="3311"/>
                    <a:pt x="10800" y="3311"/>
                  </a:cubicBezTo>
                  <a:cubicBezTo>
                    <a:pt x="6664" y="3311"/>
                    <a:pt x="3311" y="6664"/>
                    <a:pt x="3311" y="1080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1" name="空心弧 12"/>
            <p:cNvSpPr>
              <a:spLocks noChangeArrowheads="1"/>
            </p:cNvSpPr>
            <p:nvPr/>
          </p:nvSpPr>
          <p:spPr bwMode="auto">
            <a:xfrm rot="5400000">
              <a:off x="0" y="0"/>
              <a:ext cx="1387872" cy="1387872"/>
            </a:xfrm>
            <a:custGeom>
              <a:avLst/>
              <a:gdLst>
                <a:gd name="G0" fmla="+- 7411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411"/>
                <a:gd name="G18" fmla="*/ 7411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411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411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94 w 21600"/>
                <a:gd name="T15" fmla="*/ 10800 h 21600"/>
                <a:gd name="T16" fmla="*/ 10800 w 21600"/>
                <a:gd name="T17" fmla="*/ 3389 h 21600"/>
                <a:gd name="T18" fmla="*/ 19906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389" y="10800"/>
                  </a:moveTo>
                  <a:cubicBezTo>
                    <a:pt x="3389" y="6707"/>
                    <a:pt x="6707" y="3389"/>
                    <a:pt x="10800" y="3389"/>
                  </a:cubicBezTo>
                  <a:cubicBezTo>
                    <a:pt x="14892" y="3388"/>
                    <a:pt x="18210" y="6707"/>
                    <a:pt x="1821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FF0000">
                <a:alpha val="4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chemeClr val="bg1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119" name="文本框 19"/>
          <p:cNvSpPr>
            <a:spLocks noChangeArrowheads="1"/>
          </p:cNvSpPr>
          <p:nvPr/>
        </p:nvSpPr>
        <p:spPr bwMode="auto">
          <a:xfrm>
            <a:off x="2071096" y="213276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0" name="文本框 19"/>
          <p:cNvSpPr>
            <a:spLocks noChangeArrowheads="1"/>
          </p:cNvSpPr>
          <p:nvPr/>
        </p:nvSpPr>
        <p:spPr bwMode="auto">
          <a:xfrm>
            <a:off x="5054148" y="2143479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1" name="文本框 19"/>
          <p:cNvSpPr>
            <a:spLocks noChangeArrowheads="1"/>
          </p:cNvSpPr>
          <p:nvPr/>
        </p:nvSpPr>
        <p:spPr bwMode="auto">
          <a:xfrm>
            <a:off x="6483133" y="213276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2" name="文本框 19"/>
          <p:cNvSpPr>
            <a:spLocks noChangeArrowheads="1"/>
          </p:cNvSpPr>
          <p:nvPr/>
        </p:nvSpPr>
        <p:spPr bwMode="auto">
          <a:xfrm>
            <a:off x="3556577" y="2147403"/>
            <a:ext cx="607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5" name="矩形 5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7" name="矩形 76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81865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9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3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8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3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300"/>
                            </p:stCondLst>
                            <p:childTnLst>
                              <p:par>
                                <p:cTn id="10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8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300"/>
                            </p:stCondLst>
                            <p:childTnLst>
                              <p:par>
                                <p:cTn id="1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57" grpId="0" bldLvl="0" animBg="1" autoUpdateAnimBg="0"/>
      <p:bldP spid="119" grpId="0"/>
      <p:bldP spid="120" grpId="0"/>
      <p:bldP spid="121" grpId="0"/>
      <p:bldP spid="1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组合 107"/>
          <p:cNvGrpSpPr/>
          <p:nvPr/>
        </p:nvGrpSpPr>
        <p:grpSpPr>
          <a:xfrm>
            <a:off x="2809925" y="2305197"/>
            <a:ext cx="259922" cy="1003370"/>
            <a:chOff x="3782125" y="3735613"/>
            <a:chExt cx="352507" cy="1360782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9" name="下箭头 108"/>
            <p:cNvSpPr/>
            <p:nvPr/>
          </p:nvSpPr>
          <p:spPr>
            <a:xfrm rot="14874362">
              <a:off x="3737418" y="3780320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0" name="下箭头 109"/>
            <p:cNvSpPr/>
            <p:nvPr/>
          </p:nvSpPr>
          <p:spPr>
            <a:xfrm rot="6725638" flipV="1">
              <a:off x="3752379" y="4714143"/>
              <a:ext cx="426959" cy="337546"/>
            </a:xfrm>
            <a:prstGeom prst="down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693157" y="2137796"/>
            <a:ext cx="1341611" cy="1248051"/>
            <a:chOff x="8778556" y="3509613"/>
            <a:chExt cx="1819507" cy="1692622"/>
          </a:xfrm>
        </p:grpSpPr>
        <p:sp>
          <p:nvSpPr>
            <p:cNvPr id="112" name="Oval 85"/>
            <p:cNvSpPr>
              <a:spLocks noChangeArrowheads="1"/>
            </p:cNvSpPr>
            <p:nvPr/>
          </p:nvSpPr>
          <p:spPr bwMode="auto">
            <a:xfrm>
              <a:off x="8778556" y="3509613"/>
              <a:ext cx="1675174" cy="1692622"/>
            </a:xfrm>
            <a:prstGeom prst="ellipse">
              <a:avLst/>
            </a:prstGeom>
            <a:noFill/>
            <a:ln w="381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" name="Oval 85"/>
            <p:cNvSpPr>
              <a:spLocks noChangeArrowheads="1"/>
            </p:cNvSpPr>
            <p:nvPr/>
          </p:nvSpPr>
          <p:spPr bwMode="auto">
            <a:xfrm>
              <a:off x="8926347" y="3658945"/>
              <a:ext cx="1379592" cy="139395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9219128" y="3940425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</a:rPr>
                <a:t>添加</a:t>
              </a:r>
              <a:endParaRPr lang="en-US" altLang="zh-CN" sz="1800" dirty="0">
                <a:solidFill>
                  <a:schemeClr val="bg1"/>
                </a:solidFill>
                <a:latin typeface="方正黑体_GBK" pitchFamily="65" charset="-122"/>
                <a:ea typeface="方正黑体_GBK" pitchFamily="65" charset="-122"/>
              </a:endParaRPr>
            </a:p>
            <a:p>
              <a:r>
                <a:rPr lang="zh-CN" altLang="en-US" sz="18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</a:rPr>
                <a:t>标题</a:t>
              </a: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386222" y="2158982"/>
            <a:ext cx="231126" cy="1477260"/>
            <a:chOff x="5478152" y="3535239"/>
            <a:chExt cx="313456" cy="2003477"/>
          </a:xfrm>
        </p:grpSpPr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5478152" y="3535239"/>
              <a:ext cx="313456" cy="2003477"/>
            </a:xfrm>
            <a:custGeom>
              <a:avLst/>
              <a:gdLst>
                <a:gd name="T0" fmla="*/ 0 w 83"/>
                <a:gd name="T1" fmla="*/ 0 h 529"/>
                <a:gd name="T2" fmla="*/ 0 w 83"/>
                <a:gd name="T3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3" h="529">
                  <a:moveTo>
                    <a:pt x="0" y="0"/>
                  </a:moveTo>
                  <a:cubicBezTo>
                    <a:pt x="83" y="185"/>
                    <a:pt x="82" y="362"/>
                    <a:pt x="0" y="529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5660280" y="4352946"/>
              <a:ext cx="108000" cy="108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473262" y="2367607"/>
            <a:ext cx="147588" cy="1023725"/>
            <a:chOff x="4495750" y="3860476"/>
            <a:chExt cx="200159" cy="1255714"/>
          </a:xfrm>
        </p:grpSpPr>
        <p:sp>
          <p:nvSpPr>
            <p:cNvPr id="119" name="Freeform 75"/>
            <p:cNvSpPr>
              <a:spLocks/>
            </p:cNvSpPr>
            <p:nvPr/>
          </p:nvSpPr>
          <p:spPr bwMode="auto">
            <a:xfrm>
              <a:off x="4495750" y="3860476"/>
              <a:ext cx="200159" cy="1255714"/>
            </a:xfrm>
            <a:custGeom>
              <a:avLst/>
              <a:gdLst>
                <a:gd name="T0" fmla="*/ 0 w 53"/>
                <a:gd name="T1" fmla="*/ 0 h 332"/>
                <a:gd name="T2" fmla="*/ 0 w 53"/>
                <a:gd name="T3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3" h="332">
                  <a:moveTo>
                    <a:pt x="0" y="0"/>
                  </a:moveTo>
                  <a:cubicBezTo>
                    <a:pt x="53" y="116"/>
                    <a:pt x="52" y="227"/>
                    <a:pt x="0" y="332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4612456" y="4383646"/>
              <a:ext cx="72000" cy="72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131352" y="1786588"/>
            <a:ext cx="1444371" cy="2311016"/>
            <a:chOff x="6694975" y="3029177"/>
            <a:chExt cx="1958872" cy="3134228"/>
          </a:xfrm>
        </p:grpSpPr>
        <p:sp>
          <p:nvSpPr>
            <p:cNvPr id="126" name="椭圆 125"/>
            <p:cNvSpPr/>
            <p:nvPr/>
          </p:nvSpPr>
          <p:spPr>
            <a:xfrm>
              <a:off x="8445027" y="4302536"/>
              <a:ext cx="208820" cy="20882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6694975" y="3029177"/>
              <a:ext cx="1873938" cy="3134228"/>
              <a:chOff x="6772437" y="2859183"/>
              <a:chExt cx="1537338" cy="2571255"/>
            </a:xfrm>
          </p:grpSpPr>
          <p:cxnSp>
            <p:nvCxnSpPr>
              <p:cNvPr id="128" name="直接连接符 127"/>
              <p:cNvCxnSpPr/>
              <p:nvPr/>
            </p:nvCxnSpPr>
            <p:spPr>
              <a:xfrm flipV="1">
                <a:off x="6938132" y="4002416"/>
                <a:ext cx="1371643" cy="142802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6772437" y="2859183"/>
                <a:ext cx="1537338" cy="1143233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0" name="Oval 80"/>
          <p:cNvSpPr>
            <a:spLocks noChangeArrowheads="1"/>
          </p:cNvSpPr>
          <p:nvPr/>
        </p:nvSpPr>
        <p:spPr bwMode="auto">
          <a:xfrm>
            <a:off x="5028812" y="1556002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325" dirty="0">
                <a:solidFill>
                  <a:schemeClr val="bg1"/>
                </a:solidFill>
              </a:rPr>
              <a:t>C</a:t>
            </a:r>
            <a:endParaRPr lang="zh-CN" altLang="en-US" sz="2325" dirty="0">
              <a:solidFill>
                <a:schemeClr val="bg1"/>
              </a:solidFill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5363484" y="2130580"/>
            <a:ext cx="167634" cy="1661048"/>
            <a:chOff x="6637879" y="3495267"/>
            <a:chExt cx="227346" cy="2252731"/>
          </a:xfrm>
        </p:grpSpPr>
        <p:sp>
          <p:nvSpPr>
            <p:cNvPr id="132" name="Freeform 77"/>
            <p:cNvSpPr>
              <a:spLocks/>
            </p:cNvSpPr>
            <p:nvPr/>
          </p:nvSpPr>
          <p:spPr bwMode="auto">
            <a:xfrm>
              <a:off x="6637879" y="3495267"/>
              <a:ext cx="211489" cy="2252731"/>
            </a:xfrm>
            <a:custGeom>
              <a:avLst/>
              <a:gdLst>
                <a:gd name="T0" fmla="*/ 1 w 56"/>
                <a:gd name="T1" fmla="*/ 0 h 595"/>
                <a:gd name="T2" fmla="*/ 0 w 56"/>
                <a:gd name="T3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6" h="595">
                  <a:moveTo>
                    <a:pt x="1" y="0"/>
                  </a:moveTo>
                  <a:cubicBezTo>
                    <a:pt x="56" y="204"/>
                    <a:pt x="55" y="402"/>
                    <a:pt x="0" y="595"/>
                  </a:cubicBezTo>
                </a:path>
              </a:pathLst>
            </a:custGeom>
            <a:noFill/>
            <a:ln w="1587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6721225" y="4334946"/>
              <a:ext cx="144000" cy="144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sp>
        <p:nvSpPr>
          <p:cNvPr id="144" name="Oval 78"/>
          <p:cNvSpPr>
            <a:spLocks noChangeArrowheads="1"/>
          </p:cNvSpPr>
          <p:nvPr/>
        </p:nvSpPr>
        <p:spPr bwMode="auto">
          <a:xfrm>
            <a:off x="3239183" y="1971530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325" dirty="0">
                <a:solidFill>
                  <a:schemeClr val="bg1"/>
                </a:solidFill>
              </a:rPr>
              <a:t>A</a:t>
            </a:r>
            <a:endParaRPr lang="zh-CN" altLang="en-US" sz="2325" dirty="0">
              <a:solidFill>
                <a:schemeClr val="bg1"/>
              </a:solidFill>
            </a:endParaRPr>
          </a:p>
        </p:txBody>
      </p:sp>
      <p:sp>
        <p:nvSpPr>
          <p:cNvPr id="145" name="Oval 81"/>
          <p:cNvSpPr>
            <a:spLocks noChangeArrowheads="1"/>
          </p:cNvSpPr>
          <p:nvPr/>
        </p:nvSpPr>
        <p:spPr bwMode="auto">
          <a:xfrm>
            <a:off x="3239183" y="3158320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</a:rPr>
              <a:t>A1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46" name="Oval 79"/>
          <p:cNvSpPr>
            <a:spLocks noChangeArrowheads="1"/>
          </p:cNvSpPr>
          <p:nvPr/>
        </p:nvSpPr>
        <p:spPr bwMode="auto">
          <a:xfrm>
            <a:off x="4148213" y="1771505"/>
            <a:ext cx="551361" cy="552753"/>
          </a:xfrm>
          <a:prstGeom prst="ellipse">
            <a:avLst/>
          </a:prstGeom>
          <a:solidFill>
            <a:srgbClr val="CB1B3D"/>
          </a:solidFill>
          <a:ln w="2222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325" dirty="0">
                <a:solidFill>
                  <a:schemeClr val="bg1"/>
                </a:solidFill>
              </a:rPr>
              <a:t>B</a:t>
            </a:r>
            <a:endParaRPr lang="zh-CN" altLang="en-US" sz="2325" dirty="0">
              <a:solidFill>
                <a:schemeClr val="bg1"/>
              </a:solidFill>
            </a:endParaRPr>
          </a:p>
        </p:txBody>
      </p:sp>
      <p:sp>
        <p:nvSpPr>
          <p:cNvPr id="147" name="Oval 83"/>
          <p:cNvSpPr>
            <a:spLocks noChangeArrowheads="1"/>
          </p:cNvSpPr>
          <p:nvPr/>
        </p:nvSpPr>
        <p:spPr bwMode="auto">
          <a:xfrm>
            <a:off x="5113922" y="3618851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1800" dirty="0">
                <a:solidFill>
                  <a:schemeClr val="bg1"/>
                </a:solidFill>
              </a:rPr>
              <a:t>C1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94276" y="1356504"/>
            <a:ext cx="4823736" cy="3030688"/>
            <a:chOff x="2912726" y="1988841"/>
            <a:chExt cx="6431648" cy="4040917"/>
          </a:xfrm>
        </p:grpSpPr>
        <p:cxnSp>
          <p:nvCxnSpPr>
            <p:cNvPr id="20" name="直接连接符 19"/>
            <p:cNvCxnSpPr/>
            <p:nvPr/>
          </p:nvCxnSpPr>
          <p:spPr>
            <a:xfrm flipV="1">
              <a:off x="2998862" y="1988841"/>
              <a:ext cx="4292201" cy="118853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>
              <a:off x="2912726" y="4683741"/>
              <a:ext cx="4378337" cy="134601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>
              <a:endCxn id="112" idx="1"/>
            </p:cNvCxnSpPr>
            <p:nvPr/>
          </p:nvCxnSpPr>
          <p:spPr>
            <a:xfrm>
              <a:off x="7303244" y="1988841"/>
              <a:ext cx="1849175" cy="128542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flipV="1">
              <a:off x="7291063" y="4638590"/>
              <a:ext cx="2053311" cy="1391168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组合 120"/>
          <p:cNvGrpSpPr/>
          <p:nvPr/>
        </p:nvGrpSpPr>
        <p:grpSpPr>
          <a:xfrm>
            <a:off x="1361043" y="2170247"/>
            <a:ext cx="1341611" cy="1248051"/>
            <a:chOff x="1919920" y="3552881"/>
            <a:chExt cx="1819507" cy="1692622"/>
          </a:xfrm>
        </p:grpSpPr>
        <p:sp>
          <p:nvSpPr>
            <p:cNvPr id="122" name="Oval 85"/>
            <p:cNvSpPr>
              <a:spLocks noChangeArrowheads="1"/>
            </p:cNvSpPr>
            <p:nvPr/>
          </p:nvSpPr>
          <p:spPr bwMode="auto">
            <a:xfrm>
              <a:off x="1919920" y="3552881"/>
              <a:ext cx="1675174" cy="1692622"/>
            </a:xfrm>
            <a:prstGeom prst="ellipse">
              <a:avLst/>
            </a:prstGeom>
            <a:noFill/>
            <a:ln w="38100" cap="flat">
              <a:solidFill>
                <a:srgbClr val="CB1B3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3" name="Oval 85"/>
            <p:cNvSpPr>
              <a:spLocks noChangeArrowheads="1"/>
            </p:cNvSpPr>
            <p:nvPr/>
          </p:nvSpPr>
          <p:spPr bwMode="auto">
            <a:xfrm>
              <a:off x="2150988" y="3786356"/>
              <a:ext cx="1213038" cy="1225672"/>
            </a:xfrm>
            <a:prstGeom prst="ellipse">
              <a:avLst/>
            </a:prstGeom>
            <a:solidFill>
              <a:srgbClr val="CB1B3D"/>
            </a:solidFill>
            <a:ln w="3365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360492" y="3983693"/>
              <a:ext cx="1378935" cy="8765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</a:rPr>
                <a:t>添加</a:t>
              </a:r>
              <a:endParaRPr lang="en-US" altLang="zh-CN" sz="1800" dirty="0">
                <a:solidFill>
                  <a:schemeClr val="bg1"/>
                </a:solidFill>
                <a:latin typeface="方正黑体_GBK" pitchFamily="65" charset="-122"/>
                <a:ea typeface="方正黑体_GBK" pitchFamily="65" charset="-122"/>
              </a:endParaRPr>
            </a:p>
            <a:p>
              <a:r>
                <a:rPr lang="zh-CN" altLang="en-US" sz="1800" dirty="0">
                  <a:solidFill>
                    <a:schemeClr val="bg1"/>
                  </a:solidFill>
                  <a:latin typeface="方正黑体_GBK" pitchFamily="65" charset="-122"/>
                  <a:ea typeface="方正黑体_GBK" pitchFamily="65" charset="-122"/>
                </a:rPr>
                <a:t>标题</a:t>
              </a:r>
            </a:p>
          </p:txBody>
        </p:sp>
      </p:grpSp>
      <p:sp>
        <p:nvSpPr>
          <p:cNvPr id="107" name="Oval 82"/>
          <p:cNvSpPr>
            <a:spLocks noChangeArrowheads="1"/>
          </p:cNvSpPr>
          <p:nvPr/>
        </p:nvSpPr>
        <p:spPr bwMode="auto">
          <a:xfrm>
            <a:off x="4195821" y="3348821"/>
            <a:ext cx="551361" cy="55275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</a:rPr>
              <a:t>B1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7" name="矩形 76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8" name="矩形 77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65370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4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900"/>
                            </p:stCondLst>
                            <p:childTnLst>
                              <p:par>
                                <p:cTn id="5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44" grpId="0" animBg="1"/>
      <p:bldP spid="145" grpId="0" animBg="1"/>
      <p:bldP spid="146" grpId="0" animBg="1"/>
      <p:bldP spid="147" grpId="0" animBg="1"/>
      <p:bldP spid="10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矩形 52"/>
          <p:cNvSpPr/>
          <p:nvPr/>
        </p:nvSpPr>
        <p:spPr>
          <a:xfrm>
            <a:off x="3080951" y="1795758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algn="ctr"/>
            <a:endParaRPr lang="zh-CN" altLang="en-US" sz="1013"/>
          </a:p>
        </p:txBody>
      </p:sp>
      <p:sp>
        <p:nvSpPr>
          <p:cNvPr id="54" name="矩形 53"/>
          <p:cNvSpPr/>
          <p:nvPr/>
        </p:nvSpPr>
        <p:spPr>
          <a:xfrm>
            <a:off x="2585346" y="2741899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algn="ctr"/>
            <a:endParaRPr lang="zh-CN" altLang="en-US" sz="1013"/>
          </a:p>
        </p:txBody>
      </p:sp>
      <p:sp>
        <p:nvSpPr>
          <p:cNvPr id="55" name="椭圆 64"/>
          <p:cNvSpPr>
            <a:spLocks noChangeArrowheads="1"/>
          </p:cNvSpPr>
          <p:nvPr/>
        </p:nvSpPr>
        <p:spPr bwMode="auto">
          <a:xfrm>
            <a:off x="1588279" y="2429449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algn="ctr"/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</a:t>
            </a:r>
            <a:endParaRPr lang="en-US" altLang="zh-CN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标题</a:t>
            </a:r>
            <a:endParaRPr lang="zh-CN" altLang="zh-CN" sz="18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16516" y="1939497"/>
            <a:ext cx="3419264" cy="593609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</a:t>
            </a:r>
          </a:p>
        </p:txBody>
      </p:sp>
      <p:sp>
        <p:nvSpPr>
          <p:cNvPr id="57" name="椭圆 64"/>
          <p:cNvSpPr>
            <a:spLocks noChangeArrowheads="1"/>
          </p:cNvSpPr>
          <p:nvPr/>
        </p:nvSpPr>
        <p:spPr bwMode="auto">
          <a:xfrm>
            <a:off x="6462210" y="1319358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</a:t>
            </a:r>
            <a:endParaRPr lang="en-US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标题</a:t>
            </a:r>
            <a:endParaRPr lang="zh-CN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016516" y="2868017"/>
            <a:ext cx="3419264" cy="413560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080951" y="3632447"/>
            <a:ext cx="3627756" cy="77646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46" tIns="26472" rIns="52946" bIns="26472" rtlCol="0" anchor="ctr"/>
          <a:lstStyle/>
          <a:p>
            <a:pPr algn="ctr"/>
            <a:endParaRPr lang="zh-CN" altLang="en-US" sz="1013"/>
          </a:p>
        </p:txBody>
      </p:sp>
      <p:sp>
        <p:nvSpPr>
          <p:cNvPr id="60" name="椭圆 64"/>
          <p:cNvSpPr>
            <a:spLocks noChangeArrowheads="1"/>
          </p:cNvSpPr>
          <p:nvPr/>
        </p:nvSpPr>
        <p:spPr bwMode="auto">
          <a:xfrm>
            <a:off x="6462210" y="3108578"/>
            <a:ext cx="1203341" cy="1203029"/>
          </a:xfrm>
          <a:prstGeom prst="ellipse">
            <a:avLst/>
          </a:prstGeom>
          <a:solidFill>
            <a:srgbClr val="CB1B3D"/>
          </a:solidFill>
          <a:ln w="190500" cap="sq" cmpd="sng">
            <a:noFill/>
            <a:round/>
            <a:headEnd/>
            <a:tailEnd/>
          </a:ln>
        </p:spPr>
        <p:txBody>
          <a:bodyPr lIns="52946" tIns="26472" rIns="52946" bIns="26472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</a:t>
            </a:r>
            <a:endParaRPr lang="en-US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标题</a:t>
            </a:r>
            <a:endParaRPr lang="zh-CN" altLang="zh-CN" sz="1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016516" y="3757563"/>
            <a:ext cx="3419264" cy="413560"/>
          </a:xfrm>
          <a:prstGeom prst="rect">
            <a:avLst/>
          </a:prstGeom>
          <a:noFill/>
        </p:spPr>
        <p:txBody>
          <a:bodyPr wrap="square" lIns="52946" tIns="26472" rIns="52946" bIns="2647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29" name="矩形 28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0" name="矩形 29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414583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4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1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  <p:bldP spid="55" grpId="1" animBg="1"/>
      <p:bldP spid="56" grpId="0"/>
      <p:bldP spid="57" grpId="0" animBg="1"/>
      <p:bldP spid="57" grpId="1" animBg="1"/>
      <p:bldP spid="58" grpId="0"/>
      <p:bldP spid="59" grpId="0" animBg="1"/>
      <p:bldP spid="60" grpId="0" animBg="1"/>
      <p:bldP spid="60" grpId="1" animBg="1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224"/>
          <a:stretch/>
        </p:blipFill>
        <p:spPr bwMode="auto">
          <a:xfrm>
            <a:off x="1588" y="1"/>
            <a:ext cx="9144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1" y="305489"/>
            <a:ext cx="1548495" cy="203131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8708" y="592698"/>
            <a:ext cx="2070891" cy="8248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40F14"/>
              </a:gs>
              <a:gs pos="58000">
                <a:srgbClr val="EE8D04"/>
              </a:gs>
              <a:gs pos="100000">
                <a:srgbClr val="FAF164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+mj-ea"/>
                <a:ea typeface="+mj-ea"/>
              </a:rPr>
              <a:t>过渡页</a:t>
            </a:r>
            <a:endParaRPr lang="zh-CN" altLang="en-US" sz="3600" b="1" dirty="0">
              <a:latin typeface="+mj-ea"/>
              <a:ea typeface="+mj-ea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852181" y="2786627"/>
            <a:ext cx="6047219" cy="1145438"/>
          </a:xfrm>
          <a:prstGeom prst="roundRect">
            <a:avLst>
              <a:gd name="adj" fmla="val 13125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3175">
            <a:solidFill>
              <a:srgbClr val="969696">
                <a:alpha val="69019"/>
              </a:srgb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endParaRPr lang="zh-CN" altLang="en-US" sz="1100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391938" y="2897681"/>
            <a:ext cx="51645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32544" y="2336801"/>
            <a:ext cx="1148884" cy="830997"/>
            <a:chOff x="2532544" y="2336801"/>
            <a:chExt cx="1148884" cy="830997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2532544" y="2383573"/>
              <a:ext cx="1148884" cy="692843"/>
              <a:chOff x="550" y="947"/>
              <a:chExt cx="922" cy="839"/>
            </a:xfrm>
          </p:grpSpPr>
          <p:sp>
            <p:nvSpPr>
              <p:cNvPr id="14" name="AutoShape 4"/>
              <p:cNvSpPr>
                <a:spLocks noChangeArrowheads="1"/>
              </p:cNvSpPr>
              <p:nvPr/>
            </p:nvSpPr>
            <p:spPr bwMode="auto">
              <a:xfrm>
                <a:off x="550" y="947"/>
                <a:ext cx="922" cy="839"/>
              </a:xfrm>
              <a:prstGeom prst="roundRect">
                <a:avLst>
                  <a:gd name="adj" fmla="val 13125"/>
                </a:avLst>
              </a:prstGeom>
              <a:gradFill rotWithShape="0">
                <a:gsLst>
                  <a:gs pos="0">
                    <a:srgbClr val="C7000B"/>
                  </a:gs>
                  <a:gs pos="100000">
                    <a:srgbClr val="FF71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288000" tIns="180000" rIns="288000" bIns="18000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endParaRPr lang="zh-CN" altLang="en-US" sz="4000">
                  <a:solidFill>
                    <a:srgbClr val="FFFF00"/>
                  </a:solidFill>
                  <a:latin typeface="Mistral" panose="03090702030407020403" pitchFamily="66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AutoShape 5"/>
              <p:cNvSpPr>
                <a:spLocks noChangeArrowheads="1"/>
              </p:cNvSpPr>
              <p:nvPr/>
            </p:nvSpPr>
            <p:spPr bwMode="auto">
              <a:xfrm rot="10800000">
                <a:off x="571" y="961"/>
                <a:ext cx="880" cy="356"/>
              </a:xfrm>
              <a:prstGeom prst="roundRect">
                <a:avLst>
                  <a:gd name="adj" fmla="val 25574"/>
                </a:avLst>
              </a:prstGeom>
              <a:gradFill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59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2666710" y="2336801"/>
              <a:ext cx="88055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5592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"/>
          <p:cNvSpPr>
            <a:spLocks noChangeArrowheads="1"/>
          </p:cNvSpPr>
          <p:nvPr/>
        </p:nvSpPr>
        <p:spPr bwMode="auto">
          <a:xfrm>
            <a:off x="3053954" y="1528763"/>
            <a:ext cx="3050381" cy="3050381"/>
          </a:xfrm>
          <a:prstGeom prst="ellipse">
            <a:avLst/>
          </a:prstGeom>
          <a:gradFill rotWithShape="1">
            <a:gsLst>
              <a:gs pos="0">
                <a:srgbClr val="000000">
                  <a:alpha val="10001"/>
                </a:srgbClr>
              </a:gs>
              <a:gs pos="100000">
                <a:srgbClr val="FFFFFF">
                  <a:alpha val="0"/>
                </a:srgbClr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ea typeface="微软雅黑" panose="020B0503020204020204" pitchFamily="34" charset="-122"/>
            </a:endParaRPr>
          </a:p>
        </p:txBody>
      </p:sp>
      <p:sp>
        <p:nvSpPr>
          <p:cNvPr id="30" name="Oval 3"/>
          <p:cNvSpPr>
            <a:spLocks noChangeArrowheads="1"/>
          </p:cNvSpPr>
          <p:nvPr/>
        </p:nvSpPr>
        <p:spPr bwMode="auto">
          <a:xfrm>
            <a:off x="3359944" y="1843088"/>
            <a:ext cx="2436019" cy="2436019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zh-CN" altLang="en-US" sz="1800">
              <a:latin typeface="Times New Roman" panose="02020603050405020304" pitchFamily="18" charset="0"/>
              <a:ea typeface="Gulim" panose="020B0600000101010101" pitchFamily="34" charset="-127"/>
            </a:endParaRPr>
          </a:p>
        </p:txBody>
      </p:sp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3679031" y="2171700"/>
            <a:ext cx="1800225" cy="180022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50000">
                <a:srgbClr val="B2B2B2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13">
              <a:ea typeface="微软雅黑" panose="020B0503020204020204" pitchFamily="34" charset="-122"/>
            </a:endParaRPr>
          </a:p>
        </p:txBody>
      </p:sp>
      <p:grpSp>
        <p:nvGrpSpPr>
          <p:cNvPr id="76" name="组合 75"/>
          <p:cNvGrpSpPr>
            <a:grpSpLocks/>
          </p:cNvGrpSpPr>
          <p:nvPr/>
        </p:nvGrpSpPr>
        <p:grpSpPr bwMode="auto">
          <a:xfrm>
            <a:off x="1287066" y="3600450"/>
            <a:ext cx="2158603" cy="542925"/>
            <a:chOff x="192361" y="4800600"/>
            <a:chExt cx="2877864" cy="723797"/>
          </a:xfrm>
        </p:grpSpPr>
        <p:sp>
          <p:nvSpPr>
            <p:cNvPr id="35" name="Rectangle 8"/>
            <p:cNvSpPr>
              <a:spLocks noChangeArrowheads="1"/>
            </p:cNvSpPr>
            <p:nvPr/>
          </p:nvSpPr>
          <p:spPr bwMode="auto">
            <a:xfrm>
              <a:off x="346333" y="4800600"/>
              <a:ext cx="2723892" cy="723797"/>
            </a:xfrm>
            <a:prstGeom prst="rect">
              <a:avLst/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9525">
              <a:noFill/>
              <a:miter lim="800000"/>
            </a:ln>
            <a:effectLst/>
            <a:scene3d>
              <a:camera prst="legacyPerspectiveTopRight"/>
              <a:lightRig rig="legacyFlat3" dir="t"/>
            </a:scene3d>
            <a:sp3d extrusionH="12673000" prstMaterial="legacyMatte">
              <a:bevelT w="13500" h="13500" prst="angle"/>
              <a:bevelB w="13500" h="13500" prst="angle"/>
            </a:sp3d>
          </p:spPr>
          <p:txBody>
            <a:bodyPr wrap="none" anchor="ctr">
              <a:flatTx/>
            </a:bodyPr>
            <a:lstStyle/>
            <a:p>
              <a:pPr algn="r" latinLnBrk="1">
                <a:buFontTx/>
                <a:buNone/>
                <a:defRPr/>
              </a:pPr>
              <a:endParaRPr kumimoji="1" lang="en-US" altLang="ko-KR" sz="825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ulim" panose="020B0600000101010101" pitchFamily="34" charset="-127"/>
              </a:endParaRPr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gray">
            <a:xfrm>
              <a:off x="192361" y="4952978"/>
              <a:ext cx="2393723" cy="418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effectLst>
                    <a:outerShdw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grpSp>
          <p:nvGrpSpPr>
            <p:cNvPr id="22536" name="组合 50"/>
            <p:cNvGrpSpPr>
              <a:grpSpLocks/>
            </p:cNvGrpSpPr>
            <p:nvPr/>
          </p:nvGrpSpPr>
          <p:grpSpPr bwMode="auto">
            <a:xfrm>
              <a:off x="2555924" y="4951392"/>
              <a:ext cx="454940" cy="446087"/>
              <a:chOff x="2669778" y="2954485"/>
              <a:chExt cx="454940" cy="44608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2669778" y="2954485"/>
                <a:ext cx="431759" cy="4317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22538" name="TextBox 52"/>
              <p:cNvSpPr txBox="1">
                <a:spLocks noChangeArrowheads="1"/>
              </p:cNvSpPr>
              <p:nvPr/>
            </p:nvSpPr>
            <p:spPr bwMode="auto">
              <a:xfrm>
                <a:off x="2707550" y="2969746"/>
                <a:ext cx="417168" cy="430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500">
                    <a:ea typeface="微软雅黑" panose="020B0503020204020204" pitchFamily="34" charset="-122"/>
                  </a:rPr>
                  <a:t>3</a:t>
                </a:r>
                <a:endParaRPr lang="zh-CN" altLang="en-US" sz="150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8" name="组合 77"/>
          <p:cNvGrpSpPr>
            <a:grpSpLocks/>
          </p:cNvGrpSpPr>
          <p:nvPr/>
        </p:nvGrpSpPr>
        <p:grpSpPr bwMode="auto">
          <a:xfrm>
            <a:off x="5679282" y="3600450"/>
            <a:ext cx="2240756" cy="542925"/>
            <a:chOff x="6048375" y="4800600"/>
            <a:chExt cx="2988121" cy="724246"/>
          </a:xfrm>
        </p:grpSpPr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6048375" y="4800600"/>
              <a:ext cx="2724557" cy="724246"/>
            </a:xfrm>
            <a:prstGeom prst="rect">
              <a:avLst/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9525">
              <a:noFill/>
              <a:miter lim="800000"/>
            </a:ln>
            <a:effectLst/>
            <a:scene3d>
              <a:camera prst="legacyPerspectiveTopLeft"/>
              <a:lightRig rig="legacyFlat3" dir="t"/>
            </a:scene3d>
            <a:sp3d extrusionH="12673000" prstMaterial="legacyMatte">
              <a:bevelT w="13500" h="13500" prst="angle"/>
              <a:bevelB w="13500" h="13500" prst="angle"/>
            </a:sp3d>
          </p:spPr>
          <p:txBody>
            <a:bodyPr wrap="none" anchor="ctr">
              <a:flatTx/>
            </a:bodyPr>
            <a:lstStyle/>
            <a:p>
              <a:pPr latinLnBrk="1">
                <a:lnSpc>
                  <a:spcPct val="80000"/>
                </a:lnSpc>
                <a:buFontTx/>
                <a:buNone/>
                <a:defRPr/>
              </a:pPr>
              <a:endParaRPr kumimoji="1" lang="en-US" altLang="ko-KR" sz="825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Gulim" panose="020B0600000101010101" pitchFamily="34" charset="-127"/>
              </a:endParaRPr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gray">
            <a:xfrm>
              <a:off x="6642189" y="4938779"/>
              <a:ext cx="2394307" cy="418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effectLst>
                    <a:outerShdw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grpSp>
          <p:nvGrpSpPr>
            <p:cNvPr id="22542" name="组合 59"/>
            <p:cNvGrpSpPr>
              <a:grpSpLocks/>
            </p:cNvGrpSpPr>
            <p:nvPr/>
          </p:nvGrpSpPr>
          <p:grpSpPr bwMode="auto">
            <a:xfrm>
              <a:off x="6169043" y="4934014"/>
              <a:ext cx="455786" cy="447771"/>
              <a:chOff x="2669035" y="2953068"/>
              <a:chExt cx="455786" cy="447771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2669035" y="2953068"/>
                <a:ext cx="431864" cy="4320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22544" name="TextBox 61"/>
              <p:cNvSpPr txBox="1">
                <a:spLocks noChangeArrowheads="1"/>
              </p:cNvSpPr>
              <p:nvPr/>
            </p:nvSpPr>
            <p:spPr bwMode="auto">
              <a:xfrm>
                <a:off x="2707551" y="2969747"/>
                <a:ext cx="417270" cy="431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500">
                    <a:ea typeface="微软雅黑" panose="020B0503020204020204" pitchFamily="34" charset="-122"/>
                  </a:rPr>
                  <a:t>4</a:t>
                </a:r>
                <a:endParaRPr lang="zh-CN" altLang="en-US" sz="150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4" name="组合 73"/>
          <p:cNvGrpSpPr>
            <a:grpSpLocks/>
          </p:cNvGrpSpPr>
          <p:nvPr/>
        </p:nvGrpSpPr>
        <p:grpSpPr bwMode="auto">
          <a:xfrm>
            <a:off x="1277541" y="2014538"/>
            <a:ext cx="2168128" cy="542925"/>
            <a:chOff x="179512" y="2685571"/>
            <a:chExt cx="2890713" cy="723798"/>
          </a:xfrm>
        </p:grpSpPr>
        <p:sp>
          <p:nvSpPr>
            <p:cNvPr id="36" name="Rectangle 9"/>
            <p:cNvSpPr>
              <a:spLocks noChangeArrowheads="1"/>
            </p:cNvSpPr>
            <p:nvPr/>
          </p:nvSpPr>
          <p:spPr bwMode="auto">
            <a:xfrm>
              <a:off x="346192" y="2685571"/>
              <a:ext cx="2724033" cy="723798"/>
            </a:xfrm>
            <a:prstGeom prst="rect">
              <a:avLst/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  <a:scene3d>
              <a:camera prst="legacyPerspectiveBottomRight"/>
              <a:lightRig rig="legacyFlat3" dir="t"/>
            </a:scene3d>
            <a:sp3d extrusionH="12673000" prstMaterial="legacyMatte">
              <a:bevelT w="13500" h="13500" prst="angle"/>
              <a:bevelB w="13500" h="13500" prst="angle"/>
            </a:sp3d>
          </p:spPr>
          <p:txBody>
            <a:bodyPr wrap="none" anchor="ctr">
              <a:flatTx/>
            </a:bodyPr>
            <a:lstStyle/>
            <a:p>
              <a:pPr algn="r" latinLnBrk="1">
                <a:lnSpc>
                  <a:spcPct val="80000"/>
                </a:lnSpc>
                <a:buFontTx/>
                <a:buNone/>
                <a:defRPr/>
              </a:pPr>
              <a:endParaRPr kumimoji="1" lang="en-US" altLang="ko-KR" sz="825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ulim" panose="020B0600000101010101" pitchFamily="34" charset="-127"/>
              </a:endParaRPr>
            </a:p>
          </p:txBody>
        </p:sp>
        <p:sp>
          <p:nvSpPr>
            <p:cNvPr id="39" name="Rectangle 13"/>
            <p:cNvSpPr>
              <a:spLocks noChangeArrowheads="1"/>
            </p:cNvSpPr>
            <p:nvPr/>
          </p:nvSpPr>
          <p:spPr bwMode="gray">
            <a:xfrm>
              <a:off x="179512" y="2849061"/>
              <a:ext cx="2393846" cy="418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effectLst>
                    <a:outerShdw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grpSp>
          <p:nvGrpSpPr>
            <p:cNvPr id="22548" name="组合 46"/>
            <p:cNvGrpSpPr>
              <a:grpSpLocks/>
            </p:cNvGrpSpPr>
            <p:nvPr/>
          </p:nvGrpSpPr>
          <p:grpSpPr bwMode="auto">
            <a:xfrm>
              <a:off x="2555897" y="2842712"/>
              <a:ext cx="454990" cy="447485"/>
              <a:chOff x="2669751" y="2953087"/>
              <a:chExt cx="454990" cy="447485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669751" y="2953087"/>
                <a:ext cx="431781" cy="4333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22550" name="TextBox 44"/>
              <p:cNvSpPr txBox="1">
                <a:spLocks noChangeArrowheads="1"/>
              </p:cNvSpPr>
              <p:nvPr/>
            </p:nvSpPr>
            <p:spPr bwMode="auto">
              <a:xfrm>
                <a:off x="2707551" y="2969746"/>
                <a:ext cx="417190" cy="430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500">
                    <a:ea typeface="微软雅黑" panose="020B0503020204020204" pitchFamily="34" charset="-122"/>
                  </a:rPr>
                  <a:t>1</a:t>
                </a:r>
                <a:endParaRPr lang="zh-CN" altLang="en-US" sz="150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5" name="组合 74"/>
          <p:cNvGrpSpPr>
            <a:grpSpLocks/>
          </p:cNvGrpSpPr>
          <p:nvPr/>
        </p:nvGrpSpPr>
        <p:grpSpPr bwMode="auto">
          <a:xfrm>
            <a:off x="1278731" y="2825354"/>
            <a:ext cx="2166938" cy="542925"/>
            <a:chOff x="181545" y="3767861"/>
            <a:chExt cx="2888680" cy="723798"/>
          </a:xfrm>
        </p:grpSpPr>
        <p:sp>
          <p:nvSpPr>
            <p:cNvPr id="37" name="Rectangle 10"/>
            <p:cNvSpPr>
              <a:spLocks noChangeArrowheads="1"/>
            </p:cNvSpPr>
            <p:nvPr/>
          </p:nvSpPr>
          <p:spPr bwMode="auto">
            <a:xfrm>
              <a:off x="346612" y="3767861"/>
              <a:ext cx="2723613" cy="723798"/>
            </a:xfrm>
            <a:prstGeom prst="rect">
              <a:avLst/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9525">
              <a:noFill/>
              <a:miter lim="800000"/>
            </a:ln>
            <a:effectLst/>
            <a:scene3d>
              <a:camera prst="legacyPerspectiveRight"/>
              <a:lightRig rig="legacyFlat3" dir="t"/>
            </a:scene3d>
            <a:sp3d extrusionH="12673000" prstMaterial="legacyMatte">
              <a:bevelT w="13500" h="13500" prst="angle"/>
              <a:bevelB w="13500" h="13500" prst="angle"/>
            </a:sp3d>
          </p:spPr>
          <p:txBody>
            <a:bodyPr wrap="none" anchor="ctr">
              <a:flatTx/>
            </a:bodyPr>
            <a:lstStyle/>
            <a:p>
              <a:pPr algn="r" latinLnBrk="1">
                <a:buFontTx/>
                <a:buNone/>
                <a:defRPr/>
              </a:pPr>
              <a:endParaRPr kumimoji="1" lang="en-US" altLang="ko-KR" sz="825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ulim" panose="020B0600000101010101" pitchFamily="34" charset="-127"/>
              </a:endParaRPr>
            </a:p>
          </p:txBody>
        </p:sp>
        <p:sp>
          <p:nvSpPr>
            <p:cNvPr id="40" name="Rectangle 13"/>
            <p:cNvSpPr>
              <a:spLocks noChangeArrowheads="1"/>
            </p:cNvSpPr>
            <p:nvPr/>
          </p:nvSpPr>
          <p:spPr bwMode="gray">
            <a:xfrm>
              <a:off x="181545" y="3931350"/>
              <a:ext cx="2393478" cy="418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effectLst>
                    <a:outerShdw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grpSp>
          <p:nvGrpSpPr>
            <p:cNvPr id="22554" name="组合 47"/>
            <p:cNvGrpSpPr>
              <a:grpSpLocks/>
            </p:cNvGrpSpPr>
            <p:nvPr/>
          </p:nvGrpSpPr>
          <p:grpSpPr bwMode="auto">
            <a:xfrm>
              <a:off x="2555977" y="3932938"/>
              <a:ext cx="454847" cy="446921"/>
              <a:chOff x="2669831" y="2953651"/>
              <a:chExt cx="454847" cy="446921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669831" y="2953651"/>
                <a:ext cx="431715" cy="4317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22556" name="TextBox 49"/>
              <p:cNvSpPr txBox="1">
                <a:spLocks noChangeArrowheads="1"/>
              </p:cNvSpPr>
              <p:nvPr/>
            </p:nvSpPr>
            <p:spPr bwMode="auto">
              <a:xfrm>
                <a:off x="2707552" y="2969746"/>
                <a:ext cx="417126" cy="430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500">
                    <a:ea typeface="微软雅黑" panose="020B0503020204020204" pitchFamily="34" charset="-122"/>
                  </a:rPr>
                  <a:t>2</a:t>
                </a:r>
                <a:endParaRPr lang="zh-CN" altLang="en-US" sz="150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5679282" y="2014538"/>
            <a:ext cx="2231231" cy="542925"/>
            <a:chOff x="6048375" y="2686050"/>
            <a:chExt cx="2975272" cy="723797"/>
          </a:xfrm>
        </p:grpSpPr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6048375" y="2686050"/>
              <a:ext cx="2724422" cy="723797"/>
            </a:xfrm>
            <a:prstGeom prst="rect">
              <a:avLst/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  <a:scene3d>
              <a:camera prst="legacyPerspectiveBottomLeft"/>
              <a:lightRig rig="legacyFlat3" dir="t"/>
            </a:scene3d>
            <a:sp3d extrusionH="12673000" prstMaterial="legacyMatte">
              <a:bevelT w="13500" h="13500" prst="angle"/>
              <a:bevelB w="13500" h="13500" prst="angle"/>
            </a:sp3d>
          </p:spPr>
          <p:txBody>
            <a:bodyPr wrap="none" anchor="ctr">
              <a:flatTx/>
            </a:bodyPr>
            <a:lstStyle/>
            <a:p>
              <a:pPr latinLnBrk="1">
                <a:defRPr/>
              </a:pPr>
              <a:r>
                <a:rPr kumimoji="1" lang="en-US" altLang="ko-KR" sz="825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Gulim" panose="020B0600000101010101" pitchFamily="34" charset="-127"/>
                </a:rPr>
                <a:t> </a:t>
              </a:r>
            </a:p>
          </p:txBody>
        </p:sp>
        <p:sp>
          <p:nvSpPr>
            <p:cNvPr id="42" name="Rectangle 13"/>
            <p:cNvSpPr>
              <a:spLocks noChangeArrowheads="1"/>
            </p:cNvSpPr>
            <p:nvPr/>
          </p:nvSpPr>
          <p:spPr bwMode="gray">
            <a:xfrm>
              <a:off x="6629458" y="2825730"/>
              <a:ext cx="2394189" cy="418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effectLst>
                    <a:outerShdw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grpSp>
          <p:nvGrpSpPr>
            <p:cNvPr id="22560" name="组合 53"/>
            <p:cNvGrpSpPr>
              <a:grpSpLocks/>
            </p:cNvGrpSpPr>
            <p:nvPr/>
          </p:nvGrpSpPr>
          <p:grpSpPr bwMode="auto">
            <a:xfrm>
              <a:off x="6169037" y="2827318"/>
              <a:ext cx="455773" cy="446918"/>
              <a:chOff x="2669029" y="2953654"/>
              <a:chExt cx="455773" cy="446918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2669029" y="2953654"/>
                <a:ext cx="431843" cy="4317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22562" name="TextBox 55"/>
              <p:cNvSpPr txBox="1">
                <a:spLocks noChangeArrowheads="1"/>
              </p:cNvSpPr>
              <p:nvPr/>
            </p:nvSpPr>
            <p:spPr bwMode="auto">
              <a:xfrm>
                <a:off x="2707552" y="2969746"/>
                <a:ext cx="417250" cy="430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500">
                    <a:ea typeface="微软雅黑" panose="020B0503020204020204" pitchFamily="34" charset="-122"/>
                  </a:rPr>
                  <a:t>6</a:t>
                </a:r>
                <a:endParaRPr lang="zh-CN" altLang="en-US" sz="150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5679282" y="2821781"/>
            <a:ext cx="2232422" cy="542925"/>
            <a:chOff x="6048375" y="3761990"/>
            <a:chExt cx="2977305" cy="723798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auto">
            <a:xfrm>
              <a:off x="6048375" y="3761990"/>
              <a:ext cx="2724829" cy="723798"/>
            </a:xfrm>
            <a:prstGeom prst="rect">
              <a:avLst/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9525">
              <a:noFill/>
              <a:miter lim="800000"/>
            </a:ln>
            <a:effectLst/>
            <a:scene3d>
              <a:camera prst="legacyPerspectiveLeft"/>
              <a:lightRig rig="legacyFlat3" dir="t"/>
            </a:scene3d>
            <a:sp3d extrusionH="12673000" prstMaterial="legacyMatte">
              <a:bevelT w="13500" h="13500" prst="angle"/>
              <a:bevelB w="13500" h="13500" prst="angle"/>
            </a:sp3d>
          </p:spPr>
          <p:txBody>
            <a:bodyPr wrap="none" anchor="ctr">
              <a:flatTx/>
            </a:bodyPr>
            <a:lstStyle/>
            <a:p>
              <a:pPr latinLnBrk="1">
                <a:buFontTx/>
                <a:buNone/>
                <a:defRPr/>
              </a:pPr>
              <a:endParaRPr kumimoji="1" lang="en-US" altLang="ko-KR" sz="825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Gulim" panose="020B0600000101010101" pitchFamily="34" charset="-127"/>
              </a:endParaRPr>
            </a:p>
          </p:txBody>
        </p:sp>
        <p:sp>
          <p:nvSpPr>
            <p:cNvPr id="43" name="Rectangle 13"/>
            <p:cNvSpPr>
              <a:spLocks noChangeArrowheads="1"/>
            </p:cNvSpPr>
            <p:nvPr/>
          </p:nvSpPr>
          <p:spPr bwMode="gray">
            <a:xfrm>
              <a:off x="6631134" y="3930241"/>
              <a:ext cx="2394546" cy="418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effectLst>
                    <a:outerShdw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grpSp>
          <p:nvGrpSpPr>
            <p:cNvPr id="22566" name="组合 56"/>
            <p:cNvGrpSpPr>
              <a:grpSpLocks/>
            </p:cNvGrpSpPr>
            <p:nvPr/>
          </p:nvGrpSpPr>
          <p:grpSpPr bwMode="auto">
            <a:xfrm>
              <a:off x="6169055" y="3917543"/>
              <a:ext cx="455816" cy="446354"/>
              <a:chOff x="2669047" y="2954217"/>
              <a:chExt cx="455816" cy="446354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2669047" y="2954217"/>
                <a:ext cx="431908" cy="43173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13"/>
              </a:p>
            </p:txBody>
          </p:sp>
          <p:sp>
            <p:nvSpPr>
              <p:cNvPr id="22568" name="TextBox 58"/>
              <p:cNvSpPr txBox="1">
                <a:spLocks noChangeArrowheads="1"/>
              </p:cNvSpPr>
              <p:nvPr/>
            </p:nvSpPr>
            <p:spPr bwMode="auto">
              <a:xfrm>
                <a:off x="2707551" y="2969745"/>
                <a:ext cx="417312" cy="4308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500">
                    <a:ea typeface="微软雅黑" panose="020B0503020204020204" pitchFamily="34" charset="-122"/>
                  </a:rPr>
                  <a:t>5</a:t>
                </a:r>
                <a:endParaRPr lang="zh-CN" altLang="en-US" sz="150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3879056" y="2387203"/>
            <a:ext cx="1376363" cy="1376363"/>
            <a:chOff x="3648075" y="3182938"/>
            <a:chExt cx="1835150" cy="1835150"/>
          </a:xfrm>
        </p:grpSpPr>
        <p:sp>
          <p:nvSpPr>
            <p:cNvPr id="22570" name="Oval 11"/>
            <p:cNvSpPr>
              <a:spLocks noChangeArrowheads="1"/>
            </p:cNvSpPr>
            <p:nvPr/>
          </p:nvSpPr>
          <p:spPr bwMode="auto">
            <a:xfrm>
              <a:off x="3648075" y="3182938"/>
              <a:ext cx="1835150" cy="1835150"/>
            </a:xfrm>
            <a:prstGeom prst="ellipse">
              <a:avLst/>
            </a:prstGeom>
            <a:gradFill rotWithShape="0"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latinLnBrk="1" hangingPunct="1">
                <a:lnSpc>
                  <a:spcPct val="80000"/>
                </a:lnSpc>
              </a:pPr>
              <a:endParaRPr lang="zh-CN" altLang="en-US" sz="1800" b="1">
                <a:solidFill>
                  <a:srgbClr val="FFFFFF"/>
                </a:solidFill>
                <a:latin typeface="Times New Roman" panose="02020603050405020304" pitchFamily="18" charset="0"/>
                <a:ea typeface="GulimChe" panose="020B0609000101010101" pitchFamily="49" charset="-127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729951" y="3554413"/>
              <a:ext cx="1682511" cy="98488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六大</a:t>
              </a:r>
              <a:endParaRPr lang="en-US" altLang="zh-CN" sz="21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方正超粗黑简体" panose="03000509000000000000" pitchFamily="65" charset="-122"/>
                <a:ea typeface="方正超粗黑简体" panose="03000509000000000000" pitchFamily="65" charset="-122"/>
              </a:endParaRPr>
            </a:p>
            <a:p>
              <a:pPr algn="ctr">
                <a:defRPr/>
              </a:pPr>
              <a:r>
                <a:rPr lang="zh-CN" altLang="en-US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方正超粗黑简体" panose="03000509000000000000" pitchFamily="65" charset="-122"/>
                  <a:ea typeface="方正超粗黑简体" panose="03000509000000000000" pitchFamily="65" charset="-122"/>
                </a:rPr>
                <a:t>基本原则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1401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51031" y="1608156"/>
            <a:ext cx="1628343" cy="972208"/>
            <a:chOff x="6200581" y="2144208"/>
            <a:chExt cx="2171124" cy="1296277"/>
          </a:xfrm>
          <a:solidFill>
            <a:srgbClr val="CB1B3D"/>
          </a:solidFill>
        </p:grpSpPr>
        <p:sp>
          <p:nvSpPr>
            <p:cNvPr id="90" name="椭圆 1"/>
            <p:cNvSpPr>
              <a:spLocks noChangeArrowheads="1"/>
            </p:cNvSpPr>
            <p:nvPr/>
          </p:nvSpPr>
          <p:spPr bwMode="auto">
            <a:xfrm>
              <a:off x="7225894" y="2294674"/>
              <a:ext cx="1145811" cy="114581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5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8" name="椭圆 1"/>
            <p:cNvSpPr>
              <a:spLocks noChangeArrowheads="1"/>
            </p:cNvSpPr>
            <p:nvPr/>
          </p:nvSpPr>
          <p:spPr bwMode="auto">
            <a:xfrm rot="10800000">
              <a:off x="6200581" y="2144208"/>
              <a:ext cx="1147131" cy="1147131"/>
            </a:xfrm>
            <a:custGeom>
              <a:avLst/>
              <a:gdLst>
                <a:gd name="T0" fmla="*/ 0 w 1648346"/>
                <a:gd name="T1" fmla="*/ 0 h 1656184"/>
                <a:gd name="T2" fmla="*/ 1648346 w 1648346"/>
                <a:gd name="T3" fmla="*/ 1656184 h 1656184"/>
              </a:gdLst>
              <a:ahLst/>
              <a:cxnLst/>
              <a:rect l="T0" t="T1" r="T2" b="T3"/>
              <a:pathLst>
                <a:path w="1648346" h="1656184">
                  <a:moveTo>
                    <a:pt x="820254" y="0"/>
                  </a:moveTo>
                  <a:cubicBezTo>
                    <a:pt x="1277597" y="0"/>
                    <a:pt x="1648346" y="370749"/>
                    <a:pt x="1648346" y="828092"/>
                  </a:cubicBezTo>
                  <a:cubicBezTo>
                    <a:pt x="1648346" y="1285435"/>
                    <a:pt x="1277597" y="1656184"/>
                    <a:pt x="820254" y="1656184"/>
                  </a:cubicBezTo>
                  <a:cubicBezTo>
                    <a:pt x="771082" y="1656184"/>
                    <a:pt x="722910" y="1651898"/>
                    <a:pt x="676238" y="1642851"/>
                  </a:cubicBezTo>
                  <a:lnTo>
                    <a:pt x="676238" y="1458836"/>
                  </a:lnTo>
                  <a:cubicBezTo>
                    <a:pt x="722365" y="1470593"/>
                    <a:pt x="770659" y="1476164"/>
                    <a:pt x="820254" y="1476164"/>
                  </a:cubicBezTo>
                  <a:cubicBezTo>
                    <a:pt x="1178174" y="1476164"/>
                    <a:pt x="1468326" y="1186012"/>
                    <a:pt x="1468326" y="828092"/>
                  </a:cubicBezTo>
                  <a:cubicBezTo>
                    <a:pt x="1468326" y="470172"/>
                    <a:pt x="1178174" y="180020"/>
                    <a:pt x="820254" y="180020"/>
                  </a:cubicBezTo>
                  <a:cubicBezTo>
                    <a:pt x="499245" y="180020"/>
                    <a:pt x="232748" y="413413"/>
                    <a:pt x="183071" y="720080"/>
                  </a:cubicBezTo>
                  <a:lnTo>
                    <a:pt x="0" y="720080"/>
                  </a:lnTo>
                  <a:cubicBezTo>
                    <a:pt x="52132" y="313716"/>
                    <a:pt x="399556" y="0"/>
                    <a:pt x="82025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99" name="圆角矩形 14"/>
          <p:cNvSpPr>
            <a:spLocks noChangeArrowheads="1"/>
          </p:cNvSpPr>
          <p:nvPr/>
        </p:nvSpPr>
        <p:spPr bwMode="auto">
          <a:xfrm>
            <a:off x="6200171" y="1928915"/>
            <a:ext cx="2066223" cy="335625"/>
          </a:xfrm>
          <a:custGeom>
            <a:avLst/>
            <a:gdLst>
              <a:gd name="T0" fmla="*/ 0 w 3960440"/>
              <a:gd name="T1" fmla="*/ 0 h 648072"/>
              <a:gd name="T2" fmla="*/ 3960440 w 3960440"/>
              <a:gd name="T3" fmla="*/ 648072 h 648072"/>
            </a:gdLst>
            <a:ahLst/>
            <a:cxnLst/>
            <a:rect l="T0" t="T1" r="T2" b="T3"/>
            <a:pathLst>
              <a:path w="3960440" h="648072">
                <a:moveTo>
                  <a:pt x="0" y="0"/>
                </a:moveTo>
                <a:lnTo>
                  <a:pt x="3636404" y="0"/>
                </a:lnTo>
                <a:cubicBezTo>
                  <a:pt x="3815364" y="0"/>
                  <a:pt x="3960440" y="145076"/>
                  <a:pt x="3960440" y="324036"/>
                </a:cubicBezTo>
                <a:cubicBezTo>
                  <a:pt x="3960440" y="502996"/>
                  <a:pt x="3815364" y="648072"/>
                  <a:pt x="3636404" y="648072"/>
                </a:cubicBezTo>
                <a:lnTo>
                  <a:pt x="0" y="648072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      添加标题</a:t>
            </a:r>
          </a:p>
        </p:txBody>
      </p:sp>
      <p:sp>
        <p:nvSpPr>
          <p:cNvPr id="100" name="圆角矩形 14"/>
          <p:cNvSpPr>
            <a:spLocks noChangeArrowheads="1"/>
          </p:cNvSpPr>
          <p:nvPr/>
        </p:nvSpPr>
        <p:spPr bwMode="auto">
          <a:xfrm>
            <a:off x="6025923" y="3387250"/>
            <a:ext cx="2104835" cy="336615"/>
          </a:xfrm>
          <a:custGeom>
            <a:avLst/>
            <a:gdLst>
              <a:gd name="T0" fmla="*/ 0 w 4033295"/>
              <a:gd name="T1" fmla="*/ 0 h 648072"/>
              <a:gd name="T2" fmla="*/ 3709259 w 4033295"/>
              <a:gd name="T3" fmla="*/ 0 h 648072"/>
              <a:gd name="T4" fmla="*/ 4033295 w 4033295"/>
              <a:gd name="T5" fmla="*/ 324036 h 648072"/>
              <a:gd name="T6" fmla="*/ 3709259 w 4033295"/>
              <a:gd name="T7" fmla="*/ 648072 h 648072"/>
              <a:gd name="T8" fmla="*/ 72855 w 4033295"/>
              <a:gd name="T9" fmla="*/ 648072 h 648072"/>
              <a:gd name="T10" fmla="*/ 0 w 4033295"/>
              <a:gd name="T11" fmla="*/ 0 h 6480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33295"/>
              <a:gd name="T19" fmla="*/ 0 h 648072"/>
              <a:gd name="T20" fmla="*/ 4033295 w 4033295"/>
              <a:gd name="T21" fmla="*/ 648072 h 64807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33295" h="648072">
                <a:moveTo>
                  <a:pt x="0" y="0"/>
                </a:moveTo>
                <a:lnTo>
                  <a:pt x="3709259" y="0"/>
                </a:lnTo>
                <a:cubicBezTo>
                  <a:pt x="3888219" y="0"/>
                  <a:pt x="4033295" y="145076"/>
                  <a:pt x="4033295" y="324036"/>
                </a:cubicBezTo>
                <a:cubicBezTo>
                  <a:pt x="4033295" y="502996"/>
                  <a:pt x="3888219" y="648072"/>
                  <a:pt x="3709259" y="648072"/>
                </a:cubicBezTo>
                <a:lnTo>
                  <a:pt x="72855" y="648072"/>
                </a:lnTo>
                <a:cubicBezTo>
                  <a:pt x="72855" y="432048"/>
                  <a:pt x="0" y="216024"/>
                  <a:pt x="0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anchor="ctr"/>
          <a:lstStyle/>
          <a:p>
            <a:pPr algn="ctr"/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添加标题</a:t>
            </a:r>
          </a:p>
        </p:txBody>
      </p:sp>
      <p:sp>
        <p:nvSpPr>
          <p:cNvPr id="101" name="TextBox 45"/>
          <p:cNvSpPr>
            <a:spLocks noChangeArrowheads="1"/>
          </p:cNvSpPr>
          <p:nvPr/>
        </p:nvSpPr>
        <p:spPr bwMode="auto">
          <a:xfrm>
            <a:off x="5554802" y="1842826"/>
            <a:ext cx="31582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A</a:t>
            </a:r>
            <a:endParaRPr lang="zh-CN" altLang="en-US" sz="33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微软雅黑" pitchFamily="34" charset="-122"/>
              <a:sym typeface="Arial Black" pitchFamily="34" charset="0"/>
            </a:endParaRPr>
          </a:p>
        </p:txBody>
      </p:sp>
      <p:sp>
        <p:nvSpPr>
          <p:cNvPr id="102" name="TextBox 46"/>
          <p:cNvSpPr>
            <a:spLocks noChangeArrowheads="1"/>
          </p:cNvSpPr>
          <p:nvPr/>
        </p:nvSpPr>
        <p:spPr bwMode="auto">
          <a:xfrm>
            <a:off x="5527930" y="3381840"/>
            <a:ext cx="315824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  <a:ea typeface="微软雅黑" pitchFamily="34" charset="-122"/>
                <a:sym typeface="Arial Black" pitchFamily="34" charset="0"/>
              </a:rPr>
              <a:t>B</a:t>
            </a:r>
            <a:endParaRPr lang="zh-CN" altLang="en-US" sz="3300" b="1" dirty="0">
              <a:solidFill>
                <a:schemeClr val="tx1">
                  <a:lumMod val="65000"/>
                  <a:lumOff val="35000"/>
                </a:schemeClr>
              </a:solidFill>
              <a:latin typeface="Arial Black" pitchFamily="34" charset="0"/>
              <a:ea typeface="微软雅黑" pitchFamily="34" charset="-122"/>
              <a:sym typeface="Arial Black" pitchFamily="34" charset="0"/>
            </a:endParaRPr>
          </a:p>
        </p:txBody>
      </p:sp>
      <p:sp>
        <p:nvSpPr>
          <p:cNvPr id="103" name="TextBox 47"/>
          <p:cNvSpPr>
            <a:spLocks noChangeArrowheads="1"/>
          </p:cNvSpPr>
          <p:nvPr/>
        </p:nvSpPr>
        <p:spPr bwMode="auto">
          <a:xfrm>
            <a:off x="6261553" y="2339783"/>
            <a:ext cx="2314724" cy="45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您的内容打在这里，或通过复制您的文本后在此框中选择粘贴并选择只</a:t>
            </a:r>
            <a:endParaRPr lang="en-US" sz="900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4" name="TextBox 48"/>
          <p:cNvSpPr>
            <a:spLocks noChangeArrowheads="1"/>
          </p:cNvSpPr>
          <p:nvPr/>
        </p:nvSpPr>
        <p:spPr bwMode="auto">
          <a:xfrm>
            <a:off x="6200171" y="3723865"/>
            <a:ext cx="2486992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您的内容打在这里，或通过复制您的文本</a:t>
            </a:r>
            <a:endParaRPr lang="en-US" altLang="zh-CN" sz="900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0C0C0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在此框中选择粘贴并选择只</a:t>
            </a:r>
            <a:endParaRPr lang="en-US" altLang="zh-CN" sz="900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sz="900" dirty="0">
              <a:solidFill>
                <a:srgbClr val="0C0C0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537156" y="2474429"/>
            <a:ext cx="1604603" cy="1621692"/>
            <a:chOff x="6048747" y="3299238"/>
            <a:chExt cx="2139471" cy="2162256"/>
          </a:xfrm>
          <a:solidFill>
            <a:srgbClr val="CB1B3D"/>
          </a:solidFill>
        </p:grpSpPr>
        <p:grpSp>
          <p:nvGrpSpPr>
            <p:cNvPr id="6" name="组合 5"/>
            <p:cNvGrpSpPr/>
            <p:nvPr/>
          </p:nvGrpSpPr>
          <p:grpSpPr>
            <a:xfrm>
              <a:off x="7035806" y="3299238"/>
              <a:ext cx="1152412" cy="2162256"/>
              <a:chOff x="7035806" y="3299238"/>
              <a:chExt cx="1152412" cy="2162256"/>
            </a:xfrm>
            <a:grpFill/>
          </p:grpSpPr>
          <p:sp>
            <p:nvSpPr>
              <p:cNvPr id="96" name="椭圆 1"/>
              <p:cNvSpPr>
                <a:spLocks noChangeArrowheads="1"/>
              </p:cNvSpPr>
              <p:nvPr/>
            </p:nvSpPr>
            <p:spPr bwMode="auto">
              <a:xfrm>
                <a:off x="7120289" y="3299238"/>
                <a:ext cx="575546" cy="1147132"/>
              </a:xfrm>
              <a:custGeom>
                <a:avLst/>
                <a:gdLst>
                  <a:gd name="T0" fmla="*/ 0 w 828092"/>
                  <a:gd name="T1" fmla="*/ 0 h 1656184"/>
                  <a:gd name="T2" fmla="*/ 828092 w 828092"/>
                  <a:gd name="T3" fmla="*/ 1656184 h 1656184"/>
                </a:gdLst>
                <a:ahLst/>
                <a:cxnLst/>
                <a:rect l="T0" t="T1" r="T2" b="T3"/>
                <a:pathLst>
                  <a:path w="828092" h="1656184">
                    <a:moveTo>
                      <a:pt x="828092" y="0"/>
                    </a:moveTo>
                    <a:lnTo>
                      <a:pt x="828092" y="180020"/>
                    </a:lnTo>
                    <a:cubicBezTo>
                      <a:pt x="470172" y="180020"/>
                      <a:pt x="180020" y="470172"/>
                      <a:pt x="180020" y="828092"/>
                    </a:cubicBezTo>
                    <a:cubicBezTo>
                      <a:pt x="180020" y="1186012"/>
                      <a:pt x="470172" y="1476164"/>
                      <a:pt x="828092" y="1476164"/>
                    </a:cubicBezTo>
                    <a:lnTo>
                      <a:pt x="828092" y="1656184"/>
                    </a:lnTo>
                    <a:cubicBezTo>
                      <a:pt x="370749" y="1656184"/>
                      <a:pt x="0" y="1285435"/>
                      <a:pt x="0" y="828092"/>
                    </a:cubicBezTo>
                    <a:cubicBezTo>
                      <a:pt x="0" y="370749"/>
                      <a:pt x="370749" y="0"/>
                      <a:pt x="82809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 sz="1013">
                  <a:solidFill>
                    <a:srgbClr val="FFFFFF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97" name="椭圆 1"/>
              <p:cNvSpPr>
                <a:spLocks noChangeArrowheads="1"/>
              </p:cNvSpPr>
              <p:nvPr/>
            </p:nvSpPr>
            <p:spPr bwMode="auto">
              <a:xfrm rot="5400000">
                <a:off x="7041746" y="4315023"/>
                <a:ext cx="1140531" cy="1152412"/>
              </a:xfrm>
              <a:custGeom>
                <a:avLst/>
                <a:gdLst>
                  <a:gd name="T0" fmla="*/ 0 w 1648346"/>
                  <a:gd name="T1" fmla="*/ 0 h 1656184"/>
                  <a:gd name="T2" fmla="*/ 1648346 w 1648346"/>
                  <a:gd name="T3" fmla="*/ 1656184 h 1656184"/>
                </a:gdLst>
                <a:ahLst/>
                <a:cxnLst/>
                <a:rect l="T0" t="T1" r="T2" b="T3"/>
                <a:pathLst>
                  <a:path w="1648346" h="1656184">
                    <a:moveTo>
                      <a:pt x="820254" y="0"/>
                    </a:moveTo>
                    <a:cubicBezTo>
                      <a:pt x="1277597" y="0"/>
                      <a:pt x="1648346" y="370749"/>
                      <a:pt x="1648346" y="828092"/>
                    </a:cubicBezTo>
                    <a:cubicBezTo>
                      <a:pt x="1648346" y="1285435"/>
                      <a:pt x="1277597" y="1656184"/>
                      <a:pt x="820254" y="1656184"/>
                    </a:cubicBezTo>
                    <a:cubicBezTo>
                      <a:pt x="771082" y="1656184"/>
                      <a:pt x="722910" y="1651898"/>
                      <a:pt x="676238" y="1642851"/>
                    </a:cubicBezTo>
                    <a:lnTo>
                      <a:pt x="676238" y="1458836"/>
                    </a:lnTo>
                    <a:cubicBezTo>
                      <a:pt x="722365" y="1470593"/>
                      <a:pt x="770659" y="1476164"/>
                      <a:pt x="820254" y="1476164"/>
                    </a:cubicBezTo>
                    <a:cubicBezTo>
                      <a:pt x="1178174" y="1476164"/>
                      <a:pt x="1468326" y="1186012"/>
                      <a:pt x="1468326" y="828092"/>
                    </a:cubicBezTo>
                    <a:cubicBezTo>
                      <a:pt x="1468326" y="470172"/>
                      <a:pt x="1178174" y="180020"/>
                      <a:pt x="820254" y="180020"/>
                    </a:cubicBezTo>
                    <a:cubicBezTo>
                      <a:pt x="499245" y="180020"/>
                      <a:pt x="232748" y="413413"/>
                      <a:pt x="183071" y="720080"/>
                    </a:cubicBezTo>
                    <a:lnTo>
                      <a:pt x="0" y="720080"/>
                    </a:lnTo>
                    <a:cubicBezTo>
                      <a:pt x="52132" y="313716"/>
                      <a:pt x="399556" y="0"/>
                      <a:pt x="82025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 sz="15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05" name="椭圆 1"/>
            <p:cNvSpPr>
              <a:spLocks noChangeArrowheads="1"/>
            </p:cNvSpPr>
            <p:nvPr/>
          </p:nvSpPr>
          <p:spPr bwMode="auto">
            <a:xfrm rot="5637942">
              <a:off x="6334540" y="3904033"/>
              <a:ext cx="575546" cy="1147132"/>
            </a:xfrm>
            <a:custGeom>
              <a:avLst/>
              <a:gdLst>
                <a:gd name="T0" fmla="*/ 0 w 828092"/>
                <a:gd name="T1" fmla="*/ 0 h 1656184"/>
                <a:gd name="T2" fmla="*/ 828092 w 828092"/>
                <a:gd name="T3" fmla="*/ 1656184 h 1656184"/>
              </a:gdLst>
              <a:ahLst/>
              <a:cxnLst/>
              <a:rect l="T0" t="T1" r="T2" b="T3"/>
              <a:pathLst>
                <a:path w="828092" h="1656184">
                  <a:moveTo>
                    <a:pt x="828092" y="0"/>
                  </a:moveTo>
                  <a:lnTo>
                    <a:pt x="828092" y="180020"/>
                  </a:lnTo>
                  <a:cubicBezTo>
                    <a:pt x="470172" y="180020"/>
                    <a:pt x="180020" y="470172"/>
                    <a:pt x="180020" y="828092"/>
                  </a:cubicBezTo>
                  <a:cubicBezTo>
                    <a:pt x="180020" y="1186012"/>
                    <a:pt x="470172" y="1476164"/>
                    <a:pt x="828092" y="1476164"/>
                  </a:cubicBezTo>
                  <a:lnTo>
                    <a:pt x="828092" y="1656184"/>
                  </a:lnTo>
                  <a:cubicBezTo>
                    <a:pt x="370749" y="1656184"/>
                    <a:pt x="0" y="1285435"/>
                    <a:pt x="0" y="828092"/>
                  </a:cubicBez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106" name="矩形 105"/>
          <p:cNvSpPr/>
          <p:nvPr/>
        </p:nvSpPr>
        <p:spPr>
          <a:xfrm>
            <a:off x="1138277" y="3457065"/>
            <a:ext cx="1021266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sp>
        <p:nvSpPr>
          <p:cNvPr id="107" name="矩形 106"/>
          <p:cNvSpPr/>
          <p:nvPr/>
        </p:nvSpPr>
        <p:spPr>
          <a:xfrm>
            <a:off x="1138704" y="2948559"/>
            <a:ext cx="151860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sp>
        <p:nvSpPr>
          <p:cNvPr id="108" name="矩形 107"/>
          <p:cNvSpPr/>
          <p:nvPr/>
        </p:nvSpPr>
        <p:spPr>
          <a:xfrm>
            <a:off x="1138705" y="2440052"/>
            <a:ext cx="213894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sp>
        <p:nvSpPr>
          <p:cNvPr id="109" name="矩形 108"/>
          <p:cNvSpPr/>
          <p:nvPr/>
        </p:nvSpPr>
        <p:spPr>
          <a:xfrm>
            <a:off x="1138704" y="1931546"/>
            <a:ext cx="2338705" cy="21600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grpSp>
        <p:nvGrpSpPr>
          <p:cNvPr id="3" name="组合 2"/>
          <p:cNvGrpSpPr/>
          <p:nvPr/>
        </p:nvGrpSpPr>
        <p:grpSpPr>
          <a:xfrm>
            <a:off x="1138276" y="1493084"/>
            <a:ext cx="2988780" cy="2524229"/>
            <a:chOff x="1516907" y="1990778"/>
            <a:chExt cx="3985040" cy="3365639"/>
          </a:xfrm>
        </p:grpSpPr>
        <p:cxnSp>
          <p:nvCxnSpPr>
            <p:cNvPr id="110" name="直接箭头连接符 109"/>
            <p:cNvCxnSpPr/>
            <p:nvPr/>
          </p:nvCxnSpPr>
          <p:spPr>
            <a:xfrm>
              <a:off x="1517480" y="5356417"/>
              <a:ext cx="398446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箭头连接符 110"/>
            <p:cNvCxnSpPr/>
            <p:nvPr/>
          </p:nvCxnSpPr>
          <p:spPr>
            <a:xfrm flipV="1">
              <a:off x="1516907" y="1990778"/>
              <a:ext cx="571" cy="33448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647375" y="1908801"/>
            <a:ext cx="540060" cy="1750638"/>
            <a:chOff x="862372" y="2545066"/>
            <a:chExt cx="720080" cy="2334183"/>
          </a:xfrm>
        </p:grpSpPr>
        <p:sp>
          <p:nvSpPr>
            <p:cNvPr id="117" name="TextBox 116"/>
            <p:cNvSpPr txBox="1"/>
            <p:nvPr/>
          </p:nvSpPr>
          <p:spPr>
            <a:xfrm>
              <a:off x="862372" y="4579092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013" spc="-113" dirty="0">
                  <a:solidFill>
                    <a:schemeClr val="bg1">
                      <a:lumMod val="50000"/>
                    </a:schemeClr>
                  </a:solidFill>
                </a:rPr>
                <a:t>2014</a:t>
              </a:r>
              <a:endParaRPr lang="zh-CN" altLang="en-US" sz="1013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62372" y="3916248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013" spc="-113" dirty="0">
                  <a:solidFill>
                    <a:schemeClr val="bg1">
                      <a:lumMod val="50000"/>
                    </a:schemeClr>
                  </a:solidFill>
                </a:rPr>
                <a:t>2015</a:t>
              </a:r>
              <a:endParaRPr lang="zh-CN" altLang="en-US" sz="1013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62372" y="3279556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013" spc="-113" dirty="0">
                  <a:solidFill>
                    <a:schemeClr val="bg1">
                      <a:lumMod val="50000"/>
                    </a:schemeClr>
                  </a:solidFill>
                </a:rPr>
                <a:t>2016</a:t>
              </a:r>
              <a:endParaRPr lang="zh-CN" altLang="en-US" sz="1013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862372" y="2545066"/>
              <a:ext cx="720080" cy="30015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013" spc="-113" dirty="0">
                  <a:solidFill>
                    <a:schemeClr val="bg1">
                      <a:lumMod val="50000"/>
                    </a:schemeClr>
                  </a:solidFill>
                </a:rPr>
                <a:t>2017</a:t>
              </a:r>
              <a:endParaRPr lang="zh-CN" altLang="en-US" sz="1013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21" name="任意多边形 120"/>
          <p:cNvSpPr/>
          <p:nvPr/>
        </p:nvSpPr>
        <p:spPr>
          <a:xfrm>
            <a:off x="3023639" y="2019768"/>
            <a:ext cx="992982" cy="1985963"/>
          </a:xfrm>
          <a:custGeom>
            <a:avLst/>
            <a:gdLst>
              <a:gd name="connsiteX0" fmla="*/ 0 w 1323975"/>
              <a:gd name="connsiteY0" fmla="*/ 2647950 h 2647950"/>
              <a:gd name="connsiteX1" fmla="*/ 190500 w 1323975"/>
              <a:gd name="connsiteY1" fmla="*/ 2314575 h 2647950"/>
              <a:gd name="connsiteX2" fmla="*/ 219075 w 1323975"/>
              <a:gd name="connsiteY2" fmla="*/ 2238375 h 2647950"/>
              <a:gd name="connsiteX3" fmla="*/ 247650 w 1323975"/>
              <a:gd name="connsiteY3" fmla="*/ 2076450 h 2647950"/>
              <a:gd name="connsiteX4" fmla="*/ 276225 w 1323975"/>
              <a:gd name="connsiteY4" fmla="*/ 1905000 h 2647950"/>
              <a:gd name="connsiteX5" fmla="*/ 304800 w 1323975"/>
              <a:gd name="connsiteY5" fmla="*/ 1914525 h 2647950"/>
              <a:gd name="connsiteX6" fmla="*/ 371475 w 1323975"/>
              <a:gd name="connsiteY6" fmla="*/ 1990725 h 2647950"/>
              <a:gd name="connsiteX7" fmla="*/ 390525 w 1323975"/>
              <a:gd name="connsiteY7" fmla="*/ 2019300 h 2647950"/>
              <a:gd name="connsiteX8" fmla="*/ 447675 w 1323975"/>
              <a:gd name="connsiteY8" fmla="*/ 2066925 h 2647950"/>
              <a:gd name="connsiteX9" fmla="*/ 504825 w 1323975"/>
              <a:gd name="connsiteY9" fmla="*/ 2085975 h 2647950"/>
              <a:gd name="connsiteX10" fmla="*/ 542925 w 1323975"/>
              <a:gd name="connsiteY10" fmla="*/ 2076450 h 2647950"/>
              <a:gd name="connsiteX11" fmla="*/ 552450 w 1323975"/>
              <a:gd name="connsiteY11" fmla="*/ 2047875 h 2647950"/>
              <a:gd name="connsiteX12" fmla="*/ 571500 w 1323975"/>
              <a:gd name="connsiteY12" fmla="*/ 1981200 h 2647950"/>
              <a:gd name="connsiteX13" fmla="*/ 600075 w 1323975"/>
              <a:gd name="connsiteY13" fmla="*/ 1857375 h 2647950"/>
              <a:gd name="connsiteX14" fmla="*/ 619125 w 1323975"/>
              <a:gd name="connsiteY14" fmla="*/ 1762125 h 2647950"/>
              <a:gd name="connsiteX15" fmla="*/ 638175 w 1323975"/>
              <a:gd name="connsiteY15" fmla="*/ 1704975 h 2647950"/>
              <a:gd name="connsiteX16" fmla="*/ 657225 w 1323975"/>
              <a:gd name="connsiteY16" fmla="*/ 1638300 h 2647950"/>
              <a:gd name="connsiteX17" fmla="*/ 676275 w 1323975"/>
              <a:gd name="connsiteY17" fmla="*/ 1428750 h 2647950"/>
              <a:gd name="connsiteX18" fmla="*/ 685800 w 1323975"/>
              <a:gd name="connsiteY18" fmla="*/ 1362075 h 2647950"/>
              <a:gd name="connsiteX19" fmla="*/ 704850 w 1323975"/>
              <a:gd name="connsiteY19" fmla="*/ 1323975 h 2647950"/>
              <a:gd name="connsiteX20" fmla="*/ 790575 w 1323975"/>
              <a:gd name="connsiteY20" fmla="*/ 1323975 h 2647950"/>
              <a:gd name="connsiteX21" fmla="*/ 809625 w 1323975"/>
              <a:gd name="connsiteY21" fmla="*/ 1352550 h 2647950"/>
              <a:gd name="connsiteX22" fmla="*/ 885825 w 1323975"/>
              <a:gd name="connsiteY22" fmla="*/ 1428750 h 2647950"/>
              <a:gd name="connsiteX23" fmla="*/ 904875 w 1323975"/>
              <a:gd name="connsiteY23" fmla="*/ 1466850 h 2647950"/>
              <a:gd name="connsiteX24" fmla="*/ 962025 w 1323975"/>
              <a:gd name="connsiteY24" fmla="*/ 1504950 h 2647950"/>
              <a:gd name="connsiteX25" fmla="*/ 1009650 w 1323975"/>
              <a:gd name="connsiteY25" fmla="*/ 1276350 h 2647950"/>
              <a:gd name="connsiteX26" fmla="*/ 1038225 w 1323975"/>
              <a:gd name="connsiteY26" fmla="*/ 1143000 h 2647950"/>
              <a:gd name="connsiteX27" fmla="*/ 1057275 w 1323975"/>
              <a:gd name="connsiteY27" fmla="*/ 990600 h 2647950"/>
              <a:gd name="connsiteX28" fmla="*/ 1066800 w 1323975"/>
              <a:gd name="connsiteY28" fmla="*/ 895350 h 2647950"/>
              <a:gd name="connsiteX29" fmla="*/ 1104900 w 1323975"/>
              <a:gd name="connsiteY29" fmla="*/ 790575 h 2647950"/>
              <a:gd name="connsiteX30" fmla="*/ 1143000 w 1323975"/>
              <a:gd name="connsiteY30" fmla="*/ 638175 h 2647950"/>
              <a:gd name="connsiteX31" fmla="*/ 1238250 w 1323975"/>
              <a:gd name="connsiteY31" fmla="*/ 314325 h 2647950"/>
              <a:gd name="connsiteX32" fmla="*/ 1266825 w 1323975"/>
              <a:gd name="connsiteY32" fmla="*/ 200025 h 2647950"/>
              <a:gd name="connsiteX33" fmla="*/ 1304925 w 1323975"/>
              <a:gd name="connsiteY33" fmla="*/ 76200 h 2647950"/>
              <a:gd name="connsiteX34" fmla="*/ 1323975 w 1323975"/>
              <a:gd name="connsiteY34" fmla="*/ 0 h 2647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23975" h="2647950">
                <a:moveTo>
                  <a:pt x="0" y="2647950"/>
                </a:moveTo>
                <a:cubicBezTo>
                  <a:pt x="28342" y="2600123"/>
                  <a:pt x="147318" y="2413277"/>
                  <a:pt x="190500" y="2314575"/>
                </a:cubicBezTo>
                <a:cubicBezTo>
                  <a:pt x="201373" y="2289722"/>
                  <a:pt x="209550" y="2263775"/>
                  <a:pt x="219075" y="2238375"/>
                </a:cubicBezTo>
                <a:cubicBezTo>
                  <a:pt x="242936" y="2071348"/>
                  <a:pt x="210125" y="2292217"/>
                  <a:pt x="247650" y="2076450"/>
                </a:cubicBezTo>
                <a:cubicBezTo>
                  <a:pt x="290673" y="1829065"/>
                  <a:pt x="250171" y="2035272"/>
                  <a:pt x="276225" y="1905000"/>
                </a:cubicBezTo>
                <a:cubicBezTo>
                  <a:pt x="285750" y="1908175"/>
                  <a:pt x="296630" y="1908689"/>
                  <a:pt x="304800" y="1914525"/>
                </a:cubicBezTo>
                <a:cubicBezTo>
                  <a:pt x="329245" y="1931985"/>
                  <a:pt x="354115" y="1966421"/>
                  <a:pt x="371475" y="1990725"/>
                </a:cubicBezTo>
                <a:cubicBezTo>
                  <a:pt x="378129" y="2000040"/>
                  <a:pt x="383196" y="2010506"/>
                  <a:pt x="390525" y="2019300"/>
                </a:cubicBezTo>
                <a:cubicBezTo>
                  <a:pt x="403720" y="2035134"/>
                  <a:pt x="427842" y="2058110"/>
                  <a:pt x="447675" y="2066925"/>
                </a:cubicBezTo>
                <a:cubicBezTo>
                  <a:pt x="466025" y="2075080"/>
                  <a:pt x="485775" y="2079625"/>
                  <a:pt x="504825" y="2085975"/>
                </a:cubicBezTo>
                <a:cubicBezTo>
                  <a:pt x="517525" y="2082800"/>
                  <a:pt x="532703" y="2084628"/>
                  <a:pt x="542925" y="2076450"/>
                </a:cubicBezTo>
                <a:cubicBezTo>
                  <a:pt x="550765" y="2070178"/>
                  <a:pt x="549565" y="2057492"/>
                  <a:pt x="552450" y="2047875"/>
                </a:cubicBezTo>
                <a:cubicBezTo>
                  <a:pt x="559092" y="2025735"/>
                  <a:pt x="565894" y="2003624"/>
                  <a:pt x="571500" y="1981200"/>
                </a:cubicBezTo>
                <a:cubicBezTo>
                  <a:pt x="581774" y="1940105"/>
                  <a:pt x="591077" y="1898768"/>
                  <a:pt x="600075" y="1857375"/>
                </a:cubicBezTo>
                <a:cubicBezTo>
                  <a:pt x="606953" y="1825735"/>
                  <a:pt x="611272" y="1793537"/>
                  <a:pt x="619125" y="1762125"/>
                </a:cubicBezTo>
                <a:cubicBezTo>
                  <a:pt x="623995" y="1742644"/>
                  <a:pt x="632270" y="1724167"/>
                  <a:pt x="638175" y="1704975"/>
                </a:cubicBezTo>
                <a:cubicBezTo>
                  <a:pt x="644973" y="1682883"/>
                  <a:pt x="650875" y="1660525"/>
                  <a:pt x="657225" y="1638300"/>
                </a:cubicBezTo>
                <a:cubicBezTo>
                  <a:pt x="663575" y="1568450"/>
                  <a:pt x="669058" y="1498516"/>
                  <a:pt x="676275" y="1428750"/>
                </a:cubicBezTo>
                <a:cubicBezTo>
                  <a:pt x="678585" y="1406419"/>
                  <a:pt x="679893" y="1383735"/>
                  <a:pt x="685800" y="1362075"/>
                </a:cubicBezTo>
                <a:cubicBezTo>
                  <a:pt x="689536" y="1348376"/>
                  <a:pt x="698500" y="1336675"/>
                  <a:pt x="704850" y="1323975"/>
                </a:cubicBezTo>
                <a:cubicBezTo>
                  <a:pt x="718783" y="1254312"/>
                  <a:pt x="703360" y="1254203"/>
                  <a:pt x="790575" y="1323975"/>
                </a:cubicBezTo>
                <a:cubicBezTo>
                  <a:pt x="799514" y="1331126"/>
                  <a:pt x="801924" y="1344079"/>
                  <a:pt x="809625" y="1352550"/>
                </a:cubicBezTo>
                <a:cubicBezTo>
                  <a:pt x="833788" y="1379129"/>
                  <a:pt x="860425" y="1403350"/>
                  <a:pt x="885825" y="1428750"/>
                </a:cubicBezTo>
                <a:cubicBezTo>
                  <a:pt x="895865" y="1438790"/>
                  <a:pt x="896622" y="1455296"/>
                  <a:pt x="904875" y="1466850"/>
                </a:cubicBezTo>
                <a:cubicBezTo>
                  <a:pt x="927172" y="1498065"/>
                  <a:pt x="930642" y="1494489"/>
                  <a:pt x="962025" y="1504950"/>
                </a:cubicBezTo>
                <a:cubicBezTo>
                  <a:pt x="1015096" y="1310357"/>
                  <a:pt x="969513" y="1493091"/>
                  <a:pt x="1009650" y="1276350"/>
                </a:cubicBezTo>
                <a:cubicBezTo>
                  <a:pt x="1017928" y="1231651"/>
                  <a:pt x="1030752" y="1187841"/>
                  <a:pt x="1038225" y="1143000"/>
                </a:cubicBezTo>
                <a:cubicBezTo>
                  <a:pt x="1046641" y="1092501"/>
                  <a:pt x="1051407" y="1041458"/>
                  <a:pt x="1057275" y="990600"/>
                </a:cubicBezTo>
                <a:cubicBezTo>
                  <a:pt x="1060932" y="958902"/>
                  <a:pt x="1059409" y="926391"/>
                  <a:pt x="1066800" y="895350"/>
                </a:cubicBezTo>
                <a:cubicBezTo>
                  <a:pt x="1075408" y="859198"/>
                  <a:pt x="1094343" y="826206"/>
                  <a:pt x="1104900" y="790575"/>
                </a:cubicBezTo>
                <a:cubicBezTo>
                  <a:pt x="1119776" y="740369"/>
                  <a:pt x="1128881" y="688599"/>
                  <a:pt x="1143000" y="638175"/>
                </a:cubicBezTo>
                <a:cubicBezTo>
                  <a:pt x="1173339" y="529820"/>
                  <a:pt x="1210959" y="423488"/>
                  <a:pt x="1238250" y="314325"/>
                </a:cubicBezTo>
                <a:cubicBezTo>
                  <a:pt x="1247775" y="276225"/>
                  <a:pt x="1255540" y="237641"/>
                  <a:pt x="1266825" y="200025"/>
                </a:cubicBezTo>
                <a:cubicBezTo>
                  <a:pt x="1340507" y="-45582"/>
                  <a:pt x="1266553" y="242480"/>
                  <a:pt x="1304925" y="76200"/>
                </a:cubicBezTo>
                <a:cubicBezTo>
                  <a:pt x="1310812" y="50689"/>
                  <a:pt x="1323975" y="0"/>
                  <a:pt x="1323975" y="0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3" tIns="34286" rIns="68573" bIns="34286" spcCol="0" rtlCol="0" anchor="ctr"/>
          <a:lstStyle/>
          <a:p>
            <a:pPr algn="ctr"/>
            <a:endParaRPr lang="zh-CN" altLang="en-US" sz="1013"/>
          </a:p>
        </p:txBody>
      </p:sp>
      <p:sp>
        <p:nvSpPr>
          <p:cNvPr id="122" name="TextBox 121"/>
          <p:cNvSpPr txBox="1"/>
          <p:nvPr/>
        </p:nvSpPr>
        <p:spPr>
          <a:xfrm>
            <a:off x="3477409" y="1931546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1013" spc="-113" dirty="0">
                <a:solidFill>
                  <a:schemeClr val="bg1">
                    <a:lumMod val="50000"/>
                  </a:schemeClr>
                </a:solidFill>
              </a:rPr>
              <a:t>82%</a:t>
            </a:r>
            <a:endParaRPr lang="zh-CN" altLang="en-US" sz="1013" spc="-11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277651" y="2440053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1013" spc="-113" dirty="0">
                <a:solidFill>
                  <a:schemeClr val="bg1">
                    <a:lumMod val="50000"/>
                  </a:schemeClr>
                </a:solidFill>
              </a:rPr>
              <a:t>73%</a:t>
            </a:r>
            <a:endParaRPr lang="zh-CN" altLang="en-US" sz="1013" spc="-11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657308" y="2950320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1013" spc="-113" dirty="0">
                <a:solidFill>
                  <a:schemeClr val="bg1">
                    <a:lumMod val="50000"/>
                  </a:schemeClr>
                </a:solidFill>
              </a:rPr>
              <a:t>56%</a:t>
            </a:r>
            <a:endParaRPr lang="zh-CN" altLang="en-US" sz="1013" spc="-11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2166965" y="3434230"/>
            <a:ext cx="502184" cy="22511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1013" spc="-113" dirty="0">
                <a:solidFill>
                  <a:schemeClr val="bg1">
                    <a:lumMod val="50000"/>
                  </a:schemeClr>
                </a:solidFill>
              </a:rPr>
              <a:t>32%</a:t>
            </a:r>
            <a:endParaRPr lang="zh-CN" altLang="en-US" sz="1013" spc="-113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1" name="矩形 60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2" name="矩形 61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29816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3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6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1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6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10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600"/>
                            </p:stCondLst>
                            <p:childTnLst>
                              <p:par>
                                <p:cTn id="8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/>
      <p:bldP spid="102" grpId="0"/>
      <p:bldP spid="103" grpId="0"/>
      <p:bldP spid="104" grpId="0"/>
      <p:bldP spid="106" grpId="0" animBg="1"/>
      <p:bldP spid="107" grpId="0" animBg="1"/>
      <p:bldP spid="108" grpId="0" animBg="1"/>
      <p:bldP spid="109" grpId="0" animBg="1"/>
      <p:bldP spid="121" grpId="0" animBg="1"/>
      <p:bldP spid="122" grpId="0"/>
      <p:bldP spid="123" grpId="0"/>
      <p:bldP spid="124" grpId="0"/>
      <p:bldP spid="1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Oval 37"/>
          <p:cNvSpPr>
            <a:spLocks noChangeArrowheads="1"/>
          </p:cNvSpPr>
          <p:nvPr/>
        </p:nvSpPr>
        <p:spPr bwMode="auto">
          <a:xfrm>
            <a:off x="4767263" y="1545431"/>
            <a:ext cx="2745581" cy="2747963"/>
          </a:xfrm>
          <a:prstGeom prst="ellipse">
            <a:avLst/>
          </a:prstGeom>
          <a:gradFill rotWithShape="1">
            <a:gsLst>
              <a:gs pos="0">
                <a:srgbClr val="CC0000"/>
              </a:gs>
              <a:gs pos="100000">
                <a:srgbClr val="800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26627" name="Oval 38"/>
          <p:cNvSpPr>
            <a:spLocks noChangeArrowheads="1"/>
          </p:cNvSpPr>
          <p:nvPr/>
        </p:nvSpPr>
        <p:spPr bwMode="auto">
          <a:xfrm>
            <a:off x="4968479" y="3876676"/>
            <a:ext cx="2341959" cy="583406"/>
          </a:xfrm>
          <a:prstGeom prst="ellipse">
            <a:avLst/>
          </a:prstGeom>
          <a:gradFill rotWithShape="1">
            <a:gsLst>
              <a:gs pos="0">
                <a:srgbClr val="000000">
                  <a:alpha val="75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23" name="Oval 39"/>
          <p:cNvSpPr>
            <a:spLocks noChangeArrowheads="1"/>
          </p:cNvSpPr>
          <p:nvPr/>
        </p:nvSpPr>
        <p:spPr bwMode="auto">
          <a:xfrm>
            <a:off x="5020866" y="2035969"/>
            <a:ext cx="2238375" cy="2239566"/>
          </a:xfrm>
          <a:prstGeom prst="ellipse">
            <a:avLst/>
          </a:prstGeom>
          <a:gradFill rotWithShape="1">
            <a:gsLst>
              <a:gs pos="0">
                <a:srgbClr val="E20000"/>
              </a:gs>
              <a:gs pos="100000">
                <a:srgbClr val="CC0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24" name="Oval 40"/>
          <p:cNvSpPr>
            <a:spLocks noChangeArrowheads="1"/>
          </p:cNvSpPr>
          <p:nvPr/>
        </p:nvSpPr>
        <p:spPr bwMode="auto">
          <a:xfrm>
            <a:off x="5320904" y="2609850"/>
            <a:ext cx="1638300" cy="163830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25" name="Text Box 41"/>
          <p:cNvSpPr txBox="1">
            <a:spLocks noChangeArrowheads="1"/>
          </p:cNvSpPr>
          <p:nvPr/>
        </p:nvSpPr>
        <p:spPr bwMode="auto">
          <a:xfrm>
            <a:off x="5940988" y="1652587"/>
            <a:ext cx="343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kumimoji="1" lang="en-US" altLang="zh-CN" sz="2400" dirty="0">
                <a:solidFill>
                  <a:srgbClr val="FFFFFF"/>
                </a:solidFill>
                <a:latin typeface="+mj-lt"/>
                <a:ea typeface="微软雅黑" panose="020B0503020204020204" pitchFamily="34" charset="-122"/>
              </a:rPr>
              <a:t>3</a:t>
            </a:r>
            <a:endParaRPr kumimoji="1" lang="en-US" altLang="ko-KR" sz="2400" dirty="0">
              <a:solidFill>
                <a:srgbClr val="FFFFFF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6" name="Text Box 42"/>
          <p:cNvSpPr txBox="1">
            <a:spLocks noChangeArrowheads="1"/>
          </p:cNvSpPr>
          <p:nvPr/>
        </p:nvSpPr>
        <p:spPr bwMode="auto">
          <a:xfrm>
            <a:off x="5948132" y="2191941"/>
            <a:ext cx="343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kumimoji="1" lang="en-US" altLang="zh-CN" sz="2400" dirty="0">
                <a:solidFill>
                  <a:srgbClr val="FFFFFF"/>
                </a:solidFill>
                <a:latin typeface="+mj-lt"/>
                <a:ea typeface="微软雅黑" panose="020B0503020204020204" pitchFamily="34" charset="-122"/>
              </a:rPr>
              <a:t>2</a:t>
            </a:r>
            <a:endParaRPr kumimoji="1" lang="en-US" altLang="ko-KR" sz="2400" dirty="0">
              <a:solidFill>
                <a:srgbClr val="FFFFFF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7" name="Text Box 43"/>
          <p:cNvSpPr txBox="1">
            <a:spLocks noChangeArrowheads="1"/>
          </p:cNvSpPr>
          <p:nvPr/>
        </p:nvSpPr>
        <p:spPr bwMode="auto">
          <a:xfrm>
            <a:off x="5964800" y="2988469"/>
            <a:ext cx="3433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kumimoji="1" lang="en-US" altLang="zh-CN" sz="2400" dirty="0">
                <a:solidFill>
                  <a:srgbClr val="FFFFFF"/>
                </a:solidFill>
                <a:latin typeface="+mj-lt"/>
                <a:ea typeface="微软雅黑" panose="020B0503020204020204" pitchFamily="34" charset="-122"/>
              </a:rPr>
              <a:t>1</a:t>
            </a:r>
            <a:endParaRPr kumimoji="1" lang="en-US" altLang="ko-KR" sz="2400" dirty="0">
              <a:solidFill>
                <a:srgbClr val="FFFFFF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29" name="Rectangle 45"/>
          <p:cNvSpPr>
            <a:spLocks noChangeArrowheads="1"/>
          </p:cNvSpPr>
          <p:nvPr/>
        </p:nvSpPr>
        <p:spPr bwMode="auto">
          <a:xfrm flipH="1">
            <a:off x="2010550" y="1860536"/>
            <a:ext cx="1261884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lnSpc>
                <a:spcPct val="120000"/>
              </a:lnSpc>
            </a:pPr>
            <a:r>
              <a:rPr lang="zh-CN" altLang="en-US" sz="1400" b="1">
                <a:solidFill>
                  <a:srgbClr val="CC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双击添加标题</a:t>
            </a:r>
          </a:p>
        </p:txBody>
      </p:sp>
      <p:sp>
        <p:nvSpPr>
          <p:cNvPr id="130" name="Line 46"/>
          <p:cNvSpPr>
            <a:spLocks noChangeShapeType="1"/>
          </p:cNvSpPr>
          <p:nvPr/>
        </p:nvSpPr>
        <p:spPr bwMode="auto">
          <a:xfrm flipH="1">
            <a:off x="1777604" y="2247900"/>
            <a:ext cx="3564731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31" name="Line 47"/>
          <p:cNvSpPr>
            <a:spLocks noChangeShapeType="1"/>
          </p:cNvSpPr>
          <p:nvPr/>
        </p:nvSpPr>
        <p:spPr bwMode="auto">
          <a:xfrm flipH="1">
            <a:off x="1777604" y="2786063"/>
            <a:ext cx="37814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32" name="Line 48"/>
          <p:cNvSpPr>
            <a:spLocks noChangeShapeType="1"/>
          </p:cNvSpPr>
          <p:nvPr/>
        </p:nvSpPr>
        <p:spPr bwMode="auto">
          <a:xfrm flipH="1">
            <a:off x="1777604" y="3380185"/>
            <a:ext cx="399692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050" b="1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34" name="Rectangle 50"/>
          <p:cNvSpPr>
            <a:spLocks noChangeArrowheads="1"/>
          </p:cNvSpPr>
          <p:nvPr/>
        </p:nvSpPr>
        <p:spPr bwMode="auto">
          <a:xfrm flipH="1">
            <a:off x="2010550" y="2397508"/>
            <a:ext cx="1261884" cy="32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lnSpc>
                <a:spcPct val="120000"/>
              </a:lnSpc>
            </a:pPr>
            <a:r>
              <a:rPr lang="zh-CN" altLang="en-US" sz="1400" b="1">
                <a:solidFill>
                  <a:srgbClr val="CC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双击添加标题</a:t>
            </a:r>
          </a:p>
        </p:txBody>
      </p:sp>
      <p:sp>
        <p:nvSpPr>
          <p:cNvPr id="136" name="Rectangle 52"/>
          <p:cNvSpPr>
            <a:spLocks noChangeArrowheads="1"/>
          </p:cNvSpPr>
          <p:nvPr/>
        </p:nvSpPr>
        <p:spPr bwMode="auto">
          <a:xfrm flipH="1">
            <a:off x="2010550" y="2994011"/>
            <a:ext cx="1261884" cy="32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lnSpc>
                <a:spcPct val="120000"/>
              </a:lnSpc>
            </a:pPr>
            <a:r>
              <a:rPr lang="zh-CN" altLang="en-US" sz="1400" b="1">
                <a:solidFill>
                  <a:srgbClr val="CC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双击添加标题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73688151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3" grpId="0" animBg="1"/>
      <p:bldP spid="124" grpId="0" animBg="1"/>
      <p:bldP spid="125" grpId="0"/>
      <p:bldP spid="126" grpId="0"/>
      <p:bldP spid="127" grpId="0"/>
      <p:bldP spid="129" grpId="0"/>
      <p:bldP spid="134" grpId="0"/>
      <p:bldP spid="1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Line 6"/>
          <p:cNvSpPr>
            <a:spLocks noChangeShapeType="1"/>
          </p:cNvSpPr>
          <p:nvPr/>
        </p:nvSpPr>
        <p:spPr bwMode="auto">
          <a:xfrm>
            <a:off x="1557432" y="1746529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8" name="Line 7"/>
          <p:cNvSpPr>
            <a:spLocks noChangeShapeType="1"/>
          </p:cNvSpPr>
          <p:nvPr/>
        </p:nvSpPr>
        <p:spPr bwMode="auto">
          <a:xfrm>
            <a:off x="1557432" y="2096945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49" name="Line 8"/>
          <p:cNvSpPr>
            <a:spLocks noChangeShapeType="1"/>
          </p:cNvSpPr>
          <p:nvPr/>
        </p:nvSpPr>
        <p:spPr bwMode="auto">
          <a:xfrm>
            <a:off x="1557432" y="2439119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0" name="Line 9"/>
          <p:cNvSpPr>
            <a:spLocks noChangeShapeType="1"/>
          </p:cNvSpPr>
          <p:nvPr/>
        </p:nvSpPr>
        <p:spPr bwMode="auto">
          <a:xfrm>
            <a:off x="1557432" y="2789537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1" name="Line 10"/>
          <p:cNvSpPr>
            <a:spLocks noChangeShapeType="1"/>
          </p:cNvSpPr>
          <p:nvPr/>
        </p:nvSpPr>
        <p:spPr bwMode="auto">
          <a:xfrm>
            <a:off x="1557432" y="3139954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2" name="Line 11"/>
          <p:cNvSpPr>
            <a:spLocks noChangeShapeType="1"/>
          </p:cNvSpPr>
          <p:nvPr/>
        </p:nvSpPr>
        <p:spPr bwMode="auto">
          <a:xfrm>
            <a:off x="1557432" y="3490372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>
            <a:off x="1557432" y="3800233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3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4" name="Line 13"/>
          <p:cNvSpPr>
            <a:spLocks noChangeShapeType="1"/>
          </p:cNvSpPr>
          <p:nvPr/>
        </p:nvSpPr>
        <p:spPr bwMode="auto">
          <a:xfrm>
            <a:off x="1557432" y="4150651"/>
            <a:ext cx="3672994" cy="0"/>
          </a:xfrm>
          <a:prstGeom prst="line">
            <a:avLst/>
          </a:prstGeom>
          <a:noFill/>
          <a:ln w="5" cap="flat">
            <a:solidFill>
              <a:schemeClr val="tx1">
                <a:lumMod val="65000"/>
                <a:lumOff val="35000"/>
                <a:alpha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5" name="TextBox 54"/>
          <p:cNvSpPr txBox="1"/>
          <p:nvPr/>
        </p:nvSpPr>
        <p:spPr>
          <a:xfrm>
            <a:off x="1352749" y="4005834"/>
            <a:ext cx="159769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169224" y="3657774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100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69224" y="3309711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200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169224" y="2961648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300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169224" y="2613585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400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169224" y="2265523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500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69224" y="1917461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600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69224" y="1569399"/>
            <a:ext cx="265567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825">
                <a:solidFill>
                  <a:schemeClr val="tx1">
                    <a:lumMod val="65000"/>
                    <a:lumOff val="35000"/>
                  </a:schemeClr>
                </a:solidFill>
              </a:rPr>
              <a:t>700</a:t>
            </a:r>
            <a:endParaRPr lang="zh-CN" altLang="en-US" sz="825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818311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825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727283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825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669234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825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574087" y="4191930"/>
            <a:ext cx="318466" cy="180393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825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188189" y="2490717"/>
            <a:ext cx="236399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188191" y="2223500"/>
            <a:ext cx="1026926" cy="259686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183568" y="3061563"/>
            <a:ext cx="1588044" cy="376600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</a:rPr>
              <a:t>123,4567873</a:t>
            </a:r>
            <a:endParaRPr lang="zh-CN" altLang="en-US" sz="21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510000" y="3954166"/>
            <a:ext cx="568534" cy="19193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2" name="Freeform 35"/>
          <p:cNvSpPr>
            <a:spLocks noEditPoints="1"/>
          </p:cNvSpPr>
          <p:nvPr/>
        </p:nvSpPr>
        <p:spPr bwMode="auto">
          <a:xfrm>
            <a:off x="7897225" y="3086755"/>
            <a:ext cx="136352" cy="287450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3" name="Freeform 36"/>
          <p:cNvSpPr>
            <a:spLocks noEditPoints="1"/>
          </p:cNvSpPr>
          <p:nvPr/>
        </p:nvSpPr>
        <p:spPr bwMode="auto">
          <a:xfrm>
            <a:off x="7706461" y="3086754"/>
            <a:ext cx="113312" cy="286317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4" name="Freeform 38"/>
          <p:cNvSpPr>
            <a:spLocks noEditPoints="1"/>
          </p:cNvSpPr>
          <p:nvPr/>
        </p:nvSpPr>
        <p:spPr bwMode="auto">
          <a:xfrm>
            <a:off x="6272487" y="3954164"/>
            <a:ext cx="195835" cy="19584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1703188" y="2860517"/>
            <a:ext cx="694134" cy="1287066"/>
          </a:xfrm>
          <a:custGeom>
            <a:avLst/>
            <a:gdLst>
              <a:gd name="T0" fmla="*/ 0 w 2566"/>
              <a:gd name="T1" fmla="*/ 4761 h 4761"/>
              <a:gd name="T2" fmla="*/ 1296 w 2566"/>
              <a:gd name="T3" fmla="*/ 0 h 4761"/>
              <a:gd name="T4" fmla="*/ 2566 w 2566"/>
              <a:gd name="T5" fmla="*/ 4761 h 4761"/>
              <a:gd name="T6" fmla="*/ 0 w 2566"/>
              <a:gd name="T7" fmla="*/ 4761 h 4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6" h="4761">
                <a:moveTo>
                  <a:pt x="0" y="4761"/>
                </a:moveTo>
                <a:lnTo>
                  <a:pt x="1296" y="0"/>
                </a:lnTo>
                <a:lnTo>
                  <a:pt x="2566" y="4761"/>
                </a:lnTo>
                <a:lnTo>
                  <a:pt x="0" y="4761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77" name="Freeform 10"/>
          <p:cNvSpPr>
            <a:spLocks/>
          </p:cNvSpPr>
          <p:nvPr/>
        </p:nvSpPr>
        <p:spPr bwMode="auto">
          <a:xfrm>
            <a:off x="2590202" y="2394983"/>
            <a:ext cx="794147" cy="1752600"/>
          </a:xfrm>
          <a:custGeom>
            <a:avLst/>
            <a:gdLst>
              <a:gd name="T0" fmla="*/ 0 w 2937"/>
              <a:gd name="T1" fmla="*/ 6482 h 6482"/>
              <a:gd name="T2" fmla="*/ 1455 w 2937"/>
              <a:gd name="T3" fmla="*/ 0 h 6482"/>
              <a:gd name="T4" fmla="*/ 2937 w 2937"/>
              <a:gd name="T5" fmla="*/ 6482 h 6482"/>
              <a:gd name="T6" fmla="*/ 0 w 2937"/>
              <a:gd name="T7" fmla="*/ 6482 h 6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37" h="6482">
                <a:moveTo>
                  <a:pt x="0" y="6482"/>
                </a:moveTo>
                <a:lnTo>
                  <a:pt x="1455" y="0"/>
                </a:lnTo>
                <a:lnTo>
                  <a:pt x="2937" y="6482"/>
                </a:lnTo>
                <a:lnTo>
                  <a:pt x="0" y="6482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2" name="Freeform 14"/>
          <p:cNvSpPr>
            <a:spLocks/>
          </p:cNvSpPr>
          <p:nvPr/>
        </p:nvSpPr>
        <p:spPr bwMode="auto">
          <a:xfrm>
            <a:off x="3470075" y="3099838"/>
            <a:ext cx="708422" cy="1051322"/>
          </a:xfrm>
          <a:custGeom>
            <a:avLst/>
            <a:gdLst>
              <a:gd name="T0" fmla="*/ 0 w 2619"/>
              <a:gd name="T1" fmla="*/ 3889 h 3889"/>
              <a:gd name="T2" fmla="*/ 1297 w 2619"/>
              <a:gd name="T3" fmla="*/ 0 h 3889"/>
              <a:gd name="T4" fmla="*/ 2619 w 2619"/>
              <a:gd name="T5" fmla="*/ 3889 h 3889"/>
              <a:gd name="T6" fmla="*/ 0 w 2619"/>
              <a:gd name="T7" fmla="*/ 3889 h 3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19" h="3889">
                <a:moveTo>
                  <a:pt x="0" y="3889"/>
                </a:moveTo>
                <a:lnTo>
                  <a:pt x="1297" y="0"/>
                </a:lnTo>
                <a:lnTo>
                  <a:pt x="2619" y="3889"/>
                </a:lnTo>
                <a:lnTo>
                  <a:pt x="0" y="3889"/>
                </a:lnTo>
                <a:close/>
              </a:path>
            </a:pathLst>
          </a:custGeom>
          <a:solidFill>
            <a:srgbClr val="CB1B3D"/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83" name="Freeform 17"/>
          <p:cNvSpPr>
            <a:spLocks/>
          </p:cNvSpPr>
          <p:nvPr/>
        </p:nvSpPr>
        <p:spPr bwMode="auto">
          <a:xfrm>
            <a:off x="4314231" y="1909209"/>
            <a:ext cx="844153" cy="2238375"/>
          </a:xfrm>
          <a:custGeom>
            <a:avLst/>
            <a:gdLst>
              <a:gd name="T0" fmla="*/ 0 w 3122"/>
              <a:gd name="T1" fmla="*/ 8280 h 8280"/>
              <a:gd name="T2" fmla="*/ 1561 w 3122"/>
              <a:gd name="T3" fmla="*/ 0 h 8280"/>
              <a:gd name="T4" fmla="*/ 3122 w 3122"/>
              <a:gd name="T5" fmla="*/ 8280 h 8280"/>
              <a:gd name="T6" fmla="*/ 0 w 3122"/>
              <a:gd name="T7" fmla="*/ 8280 h 8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22" h="8280">
                <a:moveTo>
                  <a:pt x="0" y="8280"/>
                </a:moveTo>
                <a:lnTo>
                  <a:pt x="1561" y="0"/>
                </a:lnTo>
                <a:lnTo>
                  <a:pt x="3122" y="8280"/>
                </a:lnTo>
                <a:lnTo>
                  <a:pt x="0" y="8280"/>
                </a:lnTo>
                <a:close/>
              </a:path>
            </a:pathLst>
          </a:custGeom>
          <a:solidFill>
            <a:srgbClr val="CB1B3D">
              <a:alpha val="64000"/>
            </a:srgbClr>
          </a:solidFill>
          <a:ln>
            <a:noFill/>
          </a:ln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2" name="TextBox 101"/>
          <p:cNvSpPr txBox="1"/>
          <p:nvPr/>
        </p:nvSpPr>
        <p:spPr>
          <a:xfrm>
            <a:off x="6510000" y="3667225"/>
            <a:ext cx="568534" cy="19193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9" name="Freeform 38"/>
          <p:cNvSpPr>
            <a:spLocks noEditPoints="1"/>
          </p:cNvSpPr>
          <p:nvPr/>
        </p:nvSpPr>
        <p:spPr bwMode="auto">
          <a:xfrm>
            <a:off x="6272487" y="3667223"/>
            <a:ext cx="195835" cy="195846"/>
          </a:xfrm>
          <a:custGeom>
            <a:avLst/>
            <a:gdLst>
              <a:gd name="T0" fmla="*/ 91 w 181"/>
              <a:gd name="T1" fmla="*/ 0 h 181"/>
              <a:gd name="T2" fmla="*/ 154 w 181"/>
              <a:gd name="T3" fmla="*/ 26 h 181"/>
              <a:gd name="T4" fmla="*/ 154 w 181"/>
              <a:gd name="T5" fmla="*/ 26 h 181"/>
              <a:gd name="T6" fmla="*/ 181 w 181"/>
              <a:gd name="T7" fmla="*/ 90 h 181"/>
              <a:gd name="T8" fmla="*/ 154 w 181"/>
              <a:gd name="T9" fmla="*/ 154 h 181"/>
              <a:gd name="T10" fmla="*/ 91 w 181"/>
              <a:gd name="T11" fmla="*/ 181 h 181"/>
              <a:gd name="T12" fmla="*/ 27 w 181"/>
              <a:gd name="T13" fmla="*/ 154 h 181"/>
              <a:gd name="T14" fmla="*/ 27 w 181"/>
              <a:gd name="T15" fmla="*/ 154 h 181"/>
              <a:gd name="T16" fmla="*/ 0 w 181"/>
              <a:gd name="T17" fmla="*/ 90 h 181"/>
              <a:gd name="T18" fmla="*/ 27 w 181"/>
              <a:gd name="T19" fmla="*/ 26 h 181"/>
              <a:gd name="T20" fmla="*/ 27 w 181"/>
              <a:gd name="T21" fmla="*/ 26 h 181"/>
              <a:gd name="T22" fmla="*/ 91 w 181"/>
              <a:gd name="T23" fmla="*/ 0 h 181"/>
              <a:gd name="T24" fmla="*/ 129 w 181"/>
              <a:gd name="T25" fmla="*/ 52 h 181"/>
              <a:gd name="T26" fmla="*/ 91 w 181"/>
              <a:gd name="T27" fmla="*/ 36 h 181"/>
              <a:gd name="T28" fmla="*/ 52 w 181"/>
              <a:gd name="T29" fmla="*/ 52 h 181"/>
              <a:gd name="T30" fmla="*/ 52 w 181"/>
              <a:gd name="T31" fmla="*/ 52 h 181"/>
              <a:gd name="T32" fmla="*/ 37 w 181"/>
              <a:gd name="T33" fmla="*/ 90 h 181"/>
              <a:gd name="T34" fmla="*/ 52 w 181"/>
              <a:gd name="T35" fmla="*/ 128 h 181"/>
              <a:gd name="T36" fmla="*/ 52 w 181"/>
              <a:gd name="T37" fmla="*/ 128 h 181"/>
              <a:gd name="T38" fmla="*/ 91 w 181"/>
              <a:gd name="T39" fmla="*/ 144 h 181"/>
              <a:gd name="T40" fmla="*/ 129 w 181"/>
              <a:gd name="T41" fmla="*/ 128 h 181"/>
              <a:gd name="T42" fmla="*/ 145 w 181"/>
              <a:gd name="T43" fmla="*/ 90 h 181"/>
              <a:gd name="T44" fmla="*/ 129 w 181"/>
              <a:gd name="T45" fmla="*/ 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1" h="181">
                <a:moveTo>
                  <a:pt x="91" y="0"/>
                </a:moveTo>
                <a:cubicBezTo>
                  <a:pt x="116" y="0"/>
                  <a:pt x="138" y="10"/>
                  <a:pt x="154" y="26"/>
                </a:cubicBezTo>
                <a:cubicBezTo>
                  <a:pt x="154" y="26"/>
                  <a:pt x="154" y="26"/>
                  <a:pt x="154" y="26"/>
                </a:cubicBezTo>
                <a:cubicBezTo>
                  <a:pt x="171" y="43"/>
                  <a:pt x="181" y="65"/>
                  <a:pt x="181" y="90"/>
                </a:cubicBezTo>
                <a:cubicBezTo>
                  <a:pt x="181" y="115"/>
                  <a:pt x="171" y="138"/>
                  <a:pt x="154" y="154"/>
                </a:cubicBezTo>
                <a:cubicBezTo>
                  <a:pt x="138" y="170"/>
                  <a:pt x="116" y="181"/>
                  <a:pt x="91" y="181"/>
                </a:cubicBezTo>
                <a:cubicBezTo>
                  <a:pt x="66" y="181"/>
                  <a:pt x="43" y="170"/>
                  <a:pt x="27" y="154"/>
                </a:cubicBezTo>
                <a:cubicBezTo>
                  <a:pt x="27" y="154"/>
                  <a:pt x="27" y="154"/>
                  <a:pt x="27" y="154"/>
                </a:cubicBezTo>
                <a:cubicBezTo>
                  <a:pt x="10" y="138"/>
                  <a:pt x="0" y="115"/>
                  <a:pt x="0" y="90"/>
                </a:cubicBezTo>
                <a:cubicBezTo>
                  <a:pt x="0" y="65"/>
                  <a:pt x="10" y="43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43" y="10"/>
                  <a:pt x="66" y="0"/>
                  <a:pt x="91" y="0"/>
                </a:cubicBezTo>
                <a:close/>
                <a:moveTo>
                  <a:pt x="129" y="52"/>
                </a:moveTo>
                <a:cubicBezTo>
                  <a:pt x="119" y="42"/>
                  <a:pt x="105" y="36"/>
                  <a:pt x="91" y="36"/>
                </a:cubicBezTo>
                <a:cubicBezTo>
                  <a:pt x="76" y="36"/>
                  <a:pt x="62" y="42"/>
                  <a:pt x="52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43" y="62"/>
                  <a:pt x="37" y="75"/>
                  <a:pt x="37" y="90"/>
                </a:cubicBezTo>
                <a:cubicBezTo>
                  <a:pt x="37" y="105"/>
                  <a:pt x="43" y="119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62" y="138"/>
                  <a:pt x="76" y="144"/>
                  <a:pt x="91" y="144"/>
                </a:cubicBezTo>
                <a:cubicBezTo>
                  <a:pt x="105" y="144"/>
                  <a:pt x="119" y="138"/>
                  <a:pt x="129" y="128"/>
                </a:cubicBezTo>
                <a:cubicBezTo>
                  <a:pt x="138" y="119"/>
                  <a:pt x="145" y="105"/>
                  <a:pt x="145" y="90"/>
                </a:cubicBezTo>
                <a:cubicBezTo>
                  <a:pt x="145" y="75"/>
                  <a:pt x="139" y="62"/>
                  <a:pt x="129" y="52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52918" tIns="26459" rIns="52918" bIns="26459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4" name="组合 3"/>
          <p:cNvGrpSpPr/>
          <p:nvPr/>
        </p:nvGrpSpPr>
        <p:grpSpPr>
          <a:xfrm>
            <a:off x="1685548" y="1792312"/>
            <a:ext cx="2960794" cy="1349735"/>
            <a:chOff x="2246603" y="2389748"/>
            <a:chExt cx="3947725" cy="1799647"/>
          </a:xfrm>
        </p:grpSpPr>
        <p:cxnSp>
          <p:nvCxnSpPr>
            <p:cNvPr id="117" name="直接连接符 116"/>
            <p:cNvCxnSpPr/>
            <p:nvPr/>
          </p:nvCxnSpPr>
          <p:spPr>
            <a:xfrm flipH="1" flipV="1">
              <a:off x="2848256" y="3020698"/>
              <a:ext cx="1086710" cy="43152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" name="组合 1"/>
            <p:cNvGrpSpPr/>
            <p:nvPr/>
          </p:nvGrpSpPr>
          <p:grpSpPr>
            <a:xfrm>
              <a:off x="2246603" y="2389748"/>
              <a:ext cx="3947725" cy="1799647"/>
              <a:chOff x="2246603" y="2389748"/>
              <a:chExt cx="3947725" cy="1799647"/>
            </a:xfrm>
          </p:grpSpPr>
          <p:cxnSp>
            <p:nvCxnSpPr>
              <p:cNvPr id="3" name="直接连接符 2"/>
              <p:cNvCxnSpPr/>
              <p:nvPr/>
            </p:nvCxnSpPr>
            <p:spPr>
              <a:xfrm flipV="1">
                <a:off x="2270123" y="3020697"/>
                <a:ext cx="578132" cy="116869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 flipH="1">
                <a:off x="3934966" y="2545612"/>
                <a:ext cx="560320" cy="518238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接连接符 118"/>
              <p:cNvCxnSpPr/>
              <p:nvPr/>
            </p:nvCxnSpPr>
            <p:spPr>
              <a:xfrm flipH="1" flipV="1">
                <a:off x="4495286" y="2545612"/>
                <a:ext cx="717903" cy="736402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接连接符 119"/>
              <p:cNvCxnSpPr/>
              <p:nvPr/>
            </p:nvCxnSpPr>
            <p:spPr>
              <a:xfrm flipH="1">
                <a:off x="5213187" y="2420888"/>
                <a:ext cx="947901" cy="858229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椭圆 29"/>
              <p:cNvSpPr/>
              <p:nvPr/>
            </p:nvSpPr>
            <p:spPr>
              <a:xfrm>
                <a:off x="4472911" y="2502614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182047" y="3220575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6122328" y="2389748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897100" y="301304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2817116" y="2978710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2246603" y="4115672"/>
                <a:ext cx="72000" cy="72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</p:grpSp>
      <p:sp>
        <p:nvSpPr>
          <p:cNvPr id="92" name="矩形 91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3" name="矩形 92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4" name="矩形 93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54162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8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200"/>
                            </p:stCondLst>
                            <p:childTnLst>
                              <p:par>
                                <p:cTn id="1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2" grpId="0" animBg="1"/>
      <p:bldP spid="73" grpId="0" animBg="1"/>
      <p:bldP spid="74" grpId="0" animBg="1"/>
      <p:bldP spid="76" grpId="0" animBg="1"/>
      <p:bldP spid="77" grpId="0" animBg="1"/>
      <p:bldP spid="82" grpId="0" animBg="1"/>
      <p:bldP spid="83" grpId="0" animBg="1"/>
      <p:bldP spid="102" grpId="0"/>
      <p:bldP spid="10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224"/>
          <a:stretch/>
        </p:blipFill>
        <p:spPr bwMode="auto">
          <a:xfrm>
            <a:off x="1588" y="1"/>
            <a:ext cx="9144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1" y="305489"/>
            <a:ext cx="1548495" cy="203131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8709" y="592698"/>
            <a:ext cx="1701800" cy="8248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40F14"/>
              </a:gs>
              <a:gs pos="58000">
                <a:srgbClr val="EE8D04"/>
              </a:gs>
              <a:gs pos="100000">
                <a:srgbClr val="FAF164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+mj-ea"/>
                <a:ea typeface="+mj-ea"/>
              </a:rPr>
              <a:t>目  录</a:t>
            </a:r>
            <a:endParaRPr lang="zh-CN" altLang="en-US" sz="3600" b="1" dirty="0">
              <a:latin typeface="+mj-ea"/>
              <a:ea typeface="+mj-ea"/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2528888" y="2010207"/>
            <a:ext cx="4621212" cy="519699"/>
            <a:chOff x="1619673" y="1458539"/>
            <a:chExt cx="7848872" cy="1000347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619673" y="1458539"/>
              <a:ext cx="1463675" cy="1000347"/>
              <a:chOff x="550" y="947"/>
              <a:chExt cx="922" cy="839"/>
            </a:xfrm>
          </p:grpSpPr>
          <p:sp>
            <p:nvSpPr>
              <p:cNvPr id="14" name="AutoShape 4"/>
              <p:cNvSpPr>
                <a:spLocks noChangeArrowheads="1"/>
              </p:cNvSpPr>
              <p:nvPr/>
            </p:nvSpPr>
            <p:spPr bwMode="auto">
              <a:xfrm>
                <a:off x="550" y="947"/>
                <a:ext cx="922" cy="839"/>
              </a:xfrm>
              <a:prstGeom prst="roundRect">
                <a:avLst>
                  <a:gd name="adj" fmla="val 13125"/>
                </a:avLst>
              </a:prstGeom>
              <a:gradFill rotWithShape="0">
                <a:gsLst>
                  <a:gs pos="0">
                    <a:srgbClr val="C7000B"/>
                  </a:gs>
                  <a:gs pos="100000">
                    <a:srgbClr val="FF71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288000" tIns="180000" rIns="288000" bIns="18000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rgbClr val="FFFF00"/>
                  </a:solidFill>
                  <a:latin typeface="Mistral" panose="03090702030407020403" pitchFamily="66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AutoShape 5"/>
              <p:cNvSpPr>
                <a:spLocks noChangeArrowheads="1"/>
              </p:cNvSpPr>
              <p:nvPr/>
            </p:nvSpPr>
            <p:spPr bwMode="auto">
              <a:xfrm rot="10800000">
                <a:off x="571" y="961"/>
                <a:ext cx="880" cy="356"/>
              </a:xfrm>
              <a:prstGeom prst="roundRect">
                <a:avLst>
                  <a:gd name="adj" fmla="val 25574"/>
                </a:avLst>
              </a:prstGeom>
              <a:gradFill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59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5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3254798" y="1458539"/>
              <a:ext cx="6213747" cy="1000347"/>
            </a:xfrm>
            <a:prstGeom prst="roundRect">
              <a:avLst>
                <a:gd name="adj" fmla="val 13125"/>
              </a:avLst>
            </a:prstGeom>
            <a:gradFill rotWithShape="1">
              <a:gsLst>
                <a:gs pos="0">
                  <a:srgbClr val="F2F2F2"/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969696">
                  <a:alpha val="69019"/>
                </a:srgbClr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endParaRPr lang="zh-CN" altLang="en-US" sz="1100">
                <a:solidFill>
                  <a:schemeClr val="tx2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1790599" y="1635547"/>
              <a:ext cx="1121821" cy="770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528888" y="2773500"/>
            <a:ext cx="4621212" cy="553624"/>
            <a:chOff x="1619673" y="2580502"/>
            <a:chExt cx="7848872" cy="1065647"/>
          </a:xfrm>
        </p:grpSpPr>
        <p:grpSp>
          <p:nvGrpSpPr>
            <p:cNvPr id="17" name="Group 7"/>
            <p:cNvGrpSpPr>
              <a:grpSpLocks/>
            </p:cNvGrpSpPr>
            <p:nvPr/>
          </p:nvGrpSpPr>
          <p:grpSpPr bwMode="auto">
            <a:xfrm>
              <a:off x="1619673" y="2580502"/>
              <a:ext cx="1463675" cy="1000347"/>
              <a:chOff x="550" y="947"/>
              <a:chExt cx="922" cy="839"/>
            </a:xfrm>
          </p:grpSpPr>
          <p:sp>
            <p:nvSpPr>
              <p:cNvPr id="20" name="AutoShape 8"/>
              <p:cNvSpPr>
                <a:spLocks noChangeArrowheads="1"/>
              </p:cNvSpPr>
              <p:nvPr/>
            </p:nvSpPr>
            <p:spPr bwMode="auto">
              <a:xfrm>
                <a:off x="550" y="947"/>
                <a:ext cx="922" cy="839"/>
              </a:xfrm>
              <a:prstGeom prst="roundRect">
                <a:avLst>
                  <a:gd name="adj" fmla="val 13125"/>
                </a:avLst>
              </a:prstGeom>
              <a:gradFill rotWithShape="0">
                <a:gsLst>
                  <a:gs pos="0">
                    <a:srgbClr val="C7000B"/>
                  </a:gs>
                  <a:gs pos="100000">
                    <a:srgbClr val="FF71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288000" tIns="180000" rIns="288000" bIns="18000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rgbClr val="FFFF00"/>
                  </a:solidFill>
                  <a:latin typeface="Mistral" panose="03090702030407020403" pitchFamily="66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AutoShape 9"/>
              <p:cNvSpPr>
                <a:spLocks noChangeArrowheads="1"/>
              </p:cNvSpPr>
              <p:nvPr/>
            </p:nvSpPr>
            <p:spPr bwMode="auto">
              <a:xfrm rot="10800000">
                <a:off x="571" y="961"/>
                <a:ext cx="880" cy="356"/>
              </a:xfrm>
              <a:prstGeom prst="roundRect">
                <a:avLst>
                  <a:gd name="adj" fmla="val 25574"/>
                </a:avLst>
              </a:prstGeom>
              <a:gradFill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59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5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AutoShape 10"/>
            <p:cNvSpPr>
              <a:spLocks noChangeArrowheads="1"/>
            </p:cNvSpPr>
            <p:nvPr/>
          </p:nvSpPr>
          <p:spPr bwMode="auto">
            <a:xfrm>
              <a:off x="3254798" y="2580502"/>
              <a:ext cx="6213747" cy="1000347"/>
            </a:xfrm>
            <a:prstGeom prst="roundRect">
              <a:avLst>
                <a:gd name="adj" fmla="val 13125"/>
              </a:avLst>
            </a:prstGeom>
            <a:gradFill rotWithShape="1">
              <a:gsLst>
                <a:gs pos="0">
                  <a:srgbClr val="F2F2F2"/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969696">
                  <a:alpha val="69019"/>
                </a:srgbClr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endParaRPr lang="zh-CN" altLang="en-US" sz="1100">
                <a:solidFill>
                  <a:schemeClr val="tx2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TextBox 14"/>
            <p:cNvSpPr txBox="1">
              <a:spLocks noChangeArrowheads="1"/>
            </p:cNvSpPr>
            <p:nvPr/>
          </p:nvSpPr>
          <p:spPr bwMode="auto">
            <a:xfrm>
              <a:off x="1790599" y="2757510"/>
              <a:ext cx="1121821" cy="888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2528888" y="3564715"/>
            <a:ext cx="4621212" cy="553459"/>
            <a:chOff x="1619673" y="3725118"/>
            <a:chExt cx="7848872" cy="1067251"/>
          </a:xfrm>
        </p:grpSpPr>
        <p:grpSp>
          <p:nvGrpSpPr>
            <p:cNvPr id="23" name="Group 11"/>
            <p:cNvGrpSpPr>
              <a:grpSpLocks/>
            </p:cNvGrpSpPr>
            <p:nvPr/>
          </p:nvGrpSpPr>
          <p:grpSpPr bwMode="auto">
            <a:xfrm>
              <a:off x="1619673" y="3725118"/>
              <a:ext cx="1463675" cy="1000347"/>
              <a:chOff x="550" y="947"/>
              <a:chExt cx="922" cy="839"/>
            </a:xfrm>
          </p:grpSpPr>
          <p:sp>
            <p:nvSpPr>
              <p:cNvPr id="26" name="AutoShape 12"/>
              <p:cNvSpPr>
                <a:spLocks noChangeArrowheads="1"/>
              </p:cNvSpPr>
              <p:nvPr/>
            </p:nvSpPr>
            <p:spPr bwMode="auto">
              <a:xfrm>
                <a:off x="550" y="947"/>
                <a:ext cx="922" cy="839"/>
              </a:xfrm>
              <a:prstGeom prst="roundRect">
                <a:avLst>
                  <a:gd name="adj" fmla="val 13125"/>
                </a:avLst>
              </a:prstGeom>
              <a:gradFill rotWithShape="0">
                <a:gsLst>
                  <a:gs pos="0">
                    <a:srgbClr val="C7000B"/>
                  </a:gs>
                  <a:gs pos="100000">
                    <a:srgbClr val="FF71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288000" tIns="180000" rIns="288000" bIns="18000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rgbClr val="FFFF00"/>
                  </a:solidFill>
                  <a:latin typeface="Mistral" panose="03090702030407020403" pitchFamily="66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AutoShape 13"/>
              <p:cNvSpPr>
                <a:spLocks noChangeArrowheads="1"/>
              </p:cNvSpPr>
              <p:nvPr/>
            </p:nvSpPr>
            <p:spPr bwMode="auto">
              <a:xfrm rot="10800000">
                <a:off x="571" y="961"/>
                <a:ext cx="880" cy="356"/>
              </a:xfrm>
              <a:prstGeom prst="roundRect">
                <a:avLst>
                  <a:gd name="adj" fmla="val 25574"/>
                </a:avLst>
              </a:prstGeom>
              <a:gradFill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59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5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AutoShape 14"/>
            <p:cNvSpPr>
              <a:spLocks noChangeArrowheads="1"/>
            </p:cNvSpPr>
            <p:nvPr/>
          </p:nvSpPr>
          <p:spPr bwMode="auto">
            <a:xfrm>
              <a:off x="3254798" y="3725118"/>
              <a:ext cx="6213747" cy="1000347"/>
            </a:xfrm>
            <a:prstGeom prst="roundRect">
              <a:avLst>
                <a:gd name="adj" fmla="val 13125"/>
              </a:avLst>
            </a:prstGeom>
            <a:gradFill rotWithShape="1">
              <a:gsLst>
                <a:gs pos="0">
                  <a:srgbClr val="F2F2F2"/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969696">
                  <a:alpha val="69019"/>
                </a:srgbClr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endParaRPr lang="zh-CN" altLang="en-US" sz="1100">
                <a:solidFill>
                  <a:schemeClr val="tx2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5" name="TextBox 20"/>
            <p:cNvSpPr txBox="1">
              <a:spLocks noChangeArrowheads="1"/>
            </p:cNvSpPr>
            <p:nvPr/>
          </p:nvSpPr>
          <p:spPr bwMode="auto">
            <a:xfrm>
              <a:off x="1790599" y="3902127"/>
              <a:ext cx="1121821" cy="89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2528888" y="4335100"/>
            <a:ext cx="4621212" cy="553459"/>
            <a:chOff x="1619673" y="4876925"/>
            <a:chExt cx="7848872" cy="1067251"/>
          </a:xfrm>
        </p:grpSpPr>
        <p:grpSp>
          <p:nvGrpSpPr>
            <p:cNvPr id="29" name="Group 11"/>
            <p:cNvGrpSpPr>
              <a:grpSpLocks/>
            </p:cNvGrpSpPr>
            <p:nvPr/>
          </p:nvGrpSpPr>
          <p:grpSpPr bwMode="auto">
            <a:xfrm>
              <a:off x="1619673" y="4876925"/>
              <a:ext cx="1463675" cy="1000347"/>
              <a:chOff x="550" y="947"/>
              <a:chExt cx="922" cy="839"/>
            </a:xfrm>
          </p:grpSpPr>
          <p:sp>
            <p:nvSpPr>
              <p:cNvPr id="32" name="AutoShape 12"/>
              <p:cNvSpPr>
                <a:spLocks noChangeArrowheads="1"/>
              </p:cNvSpPr>
              <p:nvPr/>
            </p:nvSpPr>
            <p:spPr bwMode="auto">
              <a:xfrm>
                <a:off x="550" y="947"/>
                <a:ext cx="922" cy="839"/>
              </a:xfrm>
              <a:prstGeom prst="roundRect">
                <a:avLst>
                  <a:gd name="adj" fmla="val 13125"/>
                </a:avLst>
              </a:prstGeom>
              <a:gradFill rotWithShape="0">
                <a:gsLst>
                  <a:gs pos="0">
                    <a:srgbClr val="C7000B"/>
                  </a:gs>
                  <a:gs pos="100000">
                    <a:srgbClr val="FF71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288000" tIns="180000" rIns="288000" bIns="18000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endParaRPr lang="zh-CN" altLang="en-US" sz="1600">
                  <a:solidFill>
                    <a:srgbClr val="FFFF00"/>
                  </a:solidFill>
                  <a:latin typeface="Mistral" panose="03090702030407020403" pitchFamily="66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AutoShape 13"/>
              <p:cNvSpPr>
                <a:spLocks noChangeArrowheads="1"/>
              </p:cNvSpPr>
              <p:nvPr/>
            </p:nvSpPr>
            <p:spPr bwMode="auto">
              <a:xfrm rot="10800000">
                <a:off x="571" y="961"/>
                <a:ext cx="880" cy="356"/>
              </a:xfrm>
              <a:prstGeom prst="roundRect">
                <a:avLst>
                  <a:gd name="adj" fmla="val 25574"/>
                </a:avLst>
              </a:prstGeom>
              <a:gradFill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59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105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0" name="AutoShape 14"/>
            <p:cNvSpPr>
              <a:spLocks noChangeArrowheads="1"/>
            </p:cNvSpPr>
            <p:nvPr/>
          </p:nvSpPr>
          <p:spPr bwMode="auto">
            <a:xfrm>
              <a:off x="3254798" y="4876925"/>
              <a:ext cx="6213747" cy="1000347"/>
            </a:xfrm>
            <a:prstGeom prst="roundRect">
              <a:avLst>
                <a:gd name="adj" fmla="val 13125"/>
              </a:avLst>
            </a:prstGeom>
            <a:gradFill rotWithShape="1">
              <a:gsLst>
                <a:gs pos="0">
                  <a:srgbClr val="F2F2F2"/>
                </a:gs>
                <a:gs pos="100000">
                  <a:srgbClr val="DDDDDD"/>
                </a:gs>
              </a:gsLst>
              <a:lin ang="5400000" scaled="1"/>
            </a:gradFill>
            <a:ln w="3175">
              <a:solidFill>
                <a:srgbClr val="969696">
                  <a:alpha val="69019"/>
                </a:srgbClr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endParaRPr lang="zh-CN" altLang="en-US" sz="1100">
                <a:solidFill>
                  <a:schemeClr val="tx2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1" name="TextBox 26"/>
            <p:cNvSpPr txBox="1">
              <a:spLocks noChangeArrowheads="1"/>
            </p:cNvSpPr>
            <p:nvPr/>
          </p:nvSpPr>
          <p:spPr bwMode="auto">
            <a:xfrm>
              <a:off x="1790599" y="5053934"/>
              <a:ext cx="1121821" cy="890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</a:p>
          </p:txBody>
        </p:sp>
      </p:grp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3871928" y="2058855"/>
            <a:ext cx="2323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3290024" y="2817795"/>
            <a:ext cx="3370568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3811121" y="3611923"/>
            <a:ext cx="24450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3908267" y="4363649"/>
            <a:ext cx="23479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996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4" grpId="0"/>
      <p:bldP spid="35" grpId="0"/>
      <p:bldP spid="36" grpId="0"/>
      <p:bldP spid="3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137"/>
          <p:cNvSpPr txBox="1"/>
          <p:nvPr/>
        </p:nvSpPr>
        <p:spPr>
          <a:xfrm>
            <a:off x="5793590" y="2180402"/>
            <a:ext cx="2895792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sp>
        <p:nvSpPr>
          <p:cNvPr id="55" name="空心弧 2"/>
          <p:cNvSpPr>
            <a:spLocks/>
          </p:cNvSpPr>
          <p:nvPr/>
        </p:nvSpPr>
        <p:spPr bwMode="auto">
          <a:xfrm rot="13247034">
            <a:off x="1048212" y="1776001"/>
            <a:ext cx="2174496" cy="2174496"/>
          </a:xfrm>
          <a:custGeom>
            <a:avLst/>
            <a:gdLst>
              <a:gd name="T0" fmla="*/ 2950 w 21600"/>
              <a:gd name="T1" fmla="*/ 15226 h 21600"/>
              <a:gd name="T2" fmla="*/ 1788 w 21600"/>
              <a:gd name="T3" fmla="*/ 10800 h 21600"/>
              <a:gd name="T4" fmla="*/ 10800 w 21600"/>
              <a:gd name="T5" fmla="*/ 1788 h 21600"/>
              <a:gd name="T6" fmla="*/ 19812 w 21600"/>
              <a:gd name="T7" fmla="*/ 10800 h 21600"/>
              <a:gd name="T8" fmla="*/ 18649 w 21600"/>
              <a:gd name="T9" fmla="*/ 15226 h 21600"/>
              <a:gd name="T10" fmla="*/ 20207 w 21600"/>
              <a:gd name="T11" fmla="*/ 16105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1392 w 21600"/>
              <a:gd name="T19" fmla="*/ 16105 h 21600"/>
              <a:gd name="T20" fmla="*/ 2950 w 21600"/>
              <a:gd name="T21" fmla="*/ 15226 h 21600"/>
              <a:gd name="T22" fmla="*/ 0 w 21600"/>
              <a:gd name="T23" fmla="*/ 0 h 21600"/>
              <a:gd name="T24" fmla="*/ 21600 w 21600"/>
              <a:gd name="T25" fmla="*/ 1369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2950" y="15226"/>
                </a:moveTo>
                <a:cubicBezTo>
                  <a:pt x="2188" y="13875"/>
                  <a:pt x="1788" y="12351"/>
                  <a:pt x="1788" y="10800"/>
                </a:cubicBezTo>
                <a:cubicBezTo>
                  <a:pt x="1788" y="5822"/>
                  <a:pt x="5822" y="1788"/>
                  <a:pt x="10800" y="1788"/>
                </a:cubicBezTo>
                <a:cubicBezTo>
                  <a:pt x="15777" y="1788"/>
                  <a:pt x="19812" y="5822"/>
                  <a:pt x="19812" y="10800"/>
                </a:cubicBezTo>
                <a:cubicBezTo>
                  <a:pt x="19812" y="12351"/>
                  <a:pt x="19411" y="13875"/>
                  <a:pt x="18649" y="15226"/>
                </a:cubicBezTo>
                <a:lnTo>
                  <a:pt x="20207" y="16105"/>
                </a:lnTo>
                <a:cubicBezTo>
                  <a:pt x="21120" y="14486"/>
                  <a:pt x="21600" y="12658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2658"/>
                  <a:pt x="479" y="14486"/>
                  <a:pt x="1392" y="16105"/>
                </a:cubicBezTo>
                <a:lnTo>
                  <a:pt x="2950" y="15226"/>
                </a:lnTo>
                <a:close/>
              </a:path>
            </a:pathLst>
          </a:custGeom>
          <a:solidFill>
            <a:srgbClr val="CB1B3D">
              <a:alpha val="59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/>
          </a:p>
        </p:txBody>
      </p:sp>
      <p:sp>
        <p:nvSpPr>
          <p:cNvPr id="57" name="空心弧 4"/>
          <p:cNvSpPr>
            <a:spLocks/>
          </p:cNvSpPr>
          <p:nvPr/>
        </p:nvSpPr>
        <p:spPr bwMode="auto">
          <a:xfrm rot="16200000">
            <a:off x="854942" y="1598209"/>
            <a:ext cx="2532459" cy="2532461"/>
          </a:xfrm>
          <a:custGeom>
            <a:avLst/>
            <a:gdLst>
              <a:gd name="T0" fmla="*/ 6106 w 21600"/>
              <a:gd name="T1" fmla="*/ 18536 h 21600"/>
              <a:gd name="T2" fmla="*/ 1751 w 21600"/>
              <a:gd name="T3" fmla="*/ 10800 h 21600"/>
              <a:gd name="T4" fmla="*/ 10800 w 21600"/>
              <a:gd name="T5" fmla="*/ 1751 h 21600"/>
              <a:gd name="T6" fmla="*/ 19849 w 21600"/>
              <a:gd name="T7" fmla="*/ 10800 h 21600"/>
              <a:gd name="T8" fmla="*/ 15493 w 21600"/>
              <a:gd name="T9" fmla="*/ 18536 h 21600"/>
              <a:gd name="T10" fmla="*/ 16401 w 21600"/>
              <a:gd name="T11" fmla="*/ 20033 h 21600"/>
              <a:gd name="T12" fmla="*/ 21600 w 21600"/>
              <a:gd name="T13" fmla="*/ 10800 h 21600"/>
              <a:gd name="T14" fmla="*/ 10800 w 21600"/>
              <a:gd name="T15" fmla="*/ 0 h 21600"/>
              <a:gd name="T16" fmla="*/ 0 w 21600"/>
              <a:gd name="T17" fmla="*/ 10800 h 21600"/>
              <a:gd name="T18" fmla="*/ 5198 w 21600"/>
              <a:gd name="T19" fmla="*/ 20033 h 21600"/>
              <a:gd name="T20" fmla="*/ 6106 w 21600"/>
              <a:gd name="T21" fmla="*/ 18536 h 21600"/>
              <a:gd name="T22" fmla="*/ 0 w 21600"/>
              <a:gd name="T23" fmla="*/ 0 h 21600"/>
              <a:gd name="T24" fmla="*/ 21600 w 21600"/>
              <a:gd name="T25" fmla="*/ 187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T22" t="T23" r="T24" b="T25"/>
            <a:pathLst>
              <a:path w="21600" h="21600">
                <a:moveTo>
                  <a:pt x="6106" y="18536"/>
                </a:moveTo>
                <a:cubicBezTo>
                  <a:pt x="3402" y="16896"/>
                  <a:pt x="1751" y="13962"/>
                  <a:pt x="1751" y="10800"/>
                </a:cubicBezTo>
                <a:cubicBezTo>
                  <a:pt x="1751" y="5802"/>
                  <a:pt x="5802" y="1751"/>
                  <a:pt x="10800" y="1751"/>
                </a:cubicBezTo>
                <a:cubicBezTo>
                  <a:pt x="15797" y="1751"/>
                  <a:pt x="19849" y="5802"/>
                  <a:pt x="19849" y="10800"/>
                </a:cubicBezTo>
                <a:cubicBezTo>
                  <a:pt x="19849" y="13962"/>
                  <a:pt x="18197" y="16896"/>
                  <a:pt x="15493" y="18536"/>
                </a:cubicBezTo>
                <a:lnTo>
                  <a:pt x="16401" y="20033"/>
                </a:lnTo>
                <a:cubicBezTo>
                  <a:pt x="19628" y="18075"/>
                  <a:pt x="21600" y="1457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4574"/>
                  <a:pt x="1971" y="18075"/>
                  <a:pt x="5198" y="20033"/>
                </a:cubicBezTo>
                <a:lnTo>
                  <a:pt x="6106" y="18536"/>
                </a:lnTo>
                <a:close/>
              </a:path>
            </a:pathLst>
          </a:custGeom>
          <a:solidFill>
            <a:srgbClr val="CB1B3D">
              <a:alpha val="8400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13"/>
          </a:p>
        </p:txBody>
      </p:sp>
      <p:sp>
        <p:nvSpPr>
          <p:cNvPr id="58" name="矩形 5"/>
          <p:cNvSpPr>
            <a:spLocks noChangeArrowheads="1"/>
          </p:cNvSpPr>
          <p:nvPr/>
        </p:nvSpPr>
        <p:spPr bwMode="auto">
          <a:xfrm>
            <a:off x="1539283" y="2668231"/>
            <a:ext cx="12433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1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添加内容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305708" y="1831356"/>
            <a:ext cx="1600751" cy="346249"/>
            <a:chOff x="7073484" y="2441806"/>
            <a:chExt cx="2134334" cy="461665"/>
          </a:xfrm>
        </p:grpSpPr>
        <p:sp>
          <p:nvSpPr>
            <p:cNvPr id="139" name="TextBox 138"/>
            <p:cNvSpPr txBox="1"/>
            <p:nvPr/>
          </p:nvSpPr>
          <p:spPr>
            <a:xfrm>
              <a:off x="7433543" y="2441806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60" name="矩形 22"/>
            <p:cNvSpPr>
              <a:spLocks noChangeArrowheads="1"/>
            </p:cNvSpPr>
            <p:nvPr/>
          </p:nvSpPr>
          <p:spPr bwMode="auto">
            <a:xfrm>
              <a:off x="7073484" y="2574698"/>
              <a:ext cx="360058" cy="230796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5793590" y="2953622"/>
            <a:ext cx="2788241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283728" y="2604577"/>
            <a:ext cx="1600751" cy="346249"/>
            <a:chOff x="7073484" y="3472766"/>
            <a:chExt cx="2134334" cy="461665"/>
          </a:xfrm>
        </p:grpSpPr>
        <p:sp>
          <p:nvSpPr>
            <p:cNvPr id="73" name="TextBox 72"/>
            <p:cNvSpPr txBox="1"/>
            <p:nvPr/>
          </p:nvSpPr>
          <p:spPr>
            <a:xfrm>
              <a:off x="7433543" y="3472766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4" name="矩形 22"/>
            <p:cNvSpPr>
              <a:spLocks noChangeArrowheads="1"/>
            </p:cNvSpPr>
            <p:nvPr/>
          </p:nvSpPr>
          <p:spPr bwMode="auto">
            <a:xfrm>
              <a:off x="7073484" y="3605658"/>
              <a:ext cx="360058" cy="23079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5793590" y="3750105"/>
            <a:ext cx="2895792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305708" y="3401059"/>
            <a:ext cx="1600751" cy="346249"/>
            <a:chOff x="7073484" y="4534743"/>
            <a:chExt cx="2134334" cy="461665"/>
          </a:xfrm>
        </p:grpSpPr>
        <p:sp>
          <p:nvSpPr>
            <p:cNvPr id="76" name="TextBox 75"/>
            <p:cNvSpPr txBox="1"/>
            <p:nvPr/>
          </p:nvSpPr>
          <p:spPr>
            <a:xfrm>
              <a:off x="7433543" y="4534743"/>
              <a:ext cx="1774275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77" name="矩形 22"/>
            <p:cNvSpPr>
              <a:spLocks noChangeArrowheads="1"/>
            </p:cNvSpPr>
            <p:nvPr/>
          </p:nvSpPr>
          <p:spPr bwMode="auto">
            <a:xfrm>
              <a:off x="7073484" y="4667635"/>
              <a:ext cx="360058" cy="230796"/>
            </a:xfrm>
            <a:prstGeom prst="rect">
              <a:avLst/>
            </a:prstGeom>
            <a:solidFill>
              <a:srgbClr val="CB1B3D">
                <a:alpha val="4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 rot="1561121">
            <a:off x="1232692" y="1961266"/>
            <a:ext cx="1805537" cy="1803965"/>
            <a:chOff x="1642796" y="2615022"/>
            <a:chExt cx="2407382" cy="2405286"/>
          </a:xfrm>
        </p:grpSpPr>
        <p:sp>
          <p:nvSpPr>
            <p:cNvPr id="56" name="空心弧 3"/>
            <p:cNvSpPr>
              <a:spLocks/>
            </p:cNvSpPr>
            <p:nvPr/>
          </p:nvSpPr>
          <p:spPr bwMode="auto">
            <a:xfrm rot="1530232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 sz="1013"/>
            </a:p>
          </p:txBody>
        </p:sp>
        <p:sp>
          <p:nvSpPr>
            <p:cNvPr id="102" name="空心弧 3"/>
            <p:cNvSpPr>
              <a:spLocks/>
            </p:cNvSpPr>
            <p:nvPr/>
          </p:nvSpPr>
          <p:spPr bwMode="auto">
            <a:xfrm rot="7872149">
              <a:off x="1643844" y="2613974"/>
              <a:ext cx="2405286" cy="2407382"/>
            </a:xfrm>
            <a:custGeom>
              <a:avLst/>
              <a:gdLst>
                <a:gd name="T0" fmla="*/ 2643 w 21600"/>
                <a:gd name="T1" fmla="*/ 7715 h 21600"/>
                <a:gd name="T2" fmla="*/ 10799 w 21600"/>
                <a:gd name="T3" fmla="*/ 2080 h 21600"/>
                <a:gd name="T4" fmla="*/ 18956 w 21600"/>
                <a:gd name="T5" fmla="*/ 7715 h 21600"/>
                <a:gd name="T6" fmla="*/ 20901 w 21600"/>
                <a:gd name="T7" fmla="*/ 6979 h 21600"/>
                <a:gd name="T8" fmla="*/ 10800 w 21600"/>
                <a:gd name="T9" fmla="*/ 0 h 21600"/>
                <a:gd name="T10" fmla="*/ 698 w 21600"/>
                <a:gd name="T11" fmla="*/ 6979 h 21600"/>
                <a:gd name="T12" fmla="*/ 2643 w 21600"/>
                <a:gd name="T13" fmla="*/ 7715 h 21600"/>
                <a:gd name="T14" fmla="*/ 0 w 21600"/>
                <a:gd name="T15" fmla="*/ 0 h 21600"/>
                <a:gd name="T16" fmla="*/ 21600 w 21600"/>
                <a:gd name="T17" fmla="*/ 39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endParaRPr lang="zh-CN" altLang="en-US" sz="1013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010584" y="1999226"/>
            <a:ext cx="2295126" cy="1588049"/>
            <a:chOff x="4013318" y="2665635"/>
            <a:chExt cx="3060168" cy="2117398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4150990" y="2665635"/>
              <a:ext cx="2922494" cy="24156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77" idx="1"/>
            </p:cNvCxnSpPr>
            <p:nvPr/>
          </p:nvCxnSpPr>
          <p:spPr>
            <a:xfrm flipH="1" flipV="1">
              <a:off x="4150990" y="4534743"/>
              <a:ext cx="2922494" cy="24829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H="1">
              <a:off x="4013318" y="3708825"/>
              <a:ext cx="3060168" cy="10884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矩形 6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5" name="矩形 6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6" name="矩形 65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608122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3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/>
      <p:bldP spid="55" grpId="0" animBg="1"/>
      <p:bldP spid="57" grpId="0" animBg="1"/>
      <p:bldP spid="58" grpId="0"/>
      <p:bldP spid="72" grpId="0"/>
      <p:bldP spid="7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224"/>
          <a:stretch/>
        </p:blipFill>
        <p:spPr bwMode="auto">
          <a:xfrm>
            <a:off x="1588" y="1"/>
            <a:ext cx="9144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1" y="305489"/>
            <a:ext cx="1548495" cy="203131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8708" y="592698"/>
            <a:ext cx="2070891" cy="8248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40F14"/>
              </a:gs>
              <a:gs pos="58000">
                <a:srgbClr val="EE8D04"/>
              </a:gs>
              <a:gs pos="100000">
                <a:srgbClr val="FAF164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+mj-ea"/>
                <a:ea typeface="+mj-ea"/>
              </a:rPr>
              <a:t>过渡页</a:t>
            </a:r>
            <a:endParaRPr lang="zh-CN" altLang="en-US" sz="3600" b="1" dirty="0">
              <a:latin typeface="+mj-ea"/>
              <a:ea typeface="+mj-ea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852181" y="2786627"/>
            <a:ext cx="6047219" cy="1145438"/>
          </a:xfrm>
          <a:prstGeom prst="roundRect">
            <a:avLst>
              <a:gd name="adj" fmla="val 13125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3175">
            <a:solidFill>
              <a:srgbClr val="969696">
                <a:alpha val="69019"/>
              </a:srgb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endParaRPr lang="zh-CN" altLang="en-US" sz="1100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391938" y="2897681"/>
            <a:ext cx="51645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32544" y="2336801"/>
            <a:ext cx="1148884" cy="830997"/>
            <a:chOff x="2532544" y="2336801"/>
            <a:chExt cx="1148884" cy="830997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2532544" y="2383573"/>
              <a:ext cx="1148884" cy="692843"/>
              <a:chOff x="550" y="947"/>
              <a:chExt cx="922" cy="839"/>
            </a:xfrm>
          </p:grpSpPr>
          <p:sp>
            <p:nvSpPr>
              <p:cNvPr id="14" name="AutoShape 4"/>
              <p:cNvSpPr>
                <a:spLocks noChangeArrowheads="1"/>
              </p:cNvSpPr>
              <p:nvPr/>
            </p:nvSpPr>
            <p:spPr bwMode="auto">
              <a:xfrm>
                <a:off x="550" y="947"/>
                <a:ext cx="922" cy="839"/>
              </a:xfrm>
              <a:prstGeom prst="roundRect">
                <a:avLst>
                  <a:gd name="adj" fmla="val 13125"/>
                </a:avLst>
              </a:prstGeom>
              <a:gradFill rotWithShape="0">
                <a:gsLst>
                  <a:gs pos="0">
                    <a:srgbClr val="C7000B"/>
                  </a:gs>
                  <a:gs pos="100000">
                    <a:srgbClr val="FF71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288000" tIns="180000" rIns="288000" bIns="18000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endParaRPr lang="zh-CN" altLang="en-US" sz="4000">
                  <a:solidFill>
                    <a:srgbClr val="FFFF00"/>
                  </a:solidFill>
                  <a:latin typeface="Mistral" panose="03090702030407020403" pitchFamily="66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AutoShape 5"/>
              <p:cNvSpPr>
                <a:spLocks noChangeArrowheads="1"/>
              </p:cNvSpPr>
              <p:nvPr/>
            </p:nvSpPr>
            <p:spPr bwMode="auto">
              <a:xfrm rot="10800000">
                <a:off x="571" y="961"/>
                <a:ext cx="880" cy="356"/>
              </a:xfrm>
              <a:prstGeom prst="roundRect">
                <a:avLst>
                  <a:gd name="adj" fmla="val 25574"/>
                </a:avLst>
              </a:prstGeom>
              <a:gradFill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59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2666710" y="2336801"/>
              <a:ext cx="88055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153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图表 69"/>
          <p:cNvGraphicFramePr/>
          <p:nvPr>
            <p:extLst/>
          </p:nvPr>
        </p:nvGraphicFramePr>
        <p:xfrm flipH="1">
          <a:off x="3230013" y="1491630"/>
          <a:ext cx="2856350" cy="266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1" name="椭圆 70"/>
          <p:cNvSpPr/>
          <p:nvPr/>
        </p:nvSpPr>
        <p:spPr>
          <a:xfrm>
            <a:off x="3976620" y="2141924"/>
            <a:ext cx="1363139" cy="1363217"/>
          </a:xfrm>
          <a:prstGeom prst="ellipse">
            <a:avLst/>
          </a:prstGeom>
          <a:noFill/>
          <a:ln>
            <a:solidFill>
              <a:srgbClr val="CB1B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689057" y="1831092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3225" dirty="0">
                <a:solidFill>
                  <a:srgbClr val="CB1B3D"/>
                </a:solidFill>
                <a:latin typeface="Bebas" pitchFamily="2" charset="0"/>
              </a:rPr>
              <a:t>12</a:t>
            </a:r>
            <a:endParaRPr lang="zh-CN" altLang="en-US" sz="3225" dirty="0">
              <a:solidFill>
                <a:srgbClr val="CB1B3D"/>
              </a:solidFill>
              <a:latin typeface="Bebas" pitchFamily="2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825152" y="1831092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3225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</a:rPr>
              <a:t>03</a:t>
            </a:r>
            <a:endParaRPr lang="zh-CN" altLang="en-US" sz="3225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689059" y="3181505"/>
            <a:ext cx="520444" cy="54972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3225" dirty="0">
                <a:solidFill>
                  <a:schemeClr val="bg1">
                    <a:lumMod val="50000"/>
                  </a:schemeClr>
                </a:solidFill>
                <a:latin typeface="Bebas" pitchFamily="2" charset="0"/>
              </a:rPr>
              <a:t>20</a:t>
            </a:r>
            <a:endParaRPr lang="zh-CN" altLang="en-US" sz="3225" dirty="0">
              <a:solidFill>
                <a:schemeClr val="bg1">
                  <a:lumMod val="50000"/>
                </a:schemeClr>
              </a:solidFill>
              <a:latin typeface="Bebas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825152" y="3181505"/>
            <a:ext cx="520444" cy="549724"/>
          </a:xfrm>
          <a:prstGeom prst="rect">
            <a:avLst/>
          </a:prstGeom>
          <a:noFill/>
        </p:spPr>
        <p:txBody>
          <a:bodyPr wrap="none" lIns="52918" tIns="26459" rIns="52918" bIns="26459" rtlCol="0">
            <a:spAutoFit/>
          </a:bodyPr>
          <a:lstStyle/>
          <a:p>
            <a:r>
              <a:rPr lang="en-US" altLang="zh-CN" sz="3225" dirty="0">
                <a:solidFill>
                  <a:srgbClr val="CB1B3D"/>
                </a:solidFill>
                <a:latin typeface="Bebas" pitchFamily="2" charset="0"/>
              </a:rPr>
              <a:t>90</a:t>
            </a:r>
            <a:endParaRPr lang="zh-CN" altLang="en-US" sz="3225" dirty="0">
              <a:solidFill>
                <a:srgbClr val="CB1B3D"/>
              </a:solidFill>
              <a:latin typeface="Bebas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182880" y="2133214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182882" y="1865994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360230" y="2133214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60229" y="1865994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182880" y="3523599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2182882" y="3256379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360230" y="3523599"/>
            <a:ext cx="1266666" cy="458546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7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360229" y="3256379"/>
            <a:ext cx="1026926" cy="276999"/>
          </a:xfrm>
          <a:prstGeom prst="rect">
            <a:avLst/>
          </a:prstGeom>
          <a:noFill/>
        </p:spPr>
        <p:txBody>
          <a:bodyPr wrap="square" lIns="52918" tIns="0" rIns="5291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3" name="矩形 52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4" name="矩形 53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5" name="矩形 54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195292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0" grpId="0">
        <p:bldAsOne/>
      </p:bldGraphic>
      <p:bldGraphic spid="70" grpId="1">
        <p:bldAsOne/>
      </p:bldGraphic>
      <p:bldP spid="71" grpId="0" animBg="1"/>
      <p:bldP spid="72" grpId="0"/>
      <p:bldP spid="73" grpId="0"/>
      <p:bldP spid="74" grpId="0" animBg="1"/>
      <p:bldP spid="78" grpId="0"/>
      <p:bldP spid="79" grpId="0"/>
      <p:bldP spid="80" grpId="0"/>
      <p:bldP spid="81" grpId="0"/>
      <p:bldP spid="82" grpId="0"/>
      <p:bldP spid="89" grpId="0"/>
      <p:bldP spid="90" grpId="0"/>
      <p:bldP spid="96" grpId="0"/>
      <p:bldP spid="9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/>
          <p:cNvSpPr txBox="1"/>
          <p:nvPr/>
        </p:nvSpPr>
        <p:spPr>
          <a:xfrm>
            <a:off x="13766084" y="791997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3624713" y="1138242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095045" y="1585875"/>
            <a:ext cx="2725193" cy="2058398"/>
            <a:chOff x="1061987" y="1994163"/>
            <a:chExt cx="4169575" cy="2926069"/>
          </a:xfrm>
        </p:grpSpPr>
        <p:sp>
          <p:nvSpPr>
            <p:cNvPr id="80" name="矩形 79"/>
            <p:cNvSpPr/>
            <p:nvPr/>
          </p:nvSpPr>
          <p:spPr>
            <a:xfrm rot="16200000">
              <a:off x="4044692" y="3940802"/>
              <a:ext cx="92907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1" name="矩形 80"/>
            <p:cNvSpPr/>
            <p:nvPr/>
          </p:nvSpPr>
          <p:spPr>
            <a:xfrm rot="16200000">
              <a:off x="2915758" y="3570745"/>
              <a:ext cx="1668414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9" name="矩形 88"/>
            <p:cNvSpPr/>
            <p:nvPr/>
          </p:nvSpPr>
          <p:spPr>
            <a:xfrm rot="16200000">
              <a:off x="1953189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0" name="矩形 89"/>
            <p:cNvSpPr/>
            <p:nvPr/>
          </p:nvSpPr>
          <p:spPr>
            <a:xfrm rot="16200000">
              <a:off x="1540667" y="3714190"/>
              <a:ext cx="1381522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88380" y="2915203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200" spc="-113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66%</a:t>
              </a:r>
              <a:endParaRPr lang="zh-CN" altLang="en-US" sz="1200" spc="-113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512306" y="2634258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pc="-113" dirty="0">
                  <a:solidFill>
                    <a:schemeClr val="bg1">
                      <a:lumMod val="50000"/>
                    </a:schemeClr>
                  </a:solidFill>
                </a:rPr>
                <a:t>79%</a:t>
              </a:r>
              <a:endParaRPr lang="zh-CN" altLang="en-US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259099" y="3364068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pc="-113" dirty="0">
                  <a:solidFill>
                    <a:schemeClr val="bg1">
                      <a:lumMod val="50000"/>
                    </a:schemeClr>
                  </a:solidFill>
                </a:rPr>
                <a:t>43%</a:t>
              </a:r>
              <a:endParaRPr lang="zh-CN" altLang="en-US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2751607" y="2243684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200" spc="-113" dirty="0">
                  <a:solidFill>
                    <a:schemeClr val="bg1">
                      <a:lumMod val="50000"/>
                    </a:schemeClr>
                  </a:solidFill>
                </a:rPr>
                <a:t>95%</a:t>
              </a:r>
              <a:endParaRPr lang="zh-CN" altLang="en-US" sz="1200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1989161" y="4663798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2826646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3496225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309946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061987" y="1994163"/>
              <a:ext cx="4169575" cy="2597744"/>
              <a:chOff x="1061987" y="1994163"/>
              <a:chExt cx="4169575" cy="2597744"/>
            </a:xfrm>
          </p:grpSpPr>
          <p:cxnSp>
            <p:nvCxnSpPr>
              <p:cNvPr id="91" name="直接箭头连接符 90"/>
              <p:cNvCxnSpPr/>
              <p:nvPr/>
            </p:nvCxnSpPr>
            <p:spPr>
              <a:xfrm flipV="1">
                <a:off x="1650042" y="1994163"/>
                <a:ext cx="0" cy="25977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箭头连接符 91"/>
              <p:cNvCxnSpPr/>
              <p:nvPr/>
            </p:nvCxnSpPr>
            <p:spPr>
              <a:xfrm>
                <a:off x="1610809" y="4591453"/>
                <a:ext cx="362075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/>
              <p:cNvSpPr txBox="1"/>
              <p:nvPr/>
            </p:nvSpPr>
            <p:spPr>
              <a:xfrm>
                <a:off x="1061987" y="4318601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100</a:t>
                </a:r>
                <a:endParaRPr lang="zh-CN" altLang="en-US" sz="825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061987" y="4109016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200</a:t>
                </a:r>
                <a:endParaRPr lang="zh-CN" altLang="en-US" sz="825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1061987" y="3871788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300</a:t>
                </a:r>
                <a:endParaRPr lang="zh-CN" altLang="en-US" sz="825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1061987" y="3634563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400</a:t>
                </a:r>
                <a:endParaRPr lang="zh-CN" altLang="en-US" sz="825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1061987" y="3397337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500</a:t>
                </a:r>
                <a:endParaRPr lang="zh-CN" altLang="en-US" sz="825"/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1061987" y="3160109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600</a:t>
                </a:r>
                <a:endParaRPr lang="zh-CN" altLang="en-US" sz="825"/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1061987" y="2922884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/>
                  <a:t>700</a:t>
                </a:r>
                <a:endParaRPr lang="zh-CN" altLang="en-US" sz="825"/>
              </a:p>
            </p:txBody>
          </p:sp>
          <p:sp>
            <p:nvSpPr>
              <p:cNvPr id="180" name="TextBox 179"/>
              <p:cNvSpPr txBox="1"/>
              <p:nvPr/>
            </p:nvSpPr>
            <p:spPr>
              <a:xfrm>
                <a:off x="1061987" y="2695449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 dirty="0"/>
                  <a:t>800</a:t>
                </a:r>
                <a:endParaRPr lang="zh-CN" altLang="en-US" sz="825" dirty="0"/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1061987" y="2516281"/>
                <a:ext cx="406320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 dirty="0"/>
                  <a:t>900</a:t>
                </a:r>
                <a:endParaRPr lang="zh-CN" altLang="en-US" sz="825" dirty="0"/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061987" y="2326314"/>
                <a:ext cx="487256" cy="256434"/>
              </a:xfrm>
              <a:prstGeom prst="rect">
                <a:avLst/>
              </a:prstGeom>
              <a:noFill/>
            </p:spPr>
            <p:txBody>
              <a:bodyPr wrap="none" lIns="52918" tIns="26459" rIns="52918" bIns="26459" rtlCol="0">
                <a:spAutoFit/>
              </a:bodyPr>
              <a:lstStyle/>
              <a:p>
                <a:r>
                  <a:rPr lang="en-US" altLang="zh-CN" sz="825" dirty="0"/>
                  <a:t>1000</a:t>
                </a:r>
                <a:endParaRPr lang="zh-CN" altLang="en-US" sz="825" dirty="0"/>
              </a:p>
            </p:txBody>
          </p:sp>
          <p:sp>
            <p:nvSpPr>
              <p:cNvPr id="106" name="Line 6"/>
              <p:cNvSpPr>
                <a:spLocks noChangeShapeType="1"/>
              </p:cNvSpPr>
              <p:nvPr/>
            </p:nvSpPr>
            <p:spPr bwMode="auto">
              <a:xfrm>
                <a:off x="1396955" y="308117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7" name="Line 7"/>
              <p:cNvSpPr>
                <a:spLocks noChangeShapeType="1"/>
              </p:cNvSpPr>
              <p:nvPr/>
            </p:nvSpPr>
            <p:spPr bwMode="auto">
              <a:xfrm>
                <a:off x="1396955" y="3310689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8" name="Line 8"/>
              <p:cNvSpPr>
                <a:spLocks noChangeShapeType="1"/>
              </p:cNvSpPr>
              <p:nvPr/>
            </p:nvSpPr>
            <p:spPr bwMode="auto">
              <a:xfrm>
                <a:off x="1396955" y="3534805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9" name="Line 9"/>
              <p:cNvSpPr>
                <a:spLocks noChangeShapeType="1"/>
              </p:cNvSpPr>
              <p:nvPr/>
            </p:nvSpPr>
            <p:spPr bwMode="auto">
              <a:xfrm>
                <a:off x="1396955" y="3764321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0" name="Line 10"/>
              <p:cNvSpPr>
                <a:spLocks noChangeShapeType="1"/>
              </p:cNvSpPr>
              <p:nvPr/>
            </p:nvSpPr>
            <p:spPr bwMode="auto">
              <a:xfrm>
                <a:off x="1396955" y="3993837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11" name="Line 11"/>
              <p:cNvSpPr>
                <a:spLocks noChangeShapeType="1"/>
              </p:cNvSpPr>
              <p:nvPr/>
            </p:nvSpPr>
            <p:spPr bwMode="auto">
              <a:xfrm>
                <a:off x="1396955" y="4223352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1" name="Line 12"/>
              <p:cNvSpPr>
                <a:spLocks noChangeShapeType="1"/>
              </p:cNvSpPr>
              <p:nvPr/>
            </p:nvSpPr>
            <p:spPr bwMode="auto">
              <a:xfrm>
                <a:off x="1396955" y="4426304"/>
                <a:ext cx="369119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7" name="Line 10"/>
              <p:cNvSpPr>
                <a:spLocks noChangeShapeType="1"/>
              </p:cNvSpPr>
              <p:nvPr/>
            </p:nvSpPr>
            <p:spPr bwMode="auto">
              <a:xfrm>
                <a:off x="1540366" y="2411492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8" name="Line 11"/>
              <p:cNvSpPr>
                <a:spLocks noChangeShapeType="1"/>
              </p:cNvSpPr>
              <p:nvPr/>
            </p:nvSpPr>
            <p:spPr bwMode="auto">
              <a:xfrm>
                <a:off x="1540365" y="2641008"/>
                <a:ext cx="3547787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9" name="Line 12"/>
              <p:cNvSpPr>
                <a:spLocks noChangeShapeType="1"/>
              </p:cNvSpPr>
              <p:nvPr/>
            </p:nvSpPr>
            <p:spPr bwMode="auto">
              <a:xfrm>
                <a:off x="1509073" y="2843960"/>
                <a:ext cx="3579080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83" name="Line 10"/>
              <p:cNvSpPr>
                <a:spLocks noChangeShapeType="1"/>
              </p:cNvSpPr>
              <p:nvPr/>
            </p:nvSpPr>
            <p:spPr bwMode="auto">
              <a:xfrm>
                <a:off x="1540366" y="2172083"/>
                <a:ext cx="3547788" cy="0"/>
              </a:xfrm>
              <a:prstGeom prst="line">
                <a:avLst/>
              </a:prstGeom>
              <a:noFill/>
              <a:ln w="5" cap="flat">
                <a:solidFill>
                  <a:schemeClr val="bg1">
                    <a:lumMod val="50000"/>
                    <a:alpha val="2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52918" tIns="26459" rIns="52918" bIns="2645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577204" y="1585875"/>
            <a:ext cx="2725193" cy="2058398"/>
            <a:chOff x="7038199" y="1994163"/>
            <a:chExt cx="4169575" cy="2926069"/>
          </a:xfrm>
        </p:grpSpPr>
        <p:sp>
          <p:nvSpPr>
            <p:cNvPr id="185" name="矩形 184"/>
            <p:cNvSpPr/>
            <p:nvPr/>
          </p:nvSpPr>
          <p:spPr>
            <a:xfrm rot="16200000">
              <a:off x="9537325" y="3457222"/>
              <a:ext cx="1896238" cy="37269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6" name="矩形 185"/>
            <p:cNvSpPr/>
            <p:nvPr/>
          </p:nvSpPr>
          <p:spPr>
            <a:xfrm rot="16200000">
              <a:off x="9010585" y="3689357"/>
              <a:ext cx="1431187" cy="372691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7" name="矩形 186"/>
            <p:cNvSpPr/>
            <p:nvPr/>
          </p:nvSpPr>
          <p:spPr>
            <a:xfrm rot="16200000">
              <a:off x="7929401" y="3367444"/>
              <a:ext cx="2075017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8" name="矩形 187"/>
            <p:cNvSpPr/>
            <p:nvPr/>
          </p:nvSpPr>
          <p:spPr>
            <a:xfrm rot="16200000">
              <a:off x="7124673" y="3321984"/>
              <a:ext cx="2165935" cy="37269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73" tIns="34286" rIns="68573" bIns="34286" spcCol="0"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189" name="直接箭头连接符 188"/>
            <p:cNvCxnSpPr/>
            <p:nvPr/>
          </p:nvCxnSpPr>
          <p:spPr>
            <a:xfrm flipV="1">
              <a:off x="7626254" y="1994163"/>
              <a:ext cx="0" cy="25977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箭头连接符 189"/>
            <p:cNvCxnSpPr/>
            <p:nvPr/>
          </p:nvCxnSpPr>
          <p:spPr>
            <a:xfrm>
              <a:off x="7587021" y="4591453"/>
              <a:ext cx="362075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/>
            <p:cNvSpPr txBox="1"/>
            <p:nvPr/>
          </p:nvSpPr>
          <p:spPr>
            <a:xfrm>
              <a:off x="7953435" y="2133288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200" spc="-113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99%</a:t>
              </a:r>
              <a:endParaRPr lang="zh-CN" altLang="en-US" sz="1200" spc="-113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9459489" y="2839693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pc="-113" dirty="0">
                  <a:solidFill>
                    <a:schemeClr val="bg1">
                      <a:lumMod val="50000"/>
                    </a:schemeClr>
                  </a:solidFill>
                </a:rPr>
                <a:t>69%</a:t>
              </a:r>
              <a:endParaRPr lang="zh-CN" altLang="en-US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0207190" y="2401664"/>
              <a:ext cx="669579" cy="39375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pc="-113" dirty="0">
                  <a:solidFill>
                    <a:schemeClr val="bg1">
                      <a:lumMod val="50000"/>
                    </a:schemeClr>
                  </a:solidFill>
                </a:rPr>
                <a:t>88%</a:t>
              </a:r>
              <a:endParaRPr lang="zh-CN" altLang="en-US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8727819" y="2243684"/>
              <a:ext cx="669579" cy="360937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en-US" altLang="zh-CN" sz="1200" spc="-113" dirty="0">
                  <a:solidFill>
                    <a:schemeClr val="bg1">
                      <a:lumMod val="50000"/>
                    </a:schemeClr>
                  </a:solidFill>
                </a:rPr>
                <a:t>95%</a:t>
              </a:r>
              <a:endParaRPr lang="zh-CN" altLang="en-US" sz="1200" spc="-113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7038199" y="4318602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100</a:t>
              </a:r>
              <a:endParaRPr lang="zh-CN" altLang="en-US" sz="825"/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7038199" y="4109017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 dirty="0"/>
                <a:t>200</a:t>
              </a:r>
              <a:endParaRPr lang="zh-CN" altLang="en-US" sz="825" dirty="0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7038199" y="3871789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300</a:t>
              </a:r>
              <a:endParaRPr lang="zh-CN" altLang="en-US" sz="825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7038199" y="3634563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400</a:t>
              </a:r>
              <a:endParaRPr lang="zh-CN" altLang="en-US" sz="825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7038199" y="3397336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500</a:t>
              </a:r>
              <a:endParaRPr lang="zh-CN" altLang="en-US" sz="825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7038199" y="3160110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600</a:t>
              </a:r>
              <a:endParaRPr lang="zh-CN" altLang="en-US" sz="825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7038199" y="2922884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/>
                <a:t>700</a:t>
              </a:r>
              <a:endParaRPr lang="zh-CN" altLang="en-US" sz="825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965373" y="4663798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8802858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9472437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0286158" y="4663797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zh-CN" altLang="en-US" sz="825" dirty="0"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7038199" y="2695449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 dirty="0"/>
                <a:t>800</a:t>
              </a:r>
              <a:endParaRPr lang="zh-CN" altLang="en-US" sz="825" dirty="0"/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7038199" y="2516281"/>
              <a:ext cx="406320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 dirty="0"/>
                <a:t>900</a:t>
              </a:r>
              <a:endParaRPr lang="zh-CN" altLang="en-US" sz="825" dirty="0"/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7038199" y="2326314"/>
              <a:ext cx="487256" cy="256434"/>
            </a:xfrm>
            <a:prstGeom prst="rect">
              <a:avLst/>
            </a:prstGeom>
            <a:noFill/>
          </p:spPr>
          <p:txBody>
            <a:bodyPr wrap="none" lIns="52918" tIns="26459" rIns="52918" bIns="26459" rtlCol="0">
              <a:spAutoFit/>
            </a:bodyPr>
            <a:lstStyle/>
            <a:p>
              <a:r>
                <a:rPr lang="en-US" altLang="zh-CN" sz="825" dirty="0"/>
                <a:t>1000</a:t>
              </a:r>
              <a:endParaRPr lang="zh-CN" altLang="en-US" sz="825" dirty="0"/>
            </a:p>
          </p:txBody>
        </p:sp>
        <p:sp>
          <p:nvSpPr>
            <p:cNvPr id="209" name="Line 6"/>
            <p:cNvSpPr>
              <a:spLocks noChangeShapeType="1"/>
            </p:cNvSpPr>
            <p:nvPr/>
          </p:nvSpPr>
          <p:spPr bwMode="auto">
            <a:xfrm>
              <a:off x="7373167" y="308117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0" name="Line 7"/>
            <p:cNvSpPr>
              <a:spLocks noChangeShapeType="1"/>
            </p:cNvSpPr>
            <p:nvPr/>
          </p:nvSpPr>
          <p:spPr bwMode="auto">
            <a:xfrm>
              <a:off x="7373167" y="3310689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1" name="Line 8"/>
            <p:cNvSpPr>
              <a:spLocks noChangeShapeType="1"/>
            </p:cNvSpPr>
            <p:nvPr/>
          </p:nvSpPr>
          <p:spPr bwMode="auto">
            <a:xfrm>
              <a:off x="7373167" y="3534805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2" name="Line 9"/>
            <p:cNvSpPr>
              <a:spLocks noChangeShapeType="1"/>
            </p:cNvSpPr>
            <p:nvPr/>
          </p:nvSpPr>
          <p:spPr bwMode="auto">
            <a:xfrm>
              <a:off x="7373167" y="3764321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3" name="Line 10"/>
            <p:cNvSpPr>
              <a:spLocks noChangeShapeType="1"/>
            </p:cNvSpPr>
            <p:nvPr/>
          </p:nvSpPr>
          <p:spPr bwMode="auto">
            <a:xfrm>
              <a:off x="7373167" y="3993837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4" name="Line 11"/>
            <p:cNvSpPr>
              <a:spLocks noChangeShapeType="1"/>
            </p:cNvSpPr>
            <p:nvPr/>
          </p:nvSpPr>
          <p:spPr bwMode="auto">
            <a:xfrm>
              <a:off x="7373167" y="4223352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5" name="Line 12"/>
            <p:cNvSpPr>
              <a:spLocks noChangeShapeType="1"/>
            </p:cNvSpPr>
            <p:nvPr/>
          </p:nvSpPr>
          <p:spPr bwMode="auto">
            <a:xfrm>
              <a:off x="7373167" y="4426304"/>
              <a:ext cx="369119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6" name="Line 10"/>
            <p:cNvSpPr>
              <a:spLocks noChangeShapeType="1"/>
            </p:cNvSpPr>
            <p:nvPr/>
          </p:nvSpPr>
          <p:spPr bwMode="auto">
            <a:xfrm>
              <a:off x="7516578" y="2411492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7" name="Line 11"/>
            <p:cNvSpPr>
              <a:spLocks noChangeShapeType="1"/>
            </p:cNvSpPr>
            <p:nvPr/>
          </p:nvSpPr>
          <p:spPr bwMode="auto">
            <a:xfrm>
              <a:off x="7516577" y="2641008"/>
              <a:ext cx="3547787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8" name="Line 12"/>
            <p:cNvSpPr>
              <a:spLocks noChangeShapeType="1"/>
            </p:cNvSpPr>
            <p:nvPr/>
          </p:nvSpPr>
          <p:spPr bwMode="auto">
            <a:xfrm>
              <a:off x="7485285" y="2843960"/>
              <a:ext cx="3579080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9" name="Line 10"/>
            <p:cNvSpPr>
              <a:spLocks noChangeShapeType="1"/>
            </p:cNvSpPr>
            <p:nvPr/>
          </p:nvSpPr>
          <p:spPr bwMode="auto">
            <a:xfrm>
              <a:off x="7516578" y="2172083"/>
              <a:ext cx="3547788" cy="0"/>
            </a:xfrm>
            <a:prstGeom prst="line">
              <a:avLst/>
            </a:prstGeom>
            <a:noFill/>
            <a:ln w="5" cap="flat">
              <a:solidFill>
                <a:schemeClr val="bg1">
                  <a:lumMod val="50000"/>
                  <a:alpha val="2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2918" tIns="26459" rIns="52918" bIns="2645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416035" y="1525885"/>
            <a:ext cx="790649" cy="1987259"/>
            <a:chOff x="5489974" y="1916832"/>
            <a:chExt cx="1209702" cy="2824944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6102733" y="1916832"/>
              <a:ext cx="0" cy="28249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5489974" y="2562739"/>
              <a:ext cx="1209702" cy="11470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416035" y="1928641"/>
            <a:ext cx="89421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950" dirty="0" err="1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rPr>
              <a:t>vs</a:t>
            </a:r>
            <a:endParaRPr lang="zh-CN" altLang="en-US" sz="4950" dirty="0">
              <a:solidFill>
                <a:schemeClr val="bg1"/>
              </a:solidFill>
              <a:latin typeface="方正大黑_GBK" pitchFamily="65" charset="-122"/>
              <a:ea typeface="方正大黑_GBK" pitchFamily="65" charset="-122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6042811" y="4031335"/>
            <a:ext cx="1757063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223" name="TextBox 222"/>
          <p:cNvSpPr txBox="1"/>
          <p:nvPr/>
        </p:nvSpPr>
        <p:spPr>
          <a:xfrm>
            <a:off x="6076208" y="3732483"/>
            <a:ext cx="902648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2014</a:t>
            </a:r>
            <a:r>
              <a:rPr lang="zh-CN" altLang="en-US" sz="1500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年</a:t>
            </a:r>
          </a:p>
        </p:txBody>
      </p:sp>
      <p:sp>
        <p:nvSpPr>
          <p:cNvPr id="224" name="圆角矩形 223"/>
          <p:cNvSpPr/>
          <p:nvPr/>
        </p:nvSpPr>
        <p:spPr>
          <a:xfrm>
            <a:off x="5572037" y="3823819"/>
            <a:ext cx="514325" cy="19581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去年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1625738" y="4031335"/>
            <a:ext cx="1757063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1664461" y="3732483"/>
            <a:ext cx="902648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2015</a:t>
            </a:r>
            <a:r>
              <a:rPr lang="zh-CN" altLang="en-US" sz="1500" dirty="0">
                <a:solidFill>
                  <a:srgbClr val="CB1B3D"/>
                </a:solidFill>
                <a:latin typeface="方正黑体_GBK" pitchFamily="65" charset="-122"/>
                <a:ea typeface="方正黑体_GBK" pitchFamily="65" charset="-122"/>
                <a:cs typeface="华文黑体" pitchFamily="2" charset="-122"/>
              </a:rPr>
              <a:t>年</a:t>
            </a:r>
          </a:p>
        </p:txBody>
      </p:sp>
      <p:sp>
        <p:nvSpPr>
          <p:cNvPr id="230" name="圆角矩形 229"/>
          <p:cNvSpPr/>
          <p:nvPr/>
        </p:nvSpPr>
        <p:spPr>
          <a:xfrm>
            <a:off x="1082452" y="3823819"/>
            <a:ext cx="573225" cy="195812"/>
          </a:xfrm>
          <a:prstGeom prst="round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r>
              <a:rPr lang="zh-CN" altLang="en-US" sz="105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今年</a:t>
            </a:r>
          </a:p>
        </p:txBody>
      </p:sp>
      <p:sp>
        <p:nvSpPr>
          <p:cNvPr id="139" name="矩形 13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0" name="矩形 13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1" name="矩形 14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44747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2" grpId="0"/>
      <p:bldP spid="223" grpId="0"/>
      <p:bldP spid="224" grpId="0" animBg="1"/>
      <p:bldP spid="228" grpId="0"/>
      <p:bldP spid="229" grpId="0"/>
      <p:bldP spid="2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组合 1044"/>
          <p:cNvGrpSpPr/>
          <p:nvPr/>
        </p:nvGrpSpPr>
        <p:grpSpPr>
          <a:xfrm>
            <a:off x="536193" y="2247714"/>
            <a:ext cx="7884875" cy="1246497"/>
            <a:chOff x="-1223381" y="3166398"/>
            <a:chExt cx="14258915" cy="22541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35" name="Oval 90"/>
            <p:cNvSpPr>
              <a:spLocks noChangeArrowheads="1"/>
            </p:cNvSpPr>
            <p:nvPr/>
          </p:nvSpPr>
          <p:spPr bwMode="auto">
            <a:xfrm>
              <a:off x="3838370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36" name="Oval 91"/>
            <p:cNvSpPr>
              <a:spLocks noChangeArrowheads="1"/>
            </p:cNvSpPr>
            <p:nvPr/>
          </p:nvSpPr>
          <p:spPr bwMode="auto">
            <a:xfrm>
              <a:off x="6046295" y="4166217"/>
              <a:ext cx="132112" cy="13211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grpSp>
          <p:nvGrpSpPr>
            <p:cNvPr id="1044" name="组合 1043"/>
            <p:cNvGrpSpPr/>
            <p:nvPr/>
          </p:nvGrpSpPr>
          <p:grpSpPr>
            <a:xfrm>
              <a:off x="-1223381" y="3166398"/>
              <a:ext cx="14258915" cy="2254150"/>
              <a:chOff x="-1223381" y="3166398"/>
              <a:chExt cx="14258915" cy="2254150"/>
            </a:xfrm>
            <a:grpFill/>
          </p:grpSpPr>
          <p:sp>
            <p:nvSpPr>
              <p:cNvPr id="1031" name="Freeform 86"/>
              <p:cNvSpPr>
                <a:spLocks noEditPoints="1"/>
              </p:cNvSpPr>
              <p:nvPr/>
            </p:nvSpPr>
            <p:spPr bwMode="auto">
              <a:xfrm>
                <a:off x="1712982" y="3166398"/>
                <a:ext cx="8801914" cy="2254150"/>
              </a:xfrm>
              <a:custGeom>
                <a:avLst/>
                <a:gdLst>
                  <a:gd name="T0" fmla="*/ 533 w 533"/>
                  <a:gd name="T1" fmla="*/ 71 h 136"/>
                  <a:gd name="T2" fmla="*/ 529 w 533"/>
                  <a:gd name="T3" fmla="*/ 71 h 136"/>
                  <a:gd name="T4" fmla="*/ 465 w 533"/>
                  <a:gd name="T5" fmla="*/ 132 h 136"/>
                  <a:gd name="T6" fmla="*/ 401 w 533"/>
                  <a:gd name="T7" fmla="*/ 74 h 136"/>
                  <a:gd name="T8" fmla="*/ 397 w 533"/>
                  <a:gd name="T9" fmla="*/ 74 h 136"/>
                  <a:gd name="T10" fmla="*/ 465 w 533"/>
                  <a:gd name="T11" fmla="*/ 136 h 136"/>
                  <a:gd name="T12" fmla="*/ 533 w 533"/>
                  <a:gd name="T13" fmla="*/ 71 h 136"/>
                  <a:gd name="T14" fmla="*/ 399 w 533"/>
                  <a:gd name="T15" fmla="*/ 55 h 136"/>
                  <a:gd name="T16" fmla="*/ 332 w 533"/>
                  <a:gd name="T17" fmla="*/ 0 h 136"/>
                  <a:gd name="T18" fmla="*/ 266 w 533"/>
                  <a:gd name="T19" fmla="*/ 55 h 136"/>
                  <a:gd name="T20" fmla="*/ 269 w 533"/>
                  <a:gd name="T21" fmla="*/ 55 h 136"/>
                  <a:gd name="T22" fmla="*/ 332 w 533"/>
                  <a:gd name="T23" fmla="*/ 4 h 136"/>
                  <a:gd name="T24" fmla="*/ 396 w 533"/>
                  <a:gd name="T25" fmla="*/ 55 h 136"/>
                  <a:gd name="T26" fmla="*/ 399 w 533"/>
                  <a:gd name="T27" fmla="*/ 55 h 136"/>
                  <a:gd name="T28" fmla="*/ 264 w 533"/>
                  <a:gd name="T29" fmla="*/ 74 h 136"/>
                  <a:gd name="T30" fmla="*/ 200 w 533"/>
                  <a:gd name="T31" fmla="*/ 132 h 136"/>
                  <a:gd name="T32" fmla="*/ 136 w 533"/>
                  <a:gd name="T33" fmla="*/ 74 h 136"/>
                  <a:gd name="T34" fmla="*/ 132 w 533"/>
                  <a:gd name="T35" fmla="*/ 74 h 136"/>
                  <a:gd name="T36" fmla="*/ 200 w 533"/>
                  <a:gd name="T37" fmla="*/ 136 h 136"/>
                  <a:gd name="T38" fmla="*/ 268 w 533"/>
                  <a:gd name="T39" fmla="*/ 74 h 136"/>
                  <a:gd name="T40" fmla="*/ 264 w 533"/>
                  <a:gd name="T41" fmla="*/ 74 h 136"/>
                  <a:gd name="T42" fmla="*/ 134 w 533"/>
                  <a:gd name="T43" fmla="*/ 55 h 136"/>
                  <a:gd name="T44" fmla="*/ 68 w 533"/>
                  <a:gd name="T45" fmla="*/ 0 h 136"/>
                  <a:gd name="T46" fmla="*/ 0 w 533"/>
                  <a:gd name="T47" fmla="*/ 65 h 136"/>
                  <a:gd name="T48" fmla="*/ 3 w 533"/>
                  <a:gd name="T49" fmla="*/ 65 h 136"/>
                  <a:gd name="T50" fmla="*/ 68 w 533"/>
                  <a:gd name="T51" fmla="*/ 4 h 136"/>
                  <a:gd name="T52" fmla="*/ 131 w 533"/>
                  <a:gd name="T53" fmla="*/ 55 h 136"/>
                  <a:gd name="T54" fmla="*/ 134 w 533"/>
                  <a:gd name="T55" fmla="*/ 5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33" h="136">
                    <a:moveTo>
                      <a:pt x="533" y="71"/>
                    </a:moveTo>
                    <a:cubicBezTo>
                      <a:pt x="529" y="71"/>
                      <a:pt x="529" y="71"/>
                      <a:pt x="529" y="71"/>
                    </a:cubicBezTo>
                    <a:cubicBezTo>
                      <a:pt x="528" y="105"/>
                      <a:pt x="499" y="132"/>
                      <a:pt x="465" y="132"/>
                    </a:cubicBezTo>
                    <a:cubicBezTo>
                      <a:pt x="431" y="132"/>
                      <a:pt x="404" y="107"/>
                      <a:pt x="401" y="74"/>
                    </a:cubicBezTo>
                    <a:cubicBezTo>
                      <a:pt x="397" y="74"/>
                      <a:pt x="397" y="74"/>
                      <a:pt x="397" y="74"/>
                    </a:cubicBezTo>
                    <a:cubicBezTo>
                      <a:pt x="400" y="109"/>
                      <a:pt x="429" y="136"/>
                      <a:pt x="465" y="136"/>
                    </a:cubicBezTo>
                    <a:cubicBezTo>
                      <a:pt x="501" y="136"/>
                      <a:pt x="531" y="107"/>
                      <a:pt x="533" y="71"/>
                    </a:cubicBezTo>
                    <a:close/>
                    <a:moveTo>
                      <a:pt x="399" y="55"/>
                    </a:moveTo>
                    <a:cubicBezTo>
                      <a:pt x="393" y="24"/>
                      <a:pt x="366" y="0"/>
                      <a:pt x="332" y="0"/>
                    </a:cubicBezTo>
                    <a:cubicBezTo>
                      <a:pt x="299" y="0"/>
                      <a:pt x="272" y="24"/>
                      <a:pt x="266" y="55"/>
                    </a:cubicBezTo>
                    <a:cubicBezTo>
                      <a:pt x="269" y="55"/>
                      <a:pt x="269" y="55"/>
                      <a:pt x="269" y="55"/>
                    </a:cubicBezTo>
                    <a:cubicBezTo>
                      <a:pt x="275" y="26"/>
                      <a:pt x="301" y="4"/>
                      <a:pt x="332" y="4"/>
                    </a:cubicBezTo>
                    <a:cubicBezTo>
                      <a:pt x="364" y="4"/>
                      <a:pt x="390" y="26"/>
                      <a:pt x="396" y="55"/>
                    </a:cubicBezTo>
                    <a:lnTo>
                      <a:pt x="399" y="55"/>
                    </a:lnTo>
                    <a:close/>
                    <a:moveTo>
                      <a:pt x="264" y="74"/>
                    </a:moveTo>
                    <a:cubicBezTo>
                      <a:pt x="261" y="107"/>
                      <a:pt x="233" y="132"/>
                      <a:pt x="200" y="132"/>
                    </a:cubicBezTo>
                    <a:cubicBezTo>
                      <a:pt x="167" y="132"/>
                      <a:pt x="139" y="107"/>
                      <a:pt x="136" y="74"/>
                    </a:cubicBezTo>
                    <a:cubicBezTo>
                      <a:pt x="132" y="74"/>
                      <a:pt x="132" y="74"/>
                      <a:pt x="132" y="74"/>
                    </a:cubicBezTo>
                    <a:cubicBezTo>
                      <a:pt x="136" y="109"/>
                      <a:pt x="165" y="136"/>
                      <a:pt x="200" y="136"/>
                    </a:cubicBezTo>
                    <a:cubicBezTo>
                      <a:pt x="235" y="136"/>
                      <a:pt x="264" y="109"/>
                      <a:pt x="268" y="74"/>
                    </a:cubicBezTo>
                    <a:lnTo>
                      <a:pt x="264" y="74"/>
                    </a:lnTo>
                    <a:close/>
                    <a:moveTo>
                      <a:pt x="134" y="55"/>
                    </a:moveTo>
                    <a:cubicBezTo>
                      <a:pt x="128" y="24"/>
                      <a:pt x="101" y="0"/>
                      <a:pt x="68" y="0"/>
                    </a:cubicBezTo>
                    <a:cubicBezTo>
                      <a:pt x="31" y="0"/>
                      <a:pt x="1" y="29"/>
                      <a:pt x="0" y="65"/>
                    </a:cubicBezTo>
                    <a:cubicBezTo>
                      <a:pt x="3" y="65"/>
                      <a:pt x="3" y="65"/>
                      <a:pt x="3" y="65"/>
                    </a:cubicBezTo>
                    <a:cubicBezTo>
                      <a:pt x="5" y="31"/>
                      <a:pt x="33" y="4"/>
                      <a:pt x="68" y="4"/>
                    </a:cubicBezTo>
                    <a:cubicBezTo>
                      <a:pt x="99" y="4"/>
                      <a:pt x="125" y="26"/>
                      <a:pt x="131" y="55"/>
                    </a:cubicBezTo>
                    <a:lnTo>
                      <a:pt x="134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37" name="Oval 92"/>
              <p:cNvSpPr>
                <a:spLocks noChangeArrowheads="1"/>
              </p:cNvSpPr>
              <p:nvPr/>
            </p:nvSpPr>
            <p:spPr bwMode="auto">
              <a:xfrm>
                <a:off x="8207502" y="4166217"/>
                <a:ext cx="132112" cy="13211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40" name="Rectangle 95"/>
              <p:cNvSpPr>
                <a:spLocks noChangeArrowheads="1"/>
              </p:cNvSpPr>
              <p:nvPr/>
            </p:nvSpPr>
            <p:spPr bwMode="auto">
              <a:xfrm>
                <a:off x="-1223381" y="4188392"/>
                <a:ext cx="2950502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041" name="Rectangle 96"/>
              <p:cNvSpPr>
                <a:spLocks noChangeArrowheads="1"/>
              </p:cNvSpPr>
              <p:nvPr/>
            </p:nvSpPr>
            <p:spPr bwMode="auto">
              <a:xfrm>
                <a:off x="10453555" y="4299599"/>
                <a:ext cx="2581979" cy="5347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sp>
        <p:nvSpPr>
          <p:cNvPr id="116" name="TextBox 115"/>
          <p:cNvSpPr txBox="1"/>
          <p:nvPr/>
        </p:nvSpPr>
        <p:spPr>
          <a:xfrm>
            <a:off x="1940348" y="3996166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284105" y="1857360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789096" y="1857360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515131" y="2386379"/>
            <a:ext cx="967976" cy="967976"/>
            <a:chOff x="4686046" y="3181838"/>
            <a:chExt cx="1290635" cy="1290635"/>
          </a:xfrm>
        </p:grpSpPr>
        <p:sp>
          <p:nvSpPr>
            <p:cNvPr id="1032" name="Oval 87"/>
            <p:cNvSpPr>
              <a:spLocks noChangeArrowheads="1"/>
            </p:cNvSpPr>
            <p:nvPr/>
          </p:nvSpPr>
          <p:spPr bwMode="auto">
            <a:xfrm>
              <a:off x="4686046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2" name="Freeform 44"/>
            <p:cNvSpPr>
              <a:spLocks noEditPoints="1"/>
            </p:cNvSpPr>
            <p:nvPr/>
          </p:nvSpPr>
          <p:spPr bwMode="auto">
            <a:xfrm>
              <a:off x="4943211" y="3521659"/>
              <a:ext cx="744244" cy="648096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15227" y="2386379"/>
            <a:ext cx="967976" cy="967976"/>
            <a:chOff x="6286175" y="3181838"/>
            <a:chExt cx="1290635" cy="1290635"/>
          </a:xfrm>
        </p:grpSpPr>
        <p:sp>
          <p:nvSpPr>
            <p:cNvPr id="1033" name="Oval 88"/>
            <p:cNvSpPr>
              <a:spLocks noChangeArrowheads="1"/>
            </p:cNvSpPr>
            <p:nvPr/>
          </p:nvSpPr>
          <p:spPr bwMode="auto">
            <a:xfrm>
              <a:off x="6286175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6513658" y="3467308"/>
              <a:ext cx="848984" cy="533412"/>
            </a:xfrm>
            <a:custGeom>
              <a:avLst/>
              <a:gdLst>
                <a:gd name="T0" fmla="*/ 107 w 165"/>
                <a:gd name="T1" fmla="*/ 104 h 104"/>
                <a:gd name="T2" fmla="*/ 124 w 165"/>
                <a:gd name="T3" fmla="*/ 104 h 104"/>
                <a:gd name="T4" fmla="*/ 124 w 165"/>
                <a:gd name="T5" fmla="*/ 45 h 104"/>
                <a:gd name="T6" fmla="*/ 107 w 165"/>
                <a:gd name="T7" fmla="*/ 61 h 104"/>
                <a:gd name="T8" fmla="*/ 107 w 165"/>
                <a:gd name="T9" fmla="*/ 104 h 104"/>
                <a:gd name="T10" fmla="*/ 132 w 165"/>
                <a:gd name="T11" fmla="*/ 104 h 104"/>
                <a:gd name="T12" fmla="*/ 149 w 165"/>
                <a:gd name="T13" fmla="*/ 104 h 104"/>
                <a:gd name="T14" fmla="*/ 149 w 165"/>
                <a:gd name="T15" fmla="*/ 22 h 104"/>
                <a:gd name="T16" fmla="*/ 132 w 165"/>
                <a:gd name="T17" fmla="*/ 38 h 104"/>
                <a:gd name="T18" fmla="*/ 132 w 165"/>
                <a:gd name="T19" fmla="*/ 104 h 104"/>
                <a:gd name="T20" fmla="*/ 161 w 165"/>
                <a:gd name="T21" fmla="*/ 0 h 104"/>
                <a:gd name="T22" fmla="*/ 164 w 165"/>
                <a:gd name="T23" fmla="*/ 4 h 104"/>
                <a:gd name="T24" fmla="*/ 164 w 165"/>
                <a:gd name="T25" fmla="*/ 5 h 104"/>
                <a:gd name="T26" fmla="*/ 161 w 165"/>
                <a:gd name="T27" fmla="*/ 15 h 104"/>
                <a:gd name="T28" fmla="*/ 161 w 165"/>
                <a:gd name="T29" fmla="*/ 16 h 104"/>
                <a:gd name="T30" fmla="*/ 156 w 165"/>
                <a:gd name="T31" fmla="*/ 17 h 104"/>
                <a:gd name="T32" fmla="*/ 155 w 165"/>
                <a:gd name="T33" fmla="*/ 17 h 104"/>
                <a:gd name="T34" fmla="*/ 153 w 165"/>
                <a:gd name="T35" fmla="*/ 14 h 104"/>
                <a:gd name="T36" fmla="*/ 103 w 165"/>
                <a:gd name="T37" fmla="*/ 61 h 104"/>
                <a:gd name="T38" fmla="*/ 87 w 165"/>
                <a:gd name="T39" fmla="*/ 44 h 104"/>
                <a:gd name="T40" fmla="*/ 74 w 165"/>
                <a:gd name="T41" fmla="*/ 30 h 104"/>
                <a:gd name="T42" fmla="*/ 3 w 165"/>
                <a:gd name="T43" fmla="*/ 96 h 104"/>
                <a:gd name="T44" fmla="*/ 0 w 165"/>
                <a:gd name="T45" fmla="*/ 93 h 104"/>
                <a:gd name="T46" fmla="*/ 74 w 165"/>
                <a:gd name="T47" fmla="*/ 24 h 104"/>
                <a:gd name="T48" fmla="*/ 87 w 165"/>
                <a:gd name="T49" fmla="*/ 37 h 104"/>
                <a:gd name="T50" fmla="*/ 103 w 165"/>
                <a:gd name="T51" fmla="*/ 55 h 104"/>
                <a:gd name="T52" fmla="*/ 150 w 165"/>
                <a:gd name="T53" fmla="*/ 11 h 104"/>
                <a:gd name="T54" fmla="*/ 148 w 165"/>
                <a:gd name="T55" fmla="*/ 9 h 104"/>
                <a:gd name="T56" fmla="*/ 147 w 165"/>
                <a:gd name="T57" fmla="*/ 8 h 104"/>
                <a:gd name="T58" fmla="*/ 149 w 165"/>
                <a:gd name="T59" fmla="*/ 3 h 104"/>
                <a:gd name="T60" fmla="*/ 150 w 165"/>
                <a:gd name="T61" fmla="*/ 3 h 104"/>
                <a:gd name="T62" fmla="*/ 160 w 165"/>
                <a:gd name="T63" fmla="*/ 1 h 104"/>
                <a:gd name="T64" fmla="*/ 161 w 165"/>
                <a:gd name="T65" fmla="*/ 0 h 104"/>
                <a:gd name="T66" fmla="*/ 7 w 165"/>
                <a:gd name="T67" fmla="*/ 104 h 104"/>
                <a:gd name="T68" fmla="*/ 24 w 165"/>
                <a:gd name="T69" fmla="*/ 104 h 104"/>
                <a:gd name="T70" fmla="*/ 24 w 165"/>
                <a:gd name="T71" fmla="*/ 81 h 104"/>
                <a:gd name="T72" fmla="*/ 7 w 165"/>
                <a:gd name="T73" fmla="*/ 97 h 104"/>
                <a:gd name="T74" fmla="*/ 7 w 165"/>
                <a:gd name="T75" fmla="*/ 104 h 104"/>
                <a:gd name="T76" fmla="*/ 32 w 165"/>
                <a:gd name="T77" fmla="*/ 104 h 104"/>
                <a:gd name="T78" fmla="*/ 49 w 165"/>
                <a:gd name="T79" fmla="*/ 104 h 104"/>
                <a:gd name="T80" fmla="*/ 49 w 165"/>
                <a:gd name="T81" fmla="*/ 58 h 104"/>
                <a:gd name="T82" fmla="*/ 32 w 165"/>
                <a:gd name="T83" fmla="*/ 74 h 104"/>
                <a:gd name="T84" fmla="*/ 32 w 165"/>
                <a:gd name="T85" fmla="*/ 104 h 104"/>
                <a:gd name="T86" fmla="*/ 57 w 165"/>
                <a:gd name="T87" fmla="*/ 50 h 104"/>
                <a:gd name="T88" fmla="*/ 57 w 165"/>
                <a:gd name="T89" fmla="*/ 104 h 104"/>
                <a:gd name="T90" fmla="*/ 74 w 165"/>
                <a:gd name="T91" fmla="*/ 104 h 104"/>
                <a:gd name="T92" fmla="*/ 74 w 165"/>
                <a:gd name="T93" fmla="*/ 34 h 104"/>
                <a:gd name="T94" fmla="*/ 74 w 165"/>
                <a:gd name="T95" fmla="*/ 34 h 104"/>
                <a:gd name="T96" fmla="*/ 57 w 165"/>
                <a:gd name="T97" fmla="*/ 50 h 104"/>
                <a:gd name="T98" fmla="*/ 82 w 165"/>
                <a:gd name="T99" fmla="*/ 43 h 104"/>
                <a:gd name="T100" fmla="*/ 82 w 165"/>
                <a:gd name="T101" fmla="*/ 104 h 104"/>
                <a:gd name="T102" fmla="*/ 87 w 165"/>
                <a:gd name="T103" fmla="*/ 104 h 104"/>
                <a:gd name="T104" fmla="*/ 99 w 165"/>
                <a:gd name="T105" fmla="*/ 104 h 104"/>
                <a:gd name="T106" fmla="*/ 99 w 165"/>
                <a:gd name="T107" fmla="*/ 61 h 104"/>
                <a:gd name="T108" fmla="*/ 87 w 165"/>
                <a:gd name="T109" fmla="*/ 48 h 104"/>
                <a:gd name="T110" fmla="*/ 82 w 165"/>
                <a:gd name="T111" fmla="*/ 4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5" h="104">
                  <a:moveTo>
                    <a:pt x="107" y="104"/>
                  </a:moveTo>
                  <a:cubicBezTo>
                    <a:pt x="124" y="104"/>
                    <a:pt x="124" y="104"/>
                    <a:pt x="124" y="104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07" y="61"/>
                    <a:pt x="107" y="61"/>
                    <a:pt x="107" y="61"/>
                  </a:cubicBezTo>
                  <a:cubicBezTo>
                    <a:pt x="107" y="104"/>
                    <a:pt x="107" y="104"/>
                    <a:pt x="107" y="104"/>
                  </a:cubicBezTo>
                  <a:close/>
                  <a:moveTo>
                    <a:pt x="132" y="104"/>
                  </a:moveTo>
                  <a:cubicBezTo>
                    <a:pt x="149" y="104"/>
                    <a:pt x="149" y="104"/>
                    <a:pt x="149" y="10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104"/>
                    <a:pt x="132" y="104"/>
                    <a:pt x="132" y="104"/>
                  </a:cubicBezTo>
                  <a:close/>
                  <a:moveTo>
                    <a:pt x="161" y="0"/>
                  </a:moveTo>
                  <a:cubicBezTo>
                    <a:pt x="164" y="0"/>
                    <a:pt x="165" y="2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63" y="8"/>
                    <a:pt x="162" y="12"/>
                    <a:pt x="161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19"/>
                    <a:pt x="158" y="19"/>
                    <a:pt x="156" y="17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4" y="16"/>
                    <a:pt x="154" y="15"/>
                    <a:pt x="153" y="14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103" y="55"/>
                    <a:pt x="103" y="55"/>
                    <a:pt x="103" y="55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49" y="10"/>
                    <a:pt x="148" y="9"/>
                    <a:pt x="148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5" y="6"/>
                    <a:pt x="146" y="4"/>
                    <a:pt x="149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2"/>
                    <a:pt x="157" y="1"/>
                    <a:pt x="160" y="1"/>
                  </a:cubicBezTo>
                  <a:cubicBezTo>
                    <a:pt x="161" y="0"/>
                    <a:pt x="161" y="0"/>
                    <a:pt x="161" y="0"/>
                  </a:cubicBezTo>
                  <a:close/>
                  <a:moveTo>
                    <a:pt x="7" y="104"/>
                  </a:moveTo>
                  <a:cubicBezTo>
                    <a:pt x="24" y="104"/>
                    <a:pt x="24" y="104"/>
                    <a:pt x="24" y="104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104"/>
                    <a:pt x="7" y="104"/>
                    <a:pt x="7" y="104"/>
                  </a:cubicBezTo>
                  <a:close/>
                  <a:moveTo>
                    <a:pt x="32" y="104"/>
                  </a:moveTo>
                  <a:cubicBezTo>
                    <a:pt x="49" y="104"/>
                    <a:pt x="49" y="104"/>
                    <a:pt x="49" y="104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2" y="104"/>
                    <a:pt x="32" y="104"/>
                    <a:pt x="32" y="104"/>
                  </a:cubicBezTo>
                  <a:close/>
                  <a:moveTo>
                    <a:pt x="57" y="50"/>
                  </a:moveTo>
                  <a:cubicBezTo>
                    <a:pt x="57" y="104"/>
                    <a:pt x="57" y="104"/>
                    <a:pt x="57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57" y="50"/>
                    <a:pt x="57" y="50"/>
                    <a:pt x="57" y="50"/>
                  </a:cubicBezTo>
                  <a:close/>
                  <a:moveTo>
                    <a:pt x="82" y="43"/>
                  </a:moveTo>
                  <a:cubicBezTo>
                    <a:pt x="82" y="104"/>
                    <a:pt x="82" y="104"/>
                    <a:pt x="82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2" y="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40051" y="2386379"/>
            <a:ext cx="967976" cy="967976"/>
            <a:chOff x="7919273" y="3181838"/>
            <a:chExt cx="1290635" cy="1290635"/>
          </a:xfrm>
        </p:grpSpPr>
        <p:sp>
          <p:nvSpPr>
            <p:cNvPr id="1034" name="Oval 89"/>
            <p:cNvSpPr>
              <a:spLocks noChangeArrowheads="1"/>
            </p:cNvSpPr>
            <p:nvPr/>
          </p:nvSpPr>
          <p:spPr bwMode="auto">
            <a:xfrm>
              <a:off x="7919273" y="3181838"/>
              <a:ext cx="1290635" cy="1290635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4" name="Freeform 45"/>
            <p:cNvSpPr>
              <a:spLocks noEditPoints="1"/>
            </p:cNvSpPr>
            <p:nvPr/>
          </p:nvSpPr>
          <p:spPr bwMode="auto">
            <a:xfrm>
              <a:off x="8295761" y="3462502"/>
              <a:ext cx="621462" cy="690549"/>
            </a:xfrm>
            <a:custGeom>
              <a:avLst/>
              <a:gdLst>
                <a:gd name="T0" fmla="*/ 40 w 46"/>
                <a:gd name="T1" fmla="*/ 28 h 51"/>
                <a:gd name="T2" fmla="*/ 35 w 46"/>
                <a:gd name="T3" fmla="*/ 41 h 51"/>
                <a:gd name="T4" fmla="*/ 34 w 46"/>
                <a:gd name="T5" fmla="*/ 34 h 51"/>
                <a:gd name="T6" fmla="*/ 29 w 46"/>
                <a:gd name="T7" fmla="*/ 30 h 51"/>
                <a:gd name="T8" fmla="*/ 29 w 46"/>
                <a:gd name="T9" fmla="*/ 30 h 51"/>
                <a:gd name="T10" fmla="*/ 27 w 46"/>
                <a:gd name="T11" fmla="*/ 30 h 51"/>
                <a:gd name="T12" fmla="*/ 25 w 46"/>
                <a:gd name="T13" fmla="*/ 35 h 51"/>
                <a:gd name="T14" fmla="*/ 24 w 46"/>
                <a:gd name="T15" fmla="*/ 38 h 51"/>
                <a:gd name="T16" fmla="*/ 24 w 46"/>
                <a:gd name="T17" fmla="*/ 32 h 51"/>
                <a:gd name="T18" fmla="*/ 24 w 46"/>
                <a:gd name="T19" fmla="*/ 31 h 51"/>
                <a:gd name="T20" fmla="*/ 23 w 46"/>
                <a:gd name="T21" fmla="*/ 30 h 51"/>
                <a:gd name="T22" fmla="*/ 22 w 46"/>
                <a:gd name="T23" fmla="*/ 31 h 51"/>
                <a:gd name="T24" fmla="*/ 22 w 46"/>
                <a:gd name="T25" fmla="*/ 32 h 51"/>
                <a:gd name="T26" fmla="*/ 21 w 46"/>
                <a:gd name="T27" fmla="*/ 38 h 51"/>
                <a:gd name="T28" fmla="*/ 20 w 46"/>
                <a:gd name="T29" fmla="*/ 35 h 51"/>
                <a:gd name="T30" fmla="*/ 19 w 46"/>
                <a:gd name="T31" fmla="*/ 30 h 51"/>
                <a:gd name="T32" fmla="*/ 15 w 46"/>
                <a:gd name="T33" fmla="*/ 30 h 51"/>
                <a:gd name="T34" fmla="*/ 15 w 46"/>
                <a:gd name="T35" fmla="*/ 30 h 51"/>
                <a:gd name="T36" fmla="*/ 11 w 46"/>
                <a:gd name="T37" fmla="*/ 34 h 51"/>
                <a:gd name="T38" fmla="*/ 10 w 46"/>
                <a:gd name="T39" fmla="*/ 41 h 51"/>
                <a:gd name="T40" fmla="*/ 5 w 46"/>
                <a:gd name="T41" fmla="*/ 28 h 51"/>
                <a:gd name="T42" fmla="*/ 23 w 46"/>
                <a:gd name="T43" fmla="*/ 11 h 51"/>
                <a:gd name="T44" fmla="*/ 23 w 46"/>
                <a:gd name="T45" fmla="*/ 14 h 51"/>
                <a:gd name="T46" fmla="*/ 25 w 46"/>
                <a:gd name="T47" fmla="*/ 15 h 51"/>
                <a:gd name="T48" fmla="*/ 28 w 46"/>
                <a:gd name="T49" fmla="*/ 13 h 51"/>
                <a:gd name="T50" fmla="*/ 32 w 46"/>
                <a:gd name="T51" fmla="*/ 11 h 51"/>
                <a:gd name="T52" fmla="*/ 34 w 46"/>
                <a:gd name="T53" fmla="*/ 9 h 51"/>
                <a:gd name="T54" fmla="*/ 34 w 46"/>
                <a:gd name="T55" fmla="*/ 7 h 51"/>
                <a:gd name="T56" fmla="*/ 32 w 46"/>
                <a:gd name="T57" fmla="*/ 5 h 51"/>
                <a:gd name="T58" fmla="*/ 28 w 46"/>
                <a:gd name="T59" fmla="*/ 3 h 51"/>
                <a:gd name="T60" fmla="*/ 25 w 46"/>
                <a:gd name="T61" fmla="*/ 1 h 51"/>
                <a:gd name="T62" fmla="*/ 23 w 46"/>
                <a:gd name="T63" fmla="*/ 2 h 51"/>
                <a:gd name="T64" fmla="*/ 23 w 46"/>
                <a:gd name="T65" fmla="*/ 5 h 51"/>
                <a:gd name="T66" fmla="*/ 0 w 46"/>
                <a:gd name="T67" fmla="*/ 28 h 51"/>
                <a:gd name="T68" fmla="*/ 23 w 46"/>
                <a:gd name="T69" fmla="*/ 51 h 51"/>
                <a:gd name="T70" fmla="*/ 46 w 46"/>
                <a:gd name="T71" fmla="*/ 28 h 51"/>
                <a:gd name="T72" fmla="*/ 40 w 46"/>
                <a:gd name="T73" fmla="*/ 28 h 51"/>
                <a:gd name="T74" fmla="*/ 23 w 46"/>
                <a:gd name="T75" fmla="*/ 19 h 51"/>
                <a:gd name="T76" fmla="*/ 28 w 46"/>
                <a:gd name="T77" fmla="*/ 24 h 51"/>
                <a:gd name="T78" fmla="*/ 23 w 46"/>
                <a:gd name="T79" fmla="*/ 29 h 51"/>
                <a:gd name="T80" fmla="*/ 17 w 46"/>
                <a:gd name="T81" fmla="*/ 24 h 51"/>
                <a:gd name="T82" fmla="*/ 23 w 46"/>
                <a:gd name="T83" fmla="*/ 19 h 51"/>
                <a:gd name="T84" fmla="*/ 30 w 46"/>
                <a:gd name="T85" fmla="*/ 37 h 51"/>
                <a:gd name="T86" fmla="*/ 30 w 46"/>
                <a:gd name="T87" fmla="*/ 37 h 51"/>
                <a:gd name="T88" fmla="*/ 30 w 46"/>
                <a:gd name="T89" fmla="*/ 37 h 51"/>
                <a:gd name="T90" fmla="*/ 30 w 46"/>
                <a:gd name="T91" fmla="*/ 44 h 51"/>
                <a:gd name="T92" fmla="*/ 30 w 46"/>
                <a:gd name="T93" fmla="*/ 44 h 51"/>
                <a:gd name="T94" fmla="*/ 29 w 46"/>
                <a:gd name="T95" fmla="*/ 37 h 51"/>
                <a:gd name="T96" fmla="*/ 30 w 46"/>
                <a:gd name="T97" fmla="*/ 37 h 51"/>
                <a:gd name="T98" fmla="*/ 15 w 46"/>
                <a:gd name="T99" fmla="*/ 37 h 51"/>
                <a:gd name="T100" fmla="*/ 15 w 46"/>
                <a:gd name="T101" fmla="*/ 37 h 51"/>
                <a:gd name="T102" fmla="*/ 15 w 46"/>
                <a:gd name="T103" fmla="*/ 44 h 51"/>
                <a:gd name="T104" fmla="*/ 14 w 46"/>
                <a:gd name="T105" fmla="*/ 44 h 51"/>
                <a:gd name="T106" fmla="*/ 14 w 46"/>
                <a:gd name="T107" fmla="*/ 37 h 51"/>
                <a:gd name="T108" fmla="*/ 15 w 46"/>
                <a:gd name="T109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" h="51">
                  <a:moveTo>
                    <a:pt x="40" y="28"/>
                  </a:moveTo>
                  <a:cubicBezTo>
                    <a:pt x="40" y="33"/>
                    <a:pt x="38" y="38"/>
                    <a:pt x="35" y="41"/>
                  </a:cubicBezTo>
                  <a:cubicBezTo>
                    <a:pt x="34" y="38"/>
                    <a:pt x="34" y="35"/>
                    <a:pt x="34" y="34"/>
                  </a:cubicBezTo>
                  <a:cubicBezTo>
                    <a:pt x="33" y="31"/>
                    <a:pt x="30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1" y="31"/>
                    <a:pt x="11" y="34"/>
                  </a:cubicBezTo>
                  <a:cubicBezTo>
                    <a:pt x="10" y="35"/>
                    <a:pt x="10" y="37"/>
                    <a:pt x="10" y="41"/>
                  </a:cubicBezTo>
                  <a:cubicBezTo>
                    <a:pt x="7" y="37"/>
                    <a:pt x="5" y="33"/>
                    <a:pt x="5" y="28"/>
                  </a:cubicBezTo>
                  <a:cubicBezTo>
                    <a:pt x="5" y="19"/>
                    <a:pt x="13" y="11"/>
                    <a:pt x="23" y="11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5"/>
                    <a:pt x="24" y="15"/>
                    <a:pt x="25" y="15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30" y="11"/>
                    <a:pt x="32" y="11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8"/>
                    <a:pt x="36" y="7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4"/>
                    <a:pt x="29" y="3"/>
                    <a:pt x="28" y="3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0" y="5"/>
                    <a:pt x="0" y="16"/>
                    <a:pt x="0" y="28"/>
                  </a:cubicBezTo>
                  <a:cubicBezTo>
                    <a:pt x="0" y="41"/>
                    <a:pt x="10" y="51"/>
                    <a:pt x="23" y="51"/>
                  </a:cubicBezTo>
                  <a:cubicBezTo>
                    <a:pt x="35" y="51"/>
                    <a:pt x="46" y="41"/>
                    <a:pt x="46" y="28"/>
                  </a:cubicBezTo>
                  <a:cubicBezTo>
                    <a:pt x="40" y="28"/>
                    <a:pt x="40" y="28"/>
                    <a:pt x="40" y="28"/>
                  </a:cubicBezTo>
                  <a:close/>
                  <a:moveTo>
                    <a:pt x="23" y="19"/>
                  </a:moveTo>
                  <a:cubicBezTo>
                    <a:pt x="26" y="19"/>
                    <a:pt x="28" y="21"/>
                    <a:pt x="28" y="24"/>
                  </a:cubicBezTo>
                  <a:cubicBezTo>
                    <a:pt x="28" y="27"/>
                    <a:pt x="26" y="29"/>
                    <a:pt x="23" y="29"/>
                  </a:cubicBezTo>
                  <a:cubicBezTo>
                    <a:pt x="20" y="29"/>
                    <a:pt x="17" y="27"/>
                    <a:pt x="17" y="24"/>
                  </a:cubicBezTo>
                  <a:cubicBezTo>
                    <a:pt x="17" y="21"/>
                    <a:pt x="20" y="19"/>
                    <a:pt x="23" y="19"/>
                  </a:cubicBezTo>
                  <a:close/>
                  <a:moveTo>
                    <a:pt x="30" y="37"/>
                  </a:move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lose/>
                  <a:moveTo>
                    <a:pt x="15" y="37"/>
                  </a:moveTo>
                  <a:cubicBezTo>
                    <a:pt x="15" y="37"/>
                    <a:pt x="15" y="37"/>
                    <a:pt x="15" y="37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6611" y="2386379"/>
            <a:ext cx="977109" cy="967974"/>
            <a:chOff x="3048020" y="3181839"/>
            <a:chExt cx="1302812" cy="1290632"/>
          </a:xfrm>
        </p:grpSpPr>
        <p:sp>
          <p:nvSpPr>
            <p:cNvPr id="1039" name="Oval 94"/>
            <p:cNvSpPr>
              <a:spLocks noChangeArrowheads="1"/>
            </p:cNvSpPr>
            <p:nvPr/>
          </p:nvSpPr>
          <p:spPr bwMode="auto">
            <a:xfrm>
              <a:off x="3048020" y="3181839"/>
              <a:ext cx="1302812" cy="1290632"/>
            </a:xfrm>
            <a:prstGeom prst="ellipse">
              <a:avLst/>
            </a:prstGeom>
            <a:solidFill>
              <a:srgbClr val="CB1B3D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5" name="Freeform 39"/>
            <p:cNvSpPr>
              <a:spLocks noEditPoints="1"/>
            </p:cNvSpPr>
            <p:nvPr/>
          </p:nvSpPr>
          <p:spPr bwMode="auto">
            <a:xfrm>
              <a:off x="3368516" y="3483160"/>
              <a:ext cx="686595" cy="686595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38677" y="1437624"/>
            <a:ext cx="1019715" cy="398602"/>
            <a:chOff x="4584108" y="1916832"/>
            <a:chExt cx="1359620" cy="531469"/>
          </a:xfrm>
          <a:solidFill>
            <a:srgbClr val="CB1B3D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4584108" y="1974193"/>
              <a:ext cx="1359620" cy="474108"/>
              <a:chOff x="4714476" y="2253528"/>
              <a:chExt cx="1359620" cy="474108"/>
            </a:xfrm>
            <a:grpFill/>
          </p:grpSpPr>
          <p:sp>
            <p:nvSpPr>
              <p:cNvPr id="75" name="等腰三角形 74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714476" y="2253528"/>
                <a:ext cx="1359620" cy="330945"/>
              </a:xfrm>
              <a:prstGeom prst="rect">
                <a:avLst/>
              </a:prstGeom>
              <a:grpFill/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013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126" name="TextBox 125"/>
            <p:cNvSpPr txBox="1"/>
            <p:nvPr/>
          </p:nvSpPr>
          <p:spPr>
            <a:xfrm>
              <a:off x="4661201" y="1916832"/>
              <a:ext cx="1257939" cy="461665"/>
            </a:xfrm>
            <a:prstGeom prst="rect">
              <a:avLst/>
            </a:prstGeom>
            <a:grp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080354" y="1437624"/>
            <a:ext cx="1019715" cy="398602"/>
            <a:chOff x="8106345" y="1916832"/>
            <a:chExt cx="1359620" cy="531469"/>
          </a:xfrm>
          <a:solidFill>
            <a:srgbClr val="FF6600"/>
          </a:solidFill>
        </p:grpSpPr>
        <p:grpSp>
          <p:nvGrpSpPr>
            <p:cNvPr id="77" name="组合 76"/>
            <p:cNvGrpSpPr/>
            <p:nvPr/>
          </p:nvGrpSpPr>
          <p:grpSpPr>
            <a:xfrm>
              <a:off x="8106345" y="1974193"/>
              <a:ext cx="1359620" cy="474108"/>
              <a:chOff x="4714476" y="2253528"/>
              <a:chExt cx="1359620" cy="474108"/>
            </a:xfrm>
            <a:grpFill/>
          </p:grpSpPr>
          <p:sp>
            <p:nvSpPr>
              <p:cNvPr id="78" name="等腰三角形 77"/>
              <p:cNvSpPr/>
              <p:nvPr/>
            </p:nvSpPr>
            <p:spPr>
              <a:xfrm rot="10800000">
                <a:off x="5813900" y="25706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4714476" y="2253528"/>
                <a:ext cx="1359620" cy="330945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013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8183438" y="1916832"/>
              <a:ext cx="1257939" cy="461665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76644" y="3495215"/>
            <a:ext cx="1019715" cy="414729"/>
            <a:chOff x="2901398" y="4660291"/>
            <a:chExt cx="1359620" cy="552973"/>
          </a:xfrm>
        </p:grpSpPr>
        <p:grpSp>
          <p:nvGrpSpPr>
            <p:cNvPr id="81" name="组合 80"/>
            <p:cNvGrpSpPr/>
            <p:nvPr/>
          </p:nvGrpSpPr>
          <p:grpSpPr>
            <a:xfrm rot="10800000" flipH="1">
              <a:off x="2901398" y="4660291"/>
              <a:ext cx="1359620" cy="510003"/>
              <a:chOff x="4714476" y="2253529"/>
              <a:chExt cx="1359620" cy="510003"/>
            </a:xfrm>
            <a:solidFill>
              <a:srgbClr val="008986"/>
            </a:solidFill>
          </p:grpSpPr>
          <p:sp>
            <p:nvSpPr>
              <p:cNvPr id="82" name="等腰三角形 81"/>
              <p:cNvSpPr/>
              <p:nvPr/>
            </p:nvSpPr>
            <p:spPr>
              <a:xfrm rot="10800000">
                <a:off x="5799124" y="2606521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4714476" y="2253529"/>
                <a:ext cx="1359620" cy="330946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013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2952238" y="4751598"/>
              <a:ext cx="1257939" cy="461666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4440800" y="3995785"/>
            <a:ext cx="1443840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677097" y="3512235"/>
            <a:ext cx="1029029" cy="381200"/>
            <a:chOff x="6235335" y="4682979"/>
            <a:chExt cx="1372039" cy="508267"/>
          </a:xfrm>
          <a:solidFill>
            <a:srgbClr val="0070C0"/>
          </a:solidFill>
        </p:grpSpPr>
        <p:grpSp>
          <p:nvGrpSpPr>
            <p:cNvPr id="86" name="组合 85"/>
            <p:cNvGrpSpPr/>
            <p:nvPr/>
          </p:nvGrpSpPr>
          <p:grpSpPr>
            <a:xfrm rot="10800000" flipH="1">
              <a:off x="6235335" y="4682979"/>
              <a:ext cx="1359620" cy="486807"/>
              <a:chOff x="4714476" y="2253529"/>
              <a:chExt cx="1359620" cy="486807"/>
            </a:xfrm>
            <a:grpFill/>
          </p:grpSpPr>
          <p:sp>
            <p:nvSpPr>
              <p:cNvPr id="87" name="等腰三角形 86"/>
              <p:cNvSpPr/>
              <p:nvPr/>
            </p:nvSpPr>
            <p:spPr>
              <a:xfrm rot="10800000">
                <a:off x="5813900" y="2583325"/>
                <a:ext cx="224131" cy="157011"/>
              </a:xfrm>
              <a:prstGeom prst="triangle">
                <a:avLst/>
              </a:prstGeom>
              <a:solidFill>
                <a:srgbClr val="CB1B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714476" y="2253529"/>
                <a:ext cx="1359620" cy="330946"/>
              </a:xfrm>
              <a:prstGeom prst="rect">
                <a:avLst/>
              </a:prstGeom>
              <a:solidFill>
                <a:srgbClr val="CB1B3D"/>
              </a:solidFill>
            </p:spPr>
            <p:txBody>
              <a:bodyPr wrap="square" rtlCol="0" anchor="ctr">
                <a:spAutoFit/>
              </a:bodyPr>
              <a:lstStyle/>
              <a:p>
                <a:pPr algn="just"/>
                <a:endParaRPr lang="zh-CN" altLang="en-US" sz="1013" dirty="0">
                  <a:solidFill>
                    <a:srgbClr val="001B36"/>
                  </a:solidFill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6349435" y="4729580"/>
              <a:ext cx="1257939" cy="461666"/>
            </a:xfrm>
            <a:prstGeom prst="rect">
              <a:avLst/>
            </a:prstGeom>
            <a:noFill/>
          </p:spPr>
          <p:txBody>
            <a:bodyPr wrap="square" lIns="68573" tIns="0" rIns="68573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69" name="矩形 68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0" name="矩形 69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1" name="矩形 70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51733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1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25" grpId="0"/>
      <p:bldP spid="128" grpId="0"/>
      <p:bldP spid="8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AutoShape 19"/>
          <p:cNvSpPr>
            <a:spLocks noChangeAspect="1" noChangeArrowheads="1" noTextEdit="1"/>
          </p:cNvSpPr>
          <p:nvPr/>
        </p:nvSpPr>
        <p:spPr bwMode="auto">
          <a:xfrm rot="17150482">
            <a:off x="3149204" y="547092"/>
            <a:ext cx="3189685" cy="475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sz="1013">
              <a:solidFill>
                <a:srgbClr val="000000"/>
              </a:solidFill>
              <a:latin typeface="Calibri" pitchFamily="34" charset="0"/>
              <a:sym typeface="宋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32276" y="2243194"/>
            <a:ext cx="1622042" cy="1461626"/>
            <a:chOff x="2975573" y="2990925"/>
            <a:chExt cx="2162723" cy="1948834"/>
          </a:xfrm>
        </p:grpSpPr>
        <p:sp>
          <p:nvSpPr>
            <p:cNvPr id="75" name="Oval 21"/>
            <p:cNvSpPr>
              <a:spLocks noChangeArrowheads="1"/>
            </p:cNvSpPr>
            <p:nvPr/>
          </p:nvSpPr>
          <p:spPr bwMode="auto">
            <a:xfrm rot="17150482">
              <a:off x="2976315" y="3437573"/>
              <a:ext cx="1501444" cy="1502927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6" name="Freeform 22"/>
            <p:cNvSpPr>
              <a:spLocks noChangeArrowheads="1"/>
            </p:cNvSpPr>
            <p:nvPr/>
          </p:nvSpPr>
          <p:spPr bwMode="auto">
            <a:xfrm rot="17150482">
              <a:off x="4052090" y="3000787"/>
              <a:ext cx="1096068" cy="1076344"/>
            </a:xfrm>
            <a:custGeom>
              <a:avLst/>
              <a:gdLst>
                <a:gd name="T0" fmla="*/ 175 w 453"/>
                <a:gd name="T1" fmla="*/ 0 h 445"/>
                <a:gd name="T2" fmla="*/ 453 w 453"/>
                <a:gd name="T3" fmla="*/ 200 h 445"/>
                <a:gd name="T4" fmla="*/ 266 w 453"/>
                <a:gd name="T5" fmla="*/ 445 h 445"/>
                <a:gd name="T6" fmla="*/ 0 w 453"/>
                <a:gd name="T7" fmla="*/ 230 h 445"/>
                <a:gd name="T8" fmla="*/ 175 w 453"/>
                <a:gd name="T9" fmla="*/ 0 h 4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3"/>
                <a:gd name="T16" fmla="*/ 0 h 445"/>
                <a:gd name="T17" fmla="*/ 453 w 453"/>
                <a:gd name="T18" fmla="*/ 445 h 4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3" h="445">
                  <a:moveTo>
                    <a:pt x="175" y="0"/>
                  </a:moveTo>
                  <a:cubicBezTo>
                    <a:pt x="148" y="159"/>
                    <a:pt x="291" y="280"/>
                    <a:pt x="453" y="200"/>
                  </a:cubicBezTo>
                  <a:cubicBezTo>
                    <a:pt x="266" y="445"/>
                    <a:pt x="266" y="445"/>
                    <a:pt x="266" y="445"/>
                  </a:cubicBezTo>
                  <a:cubicBezTo>
                    <a:pt x="300" y="268"/>
                    <a:pt x="146" y="162"/>
                    <a:pt x="0" y="230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2" name="Oval 28"/>
            <p:cNvSpPr>
              <a:spLocks noChangeArrowheads="1"/>
            </p:cNvSpPr>
            <p:nvPr/>
          </p:nvSpPr>
          <p:spPr bwMode="auto">
            <a:xfrm rot="17150482">
              <a:off x="3082597" y="3545384"/>
              <a:ext cx="1286750" cy="12896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513479" y="1500787"/>
            <a:ext cx="1410725" cy="1945709"/>
            <a:chOff x="4683845" y="2001050"/>
            <a:chExt cx="1880966" cy="2594278"/>
          </a:xfrm>
        </p:grpSpPr>
        <p:sp>
          <p:nvSpPr>
            <p:cNvPr id="77" name="Freeform 23"/>
            <p:cNvSpPr>
              <a:spLocks noChangeArrowheads="1"/>
            </p:cNvSpPr>
            <p:nvPr/>
          </p:nvSpPr>
          <p:spPr bwMode="auto">
            <a:xfrm rot="17150482">
              <a:off x="5353600" y="3384116"/>
              <a:ext cx="1224602" cy="1197821"/>
            </a:xfrm>
            <a:custGeom>
              <a:avLst/>
              <a:gdLst>
                <a:gd name="T0" fmla="*/ 506 w 506"/>
                <a:gd name="T1" fmla="*/ 258 h 495"/>
                <a:gd name="T2" fmla="*/ 204 w 506"/>
                <a:gd name="T3" fmla="*/ 495 h 495"/>
                <a:gd name="T4" fmla="*/ 0 w 506"/>
                <a:gd name="T5" fmla="*/ 222 h 495"/>
                <a:gd name="T6" fmla="*/ 313 w 506"/>
                <a:gd name="T7" fmla="*/ 0 h 495"/>
                <a:gd name="T8" fmla="*/ 506 w 506"/>
                <a:gd name="T9" fmla="*/ 258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6"/>
                <a:gd name="T16" fmla="*/ 0 h 495"/>
                <a:gd name="T17" fmla="*/ 506 w 506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6" h="495">
                  <a:moveTo>
                    <a:pt x="506" y="258"/>
                  </a:moveTo>
                  <a:cubicBezTo>
                    <a:pt x="341" y="178"/>
                    <a:pt x="168" y="297"/>
                    <a:pt x="204" y="495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79" y="313"/>
                    <a:pt x="342" y="180"/>
                    <a:pt x="313" y="0"/>
                  </a:cubicBezTo>
                  <a:lnTo>
                    <a:pt x="506" y="258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78" name="Oval 24"/>
            <p:cNvSpPr>
              <a:spLocks noChangeArrowheads="1"/>
            </p:cNvSpPr>
            <p:nvPr/>
          </p:nvSpPr>
          <p:spPr bwMode="auto">
            <a:xfrm rot="17150482">
              <a:off x="4683178" y="2001717"/>
              <a:ext cx="1685063" cy="1683730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5" name="Oval 29"/>
            <p:cNvSpPr>
              <a:spLocks noChangeArrowheads="1"/>
            </p:cNvSpPr>
            <p:nvPr/>
          </p:nvSpPr>
          <p:spPr bwMode="auto">
            <a:xfrm rot="17150482">
              <a:off x="4801878" y="2121396"/>
              <a:ext cx="1444945" cy="144360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21964" y="2773534"/>
            <a:ext cx="1978853" cy="1805441"/>
            <a:chOff x="5495158" y="3698044"/>
            <a:chExt cx="2638470" cy="2407255"/>
          </a:xfrm>
        </p:grpSpPr>
        <p:sp>
          <p:nvSpPr>
            <p:cNvPr id="79" name="Freeform 25"/>
            <p:cNvSpPr>
              <a:spLocks noChangeArrowheads="1"/>
            </p:cNvSpPr>
            <p:nvPr/>
          </p:nvSpPr>
          <p:spPr bwMode="auto">
            <a:xfrm rot="17150482">
              <a:off x="6806592" y="3705782"/>
              <a:ext cx="1334773" cy="1319298"/>
            </a:xfrm>
            <a:custGeom>
              <a:avLst/>
              <a:gdLst>
                <a:gd name="T0" fmla="*/ 211 w 552"/>
                <a:gd name="T1" fmla="*/ 0 h 545"/>
                <a:gd name="T2" fmla="*/ 552 w 552"/>
                <a:gd name="T3" fmla="*/ 227 h 545"/>
                <a:gd name="T4" fmla="*/ 320 w 552"/>
                <a:gd name="T5" fmla="*/ 545 h 545"/>
                <a:gd name="T6" fmla="*/ 0 w 552"/>
                <a:gd name="T7" fmla="*/ 289 h 545"/>
                <a:gd name="T8" fmla="*/ 211 w 552"/>
                <a:gd name="T9" fmla="*/ 0 h 5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545"/>
                <a:gd name="T17" fmla="*/ 552 w 552"/>
                <a:gd name="T18" fmla="*/ 545 h 54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545">
                  <a:moveTo>
                    <a:pt x="211" y="0"/>
                  </a:moveTo>
                  <a:cubicBezTo>
                    <a:pt x="185" y="186"/>
                    <a:pt x="357" y="331"/>
                    <a:pt x="552" y="227"/>
                  </a:cubicBezTo>
                  <a:cubicBezTo>
                    <a:pt x="320" y="545"/>
                    <a:pt x="320" y="545"/>
                    <a:pt x="320" y="545"/>
                  </a:cubicBezTo>
                  <a:cubicBezTo>
                    <a:pt x="359" y="327"/>
                    <a:pt x="169" y="207"/>
                    <a:pt x="0" y="289"/>
                  </a:cubicBezTo>
                  <a:lnTo>
                    <a:pt x="211" y="0"/>
                  </a:ln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 rot="17150482">
              <a:off x="5495908" y="4255641"/>
              <a:ext cx="1848908" cy="1850408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98" name="Oval 30"/>
            <p:cNvSpPr>
              <a:spLocks noChangeArrowheads="1"/>
            </p:cNvSpPr>
            <p:nvPr/>
          </p:nvSpPr>
          <p:spPr bwMode="auto">
            <a:xfrm rot="17150482">
              <a:off x="5627267" y="4388419"/>
              <a:ext cx="1586191" cy="158485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45678" y="1785120"/>
            <a:ext cx="1629348" cy="1629271"/>
            <a:chOff x="7526776" y="2380159"/>
            <a:chExt cx="2172464" cy="2172361"/>
          </a:xfrm>
        </p:grpSpPr>
        <p:sp>
          <p:nvSpPr>
            <p:cNvPr id="81" name="Oval 27"/>
            <p:cNvSpPr>
              <a:spLocks noChangeArrowheads="1"/>
            </p:cNvSpPr>
            <p:nvPr/>
          </p:nvSpPr>
          <p:spPr bwMode="auto">
            <a:xfrm rot="17150482">
              <a:off x="7526827" y="2380108"/>
              <a:ext cx="2172361" cy="2172464"/>
            </a:xfrm>
            <a:prstGeom prst="ellipse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03" name="Oval 31"/>
            <p:cNvSpPr>
              <a:spLocks noChangeArrowheads="1"/>
            </p:cNvSpPr>
            <p:nvPr/>
          </p:nvSpPr>
          <p:spPr bwMode="auto">
            <a:xfrm rot="17150482">
              <a:off x="7681978" y="2535651"/>
              <a:ext cx="1863033" cy="18631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013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46758" y="2790733"/>
            <a:ext cx="877163" cy="699680"/>
            <a:chOff x="3128215" y="3720976"/>
            <a:chExt cx="1169551" cy="932907"/>
          </a:xfrm>
        </p:grpSpPr>
        <p:sp>
          <p:nvSpPr>
            <p:cNvPr id="58" name="TextBox 8"/>
            <p:cNvSpPr>
              <a:spLocks noChangeArrowheads="1"/>
            </p:cNvSpPr>
            <p:nvPr/>
          </p:nvSpPr>
          <p:spPr bwMode="auto">
            <a:xfrm>
              <a:off x="3128215" y="4253774"/>
              <a:ext cx="1169551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2" name="TextBox 38"/>
            <p:cNvSpPr>
              <a:spLocks noChangeArrowheads="1"/>
            </p:cNvSpPr>
            <p:nvPr/>
          </p:nvSpPr>
          <p:spPr bwMode="auto">
            <a:xfrm>
              <a:off x="3359668" y="3720976"/>
              <a:ext cx="750462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spc="-113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01</a:t>
              </a:r>
              <a:endParaRPr lang="zh-CN" altLang="en-US" sz="2700" spc="-113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23287" y="1757483"/>
            <a:ext cx="898124" cy="730728"/>
            <a:chOff x="4963588" y="2343309"/>
            <a:chExt cx="1197499" cy="974303"/>
          </a:xfrm>
        </p:grpSpPr>
        <p:sp>
          <p:nvSpPr>
            <p:cNvPr id="59" name="TextBox 8"/>
            <p:cNvSpPr>
              <a:spLocks noChangeArrowheads="1"/>
            </p:cNvSpPr>
            <p:nvPr/>
          </p:nvSpPr>
          <p:spPr bwMode="auto">
            <a:xfrm>
              <a:off x="4963588" y="2917503"/>
              <a:ext cx="1197499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3" name="TextBox 39"/>
            <p:cNvSpPr>
              <a:spLocks noChangeArrowheads="1"/>
            </p:cNvSpPr>
            <p:nvPr/>
          </p:nvSpPr>
          <p:spPr bwMode="auto">
            <a:xfrm>
              <a:off x="5162468" y="2343309"/>
              <a:ext cx="789106" cy="677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02</a:t>
              </a:r>
              <a:endParaRPr lang="zh-CN" altLang="en-US" sz="27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77277" y="3551670"/>
            <a:ext cx="877163" cy="737719"/>
            <a:chOff x="5835573" y="4735561"/>
            <a:chExt cx="1169551" cy="983625"/>
          </a:xfrm>
        </p:grpSpPr>
        <p:sp>
          <p:nvSpPr>
            <p:cNvPr id="60" name="TextBox 8"/>
            <p:cNvSpPr>
              <a:spLocks noChangeArrowheads="1"/>
            </p:cNvSpPr>
            <p:nvPr/>
          </p:nvSpPr>
          <p:spPr bwMode="auto">
            <a:xfrm>
              <a:off x="5835573" y="5319077"/>
              <a:ext cx="1169551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2" name="TextBox 40"/>
            <p:cNvSpPr>
              <a:spLocks noChangeArrowheads="1"/>
            </p:cNvSpPr>
            <p:nvPr/>
          </p:nvSpPr>
          <p:spPr bwMode="auto">
            <a:xfrm>
              <a:off x="6030914" y="4735561"/>
              <a:ext cx="789106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03</a:t>
              </a:r>
              <a:endParaRPr lang="zh-CN" altLang="en-US" sz="27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12082" y="2246258"/>
            <a:ext cx="954107" cy="807914"/>
            <a:chOff x="8015314" y="2995009"/>
            <a:chExt cx="1272143" cy="1077218"/>
          </a:xfrm>
        </p:grpSpPr>
        <p:sp>
          <p:nvSpPr>
            <p:cNvPr id="61" name="TextBox 8"/>
            <p:cNvSpPr>
              <a:spLocks noChangeArrowheads="1"/>
            </p:cNvSpPr>
            <p:nvPr/>
          </p:nvSpPr>
          <p:spPr bwMode="auto">
            <a:xfrm>
              <a:off x="8015314" y="3641340"/>
              <a:ext cx="127214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添加标题</a:t>
              </a:r>
              <a:endParaRPr 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3" name="TextBox 41"/>
            <p:cNvSpPr>
              <a:spLocks noChangeArrowheads="1"/>
            </p:cNvSpPr>
            <p:nvPr/>
          </p:nvSpPr>
          <p:spPr bwMode="auto">
            <a:xfrm>
              <a:off x="8255446" y="2995009"/>
              <a:ext cx="789106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7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sym typeface="方正黑体简体" pitchFamily="2" charset="-122"/>
                </a:rPr>
                <a:t>04</a:t>
              </a:r>
              <a:endParaRPr lang="zh-CN" altLang="en-US" sz="27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sym typeface="方正黑体简体" pitchFamily="2" charset="-122"/>
              </a:endParaRPr>
            </a:p>
          </p:txBody>
        </p:sp>
      </p:grpSp>
      <p:grpSp>
        <p:nvGrpSpPr>
          <p:cNvPr id="104" name="组合 54"/>
          <p:cNvGrpSpPr>
            <a:grpSpLocks/>
          </p:cNvGrpSpPr>
          <p:nvPr/>
        </p:nvGrpSpPr>
        <p:grpSpPr bwMode="auto">
          <a:xfrm>
            <a:off x="749559" y="3815937"/>
            <a:ext cx="2573042" cy="729732"/>
            <a:chOff x="0" y="-92391"/>
            <a:chExt cx="3430717" cy="973606"/>
          </a:xfrm>
        </p:grpSpPr>
        <p:sp>
          <p:nvSpPr>
            <p:cNvPr id="105" name="TextBox 55"/>
            <p:cNvSpPr>
              <a:spLocks noChangeArrowheads="1"/>
            </p:cNvSpPr>
            <p:nvPr/>
          </p:nvSpPr>
          <p:spPr bwMode="auto">
            <a:xfrm>
              <a:off x="0" y="419251"/>
              <a:ext cx="3354009" cy="4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106" name="组合 56"/>
            <p:cNvGrpSpPr>
              <a:grpSpLocks/>
            </p:cNvGrpSpPr>
            <p:nvPr/>
          </p:nvGrpSpPr>
          <p:grpSpPr bwMode="auto">
            <a:xfrm>
              <a:off x="2782645" y="-92391"/>
              <a:ext cx="648072" cy="554356"/>
              <a:chOff x="-571364" y="-193262"/>
              <a:chExt cx="648072" cy="554356"/>
            </a:xfrm>
          </p:grpSpPr>
          <p:sp>
            <p:nvSpPr>
              <p:cNvPr id="107" name="矩形 57"/>
              <p:cNvSpPr>
                <a:spLocks noChangeArrowheads="1"/>
              </p:cNvSpPr>
              <p:nvPr/>
            </p:nvSpPr>
            <p:spPr bwMode="auto">
              <a:xfrm>
                <a:off x="-537457" y="-174098"/>
                <a:ext cx="454398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500">
                  <a:solidFill>
                    <a:schemeClr val="bg1"/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08" name="TextBox 58"/>
              <p:cNvSpPr>
                <a:spLocks noChangeArrowheads="1"/>
              </p:cNvSpPr>
              <p:nvPr/>
            </p:nvSpPr>
            <p:spPr bwMode="auto">
              <a:xfrm>
                <a:off x="-571364" y="-193262"/>
                <a:ext cx="648072" cy="554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100" dirty="0">
                    <a:solidFill>
                      <a:schemeClr val="bg1"/>
                    </a:solidFill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01</a:t>
                </a:r>
                <a:endParaRPr lang="zh-CN" altLang="en-US" sz="2100" dirty="0">
                  <a:solidFill>
                    <a:schemeClr val="bg1"/>
                  </a:solidFill>
                  <a:latin typeface="Cassannet Bold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953605" y="1023486"/>
            <a:ext cx="2466510" cy="737184"/>
            <a:chOff x="8017316" y="1380270"/>
            <a:chExt cx="3288680" cy="982912"/>
          </a:xfrm>
        </p:grpSpPr>
        <p:sp>
          <p:nvSpPr>
            <p:cNvPr id="110" name="TextBox 60"/>
            <p:cNvSpPr>
              <a:spLocks noChangeArrowheads="1"/>
            </p:cNvSpPr>
            <p:nvPr/>
          </p:nvSpPr>
          <p:spPr bwMode="auto">
            <a:xfrm>
              <a:off x="8017316" y="1901516"/>
              <a:ext cx="3288680" cy="461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grpSp>
          <p:nvGrpSpPr>
            <p:cNvPr id="111" name="组合 61"/>
            <p:cNvGrpSpPr>
              <a:grpSpLocks/>
            </p:cNvGrpSpPr>
            <p:nvPr/>
          </p:nvGrpSpPr>
          <p:grpSpPr bwMode="auto">
            <a:xfrm>
              <a:off x="8164192" y="1380270"/>
              <a:ext cx="647958" cy="553998"/>
              <a:chOff x="701478" y="-492476"/>
              <a:chExt cx="648074" cy="554356"/>
            </a:xfrm>
          </p:grpSpPr>
          <p:sp>
            <p:nvSpPr>
              <p:cNvPr id="112" name="矩形 62"/>
              <p:cNvSpPr>
                <a:spLocks noChangeArrowheads="1"/>
              </p:cNvSpPr>
              <p:nvPr/>
            </p:nvSpPr>
            <p:spPr bwMode="auto">
              <a:xfrm>
                <a:off x="702139" y="-474969"/>
                <a:ext cx="566603" cy="454354"/>
              </a:xfrm>
              <a:prstGeom prst="rect">
                <a:avLst/>
              </a:prstGeom>
              <a:solidFill>
                <a:srgbClr val="CB1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 sz="1500">
                  <a:solidFill>
                    <a:schemeClr val="bg2">
                      <a:lumMod val="10000"/>
                    </a:schemeClr>
                  </a:solidFill>
                  <a:latin typeface="Calibri" pitchFamily="34" charset="0"/>
                  <a:sym typeface="宋体" pitchFamily="2" charset="-122"/>
                </a:endParaRPr>
              </a:p>
            </p:txBody>
          </p:sp>
          <p:sp>
            <p:nvSpPr>
              <p:cNvPr id="113" name="TextBox 63"/>
              <p:cNvSpPr>
                <a:spLocks noChangeArrowheads="1"/>
              </p:cNvSpPr>
              <p:nvPr/>
            </p:nvSpPr>
            <p:spPr bwMode="auto">
              <a:xfrm>
                <a:off x="701478" y="-492476"/>
                <a:ext cx="648074" cy="5543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2100" dirty="0">
                    <a:solidFill>
                      <a:schemeClr val="bg1"/>
                    </a:solidFill>
                    <a:latin typeface="Cassannet Bold" charset="0"/>
                    <a:ea typeface="Calibri" pitchFamily="34" charset="0"/>
                    <a:cs typeface="Calibri" pitchFamily="34" charset="0"/>
                    <a:sym typeface="Calibri" pitchFamily="34" charset="0"/>
                  </a:rPr>
                  <a:t>04</a:t>
                </a:r>
                <a:endParaRPr lang="zh-CN" altLang="en-US" sz="2100" dirty="0">
                  <a:solidFill>
                    <a:schemeClr val="bg1"/>
                  </a:solidFill>
                  <a:latin typeface="Cassannet Bold" charset="0"/>
                  <a:sym typeface="宋体" pitchFamily="2" charset="-122"/>
                </a:endParaRPr>
              </a:p>
            </p:txBody>
          </p:sp>
        </p:grpSp>
      </p:grpSp>
      <p:grpSp>
        <p:nvGrpSpPr>
          <p:cNvPr id="114" name="组合 64"/>
          <p:cNvGrpSpPr>
            <a:grpSpLocks/>
          </p:cNvGrpSpPr>
          <p:nvPr/>
        </p:nvGrpSpPr>
        <p:grpSpPr bwMode="auto">
          <a:xfrm>
            <a:off x="915341" y="1664612"/>
            <a:ext cx="2369285" cy="927473"/>
            <a:chOff x="378327" y="-15739"/>
            <a:chExt cx="3159401" cy="1238241"/>
          </a:xfrm>
        </p:grpSpPr>
        <p:sp>
          <p:nvSpPr>
            <p:cNvPr id="115" name="TextBox 65"/>
            <p:cNvSpPr>
              <a:spLocks noChangeArrowheads="1"/>
            </p:cNvSpPr>
            <p:nvPr/>
          </p:nvSpPr>
          <p:spPr bwMode="auto">
            <a:xfrm>
              <a:off x="378327" y="544512"/>
              <a:ext cx="3159401" cy="677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r"/>
              <a:endPara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6" name="矩形 66"/>
            <p:cNvSpPr>
              <a:spLocks noChangeArrowheads="1"/>
            </p:cNvSpPr>
            <p:nvPr/>
          </p:nvSpPr>
          <p:spPr bwMode="auto">
            <a:xfrm>
              <a:off x="2933996" y="18695"/>
              <a:ext cx="454398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1500">
                <a:solidFill>
                  <a:schemeClr val="bg2">
                    <a:lumMod val="10000"/>
                  </a:schemeClr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117" name="TextBox 67"/>
            <p:cNvSpPr>
              <a:spLocks noChangeArrowheads="1"/>
            </p:cNvSpPr>
            <p:nvPr/>
          </p:nvSpPr>
          <p:spPr bwMode="auto">
            <a:xfrm>
              <a:off x="2889657" y="-15739"/>
              <a:ext cx="648071" cy="554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100" dirty="0">
                  <a:solidFill>
                    <a:schemeClr val="bg1"/>
                  </a:solidFill>
                  <a:latin typeface="Cassannet Bold" charset="0"/>
                  <a:ea typeface="Calibri" pitchFamily="34" charset="0"/>
                  <a:cs typeface="Calibri" pitchFamily="34" charset="0"/>
                  <a:sym typeface="Calibri" pitchFamily="34" charset="0"/>
                </a:rPr>
                <a:t>02</a:t>
              </a:r>
              <a:endParaRPr lang="zh-CN" altLang="en-US" sz="2100" dirty="0">
                <a:solidFill>
                  <a:schemeClr val="bg1"/>
                </a:solidFill>
                <a:latin typeface="Cassannet Bold" charset="0"/>
                <a:sym typeface="宋体" pitchFamily="2" charset="-122"/>
              </a:endParaRPr>
            </a:p>
          </p:txBody>
        </p:sp>
      </p:grpSp>
      <p:grpSp>
        <p:nvGrpSpPr>
          <p:cNvPr id="118" name="组合 68"/>
          <p:cNvGrpSpPr>
            <a:grpSpLocks/>
          </p:cNvGrpSpPr>
          <p:nvPr/>
        </p:nvGrpSpPr>
        <p:grpSpPr bwMode="auto">
          <a:xfrm>
            <a:off x="5952538" y="3691757"/>
            <a:ext cx="2467577" cy="705762"/>
            <a:chOff x="252478" y="-361128"/>
            <a:chExt cx="3289276" cy="941625"/>
          </a:xfrm>
        </p:grpSpPr>
        <p:sp>
          <p:nvSpPr>
            <p:cNvPr id="119" name="TextBox 69"/>
            <p:cNvSpPr>
              <a:spLocks noChangeArrowheads="1"/>
            </p:cNvSpPr>
            <p:nvPr/>
          </p:nvSpPr>
          <p:spPr bwMode="auto">
            <a:xfrm>
              <a:off x="252478" y="118533"/>
              <a:ext cx="3289276" cy="461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r>
                <a:rPr 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2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点击此处添加文字</a:t>
              </a:r>
              <a:endPara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0" name="矩形 70"/>
            <p:cNvSpPr>
              <a:spLocks noChangeArrowheads="1"/>
            </p:cNvSpPr>
            <p:nvPr/>
          </p:nvSpPr>
          <p:spPr bwMode="auto">
            <a:xfrm>
              <a:off x="415667" y="-352260"/>
              <a:ext cx="588040" cy="454354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1" name="TextBox 71"/>
            <p:cNvSpPr>
              <a:spLocks noChangeArrowheads="1"/>
            </p:cNvSpPr>
            <p:nvPr/>
          </p:nvSpPr>
          <p:spPr bwMode="auto">
            <a:xfrm>
              <a:off x="430865" y="-361128"/>
              <a:ext cx="648072" cy="554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100" dirty="0">
                  <a:solidFill>
                    <a:schemeClr val="bg1"/>
                  </a:solidFill>
                  <a:latin typeface="Cassannet Bold" charset="0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latin typeface="Cassannet Bold" charset="0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1" name="矩形 90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2" name="矩形 91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102484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 6"/>
          <p:cNvSpPr>
            <a:spLocks/>
          </p:cNvSpPr>
          <p:nvPr/>
        </p:nvSpPr>
        <p:spPr bwMode="auto">
          <a:xfrm>
            <a:off x="2688122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0" name="Freeform 7"/>
          <p:cNvSpPr>
            <a:spLocks/>
          </p:cNvSpPr>
          <p:nvPr/>
        </p:nvSpPr>
        <p:spPr bwMode="auto">
          <a:xfrm>
            <a:off x="2688122" y="2630542"/>
            <a:ext cx="196223" cy="37031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6" name="Freeform 8"/>
          <p:cNvSpPr>
            <a:spLocks/>
          </p:cNvSpPr>
          <p:nvPr/>
        </p:nvSpPr>
        <p:spPr bwMode="auto">
          <a:xfrm>
            <a:off x="2940256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7" name="Freeform 9"/>
          <p:cNvSpPr>
            <a:spLocks/>
          </p:cNvSpPr>
          <p:nvPr/>
        </p:nvSpPr>
        <p:spPr bwMode="auto">
          <a:xfrm>
            <a:off x="3191338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8" name="Freeform 10"/>
          <p:cNvSpPr>
            <a:spLocks/>
          </p:cNvSpPr>
          <p:nvPr/>
        </p:nvSpPr>
        <p:spPr bwMode="auto">
          <a:xfrm>
            <a:off x="3440307" y="1793911"/>
            <a:ext cx="197277" cy="1206950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99" name="Freeform 11"/>
          <p:cNvSpPr>
            <a:spLocks/>
          </p:cNvSpPr>
          <p:nvPr/>
        </p:nvSpPr>
        <p:spPr bwMode="auto">
          <a:xfrm>
            <a:off x="2940256" y="2378392"/>
            <a:ext cx="196223" cy="622466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0" name="Freeform 12"/>
          <p:cNvSpPr>
            <a:spLocks/>
          </p:cNvSpPr>
          <p:nvPr/>
        </p:nvSpPr>
        <p:spPr bwMode="auto">
          <a:xfrm>
            <a:off x="3191338" y="2117804"/>
            <a:ext cx="197277" cy="883057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1" name="Freeform 13"/>
          <p:cNvSpPr>
            <a:spLocks/>
          </p:cNvSpPr>
          <p:nvPr/>
        </p:nvSpPr>
        <p:spPr bwMode="auto">
          <a:xfrm>
            <a:off x="3440307" y="1946890"/>
            <a:ext cx="197277" cy="105397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3" name="Freeform 14"/>
          <p:cNvSpPr>
            <a:spLocks/>
          </p:cNvSpPr>
          <p:nvPr/>
        </p:nvSpPr>
        <p:spPr bwMode="auto">
          <a:xfrm>
            <a:off x="4040576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5" name="Freeform 15"/>
          <p:cNvSpPr>
            <a:spLocks/>
          </p:cNvSpPr>
          <p:nvPr/>
        </p:nvSpPr>
        <p:spPr bwMode="auto">
          <a:xfrm>
            <a:off x="4291658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7" name="Freeform 16"/>
          <p:cNvSpPr>
            <a:spLocks/>
          </p:cNvSpPr>
          <p:nvPr/>
        </p:nvSpPr>
        <p:spPr bwMode="auto">
          <a:xfrm>
            <a:off x="4543793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8" name="Freeform 17"/>
          <p:cNvSpPr>
            <a:spLocks/>
          </p:cNvSpPr>
          <p:nvPr/>
        </p:nvSpPr>
        <p:spPr bwMode="auto">
          <a:xfrm>
            <a:off x="4795927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9" name="Freeform 18"/>
          <p:cNvSpPr>
            <a:spLocks/>
          </p:cNvSpPr>
          <p:nvPr/>
        </p:nvSpPr>
        <p:spPr bwMode="auto">
          <a:xfrm>
            <a:off x="4040576" y="2821507"/>
            <a:ext cx="196223" cy="179354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0" name="Freeform 19"/>
          <p:cNvSpPr>
            <a:spLocks/>
          </p:cNvSpPr>
          <p:nvPr/>
        </p:nvSpPr>
        <p:spPr bwMode="auto">
          <a:xfrm>
            <a:off x="4291658" y="2383667"/>
            <a:ext cx="197277" cy="61719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19" name="Freeform 20"/>
          <p:cNvSpPr>
            <a:spLocks/>
          </p:cNvSpPr>
          <p:nvPr/>
        </p:nvSpPr>
        <p:spPr bwMode="auto">
          <a:xfrm>
            <a:off x="4543793" y="1946890"/>
            <a:ext cx="197277" cy="105397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0" name="Freeform 21"/>
          <p:cNvSpPr>
            <a:spLocks/>
          </p:cNvSpPr>
          <p:nvPr/>
        </p:nvSpPr>
        <p:spPr bwMode="auto">
          <a:xfrm>
            <a:off x="4795927" y="2537704"/>
            <a:ext cx="197277" cy="463157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1" name="Freeform 22"/>
          <p:cNvSpPr>
            <a:spLocks/>
          </p:cNvSpPr>
          <p:nvPr/>
        </p:nvSpPr>
        <p:spPr bwMode="auto">
          <a:xfrm>
            <a:off x="5386705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8" name="Freeform 23"/>
          <p:cNvSpPr>
            <a:spLocks/>
          </p:cNvSpPr>
          <p:nvPr/>
        </p:nvSpPr>
        <p:spPr bwMode="auto">
          <a:xfrm>
            <a:off x="5638837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29" name="Freeform 24"/>
          <p:cNvSpPr>
            <a:spLocks/>
          </p:cNvSpPr>
          <p:nvPr/>
        </p:nvSpPr>
        <p:spPr bwMode="auto">
          <a:xfrm>
            <a:off x="5890971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0" name="Freeform 25"/>
          <p:cNvSpPr>
            <a:spLocks/>
          </p:cNvSpPr>
          <p:nvPr/>
        </p:nvSpPr>
        <p:spPr bwMode="auto">
          <a:xfrm>
            <a:off x="6142052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1" name="Freeform 26"/>
          <p:cNvSpPr>
            <a:spLocks/>
          </p:cNvSpPr>
          <p:nvPr/>
        </p:nvSpPr>
        <p:spPr bwMode="auto">
          <a:xfrm>
            <a:off x="6142052" y="1941610"/>
            <a:ext cx="197277" cy="1059246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2" name="Freeform 27"/>
          <p:cNvSpPr>
            <a:spLocks/>
          </p:cNvSpPr>
          <p:nvPr/>
        </p:nvSpPr>
        <p:spPr bwMode="auto">
          <a:xfrm>
            <a:off x="5890971" y="2137850"/>
            <a:ext cx="196223" cy="863011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3" name="Freeform 28"/>
          <p:cNvSpPr>
            <a:spLocks/>
          </p:cNvSpPr>
          <p:nvPr/>
        </p:nvSpPr>
        <p:spPr bwMode="auto">
          <a:xfrm>
            <a:off x="5638837" y="2383667"/>
            <a:ext cx="196223" cy="617191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4" name="Freeform 29"/>
          <p:cNvSpPr>
            <a:spLocks/>
          </p:cNvSpPr>
          <p:nvPr/>
        </p:nvSpPr>
        <p:spPr bwMode="auto">
          <a:xfrm>
            <a:off x="5386705" y="2638984"/>
            <a:ext cx="197277" cy="361874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5" name="Freeform 30"/>
          <p:cNvSpPr>
            <a:spLocks/>
          </p:cNvSpPr>
          <p:nvPr/>
        </p:nvSpPr>
        <p:spPr bwMode="auto">
          <a:xfrm>
            <a:off x="6805619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6" name="Freeform 31"/>
          <p:cNvSpPr>
            <a:spLocks/>
          </p:cNvSpPr>
          <p:nvPr/>
        </p:nvSpPr>
        <p:spPr bwMode="auto">
          <a:xfrm>
            <a:off x="7054589" y="1793911"/>
            <a:ext cx="197277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7" name="Freeform 32"/>
          <p:cNvSpPr>
            <a:spLocks/>
          </p:cNvSpPr>
          <p:nvPr/>
        </p:nvSpPr>
        <p:spPr bwMode="auto">
          <a:xfrm>
            <a:off x="7306722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8" name="Freeform 33"/>
          <p:cNvSpPr>
            <a:spLocks/>
          </p:cNvSpPr>
          <p:nvPr/>
        </p:nvSpPr>
        <p:spPr bwMode="auto">
          <a:xfrm>
            <a:off x="7558858" y="1793911"/>
            <a:ext cx="196223" cy="1206950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39" name="Freeform 34"/>
          <p:cNvSpPr>
            <a:spLocks/>
          </p:cNvSpPr>
          <p:nvPr/>
        </p:nvSpPr>
        <p:spPr bwMode="auto">
          <a:xfrm>
            <a:off x="7558858" y="1953220"/>
            <a:ext cx="196223" cy="1047641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0" name="Freeform 35"/>
          <p:cNvSpPr>
            <a:spLocks/>
          </p:cNvSpPr>
          <p:nvPr/>
        </p:nvSpPr>
        <p:spPr bwMode="auto">
          <a:xfrm>
            <a:off x="7306722" y="2045003"/>
            <a:ext cx="196223" cy="955854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1" name="Freeform 36"/>
          <p:cNvSpPr>
            <a:spLocks/>
          </p:cNvSpPr>
          <p:nvPr/>
        </p:nvSpPr>
        <p:spPr bwMode="auto">
          <a:xfrm>
            <a:off x="7054589" y="2743432"/>
            <a:ext cx="197277" cy="257426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2" name="Freeform 37"/>
          <p:cNvSpPr>
            <a:spLocks/>
          </p:cNvSpPr>
          <p:nvPr/>
        </p:nvSpPr>
        <p:spPr bwMode="auto">
          <a:xfrm>
            <a:off x="6805619" y="2265503"/>
            <a:ext cx="197277" cy="735354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3" name="Oval 38"/>
          <p:cNvSpPr>
            <a:spLocks noChangeArrowheads="1"/>
          </p:cNvSpPr>
          <p:nvPr/>
        </p:nvSpPr>
        <p:spPr bwMode="auto">
          <a:xfrm>
            <a:off x="2907557" y="3202053"/>
            <a:ext cx="497940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rgbClr val="CB1B3D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4" name="Freeform 39"/>
          <p:cNvSpPr>
            <a:spLocks noEditPoints="1"/>
          </p:cNvSpPr>
          <p:nvPr/>
        </p:nvSpPr>
        <p:spPr bwMode="auto">
          <a:xfrm>
            <a:off x="3026052" y="3318134"/>
            <a:ext cx="264110" cy="267492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CB1B3D"/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5" name="Oval 40"/>
          <p:cNvSpPr>
            <a:spLocks noChangeArrowheads="1"/>
          </p:cNvSpPr>
          <p:nvPr/>
        </p:nvSpPr>
        <p:spPr bwMode="auto">
          <a:xfrm>
            <a:off x="4265994" y="3202053"/>
            <a:ext cx="499622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6" name="Oval 42"/>
          <p:cNvSpPr>
            <a:spLocks noChangeArrowheads="1"/>
          </p:cNvSpPr>
          <p:nvPr/>
        </p:nvSpPr>
        <p:spPr bwMode="auto">
          <a:xfrm>
            <a:off x="7020567" y="3202053"/>
            <a:ext cx="497940" cy="499655"/>
          </a:xfrm>
          <a:prstGeom prst="ellipse">
            <a:avLst/>
          </a:prstGeom>
          <a:solidFill>
            <a:schemeClr val="bg1"/>
          </a:solidFill>
          <a:ln w="635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7" name="Freeform 44"/>
          <p:cNvSpPr>
            <a:spLocks noEditPoints="1"/>
          </p:cNvSpPr>
          <p:nvPr/>
        </p:nvSpPr>
        <p:spPr bwMode="auto">
          <a:xfrm>
            <a:off x="4372285" y="3327918"/>
            <a:ext cx="285980" cy="248986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8" name="Freeform 45"/>
          <p:cNvSpPr>
            <a:spLocks noEditPoints="1"/>
          </p:cNvSpPr>
          <p:nvPr/>
        </p:nvSpPr>
        <p:spPr bwMode="auto">
          <a:xfrm>
            <a:off x="7163555" y="3332534"/>
            <a:ext cx="211963" cy="235527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0755" tIns="30377" rIns="60755" bIns="30377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49" name="TextBox 148"/>
          <p:cNvSpPr txBox="1"/>
          <p:nvPr/>
        </p:nvSpPr>
        <p:spPr>
          <a:xfrm>
            <a:off x="2566989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3934966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7" name="TextBox 206"/>
          <p:cNvSpPr txBox="1"/>
          <p:nvPr/>
        </p:nvSpPr>
        <p:spPr>
          <a:xfrm>
            <a:off x="5284558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6686594" y="3800850"/>
            <a:ext cx="1179077" cy="259686"/>
          </a:xfrm>
          <a:prstGeom prst="rect">
            <a:avLst/>
          </a:prstGeom>
          <a:noFill/>
        </p:spPr>
        <p:txBody>
          <a:bodyPr wrap="square" lIns="60755" tIns="0" rIns="60755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25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209" name="组合 208"/>
          <p:cNvGrpSpPr/>
          <p:nvPr/>
        </p:nvGrpSpPr>
        <p:grpSpPr>
          <a:xfrm>
            <a:off x="-18510" y="1793910"/>
            <a:ext cx="8345908" cy="1338700"/>
            <a:chOff x="-611847" y="2511445"/>
            <a:chExt cx="11127877" cy="1784933"/>
          </a:xfrm>
        </p:grpSpPr>
        <p:sp>
          <p:nvSpPr>
            <p:cNvPr id="210" name="右箭头 209"/>
            <p:cNvSpPr/>
            <p:nvPr/>
          </p:nvSpPr>
          <p:spPr>
            <a:xfrm>
              <a:off x="1947078" y="4120710"/>
              <a:ext cx="8568952" cy="175668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211" name="组合 210"/>
            <p:cNvGrpSpPr/>
            <p:nvPr/>
          </p:nvGrpSpPr>
          <p:grpSpPr>
            <a:xfrm>
              <a:off x="-611847" y="2511445"/>
              <a:ext cx="2558925" cy="1697099"/>
              <a:chOff x="-611847" y="2511445"/>
              <a:chExt cx="2558925" cy="1697099"/>
            </a:xfrm>
          </p:grpSpPr>
          <p:cxnSp>
            <p:nvCxnSpPr>
              <p:cNvPr id="212" name="直接连接符 211"/>
              <p:cNvCxnSpPr>
                <a:endCxn id="210" idx="1"/>
              </p:cNvCxnSpPr>
              <p:nvPr/>
            </p:nvCxnSpPr>
            <p:spPr>
              <a:xfrm>
                <a:off x="1947078" y="2511445"/>
                <a:ext cx="0" cy="1697099"/>
              </a:xfrm>
              <a:prstGeom prst="line">
                <a:avLst/>
              </a:prstGeom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直接连接符 212"/>
              <p:cNvCxnSpPr/>
              <p:nvPr/>
            </p:nvCxnSpPr>
            <p:spPr>
              <a:xfrm flipV="1">
                <a:off x="-611847" y="3418063"/>
                <a:ext cx="2558925" cy="65409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4" name="组合 213"/>
          <p:cNvGrpSpPr/>
          <p:nvPr/>
        </p:nvGrpSpPr>
        <p:grpSpPr>
          <a:xfrm>
            <a:off x="5617738" y="3202053"/>
            <a:ext cx="497940" cy="499655"/>
            <a:chOff x="6903150" y="4388972"/>
            <a:chExt cx="663920" cy="666206"/>
          </a:xfrm>
        </p:grpSpPr>
        <p:sp>
          <p:nvSpPr>
            <p:cNvPr id="215" name="Oval 41"/>
            <p:cNvSpPr>
              <a:spLocks noChangeArrowheads="1"/>
            </p:cNvSpPr>
            <p:nvPr/>
          </p:nvSpPr>
          <p:spPr bwMode="auto">
            <a:xfrm>
              <a:off x="6903150" y="4388972"/>
              <a:ext cx="663920" cy="666206"/>
            </a:xfrm>
            <a:prstGeom prst="ellipse">
              <a:avLst/>
            </a:prstGeom>
            <a:noFill/>
            <a:ln w="63500" cap="flat">
              <a:solidFill>
                <a:srgbClr val="CB1B3D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60761" tIns="30380" rIns="60761" bIns="3038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6" name="Freeform 173"/>
            <p:cNvSpPr>
              <a:spLocks noChangeAspect="1" noEditPoints="1" noChangeArrowheads="1"/>
            </p:cNvSpPr>
            <p:nvPr/>
          </p:nvSpPr>
          <p:spPr bwMode="auto">
            <a:xfrm>
              <a:off x="7088505" y="4556788"/>
              <a:ext cx="293210" cy="312664"/>
            </a:xfrm>
            <a:custGeom>
              <a:avLst/>
              <a:gdLst>
                <a:gd name="T0" fmla="*/ 386912 w 89"/>
                <a:gd name="T1" fmla="*/ 113381 h 95"/>
                <a:gd name="T2" fmla="*/ 459136 w 89"/>
                <a:gd name="T3" fmla="*/ 273145 h 95"/>
                <a:gd name="T4" fmla="*/ 402389 w 89"/>
                <a:gd name="T5" fmla="*/ 412295 h 95"/>
                <a:gd name="T6" fmla="*/ 242465 w 89"/>
                <a:gd name="T7" fmla="*/ 273145 h 95"/>
                <a:gd name="T8" fmla="*/ 386912 w 89"/>
                <a:gd name="T9" fmla="*/ 113381 h 95"/>
                <a:gd name="T10" fmla="*/ 392071 w 89"/>
                <a:gd name="T11" fmla="*/ 427756 h 95"/>
                <a:gd name="T12" fmla="*/ 355959 w 89"/>
                <a:gd name="T13" fmla="*/ 453524 h 95"/>
                <a:gd name="T14" fmla="*/ 381754 w 89"/>
                <a:gd name="T15" fmla="*/ 417448 h 95"/>
                <a:gd name="T16" fmla="*/ 392071 w 89"/>
                <a:gd name="T17" fmla="*/ 427756 h 95"/>
                <a:gd name="T18" fmla="*/ 330165 w 89"/>
                <a:gd name="T19" fmla="*/ 474139 h 95"/>
                <a:gd name="T20" fmla="*/ 371436 w 89"/>
                <a:gd name="T21" fmla="*/ 407141 h 95"/>
                <a:gd name="T22" fmla="*/ 361118 w 89"/>
                <a:gd name="T23" fmla="*/ 396834 h 95"/>
                <a:gd name="T24" fmla="*/ 309530 w 89"/>
                <a:gd name="T25" fmla="*/ 484446 h 95"/>
                <a:gd name="T26" fmla="*/ 330165 w 89"/>
                <a:gd name="T27" fmla="*/ 474139 h 95"/>
                <a:gd name="T28" fmla="*/ 299212 w 89"/>
                <a:gd name="T29" fmla="*/ 468985 h 95"/>
                <a:gd name="T30" fmla="*/ 345642 w 89"/>
                <a:gd name="T31" fmla="*/ 386526 h 95"/>
                <a:gd name="T32" fmla="*/ 335324 w 89"/>
                <a:gd name="T33" fmla="*/ 381373 h 95"/>
                <a:gd name="T34" fmla="*/ 294053 w 89"/>
                <a:gd name="T35" fmla="*/ 453524 h 95"/>
                <a:gd name="T36" fmla="*/ 299212 w 89"/>
                <a:gd name="T37" fmla="*/ 468985 h 95"/>
                <a:gd name="T38" fmla="*/ 288895 w 89"/>
                <a:gd name="T39" fmla="*/ 432909 h 95"/>
                <a:gd name="T40" fmla="*/ 325006 w 89"/>
                <a:gd name="T41" fmla="*/ 371065 h 95"/>
                <a:gd name="T42" fmla="*/ 314689 w 89"/>
                <a:gd name="T43" fmla="*/ 360758 h 95"/>
                <a:gd name="T44" fmla="*/ 283736 w 89"/>
                <a:gd name="T45" fmla="*/ 417448 h 95"/>
                <a:gd name="T46" fmla="*/ 288895 w 89"/>
                <a:gd name="T47" fmla="*/ 432909 h 95"/>
                <a:gd name="T48" fmla="*/ 273418 w 89"/>
                <a:gd name="T49" fmla="*/ 401987 h 95"/>
                <a:gd name="T50" fmla="*/ 304371 w 89"/>
                <a:gd name="T51" fmla="*/ 350451 h 95"/>
                <a:gd name="T52" fmla="*/ 294053 w 89"/>
                <a:gd name="T53" fmla="*/ 340143 h 95"/>
                <a:gd name="T54" fmla="*/ 268259 w 89"/>
                <a:gd name="T55" fmla="*/ 386526 h 95"/>
                <a:gd name="T56" fmla="*/ 273418 w 89"/>
                <a:gd name="T57" fmla="*/ 401987 h 95"/>
                <a:gd name="T58" fmla="*/ 263100 w 89"/>
                <a:gd name="T59" fmla="*/ 365912 h 95"/>
                <a:gd name="T60" fmla="*/ 283736 w 89"/>
                <a:gd name="T61" fmla="*/ 329836 h 95"/>
                <a:gd name="T62" fmla="*/ 273418 w 89"/>
                <a:gd name="T63" fmla="*/ 319528 h 95"/>
                <a:gd name="T64" fmla="*/ 257942 w 89"/>
                <a:gd name="T65" fmla="*/ 350451 h 95"/>
                <a:gd name="T66" fmla="*/ 263100 w 89"/>
                <a:gd name="T67" fmla="*/ 365912 h 95"/>
                <a:gd name="T68" fmla="*/ 247624 w 89"/>
                <a:gd name="T69" fmla="*/ 334990 h 95"/>
                <a:gd name="T70" fmla="*/ 263100 w 89"/>
                <a:gd name="T71" fmla="*/ 314375 h 95"/>
                <a:gd name="T72" fmla="*/ 252783 w 89"/>
                <a:gd name="T73" fmla="*/ 304067 h 95"/>
                <a:gd name="T74" fmla="*/ 242465 w 89"/>
                <a:gd name="T75" fmla="*/ 314375 h 95"/>
                <a:gd name="T76" fmla="*/ 247624 w 89"/>
                <a:gd name="T77" fmla="*/ 334990 h 95"/>
                <a:gd name="T78" fmla="*/ 237306 w 89"/>
                <a:gd name="T79" fmla="*/ 298914 h 95"/>
                <a:gd name="T80" fmla="*/ 232147 w 89"/>
                <a:gd name="T81" fmla="*/ 283453 h 95"/>
                <a:gd name="T82" fmla="*/ 242465 w 89"/>
                <a:gd name="T83" fmla="*/ 293760 h 95"/>
                <a:gd name="T84" fmla="*/ 237306 w 89"/>
                <a:gd name="T85" fmla="*/ 298914 h 95"/>
                <a:gd name="T86" fmla="*/ 304371 w 89"/>
                <a:gd name="T87" fmla="*/ 87613 h 95"/>
                <a:gd name="T88" fmla="*/ 211512 w 89"/>
                <a:gd name="T89" fmla="*/ 278299 h 95"/>
                <a:gd name="T90" fmla="*/ 185718 w 89"/>
                <a:gd name="T91" fmla="*/ 66998 h 95"/>
                <a:gd name="T92" fmla="*/ 0 w 89"/>
                <a:gd name="T93" fmla="*/ 278299 h 95"/>
                <a:gd name="T94" fmla="*/ 211512 w 89"/>
                <a:gd name="T95" fmla="*/ 489600 h 95"/>
                <a:gd name="T96" fmla="*/ 283736 w 89"/>
                <a:gd name="T97" fmla="*/ 479293 h 95"/>
                <a:gd name="T98" fmla="*/ 211512 w 89"/>
                <a:gd name="T99" fmla="*/ 278299 h 95"/>
                <a:gd name="T100" fmla="*/ 350801 w 89"/>
                <a:gd name="T101" fmla="*/ 118535 h 95"/>
                <a:gd name="T102" fmla="*/ 304371 w 89"/>
                <a:gd name="T103" fmla="*/ 87613 h 95"/>
                <a:gd name="T104" fmla="*/ 221830 w 89"/>
                <a:gd name="T105" fmla="*/ 0 h 95"/>
                <a:gd name="T106" fmla="*/ 196036 w 89"/>
                <a:gd name="T107" fmla="*/ 0 h 95"/>
                <a:gd name="T108" fmla="*/ 221830 w 89"/>
                <a:gd name="T109" fmla="*/ 211301 h 95"/>
                <a:gd name="T110" fmla="*/ 314689 w 89"/>
                <a:gd name="T111" fmla="*/ 20615 h 95"/>
                <a:gd name="T112" fmla="*/ 221830 w 89"/>
                <a:gd name="T113" fmla="*/ 0 h 9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9"/>
                <a:gd name="T172" fmla="*/ 0 h 95"/>
                <a:gd name="T173" fmla="*/ 89 w 89"/>
                <a:gd name="T174" fmla="*/ 95 h 9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rgbClr val="CB1B3D"/>
            </a:solidFill>
            <a:ln w="63500">
              <a:noFill/>
              <a:miter lim="800000"/>
              <a:headEnd/>
              <a:tailEnd/>
            </a:ln>
          </p:spPr>
          <p:txBody>
            <a:bodyPr lIns="91440" tIns="45720" rIns="91440" bIns="45720"/>
            <a:lstStyle/>
            <a:p>
              <a:pPr algn="l"/>
              <a:endParaRPr lang="zh-CN" altLang="en-US" sz="1013">
                <a:solidFill>
                  <a:srgbClr val="F2F2F2"/>
                </a:solidFill>
                <a:latin typeface="Calibri" pitchFamily="34" charset="0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6" name="矩形 75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7" name="矩形 76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143840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60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200"/>
                            </p:stCondLst>
                            <p:childTnLst>
                              <p:par>
                                <p:cTn id="9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00"/>
                            </p:stCondLst>
                            <p:childTnLst>
                              <p:par>
                                <p:cTn id="9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800"/>
                            </p:stCondLst>
                            <p:childTnLst>
                              <p:par>
                                <p:cTn id="1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300"/>
                            </p:stCondLst>
                            <p:childTnLst>
                              <p:par>
                                <p:cTn id="1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7400"/>
                            </p:stCondLst>
                            <p:childTnLst>
                              <p:par>
                                <p:cTn id="1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3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3" grpId="0" animBg="1"/>
      <p:bldP spid="105" grpId="0" animBg="1"/>
      <p:bldP spid="107" grpId="0" animBg="1"/>
      <p:bldP spid="108" grpId="0" animBg="1"/>
      <p:bldP spid="109" grpId="0" animBg="1"/>
      <p:bldP spid="110" grpId="0" animBg="1"/>
      <p:bldP spid="119" grpId="0" animBg="1"/>
      <p:bldP spid="120" grpId="0" animBg="1"/>
      <p:bldP spid="121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/>
      <p:bldP spid="206" grpId="0"/>
      <p:bldP spid="207" grpId="0"/>
      <p:bldP spid="20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122"/>
          <a:stretch>
            <a:fillRect/>
          </a:stretch>
        </p:blipFill>
        <p:spPr bwMode="auto">
          <a:xfrm>
            <a:off x="1588" y="0"/>
            <a:ext cx="9144000" cy="371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60550"/>
            <a:ext cx="9144001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1" y="305489"/>
            <a:ext cx="1548495" cy="203131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1397000" y="3372539"/>
            <a:ext cx="6654800" cy="8248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40F14"/>
              </a:gs>
              <a:gs pos="58000">
                <a:srgbClr val="EE8D04"/>
              </a:gs>
              <a:gs pos="100000">
                <a:srgbClr val="FAF164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+mj-ea"/>
                <a:ea typeface="+mj-ea"/>
              </a:rPr>
              <a:t>感谢您的观看 </a:t>
            </a:r>
            <a:r>
              <a:rPr lang="en-US" altLang="zh-CN" sz="3600" b="1" dirty="0" smtClean="0">
                <a:latin typeface="+mj-ea"/>
                <a:ea typeface="+mj-ea"/>
              </a:rPr>
              <a:t>THANKS</a:t>
            </a:r>
            <a:endParaRPr lang="zh-CN" altLang="en-US" sz="3600" b="1" dirty="0"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38400" y="4350736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A90A12"/>
                </a:solidFill>
              </a:rPr>
              <a:t>—</a:t>
            </a:r>
            <a:r>
              <a:rPr lang="zh-CN" altLang="en-US" sz="2400" dirty="0" smtClean="0">
                <a:solidFill>
                  <a:srgbClr val="A90A12"/>
                </a:solidFill>
              </a:rPr>
              <a:t>单击此处请添加您的消防部分</a:t>
            </a:r>
            <a:r>
              <a:rPr lang="en-US" altLang="zh-CN" sz="2400" dirty="0" smtClean="0">
                <a:solidFill>
                  <a:srgbClr val="A90A12"/>
                </a:solidFill>
              </a:rPr>
              <a:t>—</a:t>
            </a:r>
            <a:endParaRPr lang="zh-CN" altLang="en-US" sz="2400" dirty="0">
              <a:solidFill>
                <a:srgbClr val="A90A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89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6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224"/>
          <a:stretch/>
        </p:blipFill>
        <p:spPr bwMode="auto">
          <a:xfrm>
            <a:off x="1588" y="1"/>
            <a:ext cx="9144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1" y="305489"/>
            <a:ext cx="1548495" cy="203131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8708" y="592698"/>
            <a:ext cx="2070891" cy="8248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40F14"/>
              </a:gs>
              <a:gs pos="58000">
                <a:srgbClr val="EE8D04"/>
              </a:gs>
              <a:gs pos="100000">
                <a:srgbClr val="FAF164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+mj-ea"/>
                <a:ea typeface="+mj-ea"/>
              </a:rPr>
              <a:t>过渡页</a:t>
            </a:r>
            <a:endParaRPr lang="zh-CN" altLang="en-US" sz="3600" b="1" dirty="0">
              <a:latin typeface="+mj-ea"/>
              <a:ea typeface="+mj-ea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852181" y="2786627"/>
            <a:ext cx="6047219" cy="1145438"/>
          </a:xfrm>
          <a:prstGeom prst="roundRect">
            <a:avLst>
              <a:gd name="adj" fmla="val 13125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3175">
            <a:solidFill>
              <a:srgbClr val="969696">
                <a:alpha val="69019"/>
              </a:srgb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endParaRPr lang="zh-CN" altLang="en-US" sz="1100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391938" y="2897681"/>
            <a:ext cx="51645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32544" y="2336801"/>
            <a:ext cx="1148884" cy="830997"/>
            <a:chOff x="2532544" y="2336801"/>
            <a:chExt cx="1148884" cy="830997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2532544" y="2383573"/>
              <a:ext cx="1148884" cy="692843"/>
              <a:chOff x="550" y="947"/>
              <a:chExt cx="922" cy="839"/>
            </a:xfrm>
          </p:grpSpPr>
          <p:sp>
            <p:nvSpPr>
              <p:cNvPr id="14" name="AutoShape 4"/>
              <p:cNvSpPr>
                <a:spLocks noChangeArrowheads="1"/>
              </p:cNvSpPr>
              <p:nvPr/>
            </p:nvSpPr>
            <p:spPr bwMode="auto">
              <a:xfrm>
                <a:off x="550" y="947"/>
                <a:ext cx="922" cy="839"/>
              </a:xfrm>
              <a:prstGeom prst="roundRect">
                <a:avLst>
                  <a:gd name="adj" fmla="val 13125"/>
                </a:avLst>
              </a:prstGeom>
              <a:gradFill rotWithShape="0">
                <a:gsLst>
                  <a:gs pos="0">
                    <a:srgbClr val="C7000B"/>
                  </a:gs>
                  <a:gs pos="100000">
                    <a:srgbClr val="FF71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288000" tIns="180000" rIns="288000" bIns="18000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endParaRPr lang="zh-CN" altLang="en-US" sz="4000">
                  <a:solidFill>
                    <a:srgbClr val="FFFF00"/>
                  </a:solidFill>
                  <a:latin typeface="Mistral" panose="03090702030407020403" pitchFamily="66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AutoShape 5"/>
              <p:cNvSpPr>
                <a:spLocks noChangeArrowheads="1"/>
              </p:cNvSpPr>
              <p:nvPr/>
            </p:nvSpPr>
            <p:spPr bwMode="auto">
              <a:xfrm rot="10800000">
                <a:off x="571" y="961"/>
                <a:ext cx="880" cy="356"/>
              </a:xfrm>
              <a:prstGeom prst="roundRect">
                <a:avLst>
                  <a:gd name="adj" fmla="val 25574"/>
                </a:avLst>
              </a:prstGeom>
              <a:gradFill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59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2666710" y="2336801"/>
              <a:ext cx="88055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511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六边形 97"/>
          <p:cNvSpPr/>
          <p:nvPr/>
        </p:nvSpPr>
        <p:spPr>
          <a:xfrm>
            <a:off x="3748815" y="1205227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3" name="六边形 102"/>
          <p:cNvSpPr/>
          <p:nvPr/>
        </p:nvSpPr>
        <p:spPr>
          <a:xfrm>
            <a:off x="4593961" y="1679239"/>
            <a:ext cx="997876" cy="860288"/>
          </a:xfrm>
          <a:prstGeom prst="hexag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4" name="六边形 103"/>
          <p:cNvSpPr/>
          <p:nvPr/>
        </p:nvSpPr>
        <p:spPr>
          <a:xfrm>
            <a:off x="3748815" y="2141017"/>
            <a:ext cx="997876" cy="860288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zh-CN" altLang="en-US" sz="1013"/>
          </a:p>
        </p:txBody>
      </p:sp>
      <p:sp>
        <p:nvSpPr>
          <p:cNvPr id="105" name="六边形 104"/>
          <p:cNvSpPr/>
          <p:nvPr/>
        </p:nvSpPr>
        <p:spPr>
          <a:xfrm>
            <a:off x="5439106" y="2153343"/>
            <a:ext cx="997876" cy="860288"/>
          </a:xfrm>
          <a:prstGeom prst="hexagon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zh-CN" altLang="en-US" sz="1013"/>
          </a:p>
        </p:txBody>
      </p:sp>
      <p:sp>
        <p:nvSpPr>
          <p:cNvPr id="106" name="六边形 105"/>
          <p:cNvSpPr/>
          <p:nvPr/>
        </p:nvSpPr>
        <p:spPr>
          <a:xfrm>
            <a:off x="4596677" y="2608903"/>
            <a:ext cx="997876" cy="860288"/>
          </a:xfrm>
          <a:prstGeom prst="hexagon">
            <a:avLst/>
          </a:prstGeom>
          <a:solidFill>
            <a:srgbClr val="7B8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7" name="六边形 106"/>
          <p:cNvSpPr/>
          <p:nvPr/>
        </p:nvSpPr>
        <p:spPr>
          <a:xfrm>
            <a:off x="6284252" y="1681308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08" name="六边形 107"/>
          <p:cNvSpPr/>
          <p:nvPr/>
        </p:nvSpPr>
        <p:spPr>
          <a:xfrm>
            <a:off x="2903670" y="1681308"/>
            <a:ext cx="997876" cy="860288"/>
          </a:xfrm>
          <a:prstGeom prst="hexagon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zh-CN" altLang="en-US" sz="1013"/>
          </a:p>
        </p:txBody>
      </p:sp>
      <p:sp>
        <p:nvSpPr>
          <p:cNvPr id="110" name="六边形 109"/>
          <p:cNvSpPr/>
          <p:nvPr/>
        </p:nvSpPr>
        <p:spPr>
          <a:xfrm>
            <a:off x="3748815" y="3076807"/>
            <a:ext cx="997876" cy="860288"/>
          </a:xfrm>
          <a:prstGeom prst="hexagon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endParaRPr lang="zh-CN" altLang="en-US" sz="1013"/>
          </a:p>
        </p:txBody>
      </p:sp>
      <p:sp>
        <p:nvSpPr>
          <p:cNvPr id="111" name="六边形 110"/>
          <p:cNvSpPr/>
          <p:nvPr/>
        </p:nvSpPr>
        <p:spPr>
          <a:xfrm>
            <a:off x="5439107" y="3076807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2" name="六边形 111"/>
          <p:cNvSpPr/>
          <p:nvPr/>
        </p:nvSpPr>
        <p:spPr>
          <a:xfrm>
            <a:off x="6284252" y="2601711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3" name="六边形 112"/>
          <p:cNvSpPr/>
          <p:nvPr/>
        </p:nvSpPr>
        <p:spPr>
          <a:xfrm>
            <a:off x="2903670" y="2601711"/>
            <a:ext cx="997876" cy="860288"/>
          </a:xfrm>
          <a:prstGeom prst="hexagon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4" name="六边形 113"/>
          <p:cNvSpPr/>
          <p:nvPr/>
        </p:nvSpPr>
        <p:spPr>
          <a:xfrm>
            <a:off x="2058522" y="2153343"/>
            <a:ext cx="997876" cy="86028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2918" tIns="26459" rIns="52918" bIns="26459" rtlCol="0" anchor="ctr"/>
          <a:lstStyle/>
          <a:p>
            <a:pPr algn="ctr"/>
            <a:r>
              <a:rPr lang="zh-CN" altLang="en-US" sz="1013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115" name="TextBox 114"/>
          <p:cNvSpPr txBox="1"/>
          <p:nvPr/>
        </p:nvSpPr>
        <p:spPr>
          <a:xfrm flipH="1">
            <a:off x="1750483" y="3729215"/>
            <a:ext cx="1075468" cy="238101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r>
              <a:rPr lang="zh-CN" altLang="en-US" sz="1500" b="0" dirty="0">
                <a:solidFill>
                  <a:srgbClr val="25C0B7"/>
                </a:solidFill>
                <a:latin typeface="Arial Rounded MT Bold" pitchFamily="34" charset="0"/>
                <a:cs typeface="Times New Roman" pitchFamily="18" charset="0"/>
              </a:rPr>
              <a:t>添加标题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1750484" y="3946458"/>
            <a:ext cx="2574751" cy="383525"/>
          </a:xfrm>
          <a:prstGeom prst="rect">
            <a:avLst/>
          </a:prstGeom>
          <a:noFill/>
        </p:spPr>
        <p:txBody>
          <a:bodyPr wrap="square" lIns="52918" tIns="26459" rIns="52918" bIns="2645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50" name="矩形 49"/>
          <p:cNvSpPr/>
          <p:nvPr/>
        </p:nvSpPr>
        <p:spPr>
          <a:xfrm>
            <a:off x="-33115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1" name="矩形 50"/>
          <p:cNvSpPr/>
          <p:nvPr/>
        </p:nvSpPr>
        <p:spPr>
          <a:xfrm>
            <a:off x="3027061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2" name="矩形 51"/>
          <p:cNvSpPr/>
          <p:nvPr/>
        </p:nvSpPr>
        <p:spPr>
          <a:xfrm>
            <a:off x="6084104" y="5002020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58620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3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1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mph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1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6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3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1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8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/>
      <p:bldP spid="1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92731" y="1977684"/>
            <a:ext cx="4830312" cy="922147"/>
            <a:chOff x="2922847" y="2636911"/>
            <a:chExt cx="6440416" cy="1229529"/>
          </a:xfrm>
        </p:grpSpPr>
        <p:sp>
          <p:nvSpPr>
            <p:cNvPr id="69" name="直接连接符 5"/>
            <p:cNvSpPr>
              <a:spLocks noChangeShapeType="1"/>
            </p:cNvSpPr>
            <p:nvPr/>
          </p:nvSpPr>
          <p:spPr bwMode="auto">
            <a:xfrm>
              <a:off x="2922847" y="3186087"/>
              <a:ext cx="1839656" cy="680353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0" name="直接连接符 158"/>
            <p:cNvSpPr>
              <a:spLocks noChangeShapeType="1"/>
            </p:cNvSpPr>
            <p:nvPr/>
          </p:nvSpPr>
          <p:spPr bwMode="auto">
            <a:xfrm flipV="1">
              <a:off x="4762503" y="2636911"/>
              <a:ext cx="2628847" cy="1229527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1" name="直接连接符 159"/>
            <p:cNvSpPr>
              <a:spLocks noChangeShapeType="1"/>
            </p:cNvSpPr>
            <p:nvPr/>
          </p:nvSpPr>
          <p:spPr bwMode="auto">
            <a:xfrm>
              <a:off x="7391350" y="2636912"/>
              <a:ext cx="1971913" cy="961472"/>
            </a:xfrm>
            <a:prstGeom prst="line">
              <a:avLst/>
            </a:prstGeom>
            <a:noFill/>
            <a:ln w="9525" cap="flat" cmpd="sng">
              <a:solidFill>
                <a:schemeClr val="tx1">
                  <a:lumMod val="50000"/>
                  <a:lumOff val="50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</p:grpSp>
      <p:sp>
        <p:nvSpPr>
          <p:cNvPr id="123" name="TextBox 122"/>
          <p:cNvSpPr txBox="1"/>
          <p:nvPr/>
        </p:nvSpPr>
        <p:spPr>
          <a:xfrm>
            <a:off x="1191746" y="3327998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191746" y="3025293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2789802" y="3684545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2789802" y="3381840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807467" y="3240082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4807467" y="2926492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6589665" y="3533412"/>
            <a:ext cx="1330707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6589665" y="3219822"/>
            <a:ext cx="1330707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577178" y="2091909"/>
            <a:ext cx="647700" cy="682228"/>
            <a:chOff x="2102110" y="2789212"/>
            <a:chExt cx="863600" cy="909637"/>
          </a:xfrm>
        </p:grpSpPr>
        <p:sp>
          <p:nvSpPr>
            <p:cNvPr id="78" name="矩形 2"/>
            <p:cNvSpPr>
              <a:spLocks noChangeArrowheads="1"/>
            </p:cNvSpPr>
            <p:nvPr/>
          </p:nvSpPr>
          <p:spPr bwMode="auto">
            <a:xfrm>
              <a:off x="2102110" y="2789212"/>
              <a:ext cx="863600" cy="909637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7" name="文本框 19"/>
            <p:cNvSpPr>
              <a:spLocks noChangeArrowheads="1"/>
            </p:cNvSpPr>
            <p:nvPr/>
          </p:nvSpPr>
          <p:spPr bwMode="auto">
            <a:xfrm>
              <a:off x="2129161" y="2837035"/>
              <a:ext cx="80949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01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102110" y="3421809"/>
              <a:ext cx="8636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03061" y="2197827"/>
            <a:ext cx="892578" cy="933450"/>
            <a:chOff x="4190466" y="3106258"/>
            <a:chExt cx="1190104" cy="1244600"/>
          </a:xfrm>
        </p:grpSpPr>
        <p:sp>
          <p:nvSpPr>
            <p:cNvPr id="82" name="矩形 150"/>
            <p:cNvSpPr>
              <a:spLocks noChangeArrowheads="1"/>
            </p:cNvSpPr>
            <p:nvPr/>
          </p:nvSpPr>
          <p:spPr bwMode="auto">
            <a:xfrm>
              <a:off x="4199470" y="3106258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8" name="文本框 19"/>
            <p:cNvSpPr>
              <a:spLocks noChangeArrowheads="1"/>
            </p:cNvSpPr>
            <p:nvPr/>
          </p:nvSpPr>
          <p:spPr bwMode="auto">
            <a:xfrm>
              <a:off x="4216183" y="3272566"/>
              <a:ext cx="112644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02</a:t>
              </a:r>
              <a:endParaRPr lang="zh-CN" altLang="en-US" sz="3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1" name="矩形 130"/>
            <p:cNvSpPr/>
            <p:nvPr/>
          </p:nvSpPr>
          <p:spPr>
            <a:xfrm>
              <a:off x="4190466" y="4058588"/>
              <a:ext cx="1190104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41362" y="1523385"/>
            <a:ext cx="1074084" cy="1089422"/>
            <a:chOff x="6480176" y="2152171"/>
            <a:chExt cx="1432112" cy="1452562"/>
          </a:xfrm>
        </p:grpSpPr>
        <p:sp>
          <p:nvSpPr>
            <p:cNvPr id="83" name="矩形 156"/>
            <p:cNvSpPr>
              <a:spLocks noChangeArrowheads="1"/>
            </p:cNvSpPr>
            <p:nvPr/>
          </p:nvSpPr>
          <p:spPr bwMode="auto">
            <a:xfrm>
              <a:off x="6534338" y="2152171"/>
              <a:ext cx="1377950" cy="1452562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09" name="文本框 19"/>
            <p:cNvSpPr>
              <a:spLocks noChangeArrowheads="1"/>
            </p:cNvSpPr>
            <p:nvPr/>
          </p:nvSpPr>
          <p:spPr bwMode="auto">
            <a:xfrm>
              <a:off x="6808157" y="2466046"/>
              <a:ext cx="776111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700" b="1" spc="-113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03</a:t>
              </a:r>
              <a:endParaRPr lang="zh-CN" altLang="en-US" sz="1013" b="1" spc="-113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6480176" y="3318189"/>
              <a:ext cx="143211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07780" y="2067767"/>
            <a:ext cx="885825" cy="933450"/>
            <a:chOff x="9036558" y="2991386"/>
            <a:chExt cx="1181100" cy="1244600"/>
          </a:xfrm>
        </p:grpSpPr>
        <p:sp>
          <p:nvSpPr>
            <p:cNvPr id="100" name="矩形 157"/>
            <p:cNvSpPr>
              <a:spLocks noChangeArrowheads="1"/>
            </p:cNvSpPr>
            <p:nvPr/>
          </p:nvSpPr>
          <p:spPr bwMode="auto">
            <a:xfrm>
              <a:off x="9036558" y="2991386"/>
              <a:ext cx="1181100" cy="1244600"/>
            </a:xfrm>
            <a:prstGeom prst="rect">
              <a:avLst/>
            </a:prstGeom>
            <a:solidFill>
              <a:srgbClr val="CB1B3D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110" name="文本框 19"/>
            <p:cNvSpPr>
              <a:spLocks noChangeArrowheads="1"/>
            </p:cNvSpPr>
            <p:nvPr/>
          </p:nvSpPr>
          <p:spPr bwMode="auto">
            <a:xfrm>
              <a:off x="9204649" y="3220109"/>
              <a:ext cx="814753" cy="67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7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04</a:t>
              </a:r>
              <a:endParaRPr lang="zh-CN" altLang="en-US" sz="101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" name="矩形 132"/>
            <p:cNvSpPr/>
            <p:nvPr/>
          </p:nvSpPr>
          <p:spPr>
            <a:xfrm>
              <a:off x="9036558" y="3897848"/>
              <a:ext cx="11811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59" name="矩形 58"/>
          <p:cNvSpPr/>
          <p:nvPr/>
        </p:nvSpPr>
        <p:spPr>
          <a:xfrm>
            <a:off x="-33115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0" name="矩形 59"/>
          <p:cNvSpPr/>
          <p:nvPr/>
        </p:nvSpPr>
        <p:spPr>
          <a:xfrm>
            <a:off x="3027061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1" name="矩形 60"/>
          <p:cNvSpPr/>
          <p:nvPr/>
        </p:nvSpPr>
        <p:spPr>
          <a:xfrm>
            <a:off x="6084104" y="4938282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314814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2815505" y="2037770"/>
            <a:ext cx="1165976" cy="116487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522817" y="2744079"/>
            <a:ext cx="1463621" cy="1461361"/>
            <a:chOff x="5102225" y="2441575"/>
            <a:chExt cx="1982788" cy="1979613"/>
          </a:xfrm>
          <a:solidFill>
            <a:srgbClr val="ED4545"/>
          </a:solidFill>
        </p:grpSpPr>
        <p:sp>
          <p:nvSpPr>
            <p:cNvPr id="76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7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771996" y="2469267"/>
            <a:ext cx="959732" cy="973850"/>
            <a:chOff x="5803900" y="2852738"/>
            <a:chExt cx="1300163" cy="1319212"/>
          </a:xfrm>
          <a:solidFill>
            <a:srgbClr val="ED4545"/>
          </a:solidFill>
        </p:grpSpPr>
        <p:sp>
          <p:nvSpPr>
            <p:cNvPr id="79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0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598152" y="2647396"/>
            <a:ext cx="1165976" cy="1164870"/>
            <a:chOff x="5305425" y="2638425"/>
            <a:chExt cx="1579563" cy="1577975"/>
          </a:xfrm>
          <a:solidFill>
            <a:srgbClr val="ED4545"/>
          </a:solidFill>
        </p:grpSpPr>
        <p:sp>
          <p:nvSpPr>
            <p:cNvPr id="82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CB1B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8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E9E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1191244" y="2100575"/>
            <a:ext cx="13701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 algn="r"/>
            <a:endParaRPr lang="en-US" altLang="zh-CN" sz="375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2" name="矩形 111"/>
          <p:cNvSpPr/>
          <p:nvPr/>
        </p:nvSpPr>
        <p:spPr>
          <a:xfrm>
            <a:off x="1733043" y="1825395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algn="ctr"/>
            <a:r>
              <a:rPr lang="zh-CN" altLang="en-US" sz="1013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853441" y="3699912"/>
            <a:ext cx="129028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 algn="r"/>
            <a:endParaRPr lang="en-US" altLang="zh-CN" sz="375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r"/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4" name="矩形 113"/>
          <p:cNvSpPr/>
          <p:nvPr/>
        </p:nvSpPr>
        <p:spPr>
          <a:xfrm>
            <a:off x="2352799" y="3438719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r>
              <a:rPr lang="zh-CN" altLang="en-US" sz="1013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731725" y="2041183"/>
            <a:ext cx="1245521" cy="365059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/>
            <a:endParaRPr lang="en-US" altLang="zh-CN" sz="375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</a:t>
            </a:r>
          </a:p>
        </p:txBody>
      </p:sp>
      <p:sp>
        <p:nvSpPr>
          <p:cNvPr id="116" name="矩形 115"/>
          <p:cNvSpPr/>
          <p:nvPr/>
        </p:nvSpPr>
        <p:spPr>
          <a:xfrm>
            <a:off x="5675573" y="1707654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pPr algn="ctr"/>
            <a:r>
              <a:rPr lang="zh-CN" altLang="en-US" sz="1013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899554" y="3483888"/>
            <a:ext cx="1292672" cy="492016"/>
          </a:xfrm>
          <a:prstGeom prst="rect">
            <a:avLst/>
          </a:prstGeom>
          <a:noFill/>
        </p:spPr>
        <p:txBody>
          <a:bodyPr wrap="square" lIns="52918" tIns="26459" rIns="52918" bIns="26459" rtlCol="0" anchor="ctr">
            <a:spAutoFit/>
          </a:bodyPr>
          <a:lstStyle/>
          <a:p>
            <a:pPr lvl="0"/>
            <a:endParaRPr lang="en-US" altLang="zh-CN" sz="375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825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118" name="矩形 117"/>
          <p:cNvSpPr/>
          <p:nvPr/>
        </p:nvSpPr>
        <p:spPr>
          <a:xfrm>
            <a:off x="6940408" y="3197268"/>
            <a:ext cx="925418" cy="209311"/>
          </a:xfrm>
          <a:prstGeom prst="rect">
            <a:avLst/>
          </a:prstGeom>
        </p:spPr>
        <p:txBody>
          <a:bodyPr wrap="square" lIns="52918" tIns="26459" rIns="52918" bIns="26459">
            <a:spAutoFit/>
          </a:bodyPr>
          <a:lstStyle/>
          <a:p>
            <a:r>
              <a:rPr lang="zh-CN" altLang="en-US" sz="1013" b="1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z="1013" dirty="0">
              <a:solidFill>
                <a:srgbClr val="CB1B3D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130" name="肘形连接符 129"/>
          <p:cNvCxnSpPr/>
          <p:nvPr/>
        </p:nvCxnSpPr>
        <p:spPr>
          <a:xfrm rot="10800000" flipV="1">
            <a:off x="1817695" y="2139703"/>
            <a:ext cx="1226957" cy="418907"/>
          </a:xfrm>
          <a:prstGeom prst="bentConnector3">
            <a:avLst>
              <a:gd name="adj1" fmla="val 32626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肘形连接符 130"/>
          <p:cNvCxnSpPr/>
          <p:nvPr/>
        </p:nvCxnSpPr>
        <p:spPr>
          <a:xfrm rot="10800000">
            <a:off x="2413070" y="3711930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肘形连接符 131"/>
          <p:cNvCxnSpPr/>
          <p:nvPr/>
        </p:nvCxnSpPr>
        <p:spPr>
          <a:xfrm rot="10800000" flipV="1">
            <a:off x="5318011" y="2023429"/>
            <a:ext cx="1659237" cy="400564"/>
          </a:xfrm>
          <a:prstGeom prst="bentConnector3">
            <a:avLst>
              <a:gd name="adj1" fmla="val 77024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肘形连接符 134"/>
          <p:cNvCxnSpPr/>
          <p:nvPr/>
        </p:nvCxnSpPr>
        <p:spPr>
          <a:xfrm rot="10800000" flipH="1">
            <a:off x="6512887" y="3469395"/>
            <a:ext cx="1320788" cy="290056"/>
          </a:xfrm>
          <a:prstGeom prst="bentConnector3">
            <a:avLst>
              <a:gd name="adj1" fmla="val 29965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-33115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5" name="矩形 64"/>
          <p:cNvSpPr/>
          <p:nvPr/>
        </p:nvSpPr>
        <p:spPr>
          <a:xfrm>
            <a:off x="3027061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6" name="矩形 65"/>
          <p:cNvSpPr/>
          <p:nvPr/>
        </p:nvSpPr>
        <p:spPr>
          <a:xfrm>
            <a:off x="6084104" y="4948014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42127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5" dur="7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3" dur="6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894285" y="1659731"/>
            <a:ext cx="2911078" cy="557213"/>
            <a:chOff x="1001713" y="2213279"/>
            <a:chExt cx="3881183" cy="742832"/>
          </a:xfrm>
        </p:grpSpPr>
        <p:sp>
          <p:nvSpPr>
            <p:cNvPr id="8" name="Parallelogram 5"/>
            <p:cNvSpPr/>
            <p:nvPr/>
          </p:nvSpPr>
          <p:spPr bwMode="auto">
            <a:xfrm>
              <a:off x="1001713" y="2224390"/>
              <a:ext cx="1041332" cy="722197"/>
            </a:xfrm>
            <a:prstGeom prst="parallelogram">
              <a:avLst>
                <a:gd name="adj" fmla="val 28140"/>
              </a:avLst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20483" name="TextBox 7"/>
            <p:cNvSpPr txBox="1">
              <a:spLocks noChangeArrowheads="1"/>
            </p:cNvSpPr>
            <p:nvPr/>
          </p:nvSpPr>
          <p:spPr bwMode="auto">
            <a:xfrm>
              <a:off x="1053134" y="2329716"/>
              <a:ext cx="941996" cy="55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latin typeface="Calibri" panose="020F0502020204030204" pitchFamily="34" charset="0"/>
                  <a:ea typeface="MS PGothic" panose="020B0600070205080204" pitchFamily="34" charset="-128"/>
                </a:rPr>
                <a:t>一</a:t>
              </a:r>
              <a:endParaRPr lang="en-US" altLang="zh-CN" sz="2100"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10" name="Parallelogram 7"/>
            <p:cNvSpPr/>
            <p:nvPr/>
          </p:nvSpPr>
          <p:spPr bwMode="auto">
            <a:xfrm>
              <a:off x="1984311" y="2213279"/>
              <a:ext cx="2898585" cy="742832"/>
            </a:xfrm>
            <a:prstGeom prst="parallelogram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1050" dirty="0">
                <a:solidFill>
                  <a:srgbClr val="171717"/>
                </a:solidFill>
              </a:endParaRPr>
            </a:p>
          </p:txBody>
        </p:sp>
        <p:sp>
          <p:nvSpPr>
            <p:cNvPr id="20485" name="Rektangel 76"/>
            <p:cNvSpPr>
              <a:spLocks noChangeArrowheads="1"/>
            </p:cNvSpPr>
            <p:nvPr/>
          </p:nvSpPr>
          <p:spPr bwMode="auto">
            <a:xfrm>
              <a:off x="2051651" y="2442642"/>
              <a:ext cx="2723896" cy="369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noProof="1">
                  <a:solidFill>
                    <a:srgbClr val="17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706167" y="2381250"/>
            <a:ext cx="2955131" cy="557213"/>
            <a:chOff x="750888" y="3175211"/>
            <a:chExt cx="3940504" cy="742832"/>
          </a:xfrm>
        </p:grpSpPr>
        <p:sp>
          <p:nvSpPr>
            <p:cNvPr id="26" name="Parallelogram 32"/>
            <p:cNvSpPr/>
            <p:nvPr/>
          </p:nvSpPr>
          <p:spPr bwMode="auto">
            <a:xfrm>
              <a:off x="1792375" y="3175211"/>
              <a:ext cx="2899017" cy="742832"/>
            </a:xfrm>
            <a:prstGeom prst="parallelogram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1050" dirty="0">
                <a:solidFill>
                  <a:srgbClr val="171717"/>
                </a:solidFill>
              </a:endParaRPr>
            </a:p>
          </p:txBody>
        </p:sp>
        <p:sp>
          <p:nvSpPr>
            <p:cNvPr id="20488" name="Rektangel 76"/>
            <p:cNvSpPr>
              <a:spLocks noChangeArrowheads="1"/>
            </p:cNvSpPr>
            <p:nvPr/>
          </p:nvSpPr>
          <p:spPr bwMode="auto">
            <a:xfrm>
              <a:off x="1835787" y="3378657"/>
              <a:ext cx="2809749" cy="369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noProof="1">
                  <a:solidFill>
                    <a:srgbClr val="17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sp>
          <p:nvSpPr>
            <p:cNvPr id="39" name="Parallelogram 45"/>
            <p:cNvSpPr/>
            <p:nvPr/>
          </p:nvSpPr>
          <p:spPr bwMode="auto">
            <a:xfrm>
              <a:off x="750888" y="3197432"/>
              <a:ext cx="1041487" cy="720611"/>
            </a:xfrm>
            <a:prstGeom prst="parallelogram">
              <a:avLst>
                <a:gd name="adj" fmla="val 28140"/>
              </a:avLst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20490" name="TextBox 7"/>
            <p:cNvSpPr txBox="1">
              <a:spLocks noChangeArrowheads="1"/>
            </p:cNvSpPr>
            <p:nvPr/>
          </p:nvSpPr>
          <p:spPr bwMode="auto">
            <a:xfrm>
              <a:off x="789485" y="3327927"/>
              <a:ext cx="941995" cy="55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latin typeface="Calibri" panose="020F0502020204030204" pitchFamily="34" charset="0"/>
                  <a:ea typeface="MS PGothic" panose="020B0600070205080204" pitchFamily="34" charset="-128"/>
                </a:rPr>
                <a:t>三</a:t>
              </a:r>
              <a:endParaRPr lang="en-US" altLang="zh-CN" sz="2100"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547813" y="3111104"/>
            <a:ext cx="2955131" cy="558403"/>
            <a:chOff x="539750" y="4148788"/>
            <a:chExt cx="3940504" cy="744680"/>
          </a:xfrm>
        </p:grpSpPr>
        <p:sp>
          <p:nvSpPr>
            <p:cNvPr id="30" name="Parallelogram 36"/>
            <p:cNvSpPr/>
            <p:nvPr/>
          </p:nvSpPr>
          <p:spPr bwMode="auto">
            <a:xfrm>
              <a:off x="1581237" y="4148788"/>
              <a:ext cx="2899017" cy="743093"/>
            </a:xfrm>
            <a:prstGeom prst="parallelogram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1050" dirty="0">
                <a:solidFill>
                  <a:srgbClr val="171717"/>
                </a:solidFill>
              </a:endParaRPr>
            </a:p>
          </p:txBody>
        </p:sp>
        <p:sp>
          <p:nvSpPr>
            <p:cNvPr id="20493" name="Rektangel 76"/>
            <p:cNvSpPr>
              <a:spLocks noChangeArrowheads="1"/>
            </p:cNvSpPr>
            <p:nvPr/>
          </p:nvSpPr>
          <p:spPr bwMode="auto">
            <a:xfrm>
              <a:off x="1618559" y="4315264"/>
              <a:ext cx="2809749" cy="369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noProof="1">
                  <a:solidFill>
                    <a:srgbClr val="17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sp>
          <p:nvSpPr>
            <p:cNvPr id="42" name="Parallelogram 48"/>
            <p:cNvSpPr/>
            <p:nvPr/>
          </p:nvSpPr>
          <p:spPr bwMode="auto">
            <a:xfrm>
              <a:off x="539750" y="4172605"/>
              <a:ext cx="1041487" cy="720863"/>
            </a:xfrm>
            <a:prstGeom prst="parallelogram">
              <a:avLst>
                <a:gd name="adj" fmla="val 28140"/>
              </a:avLst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20495" name="TextBox 7"/>
            <p:cNvSpPr txBox="1">
              <a:spLocks noChangeArrowheads="1"/>
            </p:cNvSpPr>
            <p:nvPr/>
          </p:nvSpPr>
          <p:spPr bwMode="auto">
            <a:xfrm>
              <a:off x="582986" y="4259743"/>
              <a:ext cx="941995" cy="554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latin typeface="Calibri" panose="020F0502020204030204" pitchFamily="34" charset="0"/>
                  <a:ea typeface="MS PGothic" panose="020B0600070205080204" pitchFamily="34" charset="-128"/>
                </a:rPr>
                <a:t>五</a:t>
              </a:r>
              <a:endParaRPr lang="en-US" altLang="zh-CN" sz="2100"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376363" y="3849291"/>
            <a:ext cx="2969419" cy="558403"/>
            <a:chOff x="311150" y="5132327"/>
            <a:chExt cx="3959554" cy="744945"/>
          </a:xfrm>
        </p:grpSpPr>
        <p:sp>
          <p:nvSpPr>
            <p:cNvPr id="34" name="Parallelogram 40"/>
            <p:cNvSpPr/>
            <p:nvPr/>
          </p:nvSpPr>
          <p:spPr bwMode="auto">
            <a:xfrm>
              <a:off x="1371688" y="5132327"/>
              <a:ext cx="2899016" cy="743357"/>
            </a:xfrm>
            <a:prstGeom prst="parallelogram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1050" dirty="0">
                <a:solidFill>
                  <a:srgbClr val="171717"/>
                </a:solidFill>
              </a:endParaRPr>
            </a:p>
          </p:txBody>
        </p:sp>
        <p:sp>
          <p:nvSpPr>
            <p:cNvPr id="20498" name="Rektangel 76"/>
            <p:cNvSpPr>
              <a:spLocks noChangeArrowheads="1"/>
            </p:cNvSpPr>
            <p:nvPr/>
          </p:nvSpPr>
          <p:spPr bwMode="auto">
            <a:xfrm>
              <a:off x="1402534" y="5322737"/>
              <a:ext cx="2809751" cy="369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noProof="1">
                  <a:solidFill>
                    <a:srgbClr val="17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sp>
          <p:nvSpPr>
            <p:cNvPr id="45" name="Parallelogram 51"/>
            <p:cNvSpPr/>
            <p:nvPr/>
          </p:nvSpPr>
          <p:spPr bwMode="auto">
            <a:xfrm>
              <a:off x="311150" y="5156152"/>
              <a:ext cx="1041487" cy="721120"/>
            </a:xfrm>
            <a:prstGeom prst="parallelogram">
              <a:avLst>
                <a:gd name="adj" fmla="val 28140"/>
              </a:avLst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20500" name="TextBox 7"/>
            <p:cNvSpPr txBox="1">
              <a:spLocks noChangeArrowheads="1"/>
            </p:cNvSpPr>
            <p:nvPr/>
          </p:nvSpPr>
          <p:spPr bwMode="auto">
            <a:xfrm>
              <a:off x="343879" y="5266757"/>
              <a:ext cx="941996" cy="554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latin typeface="Calibri" panose="020F0502020204030204" pitchFamily="34" charset="0"/>
                  <a:ea typeface="MS PGothic" panose="020B0600070205080204" pitchFamily="34" charset="-128"/>
                </a:rPr>
                <a:t>七</a:t>
              </a:r>
              <a:endParaRPr lang="en-US" altLang="zh-CN" sz="2100"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805362" y="1659731"/>
            <a:ext cx="2919413" cy="557213"/>
            <a:chOff x="4882896" y="2213279"/>
            <a:chExt cx="3892804" cy="742832"/>
          </a:xfrm>
        </p:grpSpPr>
        <p:sp>
          <p:nvSpPr>
            <p:cNvPr id="13" name="Parallelogram 10"/>
            <p:cNvSpPr/>
            <p:nvPr/>
          </p:nvSpPr>
          <p:spPr bwMode="auto">
            <a:xfrm>
              <a:off x="7734232" y="2233914"/>
              <a:ext cx="1041468" cy="722197"/>
            </a:xfrm>
            <a:prstGeom prst="parallelogram">
              <a:avLst>
                <a:gd name="adj" fmla="val 28140"/>
              </a:avLst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24" name="Parallelogram 30"/>
            <p:cNvSpPr/>
            <p:nvPr/>
          </p:nvSpPr>
          <p:spPr bwMode="auto">
            <a:xfrm>
              <a:off x="4882896" y="2213279"/>
              <a:ext cx="2898964" cy="742832"/>
            </a:xfrm>
            <a:prstGeom prst="parallelogram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1050" dirty="0">
                <a:solidFill>
                  <a:srgbClr val="171717"/>
                </a:solidFill>
              </a:endParaRPr>
            </a:p>
          </p:txBody>
        </p:sp>
        <p:sp>
          <p:nvSpPr>
            <p:cNvPr id="20504" name="Rektangel 76"/>
            <p:cNvSpPr>
              <a:spLocks noChangeArrowheads="1"/>
            </p:cNvSpPr>
            <p:nvPr/>
          </p:nvSpPr>
          <p:spPr bwMode="auto">
            <a:xfrm>
              <a:off x="4968751" y="2370645"/>
              <a:ext cx="2808541" cy="369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noProof="1">
                  <a:solidFill>
                    <a:srgbClr val="17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sp>
          <p:nvSpPr>
            <p:cNvPr id="20505" name="TextBox 7"/>
            <p:cNvSpPr txBox="1">
              <a:spLocks noChangeArrowheads="1"/>
            </p:cNvSpPr>
            <p:nvPr/>
          </p:nvSpPr>
          <p:spPr bwMode="auto">
            <a:xfrm>
              <a:off x="7768926" y="2329716"/>
              <a:ext cx="941995" cy="55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latin typeface="Calibri" panose="020F0502020204030204" pitchFamily="34" charset="0"/>
                  <a:ea typeface="MS PGothic" panose="020B0600070205080204" pitchFamily="34" charset="-128"/>
                </a:rPr>
                <a:t>二</a:t>
              </a:r>
              <a:endParaRPr lang="en-US" altLang="zh-CN" sz="2100"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661298" y="2381250"/>
            <a:ext cx="2920603" cy="557213"/>
            <a:chOff x="4690872" y="3175211"/>
            <a:chExt cx="3894328" cy="742832"/>
          </a:xfrm>
        </p:grpSpPr>
        <p:sp>
          <p:nvSpPr>
            <p:cNvPr id="16" name="Parallelogram 15"/>
            <p:cNvSpPr/>
            <p:nvPr/>
          </p:nvSpPr>
          <p:spPr bwMode="auto">
            <a:xfrm>
              <a:off x="7543749" y="3197432"/>
              <a:ext cx="1041451" cy="720611"/>
            </a:xfrm>
            <a:prstGeom prst="parallelogram">
              <a:avLst>
                <a:gd name="adj" fmla="val 28140"/>
              </a:avLst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28" name="Parallelogram 34"/>
            <p:cNvSpPr/>
            <p:nvPr/>
          </p:nvSpPr>
          <p:spPr bwMode="auto">
            <a:xfrm>
              <a:off x="4690872" y="3175211"/>
              <a:ext cx="2898917" cy="742832"/>
            </a:xfrm>
            <a:prstGeom prst="parallelogram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1050" dirty="0">
                <a:solidFill>
                  <a:srgbClr val="171717"/>
                </a:solidFill>
              </a:endParaRPr>
            </a:p>
          </p:txBody>
        </p:sp>
        <p:sp>
          <p:nvSpPr>
            <p:cNvPr id="20509" name="Rektangel 76"/>
            <p:cNvSpPr>
              <a:spLocks noChangeArrowheads="1"/>
            </p:cNvSpPr>
            <p:nvPr/>
          </p:nvSpPr>
          <p:spPr bwMode="auto">
            <a:xfrm>
              <a:off x="4776663" y="3378657"/>
              <a:ext cx="2808542" cy="369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noProof="1">
                  <a:solidFill>
                    <a:srgbClr val="17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sp>
          <p:nvSpPr>
            <p:cNvPr id="20510" name="TextBox 7"/>
            <p:cNvSpPr txBox="1">
              <a:spLocks noChangeArrowheads="1"/>
            </p:cNvSpPr>
            <p:nvPr/>
          </p:nvSpPr>
          <p:spPr bwMode="auto">
            <a:xfrm>
              <a:off x="7586811" y="3327927"/>
              <a:ext cx="941995" cy="55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latin typeface="Calibri" panose="020F0502020204030204" pitchFamily="34" charset="0"/>
                  <a:ea typeface="MS PGothic" panose="020B0600070205080204" pitchFamily="34" charset="-128"/>
                </a:rPr>
                <a:t>四</a:t>
              </a:r>
              <a:endParaRPr lang="en-US" altLang="zh-CN" sz="2100"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4502944" y="3111104"/>
            <a:ext cx="2921794" cy="558403"/>
            <a:chOff x="4480560" y="4148788"/>
            <a:chExt cx="3895090" cy="744680"/>
          </a:xfrm>
        </p:grpSpPr>
        <p:sp>
          <p:nvSpPr>
            <p:cNvPr id="19" name="Parallelogram 20"/>
            <p:cNvSpPr/>
            <p:nvPr/>
          </p:nvSpPr>
          <p:spPr bwMode="auto">
            <a:xfrm>
              <a:off x="7334420" y="4172605"/>
              <a:ext cx="1041230" cy="720863"/>
            </a:xfrm>
            <a:prstGeom prst="parallelogram">
              <a:avLst>
                <a:gd name="adj" fmla="val 28140"/>
              </a:avLst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32" name="Parallelogram 38"/>
            <p:cNvSpPr/>
            <p:nvPr/>
          </p:nvSpPr>
          <p:spPr bwMode="auto">
            <a:xfrm>
              <a:off x="4480560" y="4148788"/>
              <a:ext cx="2899890" cy="743093"/>
            </a:xfrm>
            <a:prstGeom prst="parallelogram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1050" dirty="0">
                <a:solidFill>
                  <a:srgbClr val="171717"/>
                </a:solidFill>
              </a:endParaRPr>
            </a:p>
          </p:txBody>
        </p:sp>
        <p:sp>
          <p:nvSpPr>
            <p:cNvPr id="20514" name="Rektangel 76"/>
            <p:cNvSpPr>
              <a:spLocks noChangeArrowheads="1"/>
            </p:cNvSpPr>
            <p:nvPr/>
          </p:nvSpPr>
          <p:spPr bwMode="auto">
            <a:xfrm>
              <a:off x="4643928" y="4315264"/>
              <a:ext cx="2808542" cy="369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noProof="1">
                  <a:solidFill>
                    <a:srgbClr val="17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sp>
          <p:nvSpPr>
            <p:cNvPr id="20515" name="TextBox 7"/>
            <p:cNvSpPr txBox="1">
              <a:spLocks noChangeArrowheads="1"/>
            </p:cNvSpPr>
            <p:nvPr/>
          </p:nvSpPr>
          <p:spPr bwMode="auto">
            <a:xfrm>
              <a:off x="7383388" y="4259743"/>
              <a:ext cx="941994" cy="554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latin typeface="Calibri" panose="020F0502020204030204" pitchFamily="34" charset="0"/>
                  <a:ea typeface="MS PGothic" panose="020B0600070205080204" pitchFamily="34" charset="-128"/>
                </a:rPr>
                <a:t>六</a:t>
              </a:r>
              <a:endParaRPr lang="en-US" altLang="zh-CN" sz="2100"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345782" y="3849291"/>
            <a:ext cx="2907506" cy="558403"/>
            <a:chOff x="4270248" y="5132327"/>
            <a:chExt cx="3876802" cy="744945"/>
          </a:xfrm>
        </p:grpSpPr>
        <p:sp>
          <p:nvSpPr>
            <p:cNvPr id="22" name="Parallelogram 25"/>
            <p:cNvSpPr/>
            <p:nvPr/>
          </p:nvSpPr>
          <p:spPr bwMode="auto">
            <a:xfrm>
              <a:off x="7105616" y="5156152"/>
              <a:ext cx="1041434" cy="721120"/>
            </a:xfrm>
            <a:prstGeom prst="parallelogram">
              <a:avLst>
                <a:gd name="adj" fmla="val 28140"/>
              </a:avLst>
            </a:prstGeom>
            <a:gradFill>
              <a:gsLst>
                <a:gs pos="0">
                  <a:srgbClr val="C7000B"/>
                </a:gs>
                <a:gs pos="100000">
                  <a:srgbClr val="FF7178"/>
                </a:gs>
              </a:gsLst>
              <a:lin ang="5400000" scaled="1"/>
            </a:gradFill>
            <a:ln w="254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3600" dirty="0">
                <a:solidFill>
                  <a:schemeClr val="tx1"/>
                </a:solidFill>
              </a:endParaRPr>
            </a:p>
          </p:txBody>
        </p:sp>
        <p:sp>
          <p:nvSpPr>
            <p:cNvPr id="36" name="Parallelogram 42"/>
            <p:cNvSpPr/>
            <p:nvPr/>
          </p:nvSpPr>
          <p:spPr bwMode="auto">
            <a:xfrm>
              <a:off x="4270248" y="5132327"/>
              <a:ext cx="2898870" cy="743357"/>
            </a:xfrm>
            <a:prstGeom prst="parallelogram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defTabSz="342900">
                <a:defRPr/>
              </a:pPr>
              <a:endParaRPr lang="en-US" sz="1050" dirty="0">
                <a:solidFill>
                  <a:srgbClr val="171717"/>
                </a:solidFill>
              </a:endParaRPr>
            </a:p>
          </p:txBody>
        </p:sp>
        <p:sp>
          <p:nvSpPr>
            <p:cNvPr id="20519" name="Rektangel 76"/>
            <p:cNvSpPr>
              <a:spLocks noChangeArrowheads="1"/>
            </p:cNvSpPr>
            <p:nvPr/>
          </p:nvSpPr>
          <p:spPr bwMode="auto">
            <a:xfrm>
              <a:off x="4355976" y="5322737"/>
              <a:ext cx="2808542" cy="369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 noProof="1">
                  <a:solidFill>
                    <a:srgbClr val="17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  <p:sp>
          <p:nvSpPr>
            <p:cNvPr id="20520" name="TextBox 7"/>
            <p:cNvSpPr txBox="1">
              <a:spLocks noChangeArrowheads="1"/>
            </p:cNvSpPr>
            <p:nvPr/>
          </p:nvSpPr>
          <p:spPr bwMode="auto">
            <a:xfrm>
              <a:off x="7173415" y="5257231"/>
              <a:ext cx="941995" cy="554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defTabSz="457200"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>
                  <a:latin typeface="Calibri" panose="020F0502020204030204" pitchFamily="34" charset="0"/>
                  <a:ea typeface="MS PGothic" panose="020B0600070205080204" pitchFamily="34" charset="-128"/>
                </a:rPr>
                <a:t>八</a:t>
              </a:r>
              <a:endParaRPr lang="en-US" altLang="zh-CN" sz="2100"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2520554" y="1000125"/>
            <a:ext cx="4266009" cy="491729"/>
            <a:chOff x="1836315" y="1333202"/>
            <a:chExt cx="5688013" cy="655638"/>
          </a:xfrm>
        </p:grpSpPr>
        <p:sp>
          <p:nvSpPr>
            <p:cNvPr id="46" name="AutoShape 33"/>
            <p:cNvSpPr>
              <a:spLocks noChangeArrowheads="1"/>
            </p:cNvSpPr>
            <p:nvPr/>
          </p:nvSpPr>
          <p:spPr bwMode="auto">
            <a:xfrm>
              <a:off x="1836315" y="1333202"/>
              <a:ext cx="5688013" cy="6556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8B8B"/>
                </a:gs>
                <a:gs pos="50000">
                  <a:schemeClr val="bg1"/>
                </a:gs>
                <a:gs pos="100000">
                  <a:srgbClr val="FFA3A7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35921" dir="2700000" algn="ctr" rotWithShape="0">
                <a:srgbClr val="C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013"/>
            </a:p>
          </p:txBody>
        </p:sp>
        <p:sp>
          <p:nvSpPr>
            <p:cNvPr id="20523" name="AutoShape 34"/>
            <p:cNvSpPr>
              <a:spLocks noChangeArrowheads="1"/>
            </p:cNvSpPr>
            <p:nvPr/>
          </p:nvSpPr>
          <p:spPr bwMode="auto">
            <a:xfrm>
              <a:off x="1888703" y="1390352"/>
              <a:ext cx="5581650" cy="541338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prstShdw prst="shdw17" dist="17961" dir="2700000">
                <a:srgbClr val="C00000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55" name="AutoShape 35"/>
            <p:cNvSpPr>
              <a:spLocks noChangeArrowheads="1"/>
            </p:cNvSpPr>
            <p:nvPr/>
          </p:nvSpPr>
          <p:spPr bwMode="auto">
            <a:xfrm>
              <a:off x="1923627" y="1420515"/>
              <a:ext cx="5514976" cy="48101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 sz="1013"/>
            </a:p>
          </p:txBody>
        </p:sp>
        <p:sp>
          <p:nvSpPr>
            <p:cNvPr id="20525" name="AutoShape 36"/>
            <p:cNvSpPr>
              <a:spLocks noChangeArrowheads="1"/>
            </p:cNvSpPr>
            <p:nvPr/>
          </p:nvSpPr>
          <p:spPr bwMode="auto">
            <a:xfrm>
              <a:off x="1922040" y="1545927"/>
              <a:ext cx="5514975" cy="2365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0000">
                    <a:alpha val="9998"/>
                  </a:srgbClr>
                </a:gs>
                <a:gs pos="100000">
                  <a:srgbClr val="C00000">
                    <a:alpha val="39998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013">
                <a:ea typeface="微软雅黑" panose="020B0503020204020204" pitchFamily="34" charset="-122"/>
              </a:endParaRPr>
            </a:p>
          </p:txBody>
        </p:sp>
        <p:sp>
          <p:nvSpPr>
            <p:cNvPr id="20526" name="矩形 56"/>
            <p:cNvSpPr>
              <a:spLocks noChangeArrowheads="1"/>
            </p:cNvSpPr>
            <p:nvPr/>
          </p:nvSpPr>
          <p:spPr bwMode="auto">
            <a:xfrm>
              <a:off x="3327882" y="1420515"/>
              <a:ext cx="2710546" cy="553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1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双击添加标题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511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Oval 7"/>
          <p:cNvSpPr>
            <a:spLocks noChangeArrowheads="1"/>
          </p:cNvSpPr>
          <p:nvPr/>
        </p:nvSpPr>
        <p:spPr bwMode="auto">
          <a:xfrm>
            <a:off x="3198989" y="1404846"/>
            <a:ext cx="2940651" cy="2949102"/>
          </a:xfrm>
          <a:prstGeom prst="ellipse">
            <a:avLst/>
          </a:prstGeom>
          <a:noFill/>
          <a:ln w="12700" cap="flat">
            <a:solidFill>
              <a:schemeClr val="bg1">
                <a:lumMod val="50000"/>
                <a:alpha val="76000"/>
              </a:schemeClr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51" name="Freeform 34"/>
          <p:cNvSpPr>
            <a:spLocks/>
          </p:cNvSpPr>
          <p:nvPr/>
        </p:nvSpPr>
        <p:spPr bwMode="auto">
          <a:xfrm>
            <a:off x="3554696" y="1788304"/>
            <a:ext cx="1021736" cy="1029479"/>
          </a:xfrm>
          <a:custGeom>
            <a:avLst/>
            <a:gdLst>
              <a:gd name="T0" fmla="*/ 33 w 66"/>
              <a:gd name="T1" fmla="*/ 0 h 66"/>
              <a:gd name="T2" fmla="*/ 66 w 66"/>
              <a:gd name="T3" fmla="*/ 33 h 66"/>
              <a:gd name="T4" fmla="*/ 64 w 66"/>
              <a:gd name="T5" fmla="*/ 46 h 66"/>
              <a:gd name="T6" fmla="*/ 50 w 66"/>
              <a:gd name="T7" fmla="*/ 36 h 66"/>
              <a:gd name="T8" fmla="*/ 50 w 66"/>
              <a:gd name="T9" fmla="*/ 33 h 66"/>
              <a:gd name="T10" fmla="*/ 33 w 66"/>
              <a:gd name="T11" fmla="*/ 16 h 66"/>
              <a:gd name="T12" fmla="*/ 16 w 66"/>
              <a:gd name="T13" fmla="*/ 33 h 66"/>
              <a:gd name="T14" fmla="*/ 33 w 66"/>
              <a:gd name="T15" fmla="*/ 50 h 66"/>
              <a:gd name="T16" fmla="*/ 34 w 66"/>
              <a:gd name="T17" fmla="*/ 50 h 66"/>
              <a:gd name="T18" fmla="*/ 34 w 66"/>
              <a:gd name="T19" fmla="*/ 51 h 66"/>
              <a:gd name="T20" fmla="*/ 42 w 66"/>
              <a:gd name="T21" fmla="*/ 65 h 66"/>
              <a:gd name="T22" fmla="*/ 33 w 66"/>
              <a:gd name="T23" fmla="*/ 66 h 66"/>
              <a:gd name="T24" fmla="*/ 0 w 66"/>
              <a:gd name="T25" fmla="*/ 33 h 66"/>
              <a:gd name="T26" fmla="*/ 33 w 66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6">
                <a:moveTo>
                  <a:pt x="33" y="0"/>
                </a:moveTo>
                <a:cubicBezTo>
                  <a:pt x="51" y="0"/>
                  <a:pt x="66" y="15"/>
                  <a:pt x="66" y="33"/>
                </a:cubicBezTo>
                <a:cubicBezTo>
                  <a:pt x="66" y="38"/>
                  <a:pt x="66" y="42"/>
                  <a:pt x="64" y="46"/>
                </a:cubicBezTo>
                <a:cubicBezTo>
                  <a:pt x="62" y="40"/>
                  <a:pt x="56" y="36"/>
                  <a:pt x="50" y="36"/>
                </a:cubicBezTo>
                <a:cubicBezTo>
                  <a:pt x="50" y="35"/>
                  <a:pt x="50" y="34"/>
                  <a:pt x="50" y="33"/>
                </a:cubicBezTo>
                <a:cubicBezTo>
                  <a:pt x="50" y="24"/>
                  <a:pt x="42" y="16"/>
                  <a:pt x="33" y="16"/>
                </a:cubicBezTo>
                <a:cubicBezTo>
                  <a:pt x="24" y="16"/>
                  <a:pt x="16" y="24"/>
                  <a:pt x="16" y="33"/>
                </a:cubicBezTo>
                <a:cubicBezTo>
                  <a:pt x="16" y="42"/>
                  <a:pt x="24" y="50"/>
                  <a:pt x="33" y="50"/>
                </a:cubicBezTo>
                <a:cubicBezTo>
                  <a:pt x="34" y="50"/>
                  <a:pt x="34" y="50"/>
                  <a:pt x="34" y="50"/>
                </a:cubicBezTo>
                <a:cubicBezTo>
                  <a:pt x="34" y="50"/>
                  <a:pt x="34" y="51"/>
                  <a:pt x="34" y="51"/>
                </a:cubicBezTo>
                <a:cubicBezTo>
                  <a:pt x="34" y="57"/>
                  <a:pt x="37" y="63"/>
                  <a:pt x="42" y="65"/>
                </a:cubicBezTo>
                <a:cubicBezTo>
                  <a:pt x="39" y="66"/>
                  <a:pt x="36" y="66"/>
                  <a:pt x="33" y="66"/>
                </a:cubicBezTo>
                <a:cubicBezTo>
                  <a:pt x="15" y="66"/>
                  <a:pt x="0" y="51"/>
                  <a:pt x="0" y="33"/>
                </a:cubicBezTo>
                <a:cubicBezTo>
                  <a:pt x="0" y="15"/>
                  <a:pt x="15" y="0"/>
                  <a:pt x="33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b="1"/>
          </a:p>
        </p:txBody>
      </p:sp>
      <p:sp>
        <p:nvSpPr>
          <p:cNvPr id="152" name="Freeform 35"/>
          <p:cNvSpPr>
            <a:spLocks/>
          </p:cNvSpPr>
          <p:nvPr/>
        </p:nvSpPr>
        <p:spPr bwMode="auto">
          <a:xfrm>
            <a:off x="3554696" y="2941626"/>
            <a:ext cx="1021736" cy="1037217"/>
          </a:xfrm>
          <a:custGeom>
            <a:avLst/>
            <a:gdLst>
              <a:gd name="T0" fmla="*/ 33 w 66"/>
              <a:gd name="T1" fmla="*/ 67 h 67"/>
              <a:gd name="T2" fmla="*/ 66 w 66"/>
              <a:gd name="T3" fmla="*/ 33 h 67"/>
              <a:gd name="T4" fmla="*/ 64 w 66"/>
              <a:gd name="T5" fmla="*/ 20 h 67"/>
              <a:gd name="T6" fmla="*/ 50 w 66"/>
              <a:gd name="T7" fmla="*/ 30 h 67"/>
              <a:gd name="T8" fmla="*/ 50 w 66"/>
              <a:gd name="T9" fmla="*/ 33 h 67"/>
              <a:gd name="T10" fmla="*/ 33 w 66"/>
              <a:gd name="T11" fmla="*/ 50 h 67"/>
              <a:gd name="T12" fmla="*/ 16 w 66"/>
              <a:gd name="T13" fmla="*/ 33 h 67"/>
              <a:gd name="T14" fmla="*/ 33 w 66"/>
              <a:gd name="T15" fmla="*/ 17 h 67"/>
              <a:gd name="T16" fmla="*/ 34 w 66"/>
              <a:gd name="T17" fmla="*/ 17 h 67"/>
              <a:gd name="T18" fmla="*/ 34 w 66"/>
              <a:gd name="T19" fmla="*/ 15 h 67"/>
              <a:gd name="T20" fmla="*/ 42 w 66"/>
              <a:gd name="T21" fmla="*/ 1 h 67"/>
              <a:gd name="T22" fmla="*/ 33 w 66"/>
              <a:gd name="T23" fmla="*/ 0 h 67"/>
              <a:gd name="T24" fmla="*/ 0 w 66"/>
              <a:gd name="T25" fmla="*/ 33 h 67"/>
              <a:gd name="T26" fmla="*/ 33 w 66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67">
                <a:moveTo>
                  <a:pt x="33" y="67"/>
                </a:moveTo>
                <a:cubicBezTo>
                  <a:pt x="51" y="67"/>
                  <a:pt x="66" y="52"/>
                  <a:pt x="66" y="33"/>
                </a:cubicBezTo>
                <a:cubicBezTo>
                  <a:pt x="66" y="29"/>
                  <a:pt x="66" y="24"/>
                  <a:pt x="64" y="20"/>
                </a:cubicBezTo>
                <a:cubicBezTo>
                  <a:pt x="62" y="26"/>
                  <a:pt x="56" y="30"/>
                  <a:pt x="50" y="30"/>
                </a:cubicBezTo>
                <a:cubicBezTo>
                  <a:pt x="50" y="31"/>
                  <a:pt x="50" y="32"/>
                  <a:pt x="50" y="33"/>
                </a:cubicBezTo>
                <a:cubicBezTo>
                  <a:pt x="50" y="43"/>
                  <a:pt x="42" y="50"/>
                  <a:pt x="33" y="50"/>
                </a:cubicBezTo>
                <a:cubicBezTo>
                  <a:pt x="24" y="50"/>
                  <a:pt x="16" y="43"/>
                  <a:pt x="16" y="33"/>
                </a:cubicBezTo>
                <a:cubicBezTo>
                  <a:pt x="16" y="24"/>
                  <a:pt x="24" y="17"/>
                  <a:pt x="33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5"/>
                </a:cubicBezTo>
                <a:cubicBezTo>
                  <a:pt x="34" y="9"/>
                  <a:pt x="37" y="4"/>
                  <a:pt x="42" y="1"/>
                </a:cubicBezTo>
                <a:cubicBezTo>
                  <a:pt x="39" y="0"/>
                  <a:pt x="36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52"/>
                  <a:pt x="15" y="67"/>
                  <a:pt x="33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b="1"/>
          </a:p>
        </p:txBody>
      </p:sp>
      <p:sp>
        <p:nvSpPr>
          <p:cNvPr id="153" name="Freeform 37"/>
          <p:cNvSpPr>
            <a:spLocks/>
          </p:cNvSpPr>
          <p:nvPr/>
        </p:nvSpPr>
        <p:spPr bwMode="auto">
          <a:xfrm>
            <a:off x="4746718" y="1788304"/>
            <a:ext cx="1037217" cy="1029479"/>
          </a:xfrm>
          <a:custGeom>
            <a:avLst/>
            <a:gdLst>
              <a:gd name="T0" fmla="*/ 34 w 67"/>
              <a:gd name="T1" fmla="*/ 0 h 66"/>
              <a:gd name="T2" fmla="*/ 0 w 67"/>
              <a:gd name="T3" fmla="*/ 33 h 66"/>
              <a:gd name="T4" fmla="*/ 3 w 67"/>
              <a:gd name="T5" fmla="*/ 46 h 66"/>
              <a:gd name="T6" fmla="*/ 17 w 67"/>
              <a:gd name="T7" fmla="*/ 36 h 66"/>
              <a:gd name="T8" fmla="*/ 17 w 67"/>
              <a:gd name="T9" fmla="*/ 33 h 66"/>
              <a:gd name="T10" fmla="*/ 34 w 67"/>
              <a:gd name="T11" fmla="*/ 16 h 66"/>
              <a:gd name="T12" fmla="*/ 51 w 67"/>
              <a:gd name="T13" fmla="*/ 33 h 66"/>
              <a:gd name="T14" fmla="*/ 34 w 67"/>
              <a:gd name="T15" fmla="*/ 50 h 66"/>
              <a:gd name="T16" fmla="*/ 33 w 67"/>
              <a:gd name="T17" fmla="*/ 50 h 66"/>
              <a:gd name="T18" fmla="*/ 33 w 67"/>
              <a:gd name="T19" fmla="*/ 51 h 66"/>
              <a:gd name="T20" fmla="*/ 24 w 67"/>
              <a:gd name="T21" fmla="*/ 65 h 66"/>
              <a:gd name="T22" fmla="*/ 34 w 67"/>
              <a:gd name="T23" fmla="*/ 66 h 66"/>
              <a:gd name="T24" fmla="*/ 67 w 67"/>
              <a:gd name="T25" fmla="*/ 33 h 66"/>
              <a:gd name="T26" fmla="*/ 34 w 67"/>
              <a:gd name="T27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6">
                <a:moveTo>
                  <a:pt x="34" y="0"/>
                </a:moveTo>
                <a:cubicBezTo>
                  <a:pt x="15" y="0"/>
                  <a:pt x="0" y="15"/>
                  <a:pt x="0" y="33"/>
                </a:cubicBezTo>
                <a:cubicBezTo>
                  <a:pt x="0" y="38"/>
                  <a:pt x="1" y="42"/>
                  <a:pt x="3" y="46"/>
                </a:cubicBezTo>
                <a:cubicBezTo>
                  <a:pt x="5" y="40"/>
                  <a:pt x="11" y="36"/>
                  <a:pt x="17" y="36"/>
                </a:cubicBezTo>
                <a:cubicBezTo>
                  <a:pt x="17" y="35"/>
                  <a:pt x="17" y="34"/>
                  <a:pt x="17" y="33"/>
                </a:cubicBezTo>
                <a:cubicBezTo>
                  <a:pt x="17" y="24"/>
                  <a:pt x="24" y="16"/>
                  <a:pt x="34" y="16"/>
                </a:cubicBezTo>
                <a:cubicBezTo>
                  <a:pt x="43" y="16"/>
                  <a:pt x="51" y="24"/>
                  <a:pt x="51" y="33"/>
                </a:cubicBezTo>
                <a:cubicBezTo>
                  <a:pt x="51" y="42"/>
                  <a:pt x="43" y="50"/>
                  <a:pt x="34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1"/>
                  <a:pt x="33" y="51"/>
                </a:cubicBezTo>
                <a:cubicBezTo>
                  <a:pt x="33" y="57"/>
                  <a:pt x="29" y="63"/>
                  <a:pt x="24" y="65"/>
                </a:cubicBezTo>
                <a:cubicBezTo>
                  <a:pt x="27" y="66"/>
                  <a:pt x="30" y="66"/>
                  <a:pt x="34" y="66"/>
                </a:cubicBezTo>
                <a:cubicBezTo>
                  <a:pt x="52" y="66"/>
                  <a:pt x="67" y="51"/>
                  <a:pt x="67" y="33"/>
                </a:cubicBezTo>
                <a:cubicBezTo>
                  <a:pt x="67" y="15"/>
                  <a:pt x="52" y="0"/>
                  <a:pt x="34" y="0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b="1"/>
          </a:p>
        </p:txBody>
      </p:sp>
      <p:sp>
        <p:nvSpPr>
          <p:cNvPr id="154" name="Freeform 39"/>
          <p:cNvSpPr>
            <a:spLocks/>
          </p:cNvSpPr>
          <p:nvPr/>
        </p:nvSpPr>
        <p:spPr bwMode="auto">
          <a:xfrm>
            <a:off x="4746718" y="2941626"/>
            <a:ext cx="1037217" cy="1037217"/>
          </a:xfrm>
          <a:custGeom>
            <a:avLst/>
            <a:gdLst>
              <a:gd name="T0" fmla="*/ 34 w 67"/>
              <a:gd name="T1" fmla="*/ 67 h 67"/>
              <a:gd name="T2" fmla="*/ 0 w 67"/>
              <a:gd name="T3" fmla="*/ 33 h 67"/>
              <a:gd name="T4" fmla="*/ 3 w 67"/>
              <a:gd name="T5" fmla="*/ 20 h 67"/>
              <a:gd name="T6" fmla="*/ 17 w 67"/>
              <a:gd name="T7" fmla="*/ 30 h 67"/>
              <a:gd name="T8" fmla="*/ 17 w 67"/>
              <a:gd name="T9" fmla="*/ 33 h 67"/>
              <a:gd name="T10" fmla="*/ 34 w 67"/>
              <a:gd name="T11" fmla="*/ 50 h 67"/>
              <a:gd name="T12" fmla="*/ 51 w 67"/>
              <a:gd name="T13" fmla="*/ 33 h 67"/>
              <a:gd name="T14" fmla="*/ 34 w 67"/>
              <a:gd name="T15" fmla="*/ 17 h 67"/>
              <a:gd name="T16" fmla="*/ 33 w 67"/>
              <a:gd name="T17" fmla="*/ 17 h 67"/>
              <a:gd name="T18" fmla="*/ 33 w 67"/>
              <a:gd name="T19" fmla="*/ 15 h 67"/>
              <a:gd name="T20" fmla="*/ 24 w 67"/>
              <a:gd name="T21" fmla="*/ 1 h 67"/>
              <a:gd name="T22" fmla="*/ 34 w 67"/>
              <a:gd name="T23" fmla="*/ 0 h 67"/>
              <a:gd name="T24" fmla="*/ 67 w 67"/>
              <a:gd name="T25" fmla="*/ 33 h 67"/>
              <a:gd name="T26" fmla="*/ 34 w 67"/>
              <a:gd name="T2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67">
                <a:moveTo>
                  <a:pt x="34" y="67"/>
                </a:moveTo>
                <a:cubicBezTo>
                  <a:pt x="15" y="67"/>
                  <a:pt x="0" y="52"/>
                  <a:pt x="0" y="33"/>
                </a:cubicBezTo>
                <a:cubicBezTo>
                  <a:pt x="0" y="29"/>
                  <a:pt x="1" y="24"/>
                  <a:pt x="3" y="20"/>
                </a:cubicBezTo>
                <a:cubicBezTo>
                  <a:pt x="5" y="26"/>
                  <a:pt x="11" y="30"/>
                  <a:pt x="17" y="30"/>
                </a:cubicBezTo>
                <a:cubicBezTo>
                  <a:pt x="17" y="31"/>
                  <a:pt x="17" y="32"/>
                  <a:pt x="17" y="33"/>
                </a:cubicBezTo>
                <a:cubicBezTo>
                  <a:pt x="17" y="43"/>
                  <a:pt x="24" y="50"/>
                  <a:pt x="34" y="50"/>
                </a:cubicBezTo>
                <a:cubicBezTo>
                  <a:pt x="43" y="50"/>
                  <a:pt x="51" y="43"/>
                  <a:pt x="51" y="33"/>
                </a:cubicBezTo>
                <a:cubicBezTo>
                  <a:pt x="51" y="24"/>
                  <a:pt x="43" y="17"/>
                  <a:pt x="34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6"/>
                  <a:pt x="33" y="16"/>
                  <a:pt x="33" y="15"/>
                </a:cubicBezTo>
                <a:cubicBezTo>
                  <a:pt x="33" y="9"/>
                  <a:pt x="29" y="4"/>
                  <a:pt x="24" y="1"/>
                </a:cubicBezTo>
                <a:cubicBezTo>
                  <a:pt x="27" y="0"/>
                  <a:pt x="30" y="0"/>
                  <a:pt x="34" y="0"/>
                </a:cubicBezTo>
                <a:cubicBezTo>
                  <a:pt x="52" y="0"/>
                  <a:pt x="67" y="15"/>
                  <a:pt x="67" y="33"/>
                </a:cubicBezTo>
                <a:cubicBezTo>
                  <a:pt x="67" y="52"/>
                  <a:pt x="52" y="67"/>
                  <a:pt x="34" y="67"/>
                </a:cubicBezTo>
                <a:close/>
              </a:path>
            </a:pathLst>
          </a:custGeom>
          <a:solidFill>
            <a:srgbClr val="CB1B3D"/>
          </a:solidFill>
          <a:ln w="4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68573" tIns="34286" rIns="68573" bIns="34286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b="1"/>
          </a:p>
        </p:txBody>
      </p:sp>
      <p:grpSp>
        <p:nvGrpSpPr>
          <p:cNvPr id="155" name="组合 154"/>
          <p:cNvGrpSpPr/>
          <p:nvPr/>
        </p:nvGrpSpPr>
        <p:grpSpPr>
          <a:xfrm>
            <a:off x="4112004" y="2384319"/>
            <a:ext cx="468278" cy="402727"/>
            <a:chOff x="5481877" y="3723806"/>
            <a:chExt cx="624371" cy="536968"/>
          </a:xfrm>
        </p:grpSpPr>
        <p:sp>
          <p:nvSpPr>
            <p:cNvPr id="156" name="Oval 32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 dirty="0"/>
            </a:p>
          </p:txBody>
        </p:sp>
        <p:sp>
          <p:nvSpPr>
            <p:cNvPr id="157" name="Oval 33"/>
            <p:cNvSpPr>
              <a:spLocks noChangeArrowheads="1"/>
            </p:cNvSpPr>
            <p:nvPr/>
          </p:nvSpPr>
          <p:spPr bwMode="auto">
            <a:xfrm>
              <a:off x="5481877" y="3723806"/>
              <a:ext cx="536669" cy="536669"/>
            </a:xfrm>
            <a:prstGeom prst="ellipse">
              <a:avLst/>
            </a:prstGeom>
            <a:noFill/>
            <a:ln w="4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523450" y="3768333"/>
              <a:ext cx="582798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pc="-113" dirty="0">
                  <a:solidFill>
                    <a:schemeClr val="bg1"/>
                  </a:solidFill>
                  <a:latin typeface="方正大黑_GBK" pitchFamily="65" charset="-122"/>
                  <a:ea typeface="方正大黑_GBK" pitchFamily="65" charset="-122"/>
                </a:rPr>
                <a:t>01</a:t>
              </a:r>
              <a:endParaRPr lang="zh-CN" altLang="en-US" sz="1800" spc="-113" dirty="0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4808642" y="2384323"/>
            <a:ext cx="456685" cy="406983"/>
            <a:chOff x="6410728" y="3723806"/>
            <a:chExt cx="608913" cy="542642"/>
          </a:xfrm>
        </p:grpSpPr>
        <p:sp>
          <p:nvSpPr>
            <p:cNvPr id="160" name="Oval 38"/>
            <p:cNvSpPr>
              <a:spLocks noChangeArrowheads="1"/>
            </p:cNvSpPr>
            <p:nvPr/>
          </p:nvSpPr>
          <p:spPr bwMode="auto">
            <a:xfrm>
              <a:off x="6410728" y="3723806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436843" y="3774007"/>
              <a:ext cx="582798" cy="492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pc="-113" dirty="0">
                  <a:solidFill>
                    <a:schemeClr val="bg1"/>
                  </a:solidFill>
                  <a:latin typeface="方正大黑_GBK" pitchFamily="65" charset="-122"/>
                  <a:ea typeface="方正大黑_GBK" pitchFamily="65" charset="-122"/>
                </a:rPr>
                <a:t>02</a:t>
              </a:r>
              <a:endParaRPr lang="zh-CN" altLang="en-US" sz="1800" spc="-113" dirty="0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4808642" y="2972590"/>
            <a:ext cx="456685" cy="402502"/>
            <a:chOff x="6410728" y="4508169"/>
            <a:chExt cx="608913" cy="536669"/>
          </a:xfrm>
        </p:grpSpPr>
        <p:sp>
          <p:nvSpPr>
            <p:cNvPr id="163" name="Oval 40"/>
            <p:cNvSpPr>
              <a:spLocks noChangeArrowheads="1"/>
            </p:cNvSpPr>
            <p:nvPr/>
          </p:nvSpPr>
          <p:spPr bwMode="auto">
            <a:xfrm>
              <a:off x="6410728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6436843" y="4545670"/>
              <a:ext cx="5827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pc="-113" dirty="0">
                  <a:solidFill>
                    <a:schemeClr val="bg1"/>
                  </a:solidFill>
                  <a:latin typeface="方正大黑_GBK" pitchFamily="65" charset="-122"/>
                  <a:ea typeface="方正大黑_GBK" pitchFamily="65" charset="-122"/>
                </a:rPr>
                <a:t>03</a:t>
              </a:r>
              <a:endParaRPr lang="zh-CN" altLang="en-US" sz="1800" spc="-113" dirty="0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4112003" y="2972590"/>
            <a:ext cx="464429" cy="402502"/>
            <a:chOff x="5481877" y="4508169"/>
            <a:chExt cx="619238" cy="536669"/>
          </a:xfrm>
        </p:grpSpPr>
        <p:sp>
          <p:nvSpPr>
            <p:cNvPr id="166" name="Oval 36"/>
            <p:cNvSpPr>
              <a:spLocks noChangeArrowheads="1"/>
            </p:cNvSpPr>
            <p:nvPr/>
          </p:nvSpPr>
          <p:spPr bwMode="auto">
            <a:xfrm>
              <a:off x="5481877" y="4508169"/>
              <a:ext cx="536669" cy="53666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4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b="1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518317" y="4545670"/>
              <a:ext cx="582798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pc="-113" dirty="0">
                  <a:solidFill>
                    <a:schemeClr val="bg1"/>
                  </a:solidFill>
                  <a:latin typeface="方正大黑_GBK" pitchFamily="65" charset="-122"/>
                  <a:ea typeface="方正大黑_GBK" pitchFamily="65" charset="-122"/>
                </a:rPr>
                <a:t>04</a:t>
              </a:r>
              <a:endParaRPr lang="zh-CN" altLang="en-US" sz="1800" spc="-113" dirty="0">
                <a:solidFill>
                  <a:schemeClr val="bg1"/>
                </a:solidFill>
                <a:latin typeface="方正大黑_GBK" pitchFamily="65" charset="-122"/>
                <a:ea typeface="方正大黑_GBK" pitchFamily="65" charset="-122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6693401" y="2074651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670014" y="1738110"/>
            <a:ext cx="926323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170" name="组合 169"/>
          <p:cNvGrpSpPr/>
          <p:nvPr/>
        </p:nvGrpSpPr>
        <p:grpSpPr>
          <a:xfrm flipH="1">
            <a:off x="5965173" y="1906426"/>
            <a:ext cx="672809" cy="349229"/>
            <a:chOff x="10968080" y="2834540"/>
            <a:chExt cx="1020324" cy="465639"/>
          </a:xfrm>
        </p:grpSpPr>
        <p:grpSp>
          <p:nvGrpSpPr>
            <p:cNvPr id="171" name="组合 170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75" name="直接连接符 174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组合 171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73" name="直接连接符 172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椭圆 173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</p:grpSp>
      <p:grpSp>
        <p:nvGrpSpPr>
          <p:cNvPr id="177" name="组合 176"/>
          <p:cNvGrpSpPr/>
          <p:nvPr/>
        </p:nvGrpSpPr>
        <p:grpSpPr>
          <a:xfrm flipH="1" flipV="1">
            <a:off x="5924920" y="3629612"/>
            <a:ext cx="672809" cy="349230"/>
            <a:chOff x="10968080" y="2834540"/>
            <a:chExt cx="1020324" cy="465639"/>
          </a:xfrm>
        </p:grpSpPr>
        <p:grpSp>
          <p:nvGrpSpPr>
            <p:cNvPr id="178" name="组合 177"/>
            <p:cNvGrpSpPr/>
            <p:nvPr/>
          </p:nvGrpSpPr>
          <p:grpSpPr>
            <a:xfrm flipH="1" flipV="1">
              <a:off x="10968082" y="3062876"/>
              <a:ext cx="1020322" cy="129707"/>
              <a:chOff x="3407502" y="4686698"/>
              <a:chExt cx="1055154" cy="60148"/>
            </a:xfrm>
          </p:grpSpPr>
          <p:cxnSp>
            <p:nvCxnSpPr>
              <p:cNvPr id="182" name="直接连接符 181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组合 178"/>
            <p:cNvGrpSpPr/>
            <p:nvPr/>
          </p:nvGrpSpPr>
          <p:grpSpPr>
            <a:xfrm>
              <a:off x="10968080" y="2834540"/>
              <a:ext cx="45720" cy="465639"/>
              <a:chOff x="3034140" y="2463978"/>
              <a:chExt cx="45720" cy="465639"/>
            </a:xfrm>
          </p:grpSpPr>
          <p:cxnSp>
            <p:nvCxnSpPr>
              <p:cNvPr id="180" name="直接连接符 179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椭圆 180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</p:grpSp>
      <p:sp>
        <p:nvSpPr>
          <p:cNvPr id="184" name="TextBox 183"/>
          <p:cNvSpPr txBox="1"/>
          <p:nvPr/>
        </p:nvSpPr>
        <p:spPr>
          <a:xfrm>
            <a:off x="6703054" y="3790024"/>
            <a:ext cx="1674186" cy="429340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</a:p>
        </p:txBody>
      </p:sp>
      <p:sp>
        <p:nvSpPr>
          <p:cNvPr id="185" name="TextBox 184"/>
          <p:cNvSpPr txBox="1"/>
          <p:nvPr/>
        </p:nvSpPr>
        <p:spPr>
          <a:xfrm>
            <a:off x="6649050" y="3453483"/>
            <a:ext cx="926323" cy="346249"/>
          </a:xfrm>
          <a:prstGeom prst="rect">
            <a:avLst/>
          </a:prstGeom>
          <a:noFill/>
        </p:spPr>
        <p:txBody>
          <a:bodyPr wrap="square" lIns="68573" tIns="0" rIns="68573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500" dirty="0">
                <a:solidFill>
                  <a:srgbClr val="CB1B3D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</a:p>
        </p:txBody>
      </p:sp>
      <p:grpSp>
        <p:nvGrpSpPr>
          <p:cNvPr id="186" name="组合 185"/>
          <p:cNvGrpSpPr/>
          <p:nvPr/>
        </p:nvGrpSpPr>
        <p:grpSpPr>
          <a:xfrm>
            <a:off x="2662587" y="1854762"/>
            <a:ext cx="765244" cy="2124085"/>
            <a:chOff x="3549319" y="3017729"/>
            <a:chExt cx="1020324" cy="2832113"/>
          </a:xfrm>
        </p:grpSpPr>
        <p:grpSp>
          <p:nvGrpSpPr>
            <p:cNvPr id="187" name="组合 186"/>
            <p:cNvGrpSpPr/>
            <p:nvPr/>
          </p:nvGrpSpPr>
          <p:grpSpPr>
            <a:xfrm flipH="1" flipV="1">
              <a:off x="3549321" y="3246065"/>
              <a:ext cx="1020322" cy="129707"/>
              <a:chOff x="3407502" y="4686698"/>
              <a:chExt cx="1055154" cy="60148"/>
            </a:xfrm>
          </p:grpSpPr>
          <p:cxnSp>
            <p:nvCxnSpPr>
              <p:cNvPr id="198" name="直接连接符 197"/>
              <p:cNvCxnSpPr/>
              <p:nvPr/>
            </p:nvCxnSpPr>
            <p:spPr>
              <a:xfrm>
                <a:off x="3407502" y="4686698"/>
                <a:ext cx="140752" cy="6014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>
                <a:off x="3548256" y="4746846"/>
                <a:ext cx="91440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组合 187"/>
            <p:cNvGrpSpPr/>
            <p:nvPr/>
          </p:nvGrpSpPr>
          <p:grpSpPr>
            <a:xfrm>
              <a:off x="3549319" y="3017729"/>
              <a:ext cx="45720" cy="465639"/>
              <a:chOff x="3034140" y="2463978"/>
              <a:chExt cx="45720" cy="465639"/>
            </a:xfrm>
          </p:grpSpPr>
          <p:cxnSp>
            <p:nvCxnSpPr>
              <p:cNvPr id="196" name="直接连接符 195"/>
              <p:cNvCxnSpPr/>
              <p:nvPr/>
            </p:nvCxnSpPr>
            <p:spPr>
              <a:xfrm>
                <a:off x="3058867" y="2463978"/>
                <a:ext cx="0" cy="465639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椭圆 196"/>
              <p:cNvSpPr/>
              <p:nvPr/>
            </p:nvSpPr>
            <p:spPr>
              <a:xfrm>
                <a:off x="3034140" y="2666319"/>
                <a:ext cx="45720" cy="45720"/>
              </a:xfrm>
              <a:prstGeom prst="ellipse">
                <a:avLst/>
              </a:prstGeom>
              <a:solidFill>
                <a:srgbClr val="00A4A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 flipV="1">
              <a:off x="3572178" y="5384202"/>
              <a:ext cx="994721" cy="465640"/>
              <a:chOff x="10968080" y="2834540"/>
              <a:chExt cx="1020324" cy="465639"/>
            </a:xfrm>
          </p:grpSpPr>
          <p:grpSp>
            <p:nvGrpSpPr>
              <p:cNvPr id="190" name="组合 189"/>
              <p:cNvGrpSpPr/>
              <p:nvPr/>
            </p:nvGrpSpPr>
            <p:grpSpPr>
              <a:xfrm flipH="1" flipV="1">
                <a:off x="10968082" y="3062876"/>
                <a:ext cx="1020322" cy="129707"/>
                <a:chOff x="3407502" y="4686698"/>
                <a:chExt cx="1055154" cy="60148"/>
              </a:xfrm>
            </p:grpSpPr>
            <p:cxnSp>
              <p:nvCxnSpPr>
                <p:cNvPr id="194" name="直接连接符 193"/>
                <p:cNvCxnSpPr/>
                <p:nvPr/>
              </p:nvCxnSpPr>
              <p:spPr>
                <a:xfrm>
                  <a:off x="3407502" y="4686698"/>
                  <a:ext cx="140752" cy="60148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直接连接符 194"/>
                <p:cNvCxnSpPr/>
                <p:nvPr/>
              </p:nvCxnSpPr>
              <p:spPr>
                <a:xfrm>
                  <a:off x="3548256" y="4746846"/>
                  <a:ext cx="914400" cy="0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1" name="组合 190"/>
              <p:cNvGrpSpPr/>
              <p:nvPr/>
            </p:nvGrpSpPr>
            <p:grpSpPr>
              <a:xfrm>
                <a:off x="10968080" y="2834540"/>
                <a:ext cx="45720" cy="465639"/>
                <a:chOff x="3034140" y="2463978"/>
                <a:chExt cx="45720" cy="465639"/>
              </a:xfrm>
            </p:grpSpPr>
            <p:cxnSp>
              <p:nvCxnSpPr>
                <p:cNvPr id="192" name="直接连接符 191"/>
                <p:cNvCxnSpPr/>
                <p:nvPr/>
              </p:nvCxnSpPr>
              <p:spPr>
                <a:xfrm>
                  <a:off x="3058867" y="2463978"/>
                  <a:ext cx="0" cy="465639"/>
                </a:xfrm>
                <a:prstGeom prst="line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3" name="椭圆 192"/>
                <p:cNvSpPr/>
                <p:nvPr/>
              </p:nvSpPr>
              <p:spPr>
                <a:xfrm>
                  <a:off x="3034140" y="2666319"/>
                  <a:ext cx="45720" cy="45720"/>
                </a:xfrm>
                <a:prstGeom prst="ellipse">
                  <a:avLst/>
                </a:prstGeom>
                <a:solidFill>
                  <a:srgbClr val="00CC66"/>
                </a:solidFill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</p:grpSp>
        </p:grpSp>
      </p:grpSp>
      <p:grpSp>
        <p:nvGrpSpPr>
          <p:cNvPr id="200" name="组合 199"/>
          <p:cNvGrpSpPr/>
          <p:nvPr/>
        </p:nvGrpSpPr>
        <p:grpSpPr>
          <a:xfrm>
            <a:off x="940550" y="1653648"/>
            <a:ext cx="1674186" cy="2589241"/>
            <a:chOff x="1253273" y="2749583"/>
            <a:chExt cx="2232248" cy="3452321"/>
          </a:xfrm>
        </p:grpSpPr>
        <p:sp>
          <p:nvSpPr>
            <p:cNvPr id="201" name="TextBox 200"/>
            <p:cNvSpPr txBox="1"/>
            <p:nvPr/>
          </p:nvSpPr>
          <p:spPr>
            <a:xfrm>
              <a:off x="1253273" y="3197136"/>
              <a:ext cx="2232248" cy="60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2250424" y="2749583"/>
              <a:ext cx="1235097" cy="923329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253273" y="5598661"/>
              <a:ext cx="2232248" cy="603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250424" y="5151108"/>
              <a:ext cx="1235097" cy="923329"/>
            </a:xfrm>
            <a:prstGeom prst="rect">
              <a:avLst/>
            </a:prstGeom>
            <a:noFill/>
          </p:spPr>
          <p:txBody>
            <a:bodyPr wrap="square" tIns="0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CB1B3D"/>
                  </a:solidFill>
                  <a:latin typeface="微软雅黑" pitchFamily="34" charset="-122"/>
                  <a:ea typeface="微软雅黑" pitchFamily="34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205" name="矩形 204"/>
          <p:cNvSpPr/>
          <p:nvPr/>
        </p:nvSpPr>
        <p:spPr>
          <a:xfrm>
            <a:off x="4553211" y="2768215"/>
            <a:ext cx="232213" cy="185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 sz="1013"/>
          </a:p>
        </p:txBody>
      </p:sp>
      <p:sp>
        <p:nvSpPr>
          <p:cNvPr id="75" name="矩形 74"/>
          <p:cNvSpPr/>
          <p:nvPr/>
        </p:nvSpPr>
        <p:spPr>
          <a:xfrm>
            <a:off x="-33115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6" name="矩形 75"/>
          <p:cNvSpPr/>
          <p:nvPr/>
        </p:nvSpPr>
        <p:spPr>
          <a:xfrm>
            <a:off x="3027061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7" name="矩形 76"/>
          <p:cNvSpPr/>
          <p:nvPr/>
        </p:nvSpPr>
        <p:spPr>
          <a:xfrm>
            <a:off x="6084104" y="4946963"/>
            <a:ext cx="3059302" cy="202230"/>
          </a:xfrm>
          <a:prstGeom prst="rect">
            <a:avLst/>
          </a:prstGeom>
          <a:solidFill>
            <a:srgbClr val="CB1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201716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3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8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 animBg="1"/>
      <p:bldP spid="151" grpId="0" animBg="1"/>
      <p:bldP spid="152" grpId="0" animBg="1"/>
      <p:bldP spid="153" grpId="0" animBg="1"/>
      <p:bldP spid="154" grpId="0" animBg="1"/>
      <p:bldP spid="168" grpId="0"/>
      <p:bldP spid="169" grpId="0"/>
      <p:bldP spid="184" grpId="0"/>
      <p:bldP spid="185" grpId="0"/>
      <p:bldP spid="20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224"/>
          <a:stretch/>
        </p:blipFill>
        <p:spPr bwMode="auto">
          <a:xfrm>
            <a:off x="1588" y="1"/>
            <a:ext cx="9144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01" y="305489"/>
            <a:ext cx="1548495" cy="2031312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2348708" y="592698"/>
            <a:ext cx="2070891" cy="82481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40F14"/>
              </a:gs>
              <a:gs pos="58000">
                <a:srgbClr val="EE8D04"/>
              </a:gs>
              <a:gs pos="100000">
                <a:srgbClr val="FAF164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latin typeface="+mj-ea"/>
                <a:ea typeface="+mj-ea"/>
              </a:rPr>
              <a:t>过渡页</a:t>
            </a:r>
            <a:endParaRPr lang="zh-CN" altLang="en-US" sz="3600" b="1" dirty="0">
              <a:latin typeface="+mj-ea"/>
              <a:ea typeface="+mj-ea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852181" y="2786627"/>
            <a:ext cx="6047219" cy="1145438"/>
          </a:xfrm>
          <a:prstGeom prst="roundRect">
            <a:avLst>
              <a:gd name="adj" fmla="val 13125"/>
            </a:avLst>
          </a:prstGeom>
          <a:gradFill rotWithShape="1">
            <a:gsLst>
              <a:gs pos="0">
                <a:srgbClr val="F2F2F2"/>
              </a:gs>
              <a:gs pos="100000">
                <a:srgbClr val="DDDDDD"/>
              </a:gs>
            </a:gsLst>
            <a:lin ang="5400000" scaled="1"/>
          </a:gradFill>
          <a:ln w="3175">
            <a:solidFill>
              <a:srgbClr val="969696">
                <a:alpha val="69019"/>
              </a:srgbClr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endParaRPr lang="zh-CN" altLang="en-US" sz="1100">
              <a:solidFill>
                <a:schemeClr val="tx2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391938" y="2897681"/>
            <a:ext cx="51645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32544" y="2336801"/>
            <a:ext cx="1148884" cy="830997"/>
            <a:chOff x="2532544" y="2336801"/>
            <a:chExt cx="1148884" cy="830997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2532544" y="2383573"/>
              <a:ext cx="1148884" cy="692843"/>
              <a:chOff x="550" y="947"/>
              <a:chExt cx="922" cy="839"/>
            </a:xfrm>
          </p:grpSpPr>
          <p:sp>
            <p:nvSpPr>
              <p:cNvPr id="14" name="AutoShape 4"/>
              <p:cNvSpPr>
                <a:spLocks noChangeArrowheads="1"/>
              </p:cNvSpPr>
              <p:nvPr/>
            </p:nvSpPr>
            <p:spPr bwMode="auto">
              <a:xfrm>
                <a:off x="550" y="947"/>
                <a:ext cx="922" cy="839"/>
              </a:xfrm>
              <a:prstGeom prst="roundRect">
                <a:avLst>
                  <a:gd name="adj" fmla="val 13125"/>
                </a:avLst>
              </a:prstGeom>
              <a:gradFill rotWithShape="0">
                <a:gsLst>
                  <a:gs pos="0">
                    <a:srgbClr val="C7000B"/>
                  </a:gs>
                  <a:gs pos="100000">
                    <a:srgbClr val="FF717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288000" tIns="180000" rIns="288000" bIns="180000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endParaRPr lang="zh-CN" altLang="en-US" sz="4000">
                  <a:solidFill>
                    <a:srgbClr val="FFFF00"/>
                  </a:solidFill>
                  <a:latin typeface="Mistral" panose="03090702030407020403" pitchFamily="66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AutoShape 5"/>
              <p:cNvSpPr>
                <a:spLocks noChangeArrowheads="1"/>
              </p:cNvSpPr>
              <p:nvPr/>
            </p:nvSpPr>
            <p:spPr bwMode="auto">
              <a:xfrm rot="10800000">
                <a:off x="571" y="961"/>
                <a:ext cx="880" cy="356"/>
              </a:xfrm>
              <a:prstGeom prst="roundRect">
                <a:avLst>
                  <a:gd name="adj" fmla="val 25574"/>
                </a:avLst>
              </a:prstGeom>
              <a:gradFill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>
                      <a:alpha val="5900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 Black" panose="020B0A040201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 sz="240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2666710" y="2336801"/>
              <a:ext cx="88055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 Black" panose="020B0A040201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448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3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2216</Words>
  <Application>Microsoft Office PowerPoint</Application>
  <PresentationFormat>全屏显示(16:9)</PresentationFormat>
  <Paragraphs>333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消防</dc:title>
  <dc:creator>第一PPT</dc:creator>
  <cp:keywords>www.1ppt.com</cp:keywords>
  <dc:description>www.1ppt.com</dc:description>
  <cp:lastModifiedBy>Windows User</cp:lastModifiedBy>
  <cp:revision>11</cp:revision>
  <dcterms:created xsi:type="dcterms:W3CDTF">2016-12-25T02:27:54Z</dcterms:created>
  <dcterms:modified xsi:type="dcterms:W3CDTF">2018-12-24T14:11:11Z</dcterms:modified>
</cp:coreProperties>
</file>