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3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882" y="-18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D194B3-8316-4D37-8D60-C734C1BC2481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022CB7-1380-47F1-904A-EDD882DD53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5675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0EEF4B-1F10-410F-986B-F2B71121153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09796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0EEF4B-1F10-410F-986B-F2B71121153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7851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0EEF4B-1F10-410F-986B-F2B71121153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1791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98D4552-AB6E-4E6E-8FD2-B800694EE58F}" type="slidenum"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6385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0EEF4B-1F10-410F-986B-F2B71121153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87053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0EEF4B-1F10-410F-986B-F2B71121153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74986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0EEF4B-1F10-410F-986B-F2B71121153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225552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0EEF4B-1F10-410F-986B-F2B71121153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51563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0EEF4B-1F10-410F-986B-F2B71121153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82941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0EEF4B-1F10-410F-986B-F2B71121153F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1825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514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944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678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276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28" name="文本框 127"/>
          <p:cNvSpPr txBox="1"/>
          <p:nvPr userDrawn="1"/>
        </p:nvSpPr>
        <p:spPr>
          <a:xfrm>
            <a:off x="228600" y="88900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单击此处添加文字标题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7853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7546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879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5772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826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9959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659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1492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8141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2488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7031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0244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527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134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3261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9557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962778" y="33069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40748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0927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147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105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5B826-6809-49B3-9B4B-177D412235B0}" type="datetimeFigureOut">
              <a:rPr lang="zh-CN" altLang="en-US" smtClean="0"/>
              <a:t>2018/12/24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AD0B5-09AD-499F-88BC-01FCE55CDA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794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1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2018/12/24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159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0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2.png"/><Relationship Id="rId5" Type="http://schemas.openxmlformats.org/officeDocument/2006/relationships/image" Target="../media/image17.png"/><Relationship Id="rId4" Type="http://schemas.openxmlformats.org/officeDocument/2006/relationships/image" Target="../media/image41.png"/><Relationship Id="rId9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9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png"/><Relationship Id="rId5" Type="http://schemas.openxmlformats.org/officeDocument/2006/relationships/image" Target="../media/image70.png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5.png"/><Relationship Id="rId4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76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68600"/>
            <a:ext cx="3867453" cy="23749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2565" y="0"/>
            <a:ext cx="1901435" cy="12954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886" y="141716"/>
            <a:ext cx="1633731" cy="1103378"/>
          </a:xfrm>
          <a:prstGeom prst="rect">
            <a:avLst/>
          </a:prstGeom>
        </p:spPr>
      </p:pic>
      <p:sp>
        <p:nvSpPr>
          <p:cNvPr id="8" name="TextBox 6"/>
          <p:cNvSpPr txBox="1"/>
          <p:nvPr/>
        </p:nvSpPr>
        <p:spPr>
          <a:xfrm>
            <a:off x="2697570" y="2149740"/>
            <a:ext cx="37488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单击此处添加文字标题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1052001" y="1311245"/>
            <a:ext cx="7236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大气中国</a:t>
            </a: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风</a:t>
            </a:r>
            <a:r>
              <a:rPr lang="zh-CN" altLang="en-US" sz="5400" b="1" dirty="0">
                <a:solidFill>
                  <a:prstClr val="black"/>
                </a:solidFill>
                <a:latin typeface="华文隶书" pitchFamily="2" charset="-122"/>
                <a:ea typeface="华文隶书" pitchFamily="2" charset="-122"/>
              </a:rPr>
              <a:t>幻灯片</a:t>
            </a: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模</a:t>
            </a: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板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7132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63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715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886700" cy="993775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pic>
        <p:nvPicPr>
          <p:cNvPr id="3" name="Picture 3" descr="I:\我的模板\中国风模板\中国风模板05\宽版\页面7\切片\亭子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8084" y="1447749"/>
            <a:ext cx="3784436" cy="3590967"/>
          </a:xfrm>
          <a:prstGeom prst="rect">
            <a:avLst/>
          </a:prstGeom>
          <a:noFill/>
        </p:spPr>
      </p:pic>
      <p:grpSp>
        <p:nvGrpSpPr>
          <p:cNvPr id="14" name="组合 13"/>
          <p:cNvGrpSpPr/>
          <p:nvPr/>
        </p:nvGrpSpPr>
        <p:grpSpPr>
          <a:xfrm>
            <a:off x="3138601" y="3437541"/>
            <a:ext cx="3888432" cy="937357"/>
            <a:chOff x="3138601" y="3437541"/>
            <a:chExt cx="3888432" cy="937357"/>
          </a:xfrm>
        </p:grpSpPr>
        <p:pic>
          <p:nvPicPr>
            <p:cNvPr id="7" name="Picture 2" descr="C:\Users\zjd\Desktop\未命名 -2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614138" y="1962004"/>
              <a:ext cx="937357" cy="3888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3476779" y="3867894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单击此处添加文本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138601" y="2500183"/>
            <a:ext cx="3888432" cy="937357"/>
            <a:chOff x="3138601" y="2500183"/>
            <a:chExt cx="3888432" cy="937357"/>
          </a:xfrm>
        </p:grpSpPr>
        <p:pic>
          <p:nvPicPr>
            <p:cNvPr id="6" name="Picture 2" descr="C:\Users\zjd\Desktop\未命名 -2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614138" y="1024646"/>
              <a:ext cx="937357" cy="3888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3468462" y="2961442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单击此处添加文本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131840" y="1635645"/>
            <a:ext cx="3888432" cy="937357"/>
            <a:chOff x="3131840" y="1635645"/>
            <a:chExt cx="3888432" cy="937357"/>
          </a:xfrm>
        </p:grpSpPr>
        <p:pic>
          <p:nvPicPr>
            <p:cNvPr id="5" name="Picture 2" descr="C:\Users\zjd\Desktop\未命名 -2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607377" y="160108"/>
              <a:ext cx="937357" cy="3888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3468462" y="2097757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单击此处添加文本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131840" y="798458"/>
            <a:ext cx="3888432" cy="937357"/>
            <a:chOff x="3131840" y="798458"/>
            <a:chExt cx="3888432" cy="937357"/>
          </a:xfrm>
        </p:grpSpPr>
        <p:pic>
          <p:nvPicPr>
            <p:cNvPr id="9218" name="Picture 2" descr="C:\Users\zjd\Desktop\未命名 -2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607377" y="-677079"/>
              <a:ext cx="937357" cy="3888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502561" y="1237037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单击此处添加文本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907704" y="769182"/>
            <a:ext cx="803721" cy="4210050"/>
            <a:chOff x="1907704" y="769182"/>
            <a:chExt cx="803721" cy="4210050"/>
          </a:xfrm>
        </p:grpSpPr>
        <p:pic>
          <p:nvPicPr>
            <p:cNvPr id="9219" name="Picture 3" descr="C:\Users\zjd\Desktop\未命名 -1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7704" y="769182"/>
              <a:ext cx="803721" cy="42100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2051720" y="1131590"/>
              <a:ext cx="3164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 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0920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I:\我的模板\中国风模板\中国风模板05\宽版\页面2\切片\竹子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1875"/>
            <a:ext cx="3071008" cy="1943132"/>
          </a:xfrm>
          <a:prstGeom prst="rect">
            <a:avLst/>
          </a:prstGeom>
          <a:noFill/>
        </p:spPr>
      </p:pic>
      <p:pic>
        <p:nvPicPr>
          <p:cNvPr id="2050" name="Picture 2" descr="C:\Users\zjd\Desktop\Nipic_3589564_20100909174801000827.pn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8184" y="3368432"/>
            <a:ext cx="2755270" cy="150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1614918" y="669329"/>
            <a:ext cx="3632200" cy="3630613"/>
            <a:chOff x="2791232" y="1362722"/>
            <a:chExt cx="3632200" cy="3630613"/>
          </a:xfrm>
        </p:grpSpPr>
        <p:pic>
          <p:nvPicPr>
            <p:cNvPr id="8" name="Picture 3" descr="C:\Users\Soloman\Desktop\未标题-3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305985">
              <a:off x="2791232" y="1362722"/>
              <a:ext cx="3632200" cy="3630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20"/>
            <p:cNvSpPr txBox="1">
              <a:spLocks noChangeArrowheads="1"/>
            </p:cNvSpPr>
            <p:nvPr/>
          </p:nvSpPr>
          <p:spPr bwMode="auto">
            <a:xfrm>
              <a:off x="3350032" y="2781947"/>
              <a:ext cx="2302495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添加文字</a:t>
              </a:r>
              <a:endParaRPr kumimoji="0" lang="zh-CN" alt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5004048" y="1277119"/>
            <a:ext cx="790575" cy="790575"/>
            <a:chOff x="3275856" y="1124744"/>
            <a:chExt cx="792088" cy="792088"/>
          </a:xfrm>
        </p:grpSpPr>
        <p:pic>
          <p:nvPicPr>
            <p:cNvPr id="11" name="Picture 4" descr="C:\Users\Soloman\Desktop\墨斑2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1124744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4">
              <a:hlinkClick r:id=""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400832" y="1259178"/>
              <a:ext cx="544780" cy="524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一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4932040" y="2643683"/>
            <a:ext cx="790575" cy="792163"/>
            <a:chOff x="3275856" y="2060848"/>
            <a:chExt cx="792088" cy="792088"/>
          </a:xfrm>
        </p:grpSpPr>
        <p:pic>
          <p:nvPicPr>
            <p:cNvPr id="14" name="Picture 4" descr="C:\Users\Soloman\Desktop\墨斑2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2060848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2">
              <a:hlinkClick r:id=""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399229" y="2195282"/>
              <a:ext cx="544780" cy="523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二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3779912" y="3867819"/>
            <a:ext cx="790575" cy="792163"/>
            <a:chOff x="3275856" y="2996952"/>
            <a:chExt cx="792088" cy="792088"/>
          </a:xfrm>
        </p:grpSpPr>
        <p:pic>
          <p:nvPicPr>
            <p:cNvPr id="17" name="Picture 4" descr="C:\Users\Soloman\Desktop\墨斑2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2996952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13">
              <a:hlinkClick r:id=""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399229" y="3131386"/>
              <a:ext cx="544780" cy="5231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三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2123728" y="3797399"/>
            <a:ext cx="790575" cy="790575"/>
            <a:chOff x="3275856" y="3933056"/>
            <a:chExt cx="792088" cy="792088"/>
          </a:xfrm>
        </p:grpSpPr>
        <p:pic>
          <p:nvPicPr>
            <p:cNvPr id="20" name="Picture 4" descr="C:\Users\Soloman\Desktop\墨斑2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5856" y="3933056"/>
              <a:ext cx="792088" cy="79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14">
              <a:hlinkClick r:id="" action="ppaction://noaction"/>
            </p:cNvPr>
            <p:cNvSpPr txBox="1">
              <a:spLocks noChangeArrowheads="1"/>
            </p:cNvSpPr>
            <p:nvPr/>
          </p:nvSpPr>
          <p:spPr bwMode="auto">
            <a:xfrm>
              <a:off x="3399229" y="4067490"/>
              <a:ext cx="544780" cy="524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四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7544" y="3612961"/>
            <a:ext cx="1499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单击此处添加文字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499992" y="3702968"/>
            <a:ext cx="1596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单击此处添加文字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675287" y="2367557"/>
            <a:ext cx="1605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单击此处添加文字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868144" y="1236697"/>
            <a:ext cx="16248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单击此处添加文字</a:t>
            </a:r>
          </a:p>
        </p:txBody>
      </p:sp>
      <p:sp>
        <p:nvSpPr>
          <p:cNvPr id="26" name="标题 25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886700" cy="993775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167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 descr="墨迹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5977" y="1847821"/>
            <a:ext cx="2514600" cy="2309184"/>
          </a:xfrm>
          <a:prstGeom prst="rect">
            <a:avLst/>
          </a:prstGeom>
        </p:spPr>
      </p:pic>
      <p:pic>
        <p:nvPicPr>
          <p:cNvPr id="36" name="图片 35" descr="墨迹3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4629" y="2526566"/>
            <a:ext cx="1257299" cy="1165097"/>
          </a:xfrm>
          <a:prstGeom prst="rect">
            <a:avLst/>
          </a:prstGeom>
        </p:spPr>
      </p:pic>
      <p:sp>
        <p:nvSpPr>
          <p:cNvPr id="19" name="矩形 87"/>
          <p:cNvSpPr>
            <a:spLocks noChangeArrowheads="1"/>
          </p:cNvSpPr>
          <p:nvPr/>
        </p:nvSpPr>
        <p:spPr bwMode="auto">
          <a:xfrm>
            <a:off x="3964413" y="1153486"/>
            <a:ext cx="117395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点击添加文本</a:t>
            </a:r>
            <a:endParaRPr kumimoji="0" lang="en-US" altLang="zh-CN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sp>
        <p:nvSpPr>
          <p:cNvPr id="37" name="矩形 87"/>
          <p:cNvSpPr>
            <a:spLocks noChangeArrowheads="1"/>
          </p:cNvSpPr>
          <p:nvPr/>
        </p:nvSpPr>
        <p:spPr bwMode="auto">
          <a:xfrm>
            <a:off x="4144686" y="2931351"/>
            <a:ext cx="800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6858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文本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pic>
        <p:nvPicPr>
          <p:cNvPr id="43" name="图片 42" descr="墨迹5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0327" y="1413805"/>
            <a:ext cx="1595661" cy="275004"/>
          </a:xfrm>
          <a:prstGeom prst="rect">
            <a:avLst/>
          </a:prstGeom>
        </p:spPr>
      </p:pic>
      <p:sp>
        <p:nvSpPr>
          <p:cNvPr id="49" name="矩形 87"/>
          <p:cNvSpPr>
            <a:spLocks noChangeArrowheads="1"/>
          </p:cNvSpPr>
          <p:nvPr/>
        </p:nvSpPr>
        <p:spPr bwMode="auto">
          <a:xfrm>
            <a:off x="2022886" y="3808077"/>
            <a:ext cx="117395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点击添加文本</a:t>
            </a:r>
            <a:endParaRPr kumimoji="0" lang="en-US" altLang="zh-CN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pic>
        <p:nvPicPr>
          <p:cNvPr id="50" name="图片 49" descr="墨迹5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4068396"/>
            <a:ext cx="1595661" cy="275004"/>
          </a:xfrm>
          <a:prstGeom prst="rect">
            <a:avLst/>
          </a:prstGeom>
        </p:spPr>
      </p:pic>
      <p:sp>
        <p:nvSpPr>
          <p:cNvPr id="54" name="矩形 87"/>
          <p:cNvSpPr>
            <a:spLocks noChangeArrowheads="1"/>
          </p:cNvSpPr>
          <p:nvPr/>
        </p:nvSpPr>
        <p:spPr bwMode="auto">
          <a:xfrm>
            <a:off x="5850363" y="3808077"/>
            <a:ext cx="117395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点击添加文本</a:t>
            </a:r>
            <a:endParaRPr kumimoji="0" lang="en-US" altLang="zh-CN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pic>
        <p:nvPicPr>
          <p:cNvPr id="55" name="图片 54" descr="墨迹5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6277" y="4068396"/>
            <a:ext cx="1595661" cy="275004"/>
          </a:xfrm>
          <a:prstGeom prst="rect">
            <a:avLst/>
          </a:prstGeom>
        </p:spPr>
      </p:pic>
      <p:pic>
        <p:nvPicPr>
          <p:cNvPr id="56" name="图片 55" descr="墨竹3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69315" flipH="1">
            <a:off x="5675677" y="1204756"/>
            <a:ext cx="1169112" cy="1461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35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0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20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7" grpId="0"/>
      <p:bldP spid="49" grpId="0"/>
      <p:bldP spid="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2"/>
          <p:cNvGrpSpPr>
            <a:grpSpLocks/>
          </p:cNvGrpSpPr>
          <p:nvPr/>
        </p:nvGrpSpPr>
        <p:grpSpPr bwMode="auto">
          <a:xfrm>
            <a:off x="1530287" y="1332605"/>
            <a:ext cx="6191313" cy="3252281"/>
            <a:chOff x="0" y="0"/>
            <a:chExt cx="4161" cy="2106"/>
          </a:xfrm>
          <a:solidFill>
            <a:srgbClr val="9EA5AE"/>
          </a:solidFill>
        </p:grpSpPr>
        <p:grpSp>
          <p:nvGrpSpPr>
            <p:cNvPr id="14" name="Group 3"/>
            <p:cNvGrpSpPr>
              <a:grpSpLocks/>
            </p:cNvGrpSpPr>
            <p:nvPr/>
          </p:nvGrpSpPr>
          <p:grpSpPr bwMode="auto">
            <a:xfrm>
              <a:off x="0" y="37"/>
              <a:ext cx="2770" cy="2069"/>
              <a:chOff x="0" y="0"/>
              <a:chExt cx="2770" cy="2069"/>
            </a:xfrm>
            <a:grpFill/>
          </p:grpSpPr>
          <p:sp>
            <p:nvSpPr>
              <p:cNvPr id="46" name="未知"/>
              <p:cNvSpPr>
                <a:spLocks/>
              </p:cNvSpPr>
              <p:nvPr/>
            </p:nvSpPr>
            <p:spPr bwMode="auto">
              <a:xfrm>
                <a:off x="435" y="19"/>
                <a:ext cx="159" cy="63"/>
              </a:xfrm>
              <a:custGeom>
                <a:avLst/>
                <a:gdLst/>
                <a:ahLst/>
                <a:cxnLst>
                  <a:cxn ang="0">
                    <a:pos x="191" y="7"/>
                  </a:cxn>
                  <a:cxn ang="0">
                    <a:pos x="103" y="9"/>
                  </a:cxn>
                  <a:cxn ang="0">
                    <a:pos x="109" y="25"/>
                  </a:cxn>
                  <a:cxn ang="0">
                    <a:pos x="107" y="33"/>
                  </a:cxn>
                  <a:cxn ang="0">
                    <a:pos x="89" y="27"/>
                  </a:cxn>
                  <a:cxn ang="0">
                    <a:pos x="77" y="19"/>
                  </a:cxn>
                  <a:cxn ang="0">
                    <a:pos x="23" y="27"/>
                  </a:cxn>
                  <a:cxn ang="0">
                    <a:pos x="31" y="49"/>
                  </a:cxn>
                  <a:cxn ang="0">
                    <a:pos x="55" y="53"/>
                  </a:cxn>
                  <a:cxn ang="0">
                    <a:pos x="75" y="73"/>
                  </a:cxn>
                  <a:cxn ang="0">
                    <a:pos x="89" y="85"/>
                  </a:cxn>
                  <a:cxn ang="0">
                    <a:pos x="109" y="67"/>
                  </a:cxn>
                  <a:cxn ang="0">
                    <a:pos x="121" y="59"/>
                  </a:cxn>
                  <a:cxn ang="0">
                    <a:pos x="127" y="47"/>
                  </a:cxn>
                  <a:cxn ang="0">
                    <a:pos x="167" y="35"/>
                  </a:cxn>
                  <a:cxn ang="0">
                    <a:pos x="187" y="31"/>
                  </a:cxn>
                  <a:cxn ang="0">
                    <a:pos x="199" y="27"/>
                  </a:cxn>
                  <a:cxn ang="0">
                    <a:pos x="191" y="7"/>
                  </a:cxn>
                </a:cxnLst>
                <a:rect l="0" t="0" r="r" b="b"/>
                <a:pathLst>
                  <a:path w="206" h="85">
                    <a:moveTo>
                      <a:pt x="191" y="7"/>
                    </a:moveTo>
                    <a:cubicBezTo>
                      <a:pt x="165" y="6"/>
                      <a:pt x="130" y="0"/>
                      <a:pt x="103" y="9"/>
                    </a:cubicBezTo>
                    <a:cubicBezTo>
                      <a:pt x="100" y="18"/>
                      <a:pt x="101" y="20"/>
                      <a:pt x="109" y="25"/>
                    </a:cubicBezTo>
                    <a:cubicBezTo>
                      <a:pt x="111" y="28"/>
                      <a:pt x="118" y="34"/>
                      <a:pt x="107" y="33"/>
                    </a:cubicBezTo>
                    <a:cubicBezTo>
                      <a:pt x="101" y="32"/>
                      <a:pt x="89" y="27"/>
                      <a:pt x="89" y="27"/>
                    </a:cubicBezTo>
                    <a:cubicBezTo>
                      <a:pt x="86" y="24"/>
                      <a:pt x="82" y="18"/>
                      <a:pt x="77" y="19"/>
                    </a:cubicBezTo>
                    <a:cubicBezTo>
                      <a:pt x="52" y="22"/>
                      <a:pt x="57" y="25"/>
                      <a:pt x="23" y="27"/>
                    </a:cubicBezTo>
                    <a:cubicBezTo>
                      <a:pt x="0" y="31"/>
                      <a:pt x="18" y="45"/>
                      <a:pt x="31" y="49"/>
                    </a:cubicBezTo>
                    <a:cubicBezTo>
                      <a:pt x="43" y="53"/>
                      <a:pt x="35" y="51"/>
                      <a:pt x="55" y="53"/>
                    </a:cubicBezTo>
                    <a:cubicBezTo>
                      <a:pt x="63" y="59"/>
                      <a:pt x="66" y="67"/>
                      <a:pt x="75" y="73"/>
                    </a:cubicBezTo>
                    <a:cubicBezTo>
                      <a:pt x="78" y="81"/>
                      <a:pt x="81" y="82"/>
                      <a:pt x="89" y="85"/>
                    </a:cubicBezTo>
                    <a:cubicBezTo>
                      <a:pt x="104" y="81"/>
                      <a:pt x="99" y="75"/>
                      <a:pt x="109" y="67"/>
                    </a:cubicBezTo>
                    <a:cubicBezTo>
                      <a:pt x="113" y="64"/>
                      <a:pt x="121" y="59"/>
                      <a:pt x="121" y="59"/>
                    </a:cubicBezTo>
                    <a:cubicBezTo>
                      <a:pt x="123" y="55"/>
                      <a:pt x="124" y="50"/>
                      <a:pt x="127" y="47"/>
                    </a:cubicBezTo>
                    <a:cubicBezTo>
                      <a:pt x="132" y="41"/>
                      <a:pt x="158" y="37"/>
                      <a:pt x="167" y="35"/>
                    </a:cubicBezTo>
                    <a:cubicBezTo>
                      <a:pt x="174" y="34"/>
                      <a:pt x="181" y="33"/>
                      <a:pt x="187" y="31"/>
                    </a:cubicBezTo>
                    <a:cubicBezTo>
                      <a:pt x="191" y="30"/>
                      <a:pt x="199" y="27"/>
                      <a:pt x="199" y="27"/>
                    </a:cubicBezTo>
                    <a:cubicBezTo>
                      <a:pt x="206" y="16"/>
                      <a:pt x="199" y="15"/>
                      <a:pt x="191" y="7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47" name="未知"/>
              <p:cNvSpPr>
                <a:spLocks/>
              </p:cNvSpPr>
              <p:nvPr/>
            </p:nvSpPr>
            <p:spPr bwMode="auto">
              <a:xfrm>
                <a:off x="535" y="52"/>
                <a:ext cx="49" cy="21"/>
              </a:xfrm>
              <a:custGeom>
                <a:avLst/>
                <a:gdLst/>
                <a:ahLst/>
                <a:cxnLst>
                  <a:cxn ang="0">
                    <a:pos x="36" y="6"/>
                  </a:cxn>
                  <a:cxn ang="0">
                    <a:pos x="8" y="4"/>
                  </a:cxn>
                  <a:cxn ang="0">
                    <a:pos x="24" y="28"/>
                  </a:cxn>
                  <a:cxn ang="0">
                    <a:pos x="54" y="14"/>
                  </a:cxn>
                  <a:cxn ang="0">
                    <a:pos x="36" y="6"/>
                  </a:cxn>
                </a:cxnLst>
                <a:rect l="0" t="0" r="r" b="b"/>
                <a:pathLst>
                  <a:path w="64" h="28">
                    <a:moveTo>
                      <a:pt x="36" y="6"/>
                    </a:moveTo>
                    <a:cubicBezTo>
                      <a:pt x="32" y="18"/>
                      <a:pt x="19" y="0"/>
                      <a:pt x="8" y="4"/>
                    </a:cubicBezTo>
                    <a:cubicBezTo>
                      <a:pt x="0" y="16"/>
                      <a:pt x="14" y="27"/>
                      <a:pt x="24" y="28"/>
                    </a:cubicBezTo>
                    <a:cubicBezTo>
                      <a:pt x="30" y="27"/>
                      <a:pt x="48" y="16"/>
                      <a:pt x="54" y="14"/>
                    </a:cubicBezTo>
                    <a:cubicBezTo>
                      <a:pt x="64" y="10"/>
                      <a:pt x="36" y="9"/>
                      <a:pt x="36" y="6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48" name="未知"/>
              <p:cNvSpPr>
                <a:spLocks/>
              </p:cNvSpPr>
              <p:nvPr/>
            </p:nvSpPr>
            <p:spPr bwMode="auto">
              <a:xfrm>
                <a:off x="235" y="323"/>
                <a:ext cx="112" cy="131"/>
              </a:xfrm>
              <a:custGeom>
                <a:avLst/>
                <a:gdLst/>
                <a:ahLst/>
                <a:cxnLst>
                  <a:cxn ang="0">
                    <a:pos x="24" y="19"/>
                  </a:cxn>
                  <a:cxn ang="0">
                    <a:pos x="0" y="25"/>
                  </a:cxn>
                  <a:cxn ang="0">
                    <a:pos x="14" y="43"/>
                  </a:cxn>
                  <a:cxn ang="0">
                    <a:pos x="34" y="87"/>
                  </a:cxn>
                  <a:cxn ang="0">
                    <a:pos x="52" y="91"/>
                  </a:cxn>
                  <a:cxn ang="0">
                    <a:pos x="50" y="107"/>
                  </a:cxn>
                  <a:cxn ang="0">
                    <a:pos x="28" y="113"/>
                  </a:cxn>
                  <a:cxn ang="0">
                    <a:pos x="16" y="131"/>
                  </a:cxn>
                  <a:cxn ang="0">
                    <a:pos x="18" y="137"/>
                  </a:cxn>
                  <a:cxn ang="0">
                    <a:pos x="30" y="141"/>
                  </a:cxn>
                  <a:cxn ang="0">
                    <a:pos x="18" y="169"/>
                  </a:cxn>
                  <a:cxn ang="0">
                    <a:pos x="20" y="175"/>
                  </a:cxn>
                  <a:cxn ang="0">
                    <a:pos x="34" y="171"/>
                  </a:cxn>
                  <a:cxn ang="0">
                    <a:pos x="58" y="169"/>
                  </a:cxn>
                  <a:cxn ang="0">
                    <a:pos x="92" y="171"/>
                  </a:cxn>
                  <a:cxn ang="0">
                    <a:pos x="110" y="169"/>
                  </a:cxn>
                  <a:cxn ang="0">
                    <a:pos x="122" y="165"/>
                  </a:cxn>
                  <a:cxn ang="0">
                    <a:pos x="128" y="141"/>
                  </a:cxn>
                  <a:cxn ang="0">
                    <a:pos x="146" y="133"/>
                  </a:cxn>
                  <a:cxn ang="0">
                    <a:pos x="110" y="109"/>
                  </a:cxn>
                  <a:cxn ang="0">
                    <a:pos x="88" y="83"/>
                  </a:cxn>
                  <a:cxn ang="0">
                    <a:pos x="82" y="69"/>
                  </a:cxn>
                  <a:cxn ang="0">
                    <a:pos x="64" y="61"/>
                  </a:cxn>
                  <a:cxn ang="0">
                    <a:pos x="86" y="45"/>
                  </a:cxn>
                  <a:cxn ang="0">
                    <a:pos x="64" y="31"/>
                  </a:cxn>
                  <a:cxn ang="0">
                    <a:pos x="70" y="13"/>
                  </a:cxn>
                  <a:cxn ang="0">
                    <a:pos x="46" y="1"/>
                  </a:cxn>
                  <a:cxn ang="0">
                    <a:pos x="30" y="9"/>
                  </a:cxn>
                  <a:cxn ang="0">
                    <a:pos x="24" y="19"/>
                  </a:cxn>
                </a:cxnLst>
                <a:rect l="0" t="0" r="r" b="b"/>
                <a:pathLst>
                  <a:path w="146" h="176">
                    <a:moveTo>
                      <a:pt x="24" y="19"/>
                    </a:moveTo>
                    <a:cubicBezTo>
                      <a:pt x="13" y="23"/>
                      <a:pt x="7" y="15"/>
                      <a:pt x="0" y="25"/>
                    </a:cubicBezTo>
                    <a:cubicBezTo>
                      <a:pt x="2" y="32"/>
                      <a:pt x="14" y="43"/>
                      <a:pt x="14" y="43"/>
                    </a:cubicBezTo>
                    <a:cubicBezTo>
                      <a:pt x="19" y="58"/>
                      <a:pt x="20" y="78"/>
                      <a:pt x="34" y="87"/>
                    </a:cubicBezTo>
                    <a:cubicBezTo>
                      <a:pt x="42" y="84"/>
                      <a:pt x="45" y="86"/>
                      <a:pt x="52" y="91"/>
                    </a:cubicBezTo>
                    <a:cubicBezTo>
                      <a:pt x="57" y="105"/>
                      <a:pt x="60" y="101"/>
                      <a:pt x="50" y="107"/>
                    </a:cubicBezTo>
                    <a:cubicBezTo>
                      <a:pt x="38" y="105"/>
                      <a:pt x="32" y="101"/>
                      <a:pt x="28" y="113"/>
                    </a:cubicBezTo>
                    <a:cubicBezTo>
                      <a:pt x="32" y="129"/>
                      <a:pt x="33" y="128"/>
                      <a:pt x="16" y="131"/>
                    </a:cubicBezTo>
                    <a:cubicBezTo>
                      <a:pt x="17" y="133"/>
                      <a:pt x="16" y="136"/>
                      <a:pt x="18" y="137"/>
                    </a:cubicBezTo>
                    <a:cubicBezTo>
                      <a:pt x="21" y="139"/>
                      <a:pt x="30" y="141"/>
                      <a:pt x="30" y="141"/>
                    </a:cubicBezTo>
                    <a:cubicBezTo>
                      <a:pt x="28" y="152"/>
                      <a:pt x="21" y="159"/>
                      <a:pt x="18" y="169"/>
                    </a:cubicBezTo>
                    <a:cubicBezTo>
                      <a:pt x="19" y="171"/>
                      <a:pt x="18" y="174"/>
                      <a:pt x="20" y="175"/>
                    </a:cubicBezTo>
                    <a:cubicBezTo>
                      <a:pt x="22" y="176"/>
                      <a:pt x="32" y="171"/>
                      <a:pt x="34" y="171"/>
                    </a:cubicBezTo>
                    <a:cubicBezTo>
                      <a:pt x="42" y="170"/>
                      <a:pt x="50" y="170"/>
                      <a:pt x="58" y="169"/>
                    </a:cubicBezTo>
                    <a:cubicBezTo>
                      <a:pt x="70" y="167"/>
                      <a:pt x="80" y="167"/>
                      <a:pt x="92" y="171"/>
                    </a:cubicBezTo>
                    <a:cubicBezTo>
                      <a:pt x="98" y="170"/>
                      <a:pt x="104" y="170"/>
                      <a:pt x="110" y="169"/>
                    </a:cubicBezTo>
                    <a:cubicBezTo>
                      <a:pt x="114" y="168"/>
                      <a:pt x="122" y="165"/>
                      <a:pt x="122" y="165"/>
                    </a:cubicBezTo>
                    <a:cubicBezTo>
                      <a:pt x="124" y="158"/>
                      <a:pt x="123" y="147"/>
                      <a:pt x="128" y="141"/>
                    </a:cubicBezTo>
                    <a:cubicBezTo>
                      <a:pt x="132" y="136"/>
                      <a:pt x="146" y="133"/>
                      <a:pt x="146" y="133"/>
                    </a:cubicBezTo>
                    <a:cubicBezTo>
                      <a:pt x="142" y="105"/>
                      <a:pt x="143" y="111"/>
                      <a:pt x="110" y="109"/>
                    </a:cubicBezTo>
                    <a:cubicBezTo>
                      <a:pt x="102" y="97"/>
                      <a:pt x="103" y="88"/>
                      <a:pt x="88" y="83"/>
                    </a:cubicBezTo>
                    <a:cubicBezTo>
                      <a:pt x="85" y="79"/>
                      <a:pt x="86" y="72"/>
                      <a:pt x="82" y="69"/>
                    </a:cubicBezTo>
                    <a:cubicBezTo>
                      <a:pt x="77" y="65"/>
                      <a:pt x="69" y="65"/>
                      <a:pt x="64" y="61"/>
                    </a:cubicBezTo>
                    <a:cubicBezTo>
                      <a:pt x="52" y="43"/>
                      <a:pt x="67" y="47"/>
                      <a:pt x="86" y="45"/>
                    </a:cubicBezTo>
                    <a:cubicBezTo>
                      <a:pt x="93" y="25"/>
                      <a:pt x="83" y="29"/>
                      <a:pt x="64" y="31"/>
                    </a:cubicBezTo>
                    <a:cubicBezTo>
                      <a:pt x="62" y="25"/>
                      <a:pt x="70" y="13"/>
                      <a:pt x="70" y="13"/>
                    </a:cubicBezTo>
                    <a:cubicBezTo>
                      <a:pt x="64" y="4"/>
                      <a:pt x="56" y="3"/>
                      <a:pt x="46" y="1"/>
                    </a:cubicBezTo>
                    <a:cubicBezTo>
                      <a:pt x="35" y="3"/>
                      <a:pt x="34" y="0"/>
                      <a:pt x="30" y="9"/>
                    </a:cubicBezTo>
                    <a:cubicBezTo>
                      <a:pt x="25" y="21"/>
                      <a:pt x="29" y="24"/>
                      <a:pt x="24" y="19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49" name="未知"/>
              <p:cNvSpPr>
                <a:spLocks/>
              </p:cNvSpPr>
              <p:nvPr/>
            </p:nvSpPr>
            <p:spPr bwMode="auto">
              <a:xfrm>
                <a:off x="180" y="370"/>
                <a:ext cx="71" cy="68"/>
              </a:xfrm>
              <a:custGeom>
                <a:avLst/>
                <a:gdLst/>
                <a:ahLst/>
                <a:cxnLst>
                  <a:cxn ang="0">
                    <a:pos x="58" y="6"/>
                  </a:cxn>
                  <a:cxn ang="0">
                    <a:pos x="82" y="8"/>
                  </a:cxn>
                  <a:cxn ang="0">
                    <a:pos x="92" y="26"/>
                  </a:cxn>
                  <a:cxn ang="0">
                    <a:pos x="78" y="48"/>
                  </a:cxn>
                  <a:cxn ang="0">
                    <a:pos x="46" y="76"/>
                  </a:cxn>
                  <a:cxn ang="0">
                    <a:pos x="18" y="92"/>
                  </a:cxn>
                  <a:cxn ang="0">
                    <a:pos x="8" y="72"/>
                  </a:cxn>
                  <a:cxn ang="0">
                    <a:pos x="20" y="64"/>
                  </a:cxn>
                  <a:cxn ang="0">
                    <a:pos x="14" y="46"/>
                  </a:cxn>
                  <a:cxn ang="0">
                    <a:pos x="40" y="28"/>
                  </a:cxn>
                  <a:cxn ang="0">
                    <a:pos x="58" y="6"/>
                  </a:cxn>
                </a:cxnLst>
                <a:rect l="0" t="0" r="r" b="b"/>
                <a:pathLst>
                  <a:path w="92" h="92">
                    <a:moveTo>
                      <a:pt x="58" y="6"/>
                    </a:moveTo>
                    <a:cubicBezTo>
                      <a:pt x="67" y="0"/>
                      <a:pt x="73" y="2"/>
                      <a:pt x="82" y="8"/>
                    </a:cubicBezTo>
                    <a:cubicBezTo>
                      <a:pt x="91" y="22"/>
                      <a:pt x="88" y="15"/>
                      <a:pt x="92" y="26"/>
                    </a:cubicBezTo>
                    <a:cubicBezTo>
                      <a:pt x="89" y="36"/>
                      <a:pt x="82" y="37"/>
                      <a:pt x="78" y="48"/>
                    </a:cubicBezTo>
                    <a:cubicBezTo>
                      <a:pt x="85" y="69"/>
                      <a:pt x="60" y="71"/>
                      <a:pt x="46" y="76"/>
                    </a:cubicBezTo>
                    <a:cubicBezTo>
                      <a:pt x="40" y="86"/>
                      <a:pt x="28" y="86"/>
                      <a:pt x="18" y="92"/>
                    </a:cubicBezTo>
                    <a:cubicBezTo>
                      <a:pt x="9" y="90"/>
                      <a:pt x="0" y="84"/>
                      <a:pt x="8" y="72"/>
                    </a:cubicBezTo>
                    <a:cubicBezTo>
                      <a:pt x="11" y="68"/>
                      <a:pt x="20" y="64"/>
                      <a:pt x="20" y="64"/>
                    </a:cubicBezTo>
                    <a:cubicBezTo>
                      <a:pt x="23" y="55"/>
                      <a:pt x="21" y="53"/>
                      <a:pt x="14" y="46"/>
                    </a:cubicBezTo>
                    <a:cubicBezTo>
                      <a:pt x="18" y="30"/>
                      <a:pt x="28" y="36"/>
                      <a:pt x="40" y="28"/>
                    </a:cubicBezTo>
                    <a:cubicBezTo>
                      <a:pt x="56" y="17"/>
                      <a:pt x="50" y="24"/>
                      <a:pt x="58" y="6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50" name="未知"/>
              <p:cNvSpPr>
                <a:spLocks/>
              </p:cNvSpPr>
              <p:nvPr/>
            </p:nvSpPr>
            <p:spPr bwMode="auto">
              <a:xfrm>
                <a:off x="1875" y="1502"/>
                <a:ext cx="486" cy="493"/>
              </a:xfrm>
              <a:custGeom>
                <a:avLst/>
                <a:gdLst/>
                <a:ahLst/>
                <a:cxnLst>
                  <a:cxn ang="0">
                    <a:pos x="212" y="11"/>
                  </a:cxn>
                  <a:cxn ang="0">
                    <a:pos x="176" y="19"/>
                  </a:cxn>
                  <a:cxn ang="0">
                    <a:pos x="144" y="51"/>
                  </a:cxn>
                  <a:cxn ang="0">
                    <a:pos x="104" y="59"/>
                  </a:cxn>
                  <a:cxn ang="0">
                    <a:pos x="84" y="75"/>
                  </a:cxn>
                  <a:cxn ang="0">
                    <a:pos x="68" y="115"/>
                  </a:cxn>
                  <a:cxn ang="0">
                    <a:pos x="36" y="167"/>
                  </a:cxn>
                  <a:cxn ang="0">
                    <a:pos x="0" y="179"/>
                  </a:cxn>
                  <a:cxn ang="0">
                    <a:pos x="72" y="323"/>
                  </a:cxn>
                  <a:cxn ang="0">
                    <a:pos x="120" y="427"/>
                  </a:cxn>
                  <a:cxn ang="0">
                    <a:pos x="144" y="443"/>
                  </a:cxn>
                  <a:cxn ang="0">
                    <a:pos x="168" y="451"/>
                  </a:cxn>
                  <a:cxn ang="0">
                    <a:pos x="228" y="431"/>
                  </a:cxn>
                  <a:cxn ang="0">
                    <a:pos x="252" y="423"/>
                  </a:cxn>
                  <a:cxn ang="0">
                    <a:pos x="300" y="451"/>
                  </a:cxn>
                  <a:cxn ang="0">
                    <a:pos x="324" y="527"/>
                  </a:cxn>
                  <a:cxn ang="0">
                    <a:pos x="336" y="523"/>
                  </a:cxn>
                  <a:cxn ang="0">
                    <a:pos x="344" y="511"/>
                  </a:cxn>
                  <a:cxn ang="0">
                    <a:pos x="368" y="547"/>
                  </a:cxn>
                  <a:cxn ang="0">
                    <a:pos x="404" y="571"/>
                  </a:cxn>
                  <a:cxn ang="0">
                    <a:pos x="436" y="603"/>
                  </a:cxn>
                  <a:cxn ang="0">
                    <a:pos x="444" y="615"/>
                  </a:cxn>
                  <a:cxn ang="0">
                    <a:pos x="456" y="623"/>
                  </a:cxn>
                  <a:cxn ang="0">
                    <a:pos x="484" y="655"/>
                  </a:cxn>
                  <a:cxn ang="0">
                    <a:pos x="492" y="631"/>
                  </a:cxn>
                  <a:cxn ang="0">
                    <a:pos x="540" y="659"/>
                  </a:cxn>
                  <a:cxn ang="0">
                    <a:pos x="588" y="655"/>
                  </a:cxn>
                  <a:cxn ang="0">
                    <a:pos x="616" y="531"/>
                  </a:cxn>
                  <a:cxn ang="0">
                    <a:pos x="632" y="463"/>
                  </a:cxn>
                  <a:cxn ang="0">
                    <a:pos x="620" y="367"/>
                  </a:cxn>
                  <a:cxn ang="0">
                    <a:pos x="536" y="271"/>
                  </a:cxn>
                  <a:cxn ang="0">
                    <a:pos x="528" y="235"/>
                  </a:cxn>
                  <a:cxn ang="0">
                    <a:pos x="460" y="179"/>
                  </a:cxn>
                  <a:cxn ang="0">
                    <a:pos x="472" y="155"/>
                  </a:cxn>
                  <a:cxn ang="0">
                    <a:pos x="456" y="131"/>
                  </a:cxn>
                  <a:cxn ang="0">
                    <a:pos x="416" y="79"/>
                  </a:cxn>
                  <a:cxn ang="0">
                    <a:pos x="392" y="31"/>
                  </a:cxn>
                  <a:cxn ang="0">
                    <a:pos x="388" y="19"/>
                  </a:cxn>
                  <a:cxn ang="0">
                    <a:pos x="364" y="151"/>
                  </a:cxn>
                  <a:cxn ang="0">
                    <a:pos x="324" y="115"/>
                  </a:cxn>
                  <a:cxn ang="0">
                    <a:pos x="292" y="111"/>
                  </a:cxn>
                  <a:cxn ang="0">
                    <a:pos x="272" y="87"/>
                  </a:cxn>
                  <a:cxn ang="0">
                    <a:pos x="264" y="63"/>
                  </a:cxn>
                  <a:cxn ang="0">
                    <a:pos x="276" y="55"/>
                  </a:cxn>
                  <a:cxn ang="0">
                    <a:pos x="240" y="19"/>
                  </a:cxn>
                  <a:cxn ang="0">
                    <a:pos x="216" y="11"/>
                  </a:cxn>
                  <a:cxn ang="0">
                    <a:pos x="204" y="7"/>
                  </a:cxn>
                  <a:cxn ang="0">
                    <a:pos x="212" y="11"/>
                  </a:cxn>
                </a:cxnLst>
                <a:rect l="0" t="0" r="r" b="b"/>
                <a:pathLst>
                  <a:path w="633" h="660">
                    <a:moveTo>
                      <a:pt x="212" y="11"/>
                    </a:moveTo>
                    <a:cubicBezTo>
                      <a:pt x="195" y="0"/>
                      <a:pt x="187" y="2"/>
                      <a:pt x="176" y="19"/>
                    </a:cubicBezTo>
                    <a:cubicBezTo>
                      <a:pt x="171" y="61"/>
                      <a:pt x="181" y="88"/>
                      <a:pt x="144" y="51"/>
                    </a:cubicBezTo>
                    <a:cubicBezTo>
                      <a:pt x="131" y="53"/>
                      <a:pt x="115" y="51"/>
                      <a:pt x="104" y="59"/>
                    </a:cubicBezTo>
                    <a:cubicBezTo>
                      <a:pt x="78" y="80"/>
                      <a:pt x="114" y="65"/>
                      <a:pt x="84" y="75"/>
                    </a:cubicBezTo>
                    <a:cubicBezTo>
                      <a:pt x="78" y="94"/>
                      <a:pt x="92" y="107"/>
                      <a:pt x="68" y="115"/>
                    </a:cubicBezTo>
                    <a:cubicBezTo>
                      <a:pt x="55" y="135"/>
                      <a:pt x="59" y="159"/>
                      <a:pt x="36" y="167"/>
                    </a:cubicBezTo>
                    <a:cubicBezTo>
                      <a:pt x="16" y="163"/>
                      <a:pt x="7" y="158"/>
                      <a:pt x="0" y="179"/>
                    </a:cubicBezTo>
                    <a:cubicBezTo>
                      <a:pt x="9" y="232"/>
                      <a:pt x="43" y="279"/>
                      <a:pt x="72" y="323"/>
                    </a:cubicBezTo>
                    <a:cubicBezTo>
                      <a:pt x="82" y="371"/>
                      <a:pt x="85" y="392"/>
                      <a:pt x="120" y="427"/>
                    </a:cubicBezTo>
                    <a:cubicBezTo>
                      <a:pt x="127" y="434"/>
                      <a:pt x="136" y="438"/>
                      <a:pt x="144" y="443"/>
                    </a:cubicBezTo>
                    <a:cubicBezTo>
                      <a:pt x="151" y="448"/>
                      <a:pt x="168" y="451"/>
                      <a:pt x="168" y="451"/>
                    </a:cubicBezTo>
                    <a:cubicBezTo>
                      <a:pt x="188" y="444"/>
                      <a:pt x="208" y="438"/>
                      <a:pt x="228" y="431"/>
                    </a:cubicBezTo>
                    <a:cubicBezTo>
                      <a:pt x="236" y="428"/>
                      <a:pt x="252" y="423"/>
                      <a:pt x="252" y="423"/>
                    </a:cubicBezTo>
                    <a:cubicBezTo>
                      <a:pt x="271" y="429"/>
                      <a:pt x="281" y="445"/>
                      <a:pt x="300" y="451"/>
                    </a:cubicBezTo>
                    <a:cubicBezTo>
                      <a:pt x="320" y="471"/>
                      <a:pt x="315" y="500"/>
                      <a:pt x="324" y="527"/>
                    </a:cubicBezTo>
                    <a:cubicBezTo>
                      <a:pt x="328" y="526"/>
                      <a:pt x="333" y="526"/>
                      <a:pt x="336" y="523"/>
                    </a:cubicBezTo>
                    <a:cubicBezTo>
                      <a:pt x="340" y="520"/>
                      <a:pt x="339" y="511"/>
                      <a:pt x="344" y="511"/>
                    </a:cubicBezTo>
                    <a:cubicBezTo>
                      <a:pt x="358" y="511"/>
                      <a:pt x="362" y="541"/>
                      <a:pt x="368" y="547"/>
                    </a:cubicBezTo>
                    <a:cubicBezTo>
                      <a:pt x="378" y="557"/>
                      <a:pt x="392" y="563"/>
                      <a:pt x="404" y="571"/>
                    </a:cubicBezTo>
                    <a:cubicBezTo>
                      <a:pt x="418" y="580"/>
                      <a:pt x="422" y="594"/>
                      <a:pt x="436" y="603"/>
                    </a:cubicBezTo>
                    <a:cubicBezTo>
                      <a:pt x="439" y="607"/>
                      <a:pt x="441" y="612"/>
                      <a:pt x="444" y="615"/>
                    </a:cubicBezTo>
                    <a:cubicBezTo>
                      <a:pt x="447" y="618"/>
                      <a:pt x="453" y="619"/>
                      <a:pt x="456" y="623"/>
                    </a:cubicBezTo>
                    <a:cubicBezTo>
                      <a:pt x="489" y="660"/>
                      <a:pt x="457" y="637"/>
                      <a:pt x="484" y="655"/>
                    </a:cubicBezTo>
                    <a:cubicBezTo>
                      <a:pt x="487" y="647"/>
                      <a:pt x="485" y="626"/>
                      <a:pt x="492" y="631"/>
                    </a:cubicBezTo>
                    <a:cubicBezTo>
                      <a:pt x="509" y="642"/>
                      <a:pt x="522" y="653"/>
                      <a:pt x="540" y="659"/>
                    </a:cubicBezTo>
                    <a:cubicBezTo>
                      <a:pt x="557" y="642"/>
                      <a:pt x="567" y="648"/>
                      <a:pt x="588" y="655"/>
                    </a:cubicBezTo>
                    <a:cubicBezTo>
                      <a:pt x="611" y="621"/>
                      <a:pt x="573" y="560"/>
                      <a:pt x="616" y="531"/>
                    </a:cubicBezTo>
                    <a:cubicBezTo>
                      <a:pt x="632" y="507"/>
                      <a:pt x="629" y="496"/>
                      <a:pt x="632" y="463"/>
                    </a:cubicBezTo>
                    <a:cubicBezTo>
                      <a:pt x="630" y="440"/>
                      <a:pt x="633" y="390"/>
                      <a:pt x="620" y="367"/>
                    </a:cubicBezTo>
                    <a:cubicBezTo>
                      <a:pt x="600" y="332"/>
                      <a:pt x="565" y="300"/>
                      <a:pt x="536" y="271"/>
                    </a:cubicBezTo>
                    <a:cubicBezTo>
                      <a:pt x="532" y="259"/>
                      <a:pt x="532" y="247"/>
                      <a:pt x="528" y="235"/>
                    </a:cubicBezTo>
                    <a:cubicBezTo>
                      <a:pt x="525" y="225"/>
                      <a:pt x="474" y="188"/>
                      <a:pt x="460" y="179"/>
                    </a:cubicBezTo>
                    <a:cubicBezTo>
                      <a:pt x="463" y="171"/>
                      <a:pt x="471" y="164"/>
                      <a:pt x="472" y="155"/>
                    </a:cubicBezTo>
                    <a:cubicBezTo>
                      <a:pt x="474" y="144"/>
                      <a:pt x="461" y="137"/>
                      <a:pt x="456" y="131"/>
                    </a:cubicBezTo>
                    <a:cubicBezTo>
                      <a:pt x="435" y="106"/>
                      <a:pt x="451" y="88"/>
                      <a:pt x="416" y="79"/>
                    </a:cubicBezTo>
                    <a:cubicBezTo>
                      <a:pt x="395" y="48"/>
                      <a:pt x="403" y="64"/>
                      <a:pt x="392" y="31"/>
                    </a:cubicBezTo>
                    <a:cubicBezTo>
                      <a:pt x="391" y="27"/>
                      <a:pt x="388" y="19"/>
                      <a:pt x="388" y="19"/>
                    </a:cubicBezTo>
                    <a:cubicBezTo>
                      <a:pt x="362" y="58"/>
                      <a:pt x="379" y="107"/>
                      <a:pt x="364" y="151"/>
                    </a:cubicBezTo>
                    <a:cubicBezTo>
                      <a:pt x="344" y="144"/>
                      <a:pt x="344" y="120"/>
                      <a:pt x="324" y="115"/>
                    </a:cubicBezTo>
                    <a:cubicBezTo>
                      <a:pt x="314" y="112"/>
                      <a:pt x="303" y="112"/>
                      <a:pt x="292" y="111"/>
                    </a:cubicBezTo>
                    <a:cubicBezTo>
                      <a:pt x="284" y="103"/>
                      <a:pt x="276" y="97"/>
                      <a:pt x="272" y="87"/>
                    </a:cubicBezTo>
                    <a:cubicBezTo>
                      <a:pt x="269" y="79"/>
                      <a:pt x="264" y="63"/>
                      <a:pt x="264" y="63"/>
                    </a:cubicBezTo>
                    <a:cubicBezTo>
                      <a:pt x="268" y="60"/>
                      <a:pt x="273" y="58"/>
                      <a:pt x="276" y="55"/>
                    </a:cubicBezTo>
                    <a:cubicBezTo>
                      <a:pt x="300" y="31"/>
                      <a:pt x="256" y="24"/>
                      <a:pt x="240" y="19"/>
                    </a:cubicBezTo>
                    <a:cubicBezTo>
                      <a:pt x="232" y="16"/>
                      <a:pt x="224" y="14"/>
                      <a:pt x="216" y="11"/>
                    </a:cubicBezTo>
                    <a:cubicBezTo>
                      <a:pt x="212" y="10"/>
                      <a:pt x="200" y="5"/>
                      <a:pt x="204" y="7"/>
                    </a:cubicBezTo>
                    <a:cubicBezTo>
                      <a:pt x="207" y="8"/>
                      <a:pt x="209" y="10"/>
                      <a:pt x="212" y="11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51" name="未知"/>
              <p:cNvSpPr>
                <a:spLocks/>
              </p:cNvSpPr>
              <p:nvPr/>
            </p:nvSpPr>
            <p:spPr bwMode="auto">
              <a:xfrm>
                <a:off x="2026" y="1242"/>
                <a:ext cx="327" cy="209"/>
              </a:xfrm>
              <a:custGeom>
                <a:avLst/>
                <a:gdLst/>
                <a:ahLst/>
                <a:cxnLst>
                  <a:cxn ang="0">
                    <a:pos x="84" y="60"/>
                  </a:cxn>
                  <a:cxn ang="0">
                    <a:pos x="68" y="36"/>
                  </a:cxn>
                  <a:cxn ang="0">
                    <a:pos x="64" y="16"/>
                  </a:cxn>
                  <a:cxn ang="0">
                    <a:pos x="52" y="12"/>
                  </a:cxn>
                  <a:cxn ang="0">
                    <a:pos x="16" y="16"/>
                  </a:cxn>
                  <a:cxn ang="0">
                    <a:pos x="44" y="40"/>
                  </a:cxn>
                  <a:cxn ang="0">
                    <a:pos x="48" y="52"/>
                  </a:cxn>
                  <a:cxn ang="0">
                    <a:pos x="24" y="68"/>
                  </a:cxn>
                  <a:cxn ang="0">
                    <a:pos x="88" y="92"/>
                  </a:cxn>
                  <a:cxn ang="0">
                    <a:pos x="124" y="112"/>
                  </a:cxn>
                  <a:cxn ang="0">
                    <a:pos x="128" y="124"/>
                  </a:cxn>
                  <a:cxn ang="0">
                    <a:pos x="140" y="132"/>
                  </a:cxn>
                  <a:cxn ang="0">
                    <a:pos x="148" y="156"/>
                  </a:cxn>
                  <a:cxn ang="0">
                    <a:pos x="132" y="196"/>
                  </a:cxn>
                  <a:cxn ang="0">
                    <a:pos x="180" y="188"/>
                  </a:cxn>
                  <a:cxn ang="0">
                    <a:pos x="192" y="216"/>
                  </a:cxn>
                  <a:cxn ang="0">
                    <a:pos x="216" y="224"/>
                  </a:cxn>
                  <a:cxn ang="0">
                    <a:pos x="228" y="228"/>
                  </a:cxn>
                  <a:cxn ang="0">
                    <a:pos x="252" y="224"/>
                  </a:cxn>
                  <a:cxn ang="0">
                    <a:pos x="276" y="196"/>
                  </a:cxn>
                  <a:cxn ang="0">
                    <a:pos x="336" y="252"/>
                  </a:cxn>
                  <a:cxn ang="0">
                    <a:pos x="364" y="280"/>
                  </a:cxn>
                  <a:cxn ang="0">
                    <a:pos x="360" y="224"/>
                  </a:cxn>
                  <a:cxn ang="0">
                    <a:pos x="336" y="200"/>
                  </a:cxn>
                  <a:cxn ang="0">
                    <a:pos x="372" y="168"/>
                  </a:cxn>
                  <a:cxn ang="0">
                    <a:pos x="408" y="156"/>
                  </a:cxn>
                  <a:cxn ang="0">
                    <a:pos x="420" y="152"/>
                  </a:cxn>
                  <a:cxn ang="0">
                    <a:pos x="424" y="140"/>
                  </a:cxn>
                  <a:cxn ang="0">
                    <a:pos x="356" y="148"/>
                  </a:cxn>
                  <a:cxn ang="0">
                    <a:pos x="304" y="140"/>
                  </a:cxn>
                  <a:cxn ang="0">
                    <a:pos x="300" y="128"/>
                  </a:cxn>
                  <a:cxn ang="0">
                    <a:pos x="292" y="116"/>
                  </a:cxn>
                  <a:cxn ang="0">
                    <a:pos x="220" y="80"/>
                  </a:cxn>
                  <a:cxn ang="0">
                    <a:pos x="160" y="60"/>
                  </a:cxn>
                  <a:cxn ang="0">
                    <a:pos x="136" y="52"/>
                  </a:cxn>
                  <a:cxn ang="0">
                    <a:pos x="80" y="52"/>
                  </a:cxn>
                  <a:cxn ang="0">
                    <a:pos x="68" y="32"/>
                  </a:cxn>
                  <a:cxn ang="0">
                    <a:pos x="68" y="0"/>
                  </a:cxn>
                </a:cxnLst>
                <a:rect l="0" t="0" r="r" b="b"/>
                <a:pathLst>
                  <a:path w="426" h="280">
                    <a:moveTo>
                      <a:pt x="84" y="60"/>
                    </a:moveTo>
                    <a:cubicBezTo>
                      <a:pt x="79" y="52"/>
                      <a:pt x="70" y="45"/>
                      <a:pt x="68" y="36"/>
                    </a:cubicBezTo>
                    <a:cubicBezTo>
                      <a:pt x="67" y="29"/>
                      <a:pt x="68" y="22"/>
                      <a:pt x="64" y="16"/>
                    </a:cubicBezTo>
                    <a:cubicBezTo>
                      <a:pt x="62" y="12"/>
                      <a:pt x="56" y="13"/>
                      <a:pt x="52" y="12"/>
                    </a:cubicBezTo>
                    <a:cubicBezTo>
                      <a:pt x="40" y="13"/>
                      <a:pt x="27" y="11"/>
                      <a:pt x="16" y="16"/>
                    </a:cubicBezTo>
                    <a:cubicBezTo>
                      <a:pt x="0" y="24"/>
                      <a:pt x="43" y="40"/>
                      <a:pt x="44" y="40"/>
                    </a:cubicBezTo>
                    <a:cubicBezTo>
                      <a:pt x="45" y="44"/>
                      <a:pt x="50" y="49"/>
                      <a:pt x="48" y="52"/>
                    </a:cubicBezTo>
                    <a:cubicBezTo>
                      <a:pt x="42" y="60"/>
                      <a:pt x="24" y="68"/>
                      <a:pt x="24" y="68"/>
                    </a:cubicBezTo>
                    <a:cubicBezTo>
                      <a:pt x="38" y="88"/>
                      <a:pt x="65" y="89"/>
                      <a:pt x="88" y="92"/>
                    </a:cubicBezTo>
                    <a:cubicBezTo>
                      <a:pt x="101" y="96"/>
                      <a:pt x="124" y="112"/>
                      <a:pt x="124" y="112"/>
                    </a:cubicBezTo>
                    <a:cubicBezTo>
                      <a:pt x="125" y="116"/>
                      <a:pt x="125" y="121"/>
                      <a:pt x="128" y="124"/>
                    </a:cubicBezTo>
                    <a:cubicBezTo>
                      <a:pt x="131" y="128"/>
                      <a:pt x="137" y="128"/>
                      <a:pt x="140" y="132"/>
                    </a:cubicBezTo>
                    <a:cubicBezTo>
                      <a:pt x="144" y="139"/>
                      <a:pt x="148" y="156"/>
                      <a:pt x="148" y="156"/>
                    </a:cubicBezTo>
                    <a:cubicBezTo>
                      <a:pt x="144" y="171"/>
                      <a:pt x="137" y="181"/>
                      <a:pt x="132" y="196"/>
                    </a:cubicBezTo>
                    <a:cubicBezTo>
                      <a:pt x="151" y="209"/>
                      <a:pt x="167" y="207"/>
                      <a:pt x="180" y="188"/>
                    </a:cubicBezTo>
                    <a:cubicBezTo>
                      <a:pt x="182" y="196"/>
                      <a:pt x="184" y="211"/>
                      <a:pt x="192" y="216"/>
                    </a:cubicBezTo>
                    <a:cubicBezTo>
                      <a:pt x="199" y="220"/>
                      <a:pt x="208" y="221"/>
                      <a:pt x="216" y="224"/>
                    </a:cubicBezTo>
                    <a:cubicBezTo>
                      <a:pt x="220" y="225"/>
                      <a:pt x="228" y="228"/>
                      <a:pt x="228" y="228"/>
                    </a:cubicBezTo>
                    <a:cubicBezTo>
                      <a:pt x="236" y="227"/>
                      <a:pt x="245" y="228"/>
                      <a:pt x="252" y="224"/>
                    </a:cubicBezTo>
                    <a:cubicBezTo>
                      <a:pt x="269" y="216"/>
                      <a:pt x="252" y="204"/>
                      <a:pt x="276" y="196"/>
                    </a:cubicBezTo>
                    <a:cubicBezTo>
                      <a:pt x="296" y="209"/>
                      <a:pt x="322" y="231"/>
                      <a:pt x="336" y="252"/>
                    </a:cubicBezTo>
                    <a:cubicBezTo>
                      <a:pt x="354" y="280"/>
                      <a:pt x="343" y="273"/>
                      <a:pt x="364" y="280"/>
                    </a:cubicBezTo>
                    <a:cubicBezTo>
                      <a:pt x="376" y="262"/>
                      <a:pt x="375" y="241"/>
                      <a:pt x="360" y="224"/>
                    </a:cubicBezTo>
                    <a:cubicBezTo>
                      <a:pt x="352" y="216"/>
                      <a:pt x="336" y="200"/>
                      <a:pt x="336" y="200"/>
                    </a:cubicBezTo>
                    <a:cubicBezTo>
                      <a:pt x="323" y="162"/>
                      <a:pt x="322" y="174"/>
                      <a:pt x="372" y="168"/>
                    </a:cubicBezTo>
                    <a:cubicBezTo>
                      <a:pt x="384" y="164"/>
                      <a:pt x="396" y="160"/>
                      <a:pt x="408" y="156"/>
                    </a:cubicBezTo>
                    <a:cubicBezTo>
                      <a:pt x="412" y="155"/>
                      <a:pt x="420" y="152"/>
                      <a:pt x="420" y="152"/>
                    </a:cubicBezTo>
                    <a:cubicBezTo>
                      <a:pt x="421" y="148"/>
                      <a:pt x="426" y="144"/>
                      <a:pt x="424" y="140"/>
                    </a:cubicBezTo>
                    <a:cubicBezTo>
                      <a:pt x="420" y="131"/>
                      <a:pt x="365" y="146"/>
                      <a:pt x="356" y="148"/>
                    </a:cubicBezTo>
                    <a:cubicBezTo>
                      <a:pt x="339" y="146"/>
                      <a:pt x="316" y="152"/>
                      <a:pt x="304" y="140"/>
                    </a:cubicBezTo>
                    <a:cubicBezTo>
                      <a:pt x="301" y="137"/>
                      <a:pt x="302" y="132"/>
                      <a:pt x="300" y="128"/>
                    </a:cubicBezTo>
                    <a:cubicBezTo>
                      <a:pt x="298" y="124"/>
                      <a:pt x="296" y="119"/>
                      <a:pt x="292" y="116"/>
                    </a:cubicBezTo>
                    <a:cubicBezTo>
                      <a:pt x="272" y="98"/>
                      <a:pt x="244" y="91"/>
                      <a:pt x="220" y="80"/>
                    </a:cubicBezTo>
                    <a:cubicBezTo>
                      <a:pt x="201" y="72"/>
                      <a:pt x="180" y="67"/>
                      <a:pt x="160" y="60"/>
                    </a:cubicBezTo>
                    <a:cubicBezTo>
                      <a:pt x="152" y="57"/>
                      <a:pt x="136" y="52"/>
                      <a:pt x="136" y="52"/>
                    </a:cubicBezTo>
                    <a:cubicBezTo>
                      <a:pt x="113" y="55"/>
                      <a:pt x="98" y="64"/>
                      <a:pt x="80" y="52"/>
                    </a:cubicBezTo>
                    <a:cubicBezTo>
                      <a:pt x="70" y="38"/>
                      <a:pt x="74" y="44"/>
                      <a:pt x="68" y="32"/>
                    </a:cubicBezTo>
                    <a:lnTo>
                      <a:pt x="68" y="0"/>
                    </a:lnTo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52" name="未知"/>
              <p:cNvSpPr>
                <a:spLocks/>
              </p:cNvSpPr>
              <p:nvPr/>
            </p:nvSpPr>
            <p:spPr bwMode="auto">
              <a:xfrm>
                <a:off x="2035" y="1244"/>
                <a:ext cx="319" cy="210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0" y="37"/>
                  </a:cxn>
                  <a:cxn ang="0">
                    <a:pos x="28" y="49"/>
                  </a:cxn>
                  <a:cxn ang="0">
                    <a:pos x="84" y="89"/>
                  </a:cxn>
                  <a:cxn ang="0">
                    <a:pos x="120" y="113"/>
                  </a:cxn>
                  <a:cxn ang="0">
                    <a:pos x="132" y="121"/>
                  </a:cxn>
                  <a:cxn ang="0">
                    <a:pos x="136" y="169"/>
                  </a:cxn>
                  <a:cxn ang="0">
                    <a:pos x="116" y="201"/>
                  </a:cxn>
                  <a:cxn ang="0">
                    <a:pos x="136" y="197"/>
                  </a:cxn>
                  <a:cxn ang="0">
                    <a:pos x="148" y="189"/>
                  </a:cxn>
                  <a:cxn ang="0">
                    <a:pos x="160" y="201"/>
                  </a:cxn>
                  <a:cxn ang="0">
                    <a:pos x="184" y="217"/>
                  </a:cxn>
                  <a:cxn ang="0">
                    <a:pos x="208" y="233"/>
                  </a:cxn>
                  <a:cxn ang="0">
                    <a:pos x="240" y="221"/>
                  </a:cxn>
                  <a:cxn ang="0">
                    <a:pos x="248" y="197"/>
                  </a:cxn>
                  <a:cxn ang="0">
                    <a:pos x="268" y="201"/>
                  </a:cxn>
                  <a:cxn ang="0">
                    <a:pos x="292" y="209"/>
                  </a:cxn>
                  <a:cxn ang="0">
                    <a:pos x="340" y="281"/>
                  </a:cxn>
                  <a:cxn ang="0">
                    <a:pos x="356" y="277"/>
                  </a:cxn>
                  <a:cxn ang="0">
                    <a:pos x="352" y="253"/>
                  </a:cxn>
                  <a:cxn ang="0">
                    <a:pos x="316" y="197"/>
                  </a:cxn>
                  <a:cxn ang="0">
                    <a:pos x="360" y="173"/>
                  </a:cxn>
                  <a:cxn ang="0">
                    <a:pos x="408" y="145"/>
                  </a:cxn>
                  <a:cxn ang="0">
                    <a:pos x="409" y="120"/>
                  </a:cxn>
                  <a:cxn ang="0">
                    <a:pos x="367" y="138"/>
                  </a:cxn>
                  <a:cxn ang="0">
                    <a:pos x="308" y="137"/>
                  </a:cxn>
                  <a:cxn ang="0">
                    <a:pos x="264" y="97"/>
                  </a:cxn>
                  <a:cxn ang="0">
                    <a:pos x="180" y="61"/>
                  </a:cxn>
                  <a:cxn ang="0">
                    <a:pos x="132" y="33"/>
                  </a:cxn>
                  <a:cxn ang="0">
                    <a:pos x="92" y="41"/>
                  </a:cxn>
                  <a:cxn ang="0">
                    <a:pos x="76" y="57"/>
                  </a:cxn>
                  <a:cxn ang="0">
                    <a:pos x="56" y="17"/>
                  </a:cxn>
                  <a:cxn ang="0">
                    <a:pos x="0" y="1"/>
                  </a:cxn>
                </a:cxnLst>
                <a:rect l="0" t="0" r="r" b="b"/>
                <a:pathLst>
                  <a:path w="416" h="282">
                    <a:moveTo>
                      <a:pt x="0" y="1"/>
                    </a:moveTo>
                    <a:cubicBezTo>
                      <a:pt x="7" y="22"/>
                      <a:pt x="2" y="9"/>
                      <a:pt x="20" y="37"/>
                    </a:cubicBezTo>
                    <a:cubicBezTo>
                      <a:pt x="23" y="41"/>
                      <a:pt x="28" y="49"/>
                      <a:pt x="28" y="49"/>
                    </a:cubicBezTo>
                    <a:cubicBezTo>
                      <a:pt x="5" y="84"/>
                      <a:pt x="65" y="78"/>
                      <a:pt x="84" y="89"/>
                    </a:cubicBezTo>
                    <a:cubicBezTo>
                      <a:pt x="97" y="96"/>
                      <a:pt x="108" y="105"/>
                      <a:pt x="120" y="113"/>
                    </a:cubicBezTo>
                    <a:cubicBezTo>
                      <a:pt x="124" y="116"/>
                      <a:pt x="132" y="121"/>
                      <a:pt x="132" y="121"/>
                    </a:cubicBezTo>
                    <a:cubicBezTo>
                      <a:pt x="138" y="138"/>
                      <a:pt x="132" y="151"/>
                      <a:pt x="136" y="169"/>
                    </a:cubicBezTo>
                    <a:cubicBezTo>
                      <a:pt x="107" y="188"/>
                      <a:pt x="110" y="176"/>
                      <a:pt x="116" y="201"/>
                    </a:cubicBezTo>
                    <a:cubicBezTo>
                      <a:pt x="123" y="200"/>
                      <a:pt x="130" y="199"/>
                      <a:pt x="136" y="197"/>
                    </a:cubicBezTo>
                    <a:cubicBezTo>
                      <a:pt x="141" y="195"/>
                      <a:pt x="143" y="188"/>
                      <a:pt x="148" y="189"/>
                    </a:cubicBezTo>
                    <a:cubicBezTo>
                      <a:pt x="154" y="190"/>
                      <a:pt x="156" y="198"/>
                      <a:pt x="160" y="201"/>
                    </a:cubicBezTo>
                    <a:cubicBezTo>
                      <a:pt x="168" y="207"/>
                      <a:pt x="176" y="212"/>
                      <a:pt x="184" y="217"/>
                    </a:cubicBezTo>
                    <a:cubicBezTo>
                      <a:pt x="192" y="222"/>
                      <a:pt x="208" y="233"/>
                      <a:pt x="208" y="233"/>
                    </a:cubicBezTo>
                    <a:cubicBezTo>
                      <a:pt x="216" y="231"/>
                      <a:pt x="234" y="230"/>
                      <a:pt x="240" y="221"/>
                    </a:cubicBezTo>
                    <a:cubicBezTo>
                      <a:pt x="244" y="214"/>
                      <a:pt x="248" y="197"/>
                      <a:pt x="248" y="197"/>
                    </a:cubicBezTo>
                    <a:cubicBezTo>
                      <a:pt x="255" y="198"/>
                      <a:pt x="261" y="199"/>
                      <a:pt x="268" y="201"/>
                    </a:cubicBezTo>
                    <a:cubicBezTo>
                      <a:pt x="276" y="203"/>
                      <a:pt x="292" y="209"/>
                      <a:pt x="292" y="209"/>
                    </a:cubicBezTo>
                    <a:cubicBezTo>
                      <a:pt x="298" y="242"/>
                      <a:pt x="306" y="270"/>
                      <a:pt x="340" y="281"/>
                    </a:cubicBezTo>
                    <a:cubicBezTo>
                      <a:pt x="345" y="280"/>
                      <a:pt x="354" y="282"/>
                      <a:pt x="356" y="277"/>
                    </a:cubicBezTo>
                    <a:cubicBezTo>
                      <a:pt x="359" y="270"/>
                      <a:pt x="355" y="260"/>
                      <a:pt x="352" y="253"/>
                    </a:cubicBezTo>
                    <a:cubicBezTo>
                      <a:pt x="346" y="238"/>
                      <a:pt x="329" y="206"/>
                      <a:pt x="316" y="197"/>
                    </a:cubicBezTo>
                    <a:cubicBezTo>
                      <a:pt x="307" y="170"/>
                      <a:pt x="339" y="175"/>
                      <a:pt x="360" y="173"/>
                    </a:cubicBezTo>
                    <a:cubicBezTo>
                      <a:pt x="383" y="165"/>
                      <a:pt x="391" y="162"/>
                      <a:pt x="408" y="145"/>
                    </a:cubicBezTo>
                    <a:cubicBezTo>
                      <a:pt x="412" y="140"/>
                      <a:pt x="416" y="121"/>
                      <a:pt x="409" y="120"/>
                    </a:cubicBezTo>
                    <a:cubicBezTo>
                      <a:pt x="402" y="119"/>
                      <a:pt x="384" y="135"/>
                      <a:pt x="367" y="138"/>
                    </a:cubicBezTo>
                    <a:cubicBezTo>
                      <a:pt x="350" y="141"/>
                      <a:pt x="325" y="144"/>
                      <a:pt x="308" y="137"/>
                    </a:cubicBezTo>
                    <a:cubicBezTo>
                      <a:pt x="286" y="130"/>
                      <a:pt x="284" y="111"/>
                      <a:pt x="264" y="97"/>
                    </a:cubicBezTo>
                    <a:cubicBezTo>
                      <a:pt x="238" y="80"/>
                      <a:pt x="203" y="76"/>
                      <a:pt x="180" y="61"/>
                    </a:cubicBezTo>
                    <a:cubicBezTo>
                      <a:pt x="163" y="50"/>
                      <a:pt x="150" y="39"/>
                      <a:pt x="132" y="33"/>
                    </a:cubicBezTo>
                    <a:cubicBezTo>
                      <a:pt x="119" y="35"/>
                      <a:pt x="102" y="31"/>
                      <a:pt x="92" y="41"/>
                    </a:cubicBezTo>
                    <a:cubicBezTo>
                      <a:pt x="71" y="62"/>
                      <a:pt x="108" y="46"/>
                      <a:pt x="76" y="57"/>
                    </a:cubicBezTo>
                    <a:cubicBezTo>
                      <a:pt x="52" y="49"/>
                      <a:pt x="67" y="38"/>
                      <a:pt x="56" y="17"/>
                    </a:cubicBezTo>
                    <a:cubicBezTo>
                      <a:pt x="48" y="0"/>
                      <a:pt x="16" y="1"/>
                      <a:pt x="0" y="1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53" name="未知"/>
              <p:cNvSpPr>
                <a:spLocks/>
              </p:cNvSpPr>
              <p:nvPr/>
            </p:nvSpPr>
            <p:spPr bwMode="auto">
              <a:xfrm>
                <a:off x="2271" y="2011"/>
                <a:ext cx="46" cy="58"/>
              </a:xfrm>
              <a:custGeom>
                <a:avLst/>
                <a:gdLst/>
                <a:ahLst/>
                <a:cxnLst>
                  <a:cxn ang="0">
                    <a:pos x="32" y="18"/>
                  </a:cxn>
                  <a:cxn ang="0">
                    <a:pos x="0" y="18"/>
                  </a:cxn>
                  <a:cxn ang="0">
                    <a:pos x="20" y="42"/>
                  </a:cxn>
                  <a:cxn ang="0">
                    <a:pos x="28" y="66"/>
                  </a:cxn>
                  <a:cxn ang="0">
                    <a:pos x="32" y="78"/>
                  </a:cxn>
                  <a:cxn ang="0">
                    <a:pos x="60" y="50"/>
                  </a:cxn>
                  <a:cxn ang="0">
                    <a:pos x="32" y="18"/>
                  </a:cxn>
                </a:cxnLst>
                <a:rect l="0" t="0" r="r" b="b"/>
                <a:pathLst>
                  <a:path w="60" h="78">
                    <a:moveTo>
                      <a:pt x="32" y="18"/>
                    </a:moveTo>
                    <a:cubicBezTo>
                      <a:pt x="16" y="7"/>
                      <a:pt x="12" y="0"/>
                      <a:pt x="0" y="18"/>
                    </a:cubicBezTo>
                    <a:cubicBezTo>
                      <a:pt x="6" y="27"/>
                      <a:pt x="15" y="33"/>
                      <a:pt x="20" y="42"/>
                    </a:cubicBezTo>
                    <a:cubicBezTo>
                      <a:pt x="24" y="49"/>
                      <a:pt x="25" y="58"/>
                      <a:pt x="28" y="66"/>
                    </a:cubicBezTo>
                    <a:cubicBezTo>
                      <a:pt x="29" y="70"/>
                      <a:pt x="32" y="78"/>
                      <a:pt x="32" y="78"/>
                    </a:cubicBezTo>
                    <a:cubicBezTo>
                      <a:pt x="52" y="73"/>
                      <a:pt x="54" y="69"/>
                      <a:pt x="60" y="50"/>
                    </a:cubicBezTo>
                    <a:cubicBezTo>
                      <a:pt x="54" y="32"/>
                      <a:pt x="50" y="27"/>
                      <a:pt x="32" y="18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54" name="未知"/>
              <p:cNvSpPr>
                <a:spLocks/>
              </p:cNvSpPr>
              <p:nvPr/>
            </p:nvSpPr>
            <p:spPr bwMode="auto">
              <a:xfrm>
                <a:off x="2410" y="1922"/>
                <a:ext cx="168" cy="84"/>
              </a:xfrm>
              <a:custGeom>
                <a:avLst/>
                <a:gdLst/>
                <a:ahLst/>
                <a:cxnLst>
                  <a:cxn ang="0">
                    <a:pos x="47" y="73"/>
                  </a:cxn>
                  <a:cxn ang="0">
                    <a:pos x="39" y="61"/>
                  </a:cxn>
                  <a:cxn ang="0">
                    <a:pos x="15" y="69"/>
                  </a:cxn>
                  <a:cxn ang="0">
                    <a:pos x="39" y="113"/>
                  </a:cxn>
                  <a:cxn ang="0">
                    <a:pos x="123" y="89"/>
                  </a:cxn>
                  <a:cxn ang="0">
                    <a:pos x="147" y="73"/>
                  </a:cxn>
                  <a:cxn ang="0">
                    <a:pos x="171" y="65"/>
                  </a:cxn>
                  <a:cxn ang="0">
                    <a:pos x="219" y="19"/>
                  </a:cxn>
                  <a:cxn ang="0">
                    <a:pos x="210" y="0"/>
                  </a:cxn>
                  <a:cxn ang="0">
                    <a:pos x="179" y="17"/>
                  </a:cxn>
                  <a:cxn ang="0">
                    <a:pos x="107" y="41"/>
                  </a:cxn>
                  <a:cxn ang="0">
                    <a:pos x="83" y="45"/>
                  </a:cxn>
                  <a:cxn ang="0">
                    <a:pos x="59" y="53"/>
                  </a:cxn>
                  <a:cxn ang="0">
                    <a:pos x="47" y="73"/>
                  </a:cxn>
                </a:cxnLst>
                <a:rect l="0" t="0" r="r" b="b"/>
                <a:pathLst>
                  <a:path w="219" h="113">
                    <a:moveTo>
                      <a:pt x="47" y="73"/>
                    </a:moveTo>
                    <a:cubicBezTo>
                      <a:pt x="44" y="69"/>
                      <a:pt x="44" y="62"/>
                      <a:pt x="39" y="61"/>
                    </a:cubicBezTo>
                    <a:cubicBezTo>
                      <a:pt x="31" y="60"/>
                      <a:pt x="15" y="69"/>
                      <a:pt x="15" y="69"/>
                    </a:cubicBezTo>
                    <a:cubicBezTo>
                      <a:pt x="0" y="91"/>
                      <a:pt x="20" y="101"/>
                      <a:pt x="39" y="113"/>
                    </a:cubicBezTo>
                    <a:cubicBezTo>
                      <a:pt x="67" y="107"/>
                      <a:pt x="96" y="98"/>
                      <a:pt x="123" y="89"/>
                    </a:cubicBezTo>
                    <a:cubicBezTo>
                      <a:pt x="132" y="86"/>
                      <a:pt x="139" y="78"/>
                      <a:pt x="147" y="73"/>
                    </a:cubicBezTo>
                    <a:cubicBezTo>
                      <a:pt x="154" y="68"/>
                      <a:pt x="171" y="65"/>
                      <a:pt x="171" y="65"/>
                    </a:cubicBezTo>
                    <a:cubicBezTo>
                      <a:pt x="186" y="50"/>
                      <a:pt x="207" y="36"/>
                      <a:pt x="219" y="19"/>
                    </a:cubicBezTo>
                    <a:cubicBezTo>
                      <a:pt x="215" y="16"/>
                      <a:pt x="215" y="0"/>
                      <a:pt x="210" y="0"/>
                    </a:cubicBezTo>
                    <a:cubicBezTo>
                      <a:pt x="205" y="0"/>
                      <a:pt x="183" y="15"/>
                      <a:pt x="179" y="17"/>
                    </a:cubicBezTo>
                    <a:cubicBezTo>
                      <a:pt x="159" y="26"/>
                      <a:pt x="129" y="37"/>
                      <a:pt x="107" y="41"/>
                    </a:cubicBezTo>
                    <a:cubicBezTo>
                      <a:pt x="99" y="42"/>
                      <a:pt x="91" y="43"/>
                      <a:pt x="83" y="45"/>
                    </a:cubicBezTo>
                    <a:cubicBezTo>
                      <a:pt x="75" y="47"/>
                      <a:pt x="59" y="53"/>
                      <a:pt x="59" y="53"/>
                    </a:cubicBezTo>
                    <a:cubicBezTo>
                      <a:pt x="49" y="67"/>
                      <a:pt x="53" y="61"/>
                      <a:pt x="47" y="73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55" name="未知"/>
              <p:cNvSpPr>
                <a:spLocks/>
              </p:cNvSpPr>
              <p:nvPr/>
            </p:nvSpPr>
            <p:spPr bwMode="auto">
              <a:xfrm>
                <a:off x="2584" y="1872"/>
                <a:ext cx="107" cy="91"/>
              </a:xfrm>
              <a:custGeom>
                <a:avLst/>
                <a:gdLst/>
                <a:ahLst/>
                <a:cxnLst>
                  <a:cxn ang="0">
                    <a:pos x="12" y="60"/>
                  </a:cxn>
                  <a:cxn ang="0">
                    <a:pos x="8" y="84"/>
                  </a:cxn>
                  <a:cxn ang="0">
                    <a:pos x="0" y="108"/>
                  </a:cxn>
                  <a:cxn ang="0">
                    <a:pos x="36" y="116"/>
                  </a:cxn>
                  <a:cxn ang="0">
                    <a:pos x="52" y="96"/>
                  </a:cxn>
                  <a:cxn ang="0">
                    <a:pos x="124" y="68"/>
                  </a:cxn>
                  <a:cxn ang="0">
                    <a:pos x="136" y="44"/>
                  </a:cxn>
                  <a:cxn ang="0">
                    <a:pos x="112" y="28"/>
                  </a:cxn>
                  <a:cxn ang="0">
                    <a:pos x="100" y="20"/>
                  </a:cxn>
                  <a:cxn ang="0">
                    <a:pos x="64" y="12"/>
                  </a:cxn>
                  <a:cxn ang="0">
                    <a:pos x="52" y="36"/>
                  </a:cxn>
                  <a:cxn ang="0">
                    <a:pos x="12" y="60"/>
                  </a:cxn>
                </a:cxnLst>
                <a:rect l="0" t="0" r="r" b="b"/>
                <a:pathLst>
                  <a:path w="139" h="122">
                    <a:moveTo>
                      <a:pt x="12" y="60"/>
                    </a:moveTo>
                    <a:cubicBezTo>
                      <a:pt x="11" y="68"/>
                      <a:pt x="10" y="76"/>
                      <a:pt x="8" y="84"/>
                    </a:cubicBezTo>
                    <a:cubicBezTo>
                      <a:pt x="6" y="92"/>
                      <a:pt x="0" y="108"/>
                      <a:pt x="0" y="108"/>
                    </a:cubicBezTo>
                    <a:cubicBezTo>
                      <a:pt x="14" y="118"/>
                      <a:pt x="19" y="122"/>
                      <a:pt x="36" y="116"/>
                    </a:cubicBezTo>
                    <a:cubicBezTo>
                      <a:pt x="46" y="86"/>
                      <a:pt x="31" y="122"/>
                      <a:pt x="52" y="96"/>
                    </a:cubicBezTo>
                    <a:cubicBezTo>
                      <a:pt x="83" y="57"/>
                      <a:pt x="30" y="74"/>
                      <a:pt x="124" y="68"/>
                    </a:cubicBezTo>
                    <a:cubicBezTo>
                      <a:pt x="125" y="67"/>
                      <a:pt x="139" y="48"/>
                      <a:pt x="136" y="44"/>
                    </a:cubicBezTo>
                    <a:cubicBezTo>
                      <a:pt x="130" y="36"/>
                      <a:pt x="120" y="33"/>
                      <a:pt x="112" y="28"/>
                    </a:cubicBezTo>
                    <a:cubicBezTo>
                      <a:pt x="108" y="25"/>
                      <a:pt x="100" y="20"/>
                      <a:pt x="100" y="20"/>
                    </a:cubicBezTo>
                    <a:cubicBezTo>
                      <a:pt x="89" y="4"/>
                      <a:pt x="92" y="0"/>
                      <a:pt x="64" y="12"/>
                    </a:cubicBezTo>
                    <a:cubicBezTo>
                      <a:pt x="57" y="15"/>
                      <a:pt x="55" y="30"/>
                      <a:pt x="52" y="36"/>
                    </a:cubicBezTo>
                    <a:cubicBezTo>
                      <a:pt x="46" y="49"/>
                      <a:pt x="26" y="60"/>
                      <a:pt x="12" y="6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56" name="未知"/>
              <p:cNvSpPr>
                <a:spLocks/>
              </p:cNvSpPr>
              <p:nvPr/>
            </p:nvSpPr>
            <p:spPr bwMode="auto">
              <a:xfrm>
                <a:off x="2641" y="1831"/>
                <a:ext cx="38" cy="26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8" y="11"/>
                  </a:cxn>
                  <a:cxn ang="0">
                    <a:pos x="24" y="35"/>
                  </a:cxn>
                  <a:cxn ang="0">
                    <a:pos x="39" y="26"/>
                  </a:cxn>
                  <a:cxn ang="0">
                    <a:pos x="29" y="0"/>
                  </a:cxn>
                </a:cxnLst>
                <a:rect l="0" t="0" r="r" b="b"/>
                <a:pathLst>
                  <a:path w="49" h="35">
                    <a:moveTo>
                      <a:pt x="29" y="0"/>
                    </a:moveTo>
                    <a:cubicBezTo>
                      <a:pt x="25" y="12"/>
                      <a:pt x="19" y="7"/>
                      <a:pt x="8" y="11"/>
                    </a:cubicBezTo>
                    <a:cubicBezTo>
                      <a:pt x="0" y="23"/>
                      <a:pt x="14" y="34"/>
                      <a:pt x="24" y="35"/>
                    </a:cubicBezTo>
                    <a:cubicBezTo>
                      <a:pt x="30" y="34"/>
                      <a:pt x="33" y="28"/>
                      <a:pt x="39" y="26"/>
                    </a:cubicBezTo>
                    <a:cubicBezTo>
                      <a:pt x="49" y="22"/>
                      <a:pt x="29" y="3"/>
                      <a:pt x="29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57" name="未知"/>
              <p:cNvSpPr>
                <a:spLocks/>
              </p:cNvSpPr>
              <p:nvPr/>
            </p:nvSpPr>
            <p:spPr bwMode="auto">
              <a:xfrm>
                <a:off x="908" y="1354"/>
                <a:ext cx="126" cy="200"/>
              </a:xfrm>
              <a:custGeom>
                <a:avLst/>
                <a:gdLst/>
                <a:ahLst/>
                <a:cxnLst>
                  <a:cxn ang="0">
                    <a:pos x="128" y="0"/>
                  </a:cxn>
                  <a:cxn ang="0">
                    <a:pos x="104" y="28"/>
                  </a:cxn>
                  <a:cxn ang="0">
                    <a:pos x="88" y="64"/>
                  </a:cxn>
                  <a:cxn ang="0">
                    <a:pos x="36" y="84"/>
                  </a:cxn>
                  <a:cxn ang="0">
                    <a:pos x="28" y="96"/>
                  </a:cxn>
                  <a:cxn ang="0">
                    <a:pos x="16" y="100"/>
                  </a:cxn>
                  <a:cxn ang="0">
                    <a:pos x="20" y="132"/>
                  </a:cxn>
                  <a:cxn ang="0">
                    <a:pos x="28" y="156"/>
                  </a:cxn>
                  <a:cxn ang="0">
                    <a:pos x="0" y="200"/>
                  </a:cxn>
                  <a:cxn ang="0">
                    <a:pos x="28" y="260"/>
                  </a:cxn>
                  <a:cxn ang="0">
                    <a:pos x="52" y="268"/>
                  </a:cxn>
                  <a:cxn ang="0">
                    <a:pos x="88" y="216"/>
                  </a:cxn>
                  <a:cxn ang="0">
                    <a:pos x="104" y="192"/>
                  </a:cxn>
                  <a:cxn ang="0">
                    <a:pos x="128" y="116"/>
                  </a:cxn>
                  <a:cxn ang="0">
                    <a:pos x="140" y="76"/>
                  </a:cxn>
                  <a:cxn ang="0">
                    <a:pos x="164" y="72"/>
                  </a:cxn>
                  <a:cxn ang="0">
                    <a:pos x="128" y="0"/>
                  </a:cxn>
                </a:cxnLst>
                <a:rect l="0" t="0" r="r" b="b"/>
                <a:pathLst>
                  <a:path w="164" h="268">
                    <a:moveTo>
                      <a:pt x="128" y="0"/>
                    </a:moveTo>
                    <a:cubicBezTo>
                      <a:pt x="123" y="16"/>
                      <a:pt x="120" y="23"/>
                      <a:pt x="104" y="28"/>
                    </a:cubicBezTo>
                    <a:cubicBezTo>
                      <a:pt x="102" y="35"/>
                      <a:pt x="97" y="57"/>
                      <a:pt x="88" y="64"/>
                    </a:cubicBezTo>
                    <a:cubicBezTo>
                      <a:pt x="75" y="75"/>
                      <a:pt x="51" y="74"/>
                      <a:pt x="36" y="84"/>
                    </a:cubicBezTo>
                    <a:cubicBezTo>
                      <a:pt x="33" y="88"/>
                      <a:pt x="32" y="93"/>
                      <a:pt x="28" y="96"/>
                    </a:cubicBezTo>
                    <a:cubicBezTo>
                      <a:pt x="25" y="99"/>
                      <a:pt x="17" y="96"/>
                      <a:pt x="16" y="100"/>
                    </a:cubicBezTo>
                    <a:cubicBezTo>
                      <a:pt x="14" y="110"/>
                      <a:pt x="18" y="121"/>
                      <a:pt x="20" y="132"/>
                    </a:cubicBezTo>
                    <a:cubicBezTo>
                      <a:pt x="22" y="140"/>
                      <a:pt x="28" y="156"/>
                      <a:pt x="28" y="156"/>
                    </a:cubicBezTo>
                    <a:cubicBezTo>
                      <a:pt x="13" y="166"/>
                      <a:pt x="6" y="183"/>
                      <a:pt x="0" y="200"/>
                    </a:cubicBezTo>
                    <a:cubicBezTo>
                      <a:pt x="3" y="210"/>
                      <a:pt x="19" y="254"/>
                      <a:pt x="28" y="260"/>
                    </a:cubicBezTo>
                    <a:cubicBezTo>
                      <a:pt x="35" y="264"/>
                      <a:pt x="52" y="268"/>
                      <a:pt x="52" y="268"/>
                    </a:cubicBezTo>
                    <a:cubicBezTo>
                      <a:pt x="85" y="261"/>
                      <a:pt x="79" y="244"/>
                      <a:pt x="88" y="216"/>
                    </a:cubicBezTo>
                    <a:cubicBezTo>
                      <a:pt x="91" y="207"/>
                      <a:pt x="99" y="200"/>
                      <a:pt x="104" y="192"/>
                    </a:cubicBezTo>
                    <a:cubicBezTo>
                      <a:pt x="116" y="174"/>
                      <a:pt x="121" y="136"/>
                      <a:pt x="128" y="116"/>
                    </a:cubicBezTo>
                    <a:cubicBezTo>
                      <a:pt x="131" y="108"/>
                      <a:pt x="134" y="79"/>
                      <a:pt x="140" y="76"/>
                    </a:cubicBezTo>
                    <a:cubicBezTo>
                      <a:pt x="147" y="72"/>
                      <a:pt x="156" y="73"/>
                      <a:pt x="164" y="72"/>
                    </a:cubicBezTo>
                    <a:cubicBezTo>
                      <a:pt x="158" y="19"/>
                      <a:pt x="161" y="33"/>
                      <a:pt x="128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58" name="未知"/>
              <p:cNvSpPr>
                <a:spLocks/>
              </p:cNvSpPr>
              <p:nvPr/>
            </p:nvSpPr>
            <p:spPr bwMode="auto">
              <a:xfrm>
                <a:off x="1453" y="1043"/>
                <a:ext cx="50" cy="61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5" y="60"/>
                  </a:cxn>
                  <a:cxn ang="0">
                    <a:pos x="29" y="76"/>
                  </a:cxn>
                  <a:cxn ang="0">
                    <a:pos x="41" y="80"/>
                  </a:cxn>
                  <a:cxn ang="0">
                    <a:pos x="57" y="76"/>
                  </a:cxn>
                  <a:cxn ang="0">
                    <a:pos x="29" y="0"/>
                  </a:cxn>
                </a:cxnLst>
                <a:rect l="0" t="0" r="r" b="b"/>
                <a:pathLst>
                  <a:path w="66" h="81">
                    <a:moveTo>
                      <a:pt x="29" y="0"/>
                    </a:moveTo>
                    <a:cubicBezTo>
                      <a:pt x="0" y="10"/>
                      <a:pt x="20" y="38"/>
                      <a:pt x="25" y="60"/>
                    </a:cubicBezTo>
                    <a:cubicBezTo>
                      <a:pt x="26" y="65"/>
                      <a:pt x="26" y="72"/>
                      <a:pt x="29" y="76"/>
                    </a:cubicBezTo>
                    <a:cubicBezTo>
                      <a:pt x="32" y="79"/>
                      <a:pt x="37" y="79"/>
                      <a:pt x="41" y="80"/>
                    </a:cubicBezTo>
                    <a:cubicBezTo>
                      <a:pt x="46" y="79"/>
                      <a:pt x="55" y="81"/>
                      <a:pt x="57" y="76"/>
                    </a:cubicBezTo>
                    <a:cubicBezTo>
                      <a:pt x="66" y="53"/>
                      <a:pt x="45" y="16"/>
                      <a:pt x="29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59" name="未知"/>
              <p:cNvSpPr>
                <a:spLocks/>
              </p:cNvSpPr>
              <p:nvPr/>
            </p:nvSpPr>
            <p:spPr bwMode="auto">
              <a:xfrm>
                <a:off x="1761" y="1102"/>
                <a:ext cx="114" cy="182"/>
              </a:xfrm>
              <a:custGeom>
                <a:avLst/>
                <a:gdLst/>
                <a:ahLst/>
                <a:cxnLst>
                  <a:cxn ang="0">
                    <a:pos x="96" y="0"/>
                  </a:cxn>
                  <a:cxn ang="0">
                    <a:pos x="60" y="84"/>
                  </a:cxn>
                  <a:cxn ang="0">
                    <a:pos x="36" y="92"/>
                  </a:cxn>
                  <a:cxn ang="0">
                    <a:pos x="12" y="108"/>
                  </a:cxn>
                  <a:cxn ang="0">
                    <a:pos x="40" y="188"/>
                  </a:cxn>
                  <a:cxn ang="0">
                    <a:pos x="52" y="224"/>
                  </a:cxn>
                  <a:cxn ang="0">
                    <a:pos x="60" y="236"/>
                  </a:cxn>
                  <a:cxn ang="0">
                    <a:pos x="84" y="244"/>
                  </a:cxn>
                  <a:cxn ang="0">
                    <a:pos x="96" y="196"/>
                  </a:cxn>
                  <a:cxn ang="0">
                    <a:pos x="124" y="168"/>
                  </a:cxn>
                  <a:cxn ang="0">
                    <a:pos x="112" y="68"/>
                  </a:cxn>
                  <a:cxn ang="0">
                    <a:pos x="140" y="48"/>
                  </a:cxn>
                  <a:cxn ang="0">
                    <a:pos x="112" y="20"/>
                  </a:cxn>
                  <a:cxn ang="0">
                    <a:pos x="96" y="0"/>
                  </a:cxn>
                </a:cxnLst>
                <a:rect l="0" t="0" r="r" b="b"/>
                <a:pathLst>
                  <a:path w="148" h="244">
                    <a:moveTo>
                      <a:pt x="96" y="0"/>
                    </a:moveTo>
                    <a:cubicBezTo>
                      <a:pt x="86" y="29"/>
                      <a:pt x="70" y="55"/>
                      <a:pt x="60" y="84"/>
                    </a:cubicBezTo>
                    <a:cubicBezTo>
                      <a:pt x="57" y="92"/>
                      <a:pt x="43" y="87"/>
                      <a:pt x="36" y="92"/>
                    </a:cubicBezTo>
                    <a:cubicBezTo>
                      <a:pt x="28" y="97"/>
                      <a:pt x="12" y="108"/>
                      <a:pt x="12" y="108"/>
                    </a:cubicBezTo>
                    <a:cubicBezTo>
                      <a:pt x="0" y="144"/>
                      <a:pt x="30" y="158"/>
                      <a:pt x="40" y="188"/>
                    </a:cubicBezTo>
                    <a:cubicBezTo>
                      <a:pt x="44" y="200"/>
                      <a:pt x="45" y="213"/>
                      <a:pt x="52" y="224"/>
                    </a:cubicBezTo>
                    <a:cubicBezTo>
                      <a:pt x="55" y="228"/>
                      <a:pt x="56" y="233"/>
                      <a:pt x="60" y="236"/>
                    </a:cubicBezTo>
                    <a:cubicBezTo>
                      <a:pt x="67" y="240"/>
                      <a:pt x="84" y="244"/>
                      <a:pt x="84" y="244"/>
                    </a:cubicBezTo>
                    <a:cubicBezTo>
                      <a:pt x="111" y="235"/>
                      <a:pt x="103" y="218"/>
                      <a:pt x="96" y="196"/>
                    </a:cubicBezTo>
                    <a:cubicBezTo>
                      <a:pt x="100" y="183"/>
                      <a:pt x="124" y="168"/>
                      <a:pt x="124" y="168"/>
                    </a:cubicBezTo>
                    <a:cubicBezTo>
                      <a:pt x="148" y="132"/>
                      <a:pt x="123" y="101"/>
                      <a:pt x="112" y="68"/>
                    </a:cubicBezTo>
                    <a:cubicBezTo>
                      <a:pt x="140" y="59"/>
                      <a:pt x="133" y="68"/>
                      <a:pt x="140" y="48"/>
                    </a:cubicBezTo>
                    <a:cubicBezTo>
                      <a:pt x="136" y="35"/>
                      <a:pt x="112" y="20"/>
                      <a:pt x="112" y="20"/>
                    </a:cubicBezTo>
                    <a:cubicBezTo>
                      <a:pt x="102" y="5"/>
                      <a:pt x="107" y="11"/>
                      <a:pt x="96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60" name="未知"/>
              <p:cNvSpPr>
                <a:spLocks/>
              </p:cNvSpPr>
              <p:nvPr/>
            </p:nvSpPr>
            <p:spPr bwMode="auto">
              <a:xfrm>
                <a:off x="1665" y="1045"/>
                <a:ext cx="74" cy="136"/>
              </a:xfrm>
              <a:custGeom>
                <a:avLst/>
                <a:gdLst/>
                <a:ahLst/>
                <a:cxnLst>
                  <a:cxn ang="0">
                    <a:pos x="48" y="2"/>
                  </a:cxn>
                  <a:cxn ang="0">
                    <a:pos x="51" y="35"/>
                  </a:cxn>
                  <a:cxn ang="0">
                    <a:pos x="60" y="62"/>
                  </a:cxn>
                  <a:cxn ang="0">
                    <a:pos x="62" y="92"/>
                  </a:cxn>
                  <a:cxn ang="0">
                    <a:pos x="68" y="105"/>
                  </a:cxn>
                  <a:cxn ang="0">
                    <a:pos x="71" y="126"/>
                  </a:cxn>
                  <a:cxn ang="0">
                    <a:pos x="57" y="93"/>
                  </a:cxn>
                  <a:cxn ang="0">
                    <a:pos x="35" y="78"/>
                  </a:cxn>
                  <a:cxn ang="0">
                    <a:pos x="5" y="83"/>
                  </a:cxn>
                  <a:cxn ang="0">
                    <a:pos x="8" y="102"/>
                  </a:cxn>
                  <a:cxn ang="0">
                    <a:pos x="41" y="114"/>
                  </a:cxn>
                  <a:cxn ang="0">
                    <a:pos x="57" y="135"/>
                  </a:cxn>
                  <a:cxn ang="0">
                    <a:pos x="71" y="135"/>
                  </a:cxn>
                  <a:cxn ang="0">
                    <a:pos x="78" y="150"/>
                  </a:cxn>
                  <a:cxn ang="0">
                    <a:pos x="96" y="179"/>
                  </a:cxn>
                  <a:cxn ang="0">
                    <a:pos x="81" y="126"/>
                  </a:cxn>
                  <a:cxn ang="0">
                    <a:pos x="80" y="93"/>
                  </a:cxn>
                  <a:cxn ang="0">
                    <a:pos x="71" y="63"/>
                  </a:cxn>
                  <a:cxn ang="0">
                    <a:pos x="63" y="41"/>
                  </a:cxn>
                  <a:cxn ang="0">
                    <a:pos x="57" y="20"/>
                  </a:cxn>
                  <a:cxn ang="0">
                    <a:pos x="48" y="2"/>
                  </a:cxn>
                </a:cxnLst>
                <a:rect l="0" t="0" r="r" b="b"/>
                <a:pathLst>
                  <a:path w="96" h="183">
                    <a:moveTo>
                      <a:pt x="48" y="2"/>
                    </a:moveTo>
                    <a:cubicBezTo>
                      <a:pt x="47" y="4"/>
                      <a:pt x="49" y="25"/>
                      <a:pt x="51" y="35"/>
                    </a:cubicBezTo>
                    <a:cubicBezTo>
                      <a:pt x="53" y="45"/>
                      <a:pt x="58" y="53"/>
                      <a:pt x="60" y="62"/>
                    </a:cubicBezTo>
                    <a:cubicBezTo>
                      <a:pt x="62" y="71"/>
                      <a:pt x="61" y="85"/>
                      <a:pt x="62" y="92"/>
                    </a:cubicBezTo>
                    <a:cubicBezTo>
                      <a:pt x="63" y="99"/>
                      <a:pt x="67" y="99"/>
                      <a:pt x="68" y="105"/>
                    </a:cubicBezTo>
                    <a:cubicBezTo>
                      <a:pt x="69" y="111"/>
                      <a:pt x="73" y="128"/>
                      <a:pt x="71" y="126"/>
                    </a:cubicBezTo>
                    <a:cubicBezTo>
                      <a:pt x="69" y="124"/>
                      <a:pt x="63" y="101"/>
                      <a:pt x="57" y="93"/>
                    </a:cubicBezTo>
                    <a:cubicBezTo>
                      <a:pt x="51" y="85"/>
                      <a:pt x="44" y="80"/>
                      <a:pt x="35" y="78"/>
                    </a:cubicBezTo>
                    <a:cubicBezTo>
                      <a:pt x="26" y="76"/>
                      <a:pt x="10" y="79"/>
                      <a:pt x="5" y="83"/>
                    </a:cubicBezTo>
                    <a:cubicBezTo>
                      <a:pt x="0" y="87"/>
                      <a:pt x="2" y="97"/>
                      <a:pt x="8" y="102"/>
                    </a:cubicBezTo>
                    <a:cubicBezTo>
                      <a:pt x="14" y="107"/>
                      <a:pt x="33" y="109"/>
                      <a:pt x="41" y="114"/>
                    </a:cubicBezTo>
                    <a:cubicBezTo>
                      <a:pt x="49" y="119"/>
                      <a:pt x="52" y="132"/>
                      <a:pt x="57" y="135"/>
                    </a:cubicBezTo>
                    <a:cubicBezTo>
                      <a:pt x="62" y="138"/>
                      <a:pt x="68" y="133"/>
                      <a:pt x="71" y="135"/>
                    </a:cubicBezTo>
                    <a:cubicBezTo>
                      <a:pt x="74" y="137"/>
                      <a:pt x="74" y="143"/>
                      <a:pt x="78" y="150"/>
                    </a:cubicBezTo>
                    <a:cubicBezTo>
                      <a:pt x="82" y="157"/>
                      <a:pt x="96" y="183"/>
                      <a:pt x="96" y="179"/>
                    </a:cubicBezTo>
                    <a:cubicBezTo>
                      <a:pt x="96" y="175"/>
                      <a:pt x="84" y="140"/>
                      <a:pt x="81" y="126"/>
                    </a:cubicBezTo>
                    <a:cubicBezTo>
                      <a:pt x="78" y="112"/>
                      <a:pt x="82" y="104"/>
                      <a:pt x="80" y="93"/>
                    </a:cubicBezTo>
                    <a:cubicBezTo>
                      <a:pt x="78" y="82"/>
                      <a:pt x="74" y="72"/>
                      <a:pt x="71" y="63"/>
                    </a:cubicBezTo>
                    <a:cubicBezTo>
                      <a:pt x="68" y="54"/>
                      <a:pt x="65" y="48"/>
                      <a:pt x="63" y="41"/>
                    </a:cubicBezTo>
                    <a:cubicBezTo>
                      <a:pt x="61" y="34"/>
                      <a:pt x="59" y="26"/>
                      <a:pt x="57" y="20"/>
                    </a:cubicBezTo>
                    <a:cubicBezTo>
                      <a:pt x="55" y="14"/>
                      <a:pt x="49" y="0"/>
                      <a:pt x="48" y="2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61" name="未知"/>
              <p:cNvSpPr>
                <a:spLocks/>
              </p:cNvSpPr>
              <p:nvPr/>
            </p:nvSpPr>
            <p:spPr bwMode="auto">
              <a:xfrm>
                <a:off x="1715" y="1154"/>
                <a:ext cx="41" cy="131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25"/>
                  </a:cxn>
                  <a:cxn ang="0">
                    <a:pos x="9" y="54"/>
                  </a:cxn>
                  <a:cxn ang="0">
                    <a:pos x="18" y="94"/>
                  </a:cxn>
                  <a:cxn ang="0">
                    <a:pos x="34" y="129"/>
                  </a:cxn>
                  <a:cxn ang="0">
                    <a:pos x="54" y="175"/>
                  </a:cxn>
                  <a:cxn ang="0">
                    <a:pos x="40" y="115"/>
                  </a:cxn>
                  <a:cxn ang="0">
                    <a:pos x="34" y="93"/>
                  </a:cxn>
                  <a:cxn ang="0">
                    <a:pos x="28" y="61"/>
                  </a:cxn>
                  <a:cxn ang="0">
                    <a:pos x="25" y="46"/>
                  </a:cxn>
                  <a:cxn ang="0">
                    <a:pos x="16" y="37"/>
                  </a:cxn>
                  <a:cxn ang="0">
                    <a:pos x="6" y="0"/>
                  </a:cxn>
                </a:cxnLst>
                <a:rect l="0" t="0" r="r" b="b"/>
                <a:pathLst>
                  <a:path w="54" h="175">
                    <a:moveTo>
                      <a:pt x="6" y="0"/>
                    </a:moveTo>
                    <a:lnTo>
                      <a:pt x="0" y="25"/>
                    </a:lnTo>
                    <a:cubicBezTo>
                      <a:pt x="3" y="48"/>
                      <a:pt x="3" y="40"/>
                      <a:pt x="9" y="54"/>
                    </a:cubicBezTo>
                    <a:cubicBezTo>
                      <a:pt x="10" y="66"/>
                      <a:pt x="12" y="83"/>
                      <a:pt x="18" y="94"/>
                    </a:cubicBezTo>
                    <a:cubicBezTo>
                      <a:pt x="21" y="109"/>
                      <a:pt x="25" y="117"/>
                      <a:pt x="34" y="129"/>
                    </a:cubicBezTo>
                    <a:cubicBezTo>
                      <a:pt x="35" y="143"/>
                      <a:pt x="35" y="171"/>
                      <a:pt x="54" y="175"/>
                    </a:cubicBezTo>
                    <a:cubicBezTo>
                      <a:pt x="52" y="133"/>
                      <a:pt x="53" y="141"/>
                      <a:pt x="40" y="115"/>
                    </a:cubicBezTo>
                    <a:cubicBezTo>
                      <a:pt x="39" y="108"/>
                      <a:pt x="37" y="100"/>
                      <a:pt x="34" y="93"/>
                    </a:cubicBezTo>
                    <a:cubicBezTo>
                      <a:pt x="33" y="82"/>
                      <a:pt x="30" y="72"/>
                      <a:pt x="28" y="61"/>
                    </a:cubicBezTo>
                    <a:cubicBezTo>
                      <a:pt x="28" y="58"/>
                      <a:pt x="28" y="50"/>
                      <a:pt x="25" y="46"/>
                    </a:cubicBezTo>
                    <a:cubicBezTo>
                      <a:pt x="22" y="43"/>
                      <a:pt x="16" y="37"/>
                      <a:pt x="16" y="37"/>
                    </a:cubicBezTo>
                    <a:cubicBezTo>
                      <a:pt x="14" y="25"/>
                      <a:pt x="13" y="9"/>
                      <a:pt x="6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62" name="未知"/>
              <p:cNvSpPr>
                <a:spLocks/>
              </p:cNvSpPr>
              <p:nvPr/>
            </p:nvSpPr>
            <p:spPr bwMode="auto">
              <a:xfrm>
                <a:off x="1761" y="1291"/>
                <a:ext cx="67" cy="54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34"/>
                  </a:cxn>
                  <a:cxn ang="0">
                    <a:pos x="23" y="43"/>
                  </a:cxn>
                  <a:cxn ang="0">
                    <a:pos x="48" y="49"/>
                  </a:cxn>
                  <a:cxn ang="0">
                    <a:pos x="62" y="57"/>
                  </a:cxn>
                  <a:cxn ang="0">
                    <a:pos x="74" y="66"/>
                  </a:cxn>
                  <a:cxn ang="0">
                    <a:pos x="86" y="69"/>
                  </a:cxn>
                  <a:cxn ang="0">
                    <a:pos x="72" y="39"/>
                  </a:cxn>
                  <a:cxn ang="0">
                    <a:pos x="63" y="22"/>
                  </a:cxn>
                  <a:cxn ang="0">
                    <a:pos x="36" y="24"/>
                  </a:cxn>
                  <a:cxn ang="0">
                    <a:pos x="24" y="19"/>
                  </a:cxn>
                  <a:cxn ang="0">
                    <a:pos x="6" y="0"/>
                  </a:cxn>
                  <a:cxn ang="0">
                    <a:pos x="2" y="0"/>
                  </a:cxn>
                </a:cxnLst>
                <a:rect l="0" t="0" r="r" b="b"/>
                <a:pathLst>
                  <a:path w="86" h="73">
                    <a:moveTo>
                      <a:pt x="2" y="0"/>
                    </a:moveTo>
                    <a:cubicBezTo>
                      <a:pt x="3" y="17"/>
                      <a:pt x="0" y="23"/>
                      <a:pt x="8" y="34"/>
                    </a:cubicBezTo>
                    <a:cubicBezTo>
                      <a:pt x="10" y="43"/>
                      <a:pt x="14" y="42"/>
                      <a:pt x="23" y="43"/>
                    </a:cubicBezTo>
                    <a:cubicBezTo>
                      <a:pt x="30" y="47"/>
                      <a:pt x="40" y="48"/>
                      <a:pt x="48" y="49"/>
                    </a:cubicBezTo>
                    <a:cubicBezTo>
                      <a:pt x="53" y="51"/>
                      <a:pt x="57" y="54"/>
                      <a:pt x="62" y="57"/>
                    </a:cubicBezTo>
                    <a:cubicBezTo>
                      <a:pt x="66" y="62"/>
                      <a:pt x="68" y="64"/>
                      <a:pt x="74" y="66"/>
                    </a:cubicBezTo>
                    <a:cubicBezTo>
                      <a:pt x="78" y="72"/>
                      <a:pt x="79" y="73"/>
                      <a:pt x="86" y="69"/>
                    </a:cubicBezTo>
                    <a:cubicBezTo>
                      <a:pt x="83" y="53"/>
                      <a:pt x="80" y="52"/>
                      <a:pt x="72" y="39"/>
                    </a:cubicBezTo>
                    <a:cubicBezTo>
                      <a:pt x="68" y="34"/>
                      <a:pt x="63" y="22"/>
                      <a:pt x="63" y="22"/>
                    </a:cubicBezTo>
                    <a:cubicBezTo>
                      <a:pt x="52" y="26"/>
                      <a:pt x="48" y="26"/>
                      <a:pt x="36" y="24"/>
                    </a:cubicBezTo>
                    <a:cubicBezTo>
                      <a:pt x="24" y="15"/>
                      <a:pt x="43" y="29"/>
                      <a:pt x="24" y="19"/>
                    </a:cubicBezTo>
                    <a:cubicBezTo>
                      <a:pt x="15" y="15"/>
                      <a:pt x="16" y="2"/>
                      <a:pt x="6" y="0"/>
                    </a:cubicBezTo>
                    <a:cubicBezTo>
                      <a:pt x="1" y="4"/>
                      <a:pt x="2" y="5"/>
                      <a:pt x="2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63" name="未知"/>
              <p:cNvSpPr>
                <a:spLocks/>
              </p:cNvSpPr>
              <p:nvPr/>
            </p:nvSpPr>
            <p:spPr bwMode="auto">
              <a:xfrm>
                <a:off x="1868" y="1196"/>
                <a:ext cx="85" cy="117"/>
              </a:xfrm>
              <a:custGeom>
                <a:avLst/>
                <a:gdLst/>
                <a:ahLst/>
                <a:cxnLst>
                  <a:cxn ang="0">
                    <a:pos x="98" y="0"/>
                  </a:cxn>
                  <a:cxn ang="0">
                    <a:pos x="75" y="10"/>
                  </a:cxn>
                  <a:cxn ang="0">
                    <a:pos x="23" y="15"/>
                  </a:cxn>
                  <a:cxn ang="0">
                    <a:pos x="14" y="33"/>
                  </a:cxn>
                  <a:cxn ang="0">
                    <a:pos x="11" y="61"/>
                  </a:cxn>
                  <a:cxn ang="0">
                    <a:pos x="14" y="75"/>
                  </a:cxn>
                  <a:cxn ang="0">
                    <a:pos x="3" y="88"/>
                  </a:cxn>
                  <a:cxn ang="0">
                    <a:pos x="14" y="109"/>
                  </a:cxn>
                  <a:cxn ang="0">
                    <a:pos x="23" y="124"/>
                  </a:cxn>
                  <a:cxn ang="0">
                    <a:pos x="15" y="144"/>
                  </a:cxn>
                  <a:cxn ang="0">
                    <a:pos x="24" y="156"/>
                  </a:cxn>
                  <a:cxn ang="0">
                    <a:pos x="42" y="144"/>
                  </a:cxn>
                  <a:cxn ang="0">
                    <a:pos x="50" y="93"/>
                  </a:cxn>
                  <a:cxn ang="0">
                    <a:pos x="56" y="126"/>
                  </a:cxn>
                  <a:cxn ang="0">
                    <a:pos x="65" y="145"/>
                  </a:cxn>
                  <a:cxn ang="0">
                    <a:pos x="62" y="112"/>
                  </a:cxn>
                  <a:cxn ang="0">
                    <a:pos x="72" y="73"/>
                  </a:cxn>
                  <a:cxn ang="0">
                    <a:pos x="69" y="51"/>
                  </a:cxn>
                  <a:cxn ang="0">
                    <a:pos x="54" y="60"/>
                  </a:cxn>
                  <a:cxn ang="0">
                    <a:pos x="35" y="54"/>
                  </a:cxn>
                  <a:cxn ang="0">
                    <a:pos x="41" y="36"/>
                  </a:cxn>
                  <a:cxn ang="0">
                    <a:pos x="62" y="34"/>
                  </a:cxn>
                  <a:cxn ang="0">
                    <a:pos x="78" y="39"/>
                  </a:cxn>
                  <a:cxn ang="0">
                    <a:pos x="98" y="30"/>
                  </a:cxn>
                  <a:cxn ang="0">
                    <a:pos x="111" y="13"/>
                  </a:cxn>
                  <a:cxn ang="0">
                    <a:pos x="98" y="0"/>
                  </a:cxn>
                </a:cxnLst>
                <a:rect l="0" t="0" r="r" b="b"/>
                <a:pathLst>
                  <a:path w="111" h="156">
                    <a:moveTo>
                      <a:pt x="98" y="0"/>
                    </a:moveTo>
                    <a:cubicBezTo>
                      <a:pt x="75" y="2"/>
                      <a:pt x="87" y="8"/>
                      <a:pt x="75" y="10"/>
                    </a:cubicBezTo>
                    <a:cubicBezTo>
                      <a:pt x="72" y="10"/>
                      <a:pt x="25" y="3"/>
                      <a:pt x="23" y="15"/>
                    </a:cubicBezTo>
                    <a:cubicBezTo>
                      <a:pt x="25" y="26"/>
                      <a:pt x="23" y="27"/>
                      <a:pt x="14" y="33"/>
                    </a:cubicBezTo>
                    <a:cubicBezTo>
                      <a:pt x="15" y="43"/>
                      <a:pt x="20" y="54"/>
                      <a:pt x="11" y="61"/>
                    </a:cubicBezTo>
                    <a:cubicBezTo>
                      <a:pt x="8" y="68"/>
                      <a:pt x="10" y="69"/>
                      <a:pt x="14" y="75"/>
                    </a:cubicBezTo>
                    <a:cubicBezTo>
                      <a:pt x="16" y="84"/>
                      <a:pt x="12" y="86"/>
                      <a:pt x="3" y="88"/>
                    </a:cubicBezTo>
                    <a:cubicBezTo>
                      <a:pt x="1" y="99"/>
                      <a:pt x="0" y="106"/>
                      <a:pt x="14" y="109"/>
                    </a:cubicBezTo>
                    <a:cubicBezTo>
                      <a:pt x="21" y="112"/>
                      <a:pt x="20" y="118"/>
                      <a:pt x="23" y="124"/>
                    </a:cubicBezTo>
                    <a:cubicBezTo>
                      <a:pt x="25" y="133"/>
                      <a:pt x="23" y="139"/>
                      <a:pt x="15" y="144"/>
                    </a:cubicBezTo>
                    <a:cubicBezTo>
                      <a:pt x="17" y="150"/>
                      <a:pt x="18" y="153"/>
                      <a:pt x="24" y="156"/>
                    </a:cubicBezTo>
                    <a:cubicBezTo>
                      <a:pt x="31" y="154"/>
                      <a:pt x="36" y="148"/>
                      <a:pt x="42" y="144"/>
                    </a:cubicBezTo>
                    <a:cubicBezTo>
                      <a:pt x="41" y="128"/>
                      <a:pt x="33" y="103"/>
                      <a:pt x="50" y="93"/>
                    </a:cubicBezTo>
                    <a:cubicBezTo>
                      <a:pt x="52" y="105"/>
                      <a:pt x="46" y="116"/>
                      <a:pt x="56" y="126"/>
                    </a:cubicBezTo>
                    <a:cubicBezTo>
                      <a:pt x="57" y="134"/>
                      <a:pt x="58" y="141"/>
                      <a:pt x="65" y="145"/>
                    </a:cubicBezTo>
                    <a:cubicBezTo>
                      <a:pt x="70" y="134"/>
                      <a:pt x="64" y="123"/>
                      <a:pt x="62" y="112"/>
                    </a:cubicBezTo>
                    <a:cubicBezTo>
                      <a:pt x="65" y="97"/>
                      <a:pt x="55" y="81"/>
                      <a:pt x="72" y="73"/>
                    </a:cubicBezTo>
                    <a:cubicBezTo>
                      <a:pt x="79" y="64"/>
                      <a:pt x="75" y="59"/>
                      <a:pt x="69" y="51"/>
                    </a:cubicBezTo>
                    <a:cubicBezTo>
                      <a:pt x="61" y="52"/>
                      <a:pt x="61" y="56"/>
                      <a:pt x="54" y="60"/>
                    </a:cubicBezTo>
                    <a:cubicBezTo>
                      <a:pt x="37" y="57"/>
                      <a:pt x="43" y="60"/>
                      <a:pt x="35" y="54"/>
                    </a:cubicBezTo>
                    <a:cubicBezTo>
                      <a:pt x="31" y="45"/>
                      <a:pt x="28" y="39"/>
                      <a:pt x="41" y="36"/>
                    </a:cubicBezTo>
                    <a:cubicBezTo>
                      <a:pt x="49" y="32"/>
                      <a:pt x="53" y="33"/>
                      <a:pt x="62" y="34"/>
                    </a:cubicBezTo>
                    <a:cubicBezTo>
                      <a:pt x="67" y="36"/>
                      <a:pt x="73" y="36"/>
                      <a:pt x="78" y="39"/>
                    </a:cubicBezTo>
                    <a:cubicBezTo>
                      <a:pt x="85" y="36"/>
                      <a:pt x="90" y="31"/>
                      <a:pt x="98" y="30"/>
                    </a:cubicBezTo>
                    <a:cubicBezTo>
                      <a:pt x="104" y="26"/>
                      <a:pt x="107" y="19"/>
                      <a:pt x="111" y="13"/>
                    </a:cubicBezTo>
                    <a:cubicBezTo>
                      <a:pt x="107" y="8"/>
                      <a:pt x="102" y="4"/>
                      <a:pt x="98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64" name="未知"/>
              <p:cNvSpPr>
                <a:spLocks/>
              </p:cNvSpPr>
              <p:nvPr/>
            </p:nvSpPr>
            <p:spPr bwMode="auto">
              <a:xfrm>
                <a:off x="1872" y="787"/>
                <a:ext cx="23" cy="7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6"/>
                  </a:cxn>
                  <a:cxn ang="0">
                    <a:pos x="6" y="37"/>
                  </a:cxn>
                  <a:cxn ang="0">
                    <a:pos x="1" y="61"/>
                  </a:cxn>
                  <a:cxn ang="0">
                    <a:pos x="16" y="94"/>
                  </a:cxn>
                  <a:cxn ang="0">
                    <a:pos x="30" y="82"/>
                  </a:cxn>
                  <a:cxn ang="0">
                    <a:pos x="22" y="61"/>
                  </a:cxn>
                  <a:cxn ang="0">
                    <a:pos x="12" y="0"/>
                  </a:cxn>
                </a:cxnLst>
                <a:rect l="0" t="0" r="r" b="b"/>
                <a:pathLst>
                  <a:path w="30" h="94">
                    <a:moveTo>
                      <a:pt x="12" y="0"/>
                    </a:moveTo>
                    <a:cubicBezTo>
                      <a:pt x="9" y="6"/>
                      <a:pt x="4" y="11"/>
                      <a:pt x="0" y="16"/>
                    </a:cubicBezTo>
                    <a:cubicBezTo>
                      <a:pt x="1" y="23"/>
                      <a:pt x="3" y="30"/>
                      <a:pt x="6" y="37"/>
                    </a:cubicBezTo>
                    <a:cubicBezTo>
                      <a:pt x="3" y="45"/>
                      <a:pt x="4" y="53"/>
                      <a:pt x="1" y="61"/>
                    </a:cubicBezTo>
                    <a:cubicBezTo>
                      <a:pt x="3" y="81"/>
                      <a:pt x="2" y="83"/>
                      <a:pt x="16" y="94"/>
                    </a:cubicBezTo>
                    <a:cubicBezTo>
                      <a:pt x="24" y="92"/>
                      <a:pt x="27" y="90"/>
                      <a:pt x="30" y="82"/>
                    </a:cubicBezTo>
                    <a:cubicBezTo>
                      <a:pt x="28" y="73"/>
                      <a:pt x="26" y="69"/>
                      <a:pt x="22" y="61"/>
                    </a:cubicBezTo>
                    <a:cubicBezTo>
                      <a:pt x="19" y="40"/>
                      <a:pt x="18" y="20"/>
                      <a:pt x="12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65" name="未知"/>
              <p:cNvSpPr>
                <a:spLocks/>
              </p:cNvSpPr>
              <p:nvPr/>
            </p:nvSpPr>
            <p:spPr bwMode="auto">
              <a:xfrm>
                <a:off x="1887" y="905"/>
                <a:ext cx="62" cy="118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0" y="20"/>
                  </a:cxn>
                  <a:cxn ang="0">
                    <a:pos x="8" y="49"/>
                  </a:cxn>
                  <a:cxn ang="0">
                    <a:pos x="6" y="107"/>
                  </a:cxn>
                  <a:cxn ang="0">
                    <a:pos x="17" y="103"/>
                  </a:cxn>
                  <a:cxn ang="0">
                    <a:pos x="20" y="115"/>
                  </a:cxn>
                  <a:cxn ang="0">
                    <a:pos x="29" y="122"/>
                  </a:cxn>
                  <a:cxn ang="0">
                    <a:pos x="38" y="140"/>
                  </a:cxn>
                  <a:cxn ang="0">
                    <a:pos x="48" y="128"/>
                  </a:cxn>
                  <a:cxn ang="0">
                    <a:pos x="65" y="134"/>
                  </a:cxn>
                  <a:cxn ang="0">
                    <a:pos x="63" y="109"/>
                  </a:cxn>
                  <a:cxn ang="0">
                    <a:pos x="48" y="104"/>
                  </a:cxn>
                  <a:cxn ang="0">
                    <a:pos x="39" y="91"/>
                  </a:cxn>
                  <a:cxn ang="0">
                    <a:pos x="33" y="73"/>
                  </a:cxn>
                  <a:cxn ang="0">
                    <a:pos x="41" y="53"/>
                  </a:cxn>
                  <a:cxn ang="0">
                    <a:pos x="35" y="35"/>
                  </a:cxn>
                  <a:cxn ang="0">
                    <a:pos x="42" y="20"/>
                  </a:cxn>
                  <a:cxn ang="0">
                    <a:pos x="29" y="4"/>
                  </a:cxn>
                  <a:cxn ang="0">
                    <a:pos x="18" y="7"/>
                  </a:cxn>
                  <a:cxn ang="0">
                    <a:pos x="12" y="2"/>
                  </a:cxn>
                </a:cxnLst>
                <a:rect l="0" t="0" r="r" b="b"/>
                <a:pathLst>
                  <a:path w="81" h="158">
                    <a:moveTo>
                      <a:pt x="12" y="2"/>
                    </a:moveTo>
                    <a:cubicBezTo>
                      <a:pt x="8" y="8"/>
                      <a:pt x="3" y="13"/>
                      <a:pt x="0" y="20"/>
                    </a:cubicBezTo>
                    <a:cubicBezTo>
                      <a:pt x="5" y="31"/>
                      <a:pt x="6" y="35"/>
                      <a:pt x="8" y="49"/>
                    </a:cubicBezTo>
                    <a:cubicBezTo>
                      <a:pt x="7" y="69"/>
                      <a:pt x="4" y="87"/>
                      <a:pt x="6" y="107"/>
                    </a:cubicBezTo>
                    <a:cubicBezTo>
                      <a:pt x="8" y="106"/>
                      <a:pt x="14" y="101"/>
                      <a:pt x="17" y="103"/>
                    </a:cubicBezTo>
                    <a:cubicBezTo>
                      <a:pt x="20" y="105"/>
                      <a:pt x="17" y="112"/>
                      <a:pt x="20" y="115"/>
                    </a:cubicBezTo>
                    <a:cubicBezTo>
                      <a:pt x="22" y="118"/>
                      <a:pt x="29" y="122"/>
                      <a:pt x="29" y="122"/>
                    </a:cubicBezTo>
                    <a:cubicBezTo>
                      <a:pt x="29" y="133"/>
                      <a:pt x="27" y="158"/>
                      <a:pt x="38" y="140"/>
                    </a:cubicBezTo>
                    <a:cubicBezTo>
                      <a:pt x="39" y="133"/>
                      <a:pt x="41" y="131"/>
                      <a:pt x="48" y="128"/>
                    </a:cubicBezTo>
                    <a:cubicBezTo>
                      <a:pt x="55" y="130"/>
                      <a:pt x="59" y="133"/>
                      <a:pt x="65" y="134"/>
                    </a:cubicBezTo>
                    <a:cubicBezTo>
                      <a:pt x="81" y="131"/>
                      <a:pt x="76" y="112"/>
                      <a:pt x="63" y="109"/>
                    </a:cubicBezTo>
                    <a:cubicBezTo>
                      <a:pt x="58" y="107"/>
                      <a:pt x="53" y="106"/>
                      <a:pt x="48" y="104"/>
                    </a:cubicBezTo>
                    <a:cubicBezTo>
                      <a:pt x="45" y="100"/>
                      <a:pt x="42" y="95"/>
                      <a:pt x="39" y="91"/>
                    </a:cubicBezTo>
                    <a:cubicBezTo>
                      <a:pt x="38" y="85"/>
                      <a:pt x="36" y="79"/>
                      <a:pt x="33" y="73"/>
                    </a:cubicBezTo>
                    <a:cubicBezTo>
                      <a:pt x="31" y="64"/>
                      <a:pt x="33" y="58"/>
                      <a:pt x="41" y="53"/>
                    </a:cubicBezTo>
                    <a:cubicBezTo>
                      <a:pt x="48" y="44"/>
                      <a:pt x="47" y="38"/>
                      <a:pt x="35" y="35"/>
                    </a:cubicBezTo>
                    <a:cubicBezTo>
                      <a:pt x="36" y="28"/>
                      <a:pt x="39" y="26"/>
                      <a:pt x="42" y="20"/>
                    </a:cubicBezTo>
                    <a:cubicBezTo>
                      <a:pt x="41" y="13"/>
                      <a:pt x="35" y="8"/>
                      <a:pt x="29" y="4"/>
                    </a:cubicBezTo>
                    <a:cubicBezTo>
                      <a:pt x="25" y="9"/>
                      <a:pt x="23" y="13"/>
                      <a:pt x="18" y="7"/>
                    </a:cubicBezTo>
                    <a:cubicBezTo>
                      <a:pt x="17" y="0"/>
                      <a:pt x="19" y="2"/>
                      <a:pt x="12" y="2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66" name="未知"/>
              <p:cNvSpPr>
                <a:spLocks/>
              </p:cNvSpPr>
              <p:nvPr/>
            </p:nvSpPr>
            <p:spPr bwMode="auto">
              <a:xfrm>
                <a:off x="1898" y="1054"/>
                <a:ext cx="65" cy="79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44" y="18"/>
                  </a:cxn>
                  <a:cxn ang="0">
                    <a:pos x="32" y="30"/>
                  </a:cxn>
                  <a:cxn ang="0">
                    <a:pos x="16" y="35"/>
                  </a:cxn>
                  <a:cxn ang="0">
                    <a:pos x="8" y="48"/>
                  </a:cxn>
                  <a:cxn ang="0">
                    <a:pos x="4" y="74"/>
                  </a:cxn>
                  <a:cxn ang="0">
                    <a:pos x="13" y="71"/>
                  </a:cxn>
                  <a:cxn ang="0">
                    <a:pos x="25" y="62"/>
                  </a:cxn>
                  <a:cxn ang="0">
                    <a:pos x="34" y="69"/>
                  </a:cxn>
                  <a:cxn ang="0">
                    <a:pos x="58" y="99"/>
                  </a:cxn>
                  <a:cxn ang="0">
                    <a:pos x="71" y="72"/>
                  </a:cxn>
                  <a:cxn ang="0">
                    <a:pos x="85" y="68"/>
                  </a:cxn>
                  <a:cxn ang="0">
                    <a:pos x="74" y="39"/>
                  </a:cxn>
                  <a:cxn ang="0">
                    <a:pos x="52" y="0"/>
                  </a:cxn>
                </a:cxnLst>
                <a:rect l="0" t="0" r="r" b="b"/>
                <a:pathLst>
                  <a:path w="85" h="105">
                    <a:moveTo>
                      <a:pt x="52" y="0"/>
                    </a:moveTo>
                    <a:cubicBezTo>
                      <a:pt x="50" y="6"/>
                      <a:pt x="47" y="12"/>
                      <a:pt x="44" y="18"/>
                    </a:cubicBezTo>
                    <a:cubicBezTo>
                      <a:pt x="43" y="28"/>
                      <a:pt x="42" y="28"/>
                      <a:pt x="32" y="30"/>
                    </a:cubicBezTo>
                    <a:cubicBezTo>
                      <a:pt x="27" y="33"/>
                      <a:pt x="21" y="33"/>
                      <a:pt x="16" y="35"/>
                    </a:cubicBezTo>
                    <a:cubicBezTo>
                      <a:pt x="13" y="39"/>
                      <a:pt x="11" y="44"/>
                      <a:pt x="8" y="48"/>
                    </a:cubicBezTo>
                    <a:cubicBezTo>
                      <a:pt x="4" y="66"/>
                      <a:pt x="0" y="42"/>
                      <a:pt x="4" y="74"/>
                    </a:cubicBezTo>
                    <a:cubicBezTo>
                      <a:pt x="7" y="73"/>
                      <a:pt x="10" y="73"/>
                      <a:pt x="13" y="71"/>
                    </a:cubicBezTo>
                    <a:cubicBezTo>
                      <a:pt x="19" y="67"/>
                      <a:pt x="17" y="64"/>
                      <a:pt x="25" y="62"/>
                    </a:cubicBezTo>
                    <a:cubicBezTo>
                      <a:pt x="32" y="59"/>
                      <a:pt x="31" y="64"/>
                      <a:pt x="34" y="69"/>
                    </a:cubicBezTo>
                    <a:cubicBezTo>
                      <a:pt x="37" y="82"/>
                      <a:pt x="44" y="96"/>
                      <a:pt x="58" y="99"/>
                    </a:cubicBezTo>
                    <a:cubicBezTo>
                      <a:pt x="70" y="105"/>
                      <a:pt x="60" y="78"/>
                      <a:pt x="71" y="72"/>
                    </a:cubicBezTo>
                    <a:cubicBezTo>
                      <a:pt x="78" y="74"/>
                      <a:pt x="80" y="74"/>
                      <a:pt x="85" y="68"/>
                    </a:cubicBezTo>
                    <a:cubicBezTo>
                      <a:pt x="82" y="56"/>
                      <a:pt x="80" y="49"/>
                      <a:pt x="74" y="39"/>
                    </a:cubicBezTo>
                    <a:cubicBezTo>
                      <a:pt x="73" y="6"/>
                      <a:pt x="80" y="6"/>
                      <a:pt x="52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67" name="未知"/>
              <p:cNvSpPr>
                <a:spLocks/>
              </p:cNvSpPr>
              <p:nvPr/>
            </p:nvSpPr>
            <p:spPr bwMode="auto">
              <a:xfrm>
                <a:off x="1976" y="1194"/>
                <a:ext cx="29" cy="49"/>
              </a:xfrm>
              <a:custGeom>
                <a:avLst/>
                <a:gdLst/>
                <a:ahLst/>
                <a:cxnLst>
                  <a:cxn ang="0">
                    <a:pos x="6" y="27"/>
                  </a:cxn>
                  <a:cxn ang="0">
                    <a:pos x="26" y="66"/>
                  </a:cxn>
                  <a:cxn ang="0">
                    <a:pos x="30" y="52"/>
                  </a:cxn>
                  <a:cxn ang="0">
                    <a:pos x="38" y="40"/>
                  </a:cxn>
                  <a:cxn ang="0">
                    <a:pos x="30" y="25"/>
                  </a:cxn>
                  <a:cxn ang="0">
                    <a:pos x="20" y="13"/>
                  </a:cxn>
                  <a:cxn ang="0">
                    <a:pos x="11" y="1"/>
                  </a:cxn>
                  <a:cxn ang="0">
                    <a:pos x="2" y="12"/>
                  </a:cxn>
                  <a:cxn ang="0">
                    <a:pos x="6" y="27"/>
                  </a:cxn>
                </a:cxnLst>
                <a:rect l="0" t="0" r="r" b="b"/>
                <a:pathLst>
                  <a:path w="38" h="66">
                    <a:moveTo>
                      <a:pt x="6" y="27"/>
                    </a:moveTo>
                    <a:cubicBezTo>
                      <a:pt x="8" y="52"/>
                      <a:pt x="5" y="58"/>
                      <a:pt x="26" y="66"/>
                    </a:cubicBezTo>
                    <a:cubicBezTo>
                      <a:pt x="36" y="63"/>
                      <a:pt x="33" y="61"/>
                      <a:pt x="30" y="52"/>
                    </a:cubicBezTo>
                    <a:cubicBezTo>
                      <a:pt x="28" y="41"/>
                      <a:pt x="34" y="49"/>
                      <a:pt x="38" y="40"/>
                    </a:cubicBezTo>
                    <a:cubicBezTo>
                      <a:pt x="34" y="35"/>
                      <a:pt x="33" y="30"/>
                      <a:pt x="30" y="25"/>
                    </a:cubicBezTo>
                    <a:cubicBezTo>
                      <a:pt x="29" y="14"/>
                      <a:pt x="30" y="0"/>
                      <a:pt x="20" y="13"/>
                    </a:cubicBezTo>
                    <a:cubicBezTo>
                      <a:pt x="14" y="9"/>
                      <a:pt x="12" y="8"/>
                      <a:pt x="11" y="1"/>
                    </a:cubicBezTo>
                    <a:cubicBezTo>
                      <a:pt x="5" y="4"/>
                      <a:pt x="3" y="5"/>
                      <a:pt x="2" y="12"/>
                    </a:cubicBezTo>
                    <a:cubicBezTo>
                      <a:pt x="3" y="25"/>
                      <a:pt x="0" y="21"/>
                      <a:pt x="6" y="27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68" name="未知"/>
              <p:cNvSpPr>
                <a:spLocks/>
              </p:cNvSpPr>
              <p:nvPr/>
            </p:nvSpPr>
            <p:spPr bwMode="auto">
              <a:xfrm>
                <a:off x="1959" y="1276"/>
                <a:ext cx="19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23"/>
                  </a:cxn>
                  <a:cxn ang="0">
                    <a:pos x="24" y="11"/>
                  </a:cxn>
                  <a:cxn ang="0">
                    <a:pos x="0" y="0"/>
                  </a:cxn>
                </a:cxnLst>
                <a:rect l="0" t="0" r="r" b="b"/>
                <a:pathLst>
                  <a:path w="24" h="23">
                    <a:moveTo>
                      <a:pt x="0" y="0"/>
                    </a:moveTo>
                    <a:cubicBezTo>
                      <a:pt x="1" y="8"/>
                      <a:pt x="3" y="16"/>
                      <a:pt x="6" y="23"/>
                    </a:cubicBezTo>
                    <a:cubicBezTo>
                      <a:pt x="19" y="20"/>
                      <a:pt x="19" y="22"/>
                      <a:pt x="24" y="11"/>
                    </a:cubicBezTo>
                    <a:cubicBezTo>
                      <a:pt x="20" y="0"/>
                      <a:pt x="4" y="8"/>
                      <a:pt x="0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69" name="未知"/>
              <p:cNvSpPr>
                <a:spLocks/>
              </p:cNvSpPr>
              <p:nvPr/>
            </p:nvSpPr>
            <p:spPr bwMode="auto">
              <a:xfrm>
                <a:off x="1987" y="1266"/>
                <a:ext cx="46" cy="37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8"/>
                  </a:cxn>
                  <a:cxn ang="0">
                    <a:pos x="28" y="33"/>
                  </a:cxn>
                  <a:cxn ang="0">
                    <a:pos x="42" y="46"/>
                  </a:cxn>
                  <a:cxn ang="0">
                    <a:pos x="60" y="42"/>
                  </a:cxn>
                  <a:cxn ang="0">
                    <a:pos x="49" y="24"/>
                  </a:cxn>
                  <a:cxn ang="0">
                    <a:pos x="28" y="3"/>
                  </a:cxn>
                  <a:cxn ang="0">
                    <a:pos x="19" y="16"/>
                  </a:cxn>
                  <a:cxn ang="0">
                    <a:pos x="9" y="0"/>
                  </a:cxn>
                </a:cxnLst>
                <a:rect l="0" t="0" r="r" b="b"/>
                <a:pathLst>
                  <a:path w="60" h="49">
                    <a:moveTo>
                      <a:pt x="9" y="0"/>
                    </a:moveTo>
                    <a:cubicBezTo>
                      <a:pt x="8" y="7"/>
                      <a:pt x="0" y="18"/>
                      <a:pt x="0" y="18"/>
                    </a:cubicBezTo>
                    <a:cubicBezTo>
                      <a:pt x="2" y="36"/>
                      <a:pt x="9" y="31"/>
                      <a:pt x="28" y="33"/>
                    </a:cubicBezTo>
                    <a:cubicBezTo>
                      <a:pt x="33" y="40"/>
                      <a:pt x="33" y="44"/>
                      <a:pt x="42" y="46"/>
                    </a:cubicBezTo>
                    <a:cubicBezTo>
                      <a:pt x="49" y="49"/>
                      <a:pt x="56" y="49"/>
                      <a:pt x="60" y="42"/>
                    </a:cubicBezTo>
                    <a:cubicBezTo>
                      <a:pt x="58" y="32"/>
                      <a:pt x="59" y="26"/>
                      <a:pt x="49" y="24"/>
                    </a:cubicBezTo>
                    <a:cubicBezTo>
                      <a:pt x="47" y="12"/>
                      <a:pt x="41" y="5"/>
                      <a:pt x="28" y="3"/>
                    </a:cubicBezTo>
                    <a:cubicBezTo>
                      <a:pt x="23" y="10"/>
                      <a:pt x="30" y="23"/>
                      <a:pt x="19" y="16"/>
                    </a:cubicBezTo>
                    <a:cubicBezTo>
                      <a:pt x="17" y="6"/>
                      <a:pt x="20" y="0"/>
                      <a:pt x="9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70" name="未知"/>
              <p:cNvSpPr>
                <a:spLocks/>
              </p:cNvSpPr>
              <p:nvPr/>
            </p:nvSpPr>
            <p:spPr bwMode="auto">
              <a:xfrm>
                <a:off x="2058" y="1336"/>
                <a:ext cx="24" cy="33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10" y="11"/>
                  </a:cxn>
                  <a:cxn ang="0">
                    <a:pos x="12" y="32"/>
                  </a:cxn>
                  <a:cxn ang="0">
                    <a:pos x="24" y="36"/>
                  </a:cxn>
                  <a:cxn ang="0">
                    <a:pos x="28" y="0"/>
                  </a:cxn>
                </a:cxnLst>
                <a:rect l="0" t="0" r="r" b="b"/>
                <a:pathLst>
                  <a:path w="32" h="44">
                    <a:moveTo>
                      <a:pt x="28" y="0"/>
                    </a:moveTo>
                    <a:cubicBezTo>
                      <a:pt x="32" y="10"/>
                      <a:pt x="18" y="9"/>
                      <a:pt x="10" y="11"/>
                    </a:cubicBezTo>
                    <a:cubicBezTo>
                      <a:pt x="0" y="18"/>
                      <a:pt x="7" y="24"/>
                      <a:pt x="12" y="32"/>
                    </a:cubicBezTo>
                    <a:cubicBezTo>
                      <a:pt x="14" y="44"/>
                      <a:pt x="15" y="41"/>
                      <a:pt x="24" y="36"/>
                    </a:cubicBezTo>
                    <a:cubicBezTo>
                      <a:pt x="32" y="25"/>
                      <a:pt x="29" y="14"/>
                      <a:pt x="28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71" name="未知"/>
              <p:cNvSpPr>
                <a:spLocks/>
              </p:cNvSpPr>
              <p:nvPr/>
            </p:nvSpPr>
            <p:spPr bwMode="auto">
              <a:xfrm>
                <a:off x="2331" y="1294"/>
                <a:ext cx="47" cy="47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14"/>
                  </a:cxn>
                  <a:cxn ang="0">
                    <a:pos x="24" y="35"/>
                  </a:cxn>
                  <a:cxn ang="0">
                    <a:pos x="36" y="54"/>
                  </a:cxn>
                  <a:cxn ang="0">
                    <a:pos x="46" y="63"/>
                  </a:cxn>
                  <a:cxn ang="0">
                    <a:pos x="61" y="56"/>
                  </a:cxn>
                  <a:cxn ang="0">
                    <a:pos x="33" y="17"/>
                  </a:cxn>
                  <a:cxn ang="0">
                    <a:pos x="7" y="0"/>
                  </a:cxn>
                </a:cxnLst>
                <a:rect l="0" t="0" r="r" b="b"/>
                <a:pathLst>
                  <a:path w="61" h="63">
                    <a:moveTo>
                      <a:pt x="7" y="0"/>
                    </a:moveTo>
                    <a:cubicBezTo>
                      <a:pt x="6" y="6"/>
                      <a:pt x="3" y="9"/>
                      <a:pt x="0" y="14"/>
                    </a:cubicBezTo>
                    <a:cubicBezTo>
                      <a:pt x="7" y="23"/>
                      <a:pt x="13" y="31"/>
                      <a:pt x="24" y="35"/>
                    </a:cubicBezTo>
                    <a:cubicBezTo>
                      <a:pt x="27" y="42"/>
                      <a:pt x="31" y="48"/>
                      <a:pt x="36" y="54"/>
                    </a:cubicBezTo>
                    <a:cubicBezTo>
                      <a:pt x="37" y="61"/>
                      <a:pt x="40" y="59"/>
                      <a:pt x="46" y="63"/>
                    </a:cubicBezTo>
                    <a:cubicBezTo>
                      <a:pt x="54" y="62"/>
                      <a:pt x="56" y="62"/>
                      <a:pt x="61" y="56"/>
                    </a:cubicBezTo>
                    <a:cubicBezTo>
                      <a:pt x="59" y="46"/>
                      <a:pt x="42" y="23"/>
                      <a:pt x="33" y="17"/>
                    </a:cubicBezTo>
                    <a:cubicBezTo>
                      <a:pt x="23" y="10"/>
                      <a:pt x="14" y="9"/>
                      <a:pt x="7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72" name="未知"/>
              <p:cNvSpPr>
                <a:spLocks/>
              </p:cNvSpPr>
              <p:nvPr/>
            </p:nvSpPr>
            <p:spPr bwMode="auto">
              <a:xfrm>
                <a:off x="1924" y="1353"/>
                <a:ext cx="47" cy="50"/>
              </a:xfrm>
              <a:custGeom>
                <a:avLst/>
                <a:gdLst/>
                <a:ahLst/>
                <a:cxnLst>
                  <a:cxn ang="0">
                    <a:pos x="28" y="7"/>
                  </a:cxn>
                  <a:cxn ang="0">
                    <a:pos x="30" y="34"/>
                  </a:cxn>
                  <a:cxn ang="0">
                    <a:pos x="16" y="43"/>
                  </a:cxn>
                  <a:cxn ang="0">
                    <a:pos x="22" y="67"/>
                  </a:cxn>
                  <a:cxn ang="0">
                    <a:pos x="48" y="58"/>
                  </a:cxn>
                  <a:cxn ang="0">
                    <a:pos x="60" y="47"/>
                  </a:cxn>
                  <a:cxn ang="0">
                    <a:pos x="51" y="28"/>
                  </a:cxn>
                  <a:cxn ang="0">
                    <a:pos x="57" y="14"/>
                  </a:cxn>
                  <a:cxn ang="0">
                    <a:pos x="55" y="2"/>
                  </a:cxn>
                  <a:cxn ang="0">
                    <a:pos x="46" y="4"/>
                  </a:cxn>
                  <a:cxn ang="0">
                    <a:pos x="51" y="5"/>
                  </a:cxn>
                  <a:cxn ang="0">
                    <a:pos x="49" y="16"/>
                  </a:cxn>
                  <a:cxn ang="0">
                    <a:pos x="43" y="23"/>
                  </a:cxn>
                  <a:cxn ang="0">
                    <a:pos x="28" y="7"/>
                  </a:cxn>
                </a:cxnLst>
                <a:rect l="0" t="0" r="r" b="b"/>
                <a:pathLst>
                  <a:path w="61" h="67">
                    <a:moveTo>
                      <a:pt x="28" y="7"/>
                    </a:moveTo>
                    <a:cubicBezTo>
                      <a:pt x="17" y="15"/>
                      <a:pt x="24" y="25"/>
                      <a:pt x="30" y="34"/>
                    </a:cubicBezTo>
                    <a:cubicBezTo>
                      <a:pt x="27" y="44"/>
                      <a:pt x="26" y="44"/>
                      <a:pt x="16" y="43"/>
                    </a:cubicBezTo>
                    <a:cubicBezTo>
                      <a:pt x="0" y="46"/>
                      <a:pt x="13" y="63"/>
                      <a:pt x="22" y="67"/>
                    </a:cubicBezTo>
                    <a:cubicBezTo>
                      <a:pt x="31" y="65"/>
                      <a:pt x="39" y="60"/>
                      <a:pt x="48" y="58"/>
                    </a:cubicBezTo>
                    <a:cubicBezTo>
                      <a:pt x="51" y="52"/>
                      <a:pt x="54" y="50"/>
                      <a:pt x="60" y="47"/>
                    </a:cubicBezTo>
                    <a:cubicBezTo>
                      <a:pt x="61" y="40"/>
                      <a:pt x="51" y="28"/>
                      <a:pt x="51" y="28"/>
                    </a:cubicBezTo>
                    <a:cubicBezTo>
                      <a:pt x="52" y="22"/>
                      <a:pt x="55" y="19"/>
                      <a:pt x="57" y="14"/>
                    </a:cubicBezTo>
                    <a:cubicBezTo>
                      <a:pt x="56" y="10"/>
                      <a:pt x="58" y="5"/>
                      <a:pt x="55" y="2"/>
                    </a:cubicBezTo>
                    <a:cubicBezTo>
                      <a:pt x="53" y="0"/>
                      <a:pt x="48" y="2"/>
                      <a:pt x="46" y="4"/>
                    </a:cubicBezTo>
                    <a:cubicBezTo>
                      <a:pt x="45" y="5"/>
                      <a:pt x="49" y="5"/>
                      <a:pt x="51" y="5"/>
                    </a:cubicBezTo>
                    <a:cubicBezTo>
                      <a:pt x="57" y="10"/>
                      <a:pt x="52" y="9"/>
                      <a:pt x="49" y="16"/>
                    </a:cubicBezTo>
                    <a:cubicBezTo>
                      <a:pt x="58" y="23"/>
                      <a:pt x="50" y="22"/>
                      <a:pt x="43" y="23"/>
                    </a:cubicBezTo>
                    <a:cubicBezTo>
                      <a:pt x="34" y="22"/>
                      <a:pt x="31" y="16"/>
                      <a:pt x="28" y="7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73" name="未知"/>
              <p:cNvSpPr>
                <a:spLocks/>
              </p:cNvSpPr>
              <p:nvPr/>
            </p:nvSpPr>
            <p:spPr bwMode="auto">
              <a:xfrm>
                <a:off x="1874" y="1372"/>
                <a:ext cx="33" cy="27"/>
              </a:xfrm>
              <a:custGeom>
                <a:avLst/>
                <a:gdLst/>
                <a:ahLst/>
                <a:cxnLst>
                  <a:cxn ang="0">
                    <a:pos x="21" y="3"/>
                  </a:cxn>
                  <a:cxn ang="0">
                    <a:pos x="6" y="6"/>
                  </a:cxn>
                  <a:cxn ang="0">
                    <a:pos x="33" y="36"/>
                  </a:cxn>
                  <a:cxn ang="0">
                    <a:pos x="42" y="30"/>
                  </a:cxn>
                  <a:cxn ang="0">
                    <a:pos x="21" y="3"/>
                  </a:cxn>
                </a:cxnLst>
                <a:rect l="0" t="0" r="r" b="b"/>
                <a:pathLst>
                  <a:path w="43" h="36">
                    <a:moveTo>
                      <a:pt x="21" y="3"/>
                    </a:moveTo>
                    <a:cubicBezTo>
                      <a:pt x="14" y="0"/>
                      <a:pt x="12" y="2"/>
                      <a:pt x="6" y="6"/>
                    </a:cubicBezTo>
                    <a:cubicBezTo>
                      <a:pt x="0" y="17"/>
                      <a:pt x="23" y="32"/>
                      <a:pt x="33" y="36"/>
                    </a:cubicBezTo>
                    <a:cubicBezTo>
                      <a:pt x="36" y="35"/>
                      <a:pt x="42" y="34"/>
                      <a:pt x="42" y="30"/>
                    </a:cubicBezTo>
                    <a:cubicBezTo>
                      <a:pt x="43" y="24"/>
                      <a:pt x="27" y="3"/>
                      <a:pt x="21" y="3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74" name="未知"/>
              <p:cNvSpPr>
                <a:spLocks/>
              </p:cNvSpPr>
              <p:nvPr/>
            </p:nvSpPr>
            <p:spPr bwMode="auto">
              <a:xfrm>
                <a:off x="1853" y="1343"/>
                <a:ext cx="24" cy="31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0" y="26"/>
                  </a:cxn>
                  <a:cxn ang="0">
                    <a:pos x="16" y="24"/>
                  </a:cxn>
                  <a:cxn ang="0">
                    <a:pos x="19" y="29"/>
                  </a:cxn>
                  <a:cxn ang="0">
                    <a:pos x="16" y="35"/>
                  </a:cxn>
                  <a:cxn ang="0">
                    <a:pos x="30" y="21"/>
                  </a:cxn>
                  <a:cxn ang="0">
                    <a:pos x="24" y="9"/>
                  </a:cxn>
                  <a:cxn ang="0">
                    <a:pos x="21" y="0"/>
                  </a:cxn>
                </a:cxnLst>
                <a:rect l="0" t="0" r="r" b="b"/>
                <a:pathLst>
                  <a:path w="32" h="41">
                    <a:moveTo>
                      <a:pt x="21" y="0"/>
                    </a:moveTo>
                    <a:cubicBezTo>
                      <a:pt x="15" y="10"/>
                      <a:pt x="6" y="16"/>
                      <a:pt x="0" y="26"/>
                    </a:cubicBezTo>
                    <a:cubicBezTo>
                      <a:pt x="7" y="27"/>
                      <a:pt x="10" y="27"/>
                      <a:pt x="16" y="24"/>
                    </a:cubicBezTo>
                    <a:cubicBezTo>
                      <a:pt x="17" y="26"/>
                      <a:pt x="19" y="27"/>
                      <a:pt x="19" y="29"/>
                    </a:cubicBezTo>
                    <a:cubicBezTo>
                      <a:pt x="19" y="31"/>
                      <a:pt x="15" y="33"/>
                      <a:pt x="16" y="35"/>
                    </a:cubicBezTo>
                    <a:cubicBezTo>
                      <a:pt x="19" y="41"/>
                      <a:pt x="29" y="23"/>
                      <a:pt x="30" y="21"/>
                    </a:cubicBezTo>
                    <a:cubicBezTo>
                      <a:pt x="32" y="9"/>
                      <a:pt x="26" y="19"/>
                      <a:pt x="24" y="9"/>
                    </a:cubicBezTo>
                    <a:cubicBezTo>
                      <a:pt x="25" y="1"/>
                      <a:pt x="27" y="4"/>
                      <a:pt x="21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75" name="未知"/>
              <p:cNvSpPr>
                <a:spLocks/>
              </p:cNvSpPr>
              <p:nvPr/>
            </p:nvSpPr>
            <p:spPr bwMode="auto">
              <a:xfrm>
                <a:off x="1887" y="1354"/>
                <a:ext cx="35" cy="24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0" y="7"/>
                  </a:cxn>
                  <a:cxn ang="0">
                    <a:pos x="27" y="31"/>
                  </a:cxn>
                  <a:cxn ang="0">
                    <a:pos x="45" y="24"/>
                  </a:cxn>
                  <a:cxn ang="0">
                    <a:pos x="22" y="10"/>
                  </a:cxn>
                  <a:cxn ang="0">
                    <a:pos x="21" y="0"/>
                  </a:cxn>
                </a:cxnLst>
                <a:rect l="0" t="0" r="r" b="b"/>
                <a:pathLst>
                  <a:path w="45" h="32">
                    <a:moveTo>
                      <a:pt x="21" y="0"/>
                    </a:moveTo>
                    <a:cubicBezTo>
                      <a:pt x="10" y="1"/>
                      <a:pt x="8" y="1"/>
                      <a:pt x="0" y="7"/>
                    </a:cubicBezTo>
                    <a:cubicBezTo>
                      <a:pt x="3" y="20"/>
                      <a:pt x="15" y="29"/>
                      <a:pt x="27" y="31"/>
                    </a:cubicBezTo>
                    <a:cubicBezTo>
                      <a:pt x="36" y="30"/>
                      <a:pt x="41" y="32"/>
                      <a:pt x="45" y="24"/>
                    </a:cubicBezTo>
                    <a:cubicBezTo>
                      <a:pt x="32" y="16"/>
                      <a:pt x="30" y="23"/>
                      <a:pt x="22" y="10"/>
                    </a:cubicBezTo>
                    <a:cubicBezTo>
                      <a:pt x="21" y="2"/>
                      <a:pt x="21" y="5"/>
                      <a:pt x="21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76" name="未知"/>
              <p:cNvSpPr>
                <a:spLocks/>
              </p:cNvSpPr>
              <p:nvPr/>
            </p:nvSpPr>
            <p:spPr bwMode="auto">
              <a:xfrm>
                <a:off x="1837" y="1023"/>
                <a:ext cx="28" cy="55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21" y="15"/>
                  </a:cxn>
                  <a:cxn ang="0">
                    <a:pos x="9" y="36"/>
                  </a:cxn>
                  <a:cxn ang="0">
                    <a:pos x="0" y="59"/>
                  </a:cxn>
                  <a:cxn ang="0">
                    <a:pos x="8" y="74"/>
                  </a:cxn>
                  <a:cxn ang="0">
                    <a:pos x="20" y="59"/>
                  </a:cxn>
                  <a:cxn ang="0">
                    <a:pos x="35" y="32"/>
                  </a:cxn>
                  <a:cxn ang="0">
                    <a:pos x="30" y="0"/>
                  </a:cxn>
                </a:cxnLst>
                <a:rect l="0" t="0" r="r" b="b"/>
                <a:pathLst>
                  <a:path w="35" h="74">
                    <a:moveTo>
                      <a:pt x="30" y="0"/>
                    </a:moveTo>
                    <a:cubicBezTo>
                      <a:pt x="33" y="8"/>
                      <a:pt x="29" y="14"/>
                      <a:pt x="21" y="15"/>
                    </a:cubicBezTo>
                    <a:cubicBezTo>
                      <a:pt x="19" y="27"/>
                      <a:pt x="24" y="33"/>
                      <a:pt x="9" y="36"/>
                    </a:cubicBezTo>
                    <a:cubicBezTo>
                      <a:pt x="13" y="50"/>
                      <a:pt x="12" y="52"/>
                      <a:pt x="0" y="59"/>
                    </a:cubicBezTo>
                    <a:cubicBezTo>
                      <a:pt x="3" y="64"/>
                      <a:pt x="5" y="69"/>
                      <a:pt x="8" y="74"/>
                    </a:cubicBezTo>
                    <a:cubicBezTo>
                      <a:pt x="15" y="71"/>
                      <a:pt x="16" y="65"/>
                      <a:pt x="20" y="59"/>
                    </a:cubicBezTo>
                    <a:cubicBezTo>
                      <a:pt x="22" y="47"/>
                      <a:pt x="28" y="41"/>
                      <a:pt x="35" y="32"/>
                    </a:cubicBezTo>
                    <a:cubicBezTo>
                      <a:pt x="34" y="26"/>
                      <a:pt x="30" y="8"/>
                      <a:pt x="30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77" name="未知"/>
              <p:cNvSpPr>
                <a:spLocks/>
              </p:cNvSpPr>
              <p:nvPr/>
            </p:nvSpPr>
            <p:spPr bwMode="auto">
              <a:xfrm>
                <a:off x="1889" y="1014"/>
                <a:ext cx="20" cy="55"/>
              </a:xfrm>
              <a:custGeom>
                <a:avLst/>
                <a:gdLst/>
                <a:ahLst/>
                <a:cxnLst>
                  <a:cxn ang="0">
                    <a:pos x="13" y="7"/>
                  </a:cxn>
                  <a:cxn ang="0">
                    <a:pos x="4" y="8"/>
                  </a:cxn>
                  <a:cxn ang="0">
                    <a:pos x="0" y="22"/>
                  </a:cxn>
                  <a:cxn ang="0">
                    <a:pos x="15" y="41"/>
                  </a:cxn>
                  <a:cxn ang="0">
                    <a:pos x="25" y="56"/>
                  </a:cxn>
                  <a:cxn ang="0">
                    <a:pos x="16" y="20"/>
                  </a:cxn>
                  <a:cxn ang="0">
                    <a:pos x="13" y="7"/>
                  </a:cxn>
                </a:cxnLst>
                <a:rect l="0" t="0" r="r" b="b"/>
                <a:pathLst>
                  <a:path w="25" h="73">
                    <a:moveTo>
                      <a:pt x="13" y="7"/>
                    </a:moveTo>
                    <a:cubicBezTo>
                      <a:pt x="9" y="0"/>
                      <a:pt x="7" y="2"/>
                      <a:pt x="4" y="8"/>
                    </a:cubicBezTo>
                    <a:cubicBezTo>
                      <a:pt x="3" y="13"/>
                      <a:pt x="1" y="17"/>
                      <a:pt x="0" y="22"/>
                    </a:cubicBezTo>
                    <a:cubicBezTo>
                      <a:pt x="1" y="35"/>
                      <a:pt x="6" y="33"/>
                      <a:pt x="15" y="41"/>
                    </a:cubicBezTo>
                    <a:cubicBezTo>
                      <a:pt x="16" y="52"/>
                      <a:pt x="15" y="73"/>
                      <a:pt x="25" y="56"/>
                    </a:cubicBezTo>
                    <a:cubicBezTo>
                      <a:pt x="24" y="33"/>
                      <a:pt x="23" y="36"/>
                      <a:pt x="16" y="20"/>
                    </a:cubicBezTo>
                    <a:cubicBezTo>
                      <a:pt x="15" y="11"/>
                      <a:pt x="16" y="15"/>
                      <a:pt x="13" y="7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78" name="未知"/>
              <p:cNvSpPr>
                <a:spLocks/>
              </p:cNvSpPr>
              <p:nvPr/>
            </p:nvSpPr>
            <p:spPr bwMode="auto">
              <a:xfrm>
                <a:off x="1912" y="997"/>
                <a:ext cx="10" cy="25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" y="10"/>
                  </a:cxn>
                  <a:cxn ang="0">
                    <a:pos x="11" y="25"/>
                  </a:cxn>
                  <a:cxn ang="0">
                    <a:pos x="11" y="0"/>
                  </a:cxn>
                </a:cxnLst>
                <a:rect l="0" t="0" r="r" b="b"/>
                <a:pathLst>
                  <a:path w="14" h="33">
                    <a:moveTo>
                      <a:pt x="11" y="0"/>
                    </a:moveTo>
                    <a:cubicBezTo>
                      <a:pt x="7" y="3"/>
                      <a:pt x="5" y="7"/>
                      <a:pt x="1" y="10"/>
                    </a:cubicBezTo>
                    <a:cubicBezTo>
                      <a:pt x="2" y="18"/>
                      <a:pt x="0" y="33"/>
                      <a:pt x="11" y="25"/>
                    </a:cubicBezTo>
                    <a:cubicBezTo>
                      <a:pt x="14" y="15"/>
                      <a:pt x="5" y="4"/>
                      <a:pt x="11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79" name="未知"/>
              <p:cNvSpPr>
                <a:spLocks/>
              </p:cNvSpPr>
              <p:nvPr/>
            </p:nvSpPr>
            <p:spPr bwMode="auto">
              <a:xfrm>
                <a:off x="1922" y="1009"/>
                <a:ext cx="22" cy="48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11" y="14"/>
                  </a:cxn>
                  <a:cxn ang="0">
                    <a:pos x="20" y="21"/>
                  </a:cxn>
                  <a:cxn ang="0">
                    <a:pos x="8" y="39"/>
                  </a:cxn>
                  <a:cxn ang="0">
                    <a:pos x="0" y="56"/>
                  </a:cxn>
                  <a:cxn ang="0">
                    <a:pos x="11" y="57"/>
                  </a:cxn>
                  <a:cxn ang="0">
                    <a:pos x="26" y="26"/>
                  </a:cxn>
                  <a:cxn ang="0">
                    <a:pos x="5" y="0"/>
                  </a:cxn>
                </a:cxnLst>
                <a:rect l="0" t="0" r="r" b="b"/>
                <a:pathLst>
                  <a:path w="28" h="64">
                    <a:moveTo>
                      <a:pt x="5" y="0"/>
                    </a:moveTo>
                    <a:cubicBezTo>
                      <a:pt x="6" y="5"/>
                      <a:pt x="7" y="10"/>
                      <a:pt x="11" y="14"/>
                    </a:cubicBezTo>
                    <a:cubicBezTo>
                      <a:pt x="14" y="17"/>
                      <a:pt x="20" y="21"/>
                      <a:pt x="20" y="21"/>
                    </a:cubicBezTo>
                    <a:cubicBezTo>
                      <a:pt x="9" y="27"/>
                      <a:pt x="0" y="23"/>
                      <a:pt x="8" y="39"/>
                    </a:cubicBezTo>
                    <a:cubicBezTo>
                      <a:pt x="6" y="47"/>
                      <a:pt x="4" y="50"/>
                      <a:pt x="0" y="56"/>
                    </a:cubicBezTo>
                    <a:cubicBezTo>
                      <a:pt x="4" y="62"/>
                      <a:pt x="7" y="64"/>
                      <a:pt x="11" y="57"/>
                    </a:cubicBezTo>
                    <a:cubicBezTo>
                      <a:pt x="13" y="43"/>
                      <a:pt x="10" y="29"/>
                      <a:pt x="26" y="26"/>
                    </a:cubicBezTo>
                    <a:cubicBezTo>
                      <a:pt x="28" y="15"/>
                      <a:pt x="14" y="4"/>
                      <a:pt x="5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80" name="未知"/>
              <p:cNvSpPr>
                <a:spLocks/>
              </p:cNvSpPr>
              <p:nvPr/>
            </p:nvSpPr>
            <p:spPr bwMode="auto">
              <a:xfrm>
                <a:off x="1647" y="1078"/>
                <a:ext cx="12" cy="27"/>
              </a:xfrm>
              <a:custGeom>
                <a:avLst/>
                <a:gdLst/>
                <a:ahLst/>
                <a:cxnLst>
                  <a:cxn ang="0">
                    <a:pos x="14" y="3"/>
                  </a:cxn>
                  <a:cxn ang="0">
                    <a:pos x="0" y="7"/>
                  </a:cxn>
                  <a:cxn ang="0">
                    <a:pos x="8" y="22"/>
                  </a:cxn>
                  <a:cxn ang="0">
                    <a:pos x="14" y="3"/>
                  </a:cxn>
                </a:cxnLst>
                <a:rect l="0" t="0" r="r" b="b"/>
                <a:pathLst>
                  <a:path w="16" h="36">
                    <a:moveTo>
                      <a:pt x="14" y="3"/>
                    </a:moveTo>
                    <a:cubicBezTo>
                      <a:pt x="7" y="0"/>
                      <a:pt x="4" y="1"/>
                      <a:pt x="0" y="7"/>
                    </a:cubicBezTo>
                    <a:cubicBezTo>
                      <a:pt x="3" y="14"/>
                      <a:pt x="2" y="17"/>
                      <a:pt x="8" y="22"/>
                    </a:cubicBezTo>
                    <a:cubicBezTo>
                      <a:pt x="16" y="36"/>
                      <a:pt x="11" y="7"/>
                      <a:pt x="14" y="3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81" name="未知"/>
              <p:cNvSpPr>
                <a:spLocks/>
              </p:cNvSpPr>
              <p:nvPr/>
            </p:nvSpPr>
            <p:spPr bwMode="auto">
              <a:xfrm>
                <a:off x="1636" y="1055"/>
                <a:ext cx="11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82" name="未知"/>
              <p:cNvSpPr>
                <a:spLocks/>
              </p:cNvSpPr>
              <p:nvPr/>
            </p:nvSpPr>
            <p:spPr bwMode="auto">
              <a:xfrm>
                <a:off x="1632" y="1037"/>
                <a:ext cx="12" cy="14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0" y="10"/>
                  </a:cxn>
                  <a:cxn ang="0">
                    <a:pos x="12" y="19"/>
                  </a:cxn>
                  <a:cxn ang="0">
                    <a:pos x="10" y="5"/>
                  </a:cxn>
                </a:cxnLst>
                <a:rect l="0" t="0" r="r" b="b"/>
                <a:pathLst>
                  <a:path w="16" h="19">
                    <a:moveTo>
                      <a:pt x="10" y="5"/>
                    </a:moveTo>
                    <a:cubicBezTo>
                      <a:pt x="4" y="0"/>
                      <a:pt x="1" y="3"/>
                      <a:pt x="0" y="10"/>
                    </a:cubicBezTo>
                    <a:cubicBezTo>
                      <a:pt x="4" y="15"/>
                      <a:pt x="7" y="16"/>
                      <a:pt x="12" y="19"/>
                    </a:cubicBezTo>
                    <a:cubicBezTo>
                      <a:pt x="16" y="12"/>
                      <a:pt x="14" y="12"/>
                      <a:pt x="10" y="5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83" name="未知"/>
              <p:cNvSpPr>
                <a:spLocks/>
              </p:cNvSpPr>
              <p:nvPr/>
            </p:nvSpPr>
            <p:spPr bwMode="auto">
              <a:xfrm>
                <a:off x="1653" y="1004"/>
                <a:ext cx="11" cy="19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3"/>
                  </a:cxn>
                  <a:cxn ang="0">
                    <a:pos x="12" y="24"/>
                  </a:cxn>
                  <a:cxn ang="0">
                    <a:pos x="6" y="0"/>
                  </a:cxn>
                </a:cxnLst>
                <a:rect l="0" t="0" r="r" b="b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84" name="未知"/>
              <p:cNvSpPr>
                <a:spLocks/>
              </p:cNvSpPr>
              <p:nvPr/>
            </p:nvSpPr>
            <p:spPr bwMode="auto">
              <a:xfrm>
                <a:off x="1622" y="1022"/>
                <a:ext cx="16" cy="13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9" y="18"/>
                  </a:cxn>
                  <a:cxn ang="0">
                    <a:pos x="14" y="6"/>
                  </a:cxn>
                  <a:cxn ang="0">
                    <a:pos x="13" y="0"/>
                  </a:cxn>
                </a:cxnLst>
                <a:rect l="0" t="0" r="r" b="b"/>
                <a:pathLst>
                  <a:path w="22" h="18">
                    <a:moveTo>
                      <a:pt x="13" y="0"/>
                    </a:moveTo>
                    <a:cubicBezTo>
                      <a:pt x="0" y="8"/>
                      <a:pt x="9" y="12"/>
                      <a:pt x="19" y="18"/>
                    </a:cubicBezTo>
                    <a:cubicBezTo>
                      <a:pt x="20" y="11"/>
                      <a:pt x="22" y="8"/>
                      <a:pt x="14" y="6"/>
                    </a:cubicBezTo>
                    <a:cubicBezTo>
                      <a:pt x="9" y="3"/>
                      <a:pt x="9" y="5"/>
                      <a:pt x="13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85" name="未知"/>
              <p:cNvSpPr>
                <a:spLocks/>
              </p:cNvSpPr>
              <p:nvPr/>
            </p:nvSpPr>
            <p:spPr bwMode="auto">
              <a:xfrm>
                <a:off x="2479" y="1643"/>
                <a:ext cx="46" cy="59"/>
              </a:xfrm>
              <a:custGeom>
                <a:avLst/>
                <a:gdLst/>
                <a:ahLst/>
                <a:cxnLst>
                  <a:cxn ang="0">
                    <a:pos x="10" y="7"/>
                  </a:cxn>
                  <a:cxn ang="0">
                    <a:pos x="3" y="18"/>
                  </a:cxn>
                  <a:cxn ang="0">
                    <a:pos x="15" y="39"/>
                  </a:cxn>
                  <a:cxn ang="0">
                    <a:pos x="27" y="54"/>
                  </a:cxn>
                  <a:cxn ang="0">
                    <a:pos x="40" y="63"/>
                  </a:cxn>
                  <a:cxn ang="0">
                    <a:pos x="51" y="81"/>
                  </a:cxn>
                  <a:cxn ang="0">
                    <a:pos x="52" y="57"/>
                  </a:cxn>
                  <a:cxn ang="0">
                    <a:pos x="43" y="37"/>
                  </a:cxn>
                  <a:cxn ang="0">
                    <a:pos x="25" y="18"/>
                  </a:cxn>
                  <a:cxn ang="0">
                    <a:pos x="10" y="7"/>
                  </a:cxn>
                </a:cxnLst>
                <a:rect l="0" t="0" r="r" b="b"/>
                <a:pathLst>
                  <a:path w="60" h="81">
                    <a:moveTo>
                      <a:pt x="10" y="7"/>
                    </a:moveTo>
                    <a:cubicBezTo>
                      <a:pt x="0" y="0"/>
                      <a:pt x="0" y="9"/>
                      <a:pt x="3" y="18"/>
                    </a:cubicBezTo>
                    <a:cubicBezTo>
                      <a:pt x="5" y="25"/>
                      <a:pt x="12" y="32"/>
                      <a:pt x="15" y="39"/>
                    </a:cubicBezTo>
                    <a:cubicBezTo>
                      <a:pt x="16" y="51"/>
                      <a:pt x="17" y="51"/>
                      <a:pt x="27" y="54"/>
                    </a:cubicBezTo>
                    <a:cubicBezTo>
                      <a:pt x="31" y="57"/>
                      <a:pt x="36" y="60"/>
                      <a:pt x="40" y="63"/>
                    </a:cubicBezTo>
                    <a:cubicBezTo>
                      <a:pt x="43" y="70"/>
                      <a:pt x="45" y="77"/>
                      <a:pt x="51" y="81"/>
                    </a:cubicBezTo>
                    <a:cubicBezTo>
                      <a:pt x="60" y="75"/>
                      <a:pt x="56" y="66"/>
                      <a:pt x="52" y="57"/>
                    </a:cubicBezTo>
                    <a:cubicBezTo>
                      <a:pt x="51" y="49"/>
                      <a:pt x="50" y="41"/>
                      <a:pt x="43" y="37"/>
                    </a:cubicBezTo>
                    <a:cubicBezTo>
                      <a:pt x="37" y="30"/>
                      <a:pt x="33" y="23"/>
                      <a:pt x="25" y="18"/>
                    </a:cubicBezTo>
                    <a:cubicBezTo>
                      <a:pt x="20" y="12"/>
                      <a:pt x="17" y="9"/>
                      <a:pt x="10" y="7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86" name="未知"/>
              <p:cNvSpPr>
                <a:spLocks/>
              </p:cNvSpPr>
              <p:nvPr/>
            </p:nvSpPr>
            <p:spPr bwMode="auto">
              <a:xfrm>
                <a:off x="2716" y="1594"/>
                <a:ext cx="54" cy="46"/>
              </a:xfrm>
              <a:custGeom>
                <a:avLst/>
                <a:gdLst/>
                <a:ahLst/>
                <a:cxnLst>
                  <a:cxn ang="0">
                    <a:pos x="28" y="23"/>
                  </a:cxn>
                  <a:cxn ang="0">
                    <a:pos x="13" y="32"/>
                  </a:cxn>
                  <a:cxn ang="0">
                    <a:pos x="1" y="44"/>
                  </a:cxn>
                  <a:cxn ang="0">
                    <a:pos x="13" y="59"/>
                  </a:cxn>
                  <a:cxn ang="0">
                    <a:pos x="28" y="44"/>
                  </a:cxn>
                  <a:cxn ang="0">
                    <a:pos x="40" y="23"/>
                  </a:cxn>
                  <a:cxn ang="0">
                    <a:pos x="55" y="0"/>
                  </a:cxn>
                  <a:cxn ang="0">
                    <a:pos x="71" y="11"/>
                  </a:cxn>
                  <a:cxn ang="0">
                    <a:pos x="35" y="23"/>
                  </a:cxn>
                  <a:cxn ang="0">
                    <a:pos x="28" y="23"/>
                  </a:cxn>
                </a:cxnLst>
                <a:rect l="0" t="0" r="r" b="b"/>
                <a:pathLst>
                  <a:path w="71" h="61">
                    <a:moveTo>
                      <a:pt x="28" y="23"/>
                    </a:moveTo>
                    <a:cubicBezTo>
                      <a:pt x="25" y="33"/>
                      <a:pt x="25" y="33"/>
                      <a:pt x="13" y="32"/>
                    </a:cubicBezTo>
                    <a:cubicBezTo>
                      <a:pt x="2" y="33"/>
                      <a:pt x="3" y="34"/>
                      <a:pt x="1" y="44"/>
                    </a:cubicBezTo>
                    <a:cubicBezTo>
                      <a:pt x="2" y="60"/>
                      <a:pt x="0" y="61"/>
                      <a:pt x="13" y="59"/>
                    </a:cubicBezTo>
                    <a:cubicBezTo>
                      <a:pt x="19" y="54"/>
                      <a:pt x="21" y="48"/>
                      <a:pt x="28" y="44"/>
                    </a:cubicBezTo>
                    <a:cubicBezTo>
                      <a:pt x="30" y="33"/>
                      <a:pt x="28" y="25"/>
                      <a:pt x="40" y="23"/>
                    </a:cubicBezTo>
                    <a:cubicBezTo>
                      <a:pt x="42" y="12"/>
                      <a:pt x="44" y="4"/>
                      <a:pt x="55" y="0"/>
                    </a:cubicBezTo>
                    <a:cubicBezTo>
                      <a:pt x="65" y="2"/>
                      <a:pt x="69" y="1"/>
                      <a:pt x="71" y="11"/>
                    </a:cubicBezTo>
                    <a:cubicBezTo>
                      <a:pt x="63" y="22"/>
                      <a:pt x="48" y="21"/>
                      <a:pt x="35" y="23"/>
                    </a:cubicBezTo>
                    <a:cubicBezTo>
                      <a:pt x="30" y="27"/>
                      <a:pt x="32" y="27"/>
                      <a:pt x="28" y="23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87" name="未知"/>
              <p:cNvSpPr>
                <a:spLocks/>
              </p:cNvSpPr>
              <p:nvPr/>
            </p:nvSpPr>
            <p:spPr bwMode="auto">
              <a:xfrm>
                <a:off x="2552" y="1569"/>
                <a:ext cx="17" cy="23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0" y="14"/>
                  </a:cxn>
                  <a:cxn ang="0">
                    <a:pos x="12" y="30"/>
                  </a:cxn>
                  <a:cxn ang="0">
                    <a:pos x="9" y="0"/>
                  </a:cxn>
                </a:cxnLst>
                <a:rect l="0" t="0" r="r" b="b"/>
                <a:pathLst>
                  <a:path w="23" h="30">
                    <a:moveTo>
                      <a:pt x="9" y="0"/>
                    </a:moveTo>
                    <a:cubicBezTo>
                      <a:pt x="8" y="7"/>
                      <a:pt x="3" y="8"/>
                      <a:pt x="0" y="14"/>
                    </a:cubicBezTo>
                    <a:cubicBezTo>
                      <a:pt x="3" y="21"/>
                      <a:pt x="8" y="24"/>
                      <a:pt x="12" y="30"/>
                    </a:cubicBezTo>
                    <a:cubicBezTo>
                      <a:pt x="23" y="15"/>
                      <a:pt x="4" y="9"/>
                      <a:pt x="9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88" name="未知"/>
              <p:cNvSpPr>
                <a:spLocks/>
              </p:cNvSpPr>
              <p:nvPr/>
            </p:nvSpPr>
            <p:spPr bwMode="auto">
              <a:xfrm>
                <a:off x="2543" y="1547"/>
                <a:ext cx="21" cy="17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0" y="14"/>
                  </a:cxn>
                  <a:cxn ang="0">
                    <a:pos x="21" y="20"/>
                  </a:cxn>
                  <a:cxn ang="0">
                    <a:pos x="19" y="0"/>
                  </a:cxn>
                </a:cxnLst>
                <a:rect l="0" t="0" r="r" b="b"/>
                <a:pathLst>
                  <a:path w="26" h="23">
                    <a:moveTo>
                      <a:pt x="19" y="0"/>
                    </a:moveTo>
                    <a:cubicBezTo>
                      <a:pt x="17" y="12"/>
                      <a:pt x="10" y="11"/>
                      <a:pt x="0" y="14"/>
                    </a:cubicBezTo>
                    <a:cubicBezTo>
                      <a:pt x="5" y="23"/>
                      <a:pt x="11" y="22"/>
                      <a:pt x="21" y="20"/>
                    </a:cubicBezTo>
                    <a:cubicBezTo>
                      <a:pt x="26" y="12"/>
                      <a:pt x="23" y="7"/>
                      <a:pt x="19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89" name="未知"/>
              <p:cNvSpPr>
                <a:spLocks/>
              </p:cNvSpPr>
              <p:nvPr/>
            </p:nvSpPr>
            <p:spPr bwMode="auto">
              <a:xfrm>
                <a:off x="2387" y="1354"/>
                <a:ext cx="24" cy="33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10" y="11"/>
                  </a:cxn>
                  <a:cxn ang="0">
                    <a:pos x="12" y="32"/>
                  </a:cxn>
                  <a:cxn ang="0">
                    <a:pos x="24" y="36"/>
                  </a:cxn>
                  <a:cxn ang="0">
                    <a:pos x="28" y="0"/>
                  </a:cxn>
                </a:cxnLst>
                <a:rect l="0" t="0" r="r" b="b"/>
                <a:pathLst>
                  <a:path w="32" h="44">
                    <a:moveTo>
                      <a:pt x="28" y="0"/>
                    </a:moveTo>
                    <a:cubicBezTo>
                      <a:pt x="32" y="10"/>
                      <a:pt x="18" y="9"/>
                      <a:pt x="10" y="11"/>
                    </a:cubicBezTo>
                    <a:cubicBezTo>
                      <a:pt x="0" y="18"/>
                      <a:pt x="7" y="24"/>
                      <a:pt x="12" y="32"/>
                    </a:cubicBezTo>
                    <a:cubicBezTo>
                      <a:pt x="14" y="44"/>
                      <a:pt x="15" y="41"/>
                      <a:pt x="24" y="36"/>
                    </a:cubicBezTo>
                    <a:cubicBezTo>
                      <a:pt x="32" y="25"/>
                      <a:pt x="29" y="14"/>
                      <a:pt x="28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90" name="未知"/>
              <p:cNvSpPr>
                <a:spLocks/>
              </p:cNvSpPr>
              <p:nvPr/>
            </p:nvSpPr>
            <p:spPr bwMode="auto">
              <a:xfrm>
                <a:off x="2421" y="1397"/>
                <a:ext cx="27" cy="32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10" y="9"/>
                  </a:cxn>
                  <a:cxn ang="0">
                    <a:pos x="14" y="32"/>
                  </a:cxn>
                  <a:cxn ang="0">
                    <a:pos x="26" y="36"/>
                  </a:cxn>
                  <a:cxn ang="0">
                    <a:pos x="30" y="0"/>
                  </a:cxn>
                </a:cxnLst>
                <a:rect l="0" t="0" r="r" b="b"/>
                <a:pathLst>
                  <a:path w="34" h="44">
                    <a:moveTo>
                      <a:pt x="30" y="0"/>
                    </a:moveTo>
                    <a:cubicBezTo>
                      <a:pt x="34" y="10"/>
                      <a:pt x="18" y="7"/>
                      <a:pt x="10" y="9"/>
                    </a:cubicBezTo>
                    <a:cubicBezTo>
                      <a:pt x="0" y="16"/>
                      <a:pt x="9" y="24"/>
                      <a:pt x="14" y="32"/>
                    </a:cubicBezTo>
                    <a:cubicBezTo>
                      <a:pt x="16" y="44"/>
                      <a:pt x="17" y="41"/>
                      <a:pt x="26" y="36"/>
                    </a:cubicBezTo>
                    <a:cubicBezTo>
                      <a:pt x="34" y="25"/>
                      <a:pt x="31" y="14"/>
                      <a:pt x="30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91" name="未知"/>
              <p:cNvSpPr>
                <a:spLocks/>
              </p:cNvSpPr>
              <p:nvPr/>
            </p:nvSpPr>
            <p:spPr bwMode="auto">
              <a:xfrm>
                <a:off x="2449" y="1459"/>
                <a:ext cx="29" cy="28"/>
              </a:xfrm>
              <a:custGeom>
                <a:avLst/>
                <a:gdLst/>
                <a:ahLst/>
                <a:cxnLst>
                  <a:cxn ang="0">
                    <a:pos x="34" y="2"/>
                  </a:cxn>
                  <a:cxn ang="0">
                    <a:pos x="10" y="2"/>
                  </a:cxn>
                  <a:cxn ang="0">
                    <a:pos x="14" y="25"/>
                  </a:cxn>
                  <a:cxn ang="0">
                    <a:pos x="26" y="29"/>
                  </a:cxn>
                  <a:cxn ang="0">
                    <a:pos x="34" y="2"/>
                  </a:cxn>
                </a:cxnLst>
                <a:rect l="0" t="0" r="r" b="b"/>
                <a:pathLst>
                  <a:path w="38" h="37">
                    <a:moveTo>
                      <a:pt x="34" y="2"/>
                    </a:moveTo>
                    <a:cubicBezTo>
                      <a:pt x="38" y="12"/>
                      <a:pt x="18" y="0"/>
                      <a:pt x="10" y="2"/>
                    </a:cubicBezTo>
                    <a:cubicBezTo>
                      <a:pt x="0" y="9"/>
                      <a:pt x="9" y="17"/>
                      <a:pt x="14" y="25"/>
                    </a:cubicBezTo>
                    <a:cubicBezTo>
                      <a:pt x="16" y="37"/>
                      <a:pt x="17" y="34"/>
                      <a:pt x="26" y="29"/>
                    </a:cubicBezTo>
                    <a:cubicBezTo>
                      <a:pt x="34" y="18"/>
                      <a:pt x="35" y="16"/>
                      <a:pt x="34" y="2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92" name="未知"/>
              <p:cNvSpPr>
                <a:spLocks/>
              </p:cNvSpPr>
              <p:nvPr/>
            </p:nvSpPr>
            <p:spPr bwMode="auto">
              <a:xfrm>
                <a:off x="2484" y="1449"/>
                <a:ext cx="29" cy="26"/>
              </a:xfrm>
              <a:custGeom>
                <a:avLst/>
                <a:gdLst/>
                <a:ahLst/>
                <a:cxnLst>
                  <a:cxn ang="0">
                    <a:pos x="34" y="2"/>
                  </a:cxn>
                  <a:cxn ang="0">
                    <a:pos x="10" y="2"/>
                  </a:cxn>
                  <a:cxn ang="0">
                    <a:pos x="16" y="22"/>
                  </a:cxn>
                  <a:cxn ang="0">
                    <a:pos x="27" y="22"/>
                  </a:cxn>
                  <a:cxn ang="0">
                    <a:pos x="34" y="2"/>
                  </a:cxn>
                </a:cxnLst>
                <a:rect l="0" t="0" r="r" b="b"/>
                <a:pathLst>
                  <a:path w="38" h="34">
                    <a:moveTo>
                      <a:pt x="34" y="2"/>
                    </a:moveTo>
                    <a:cubicBezTo>
                      <a:pt x="38" y="12"/>
                      <a:pt x="18" y="0"/>
                      <a:pt x="10" y="2"/>
                    </a:cubicBezTo>
                    <a:cubicBezTo>
                      <a:pt x="0" y="9"/>
                      <a:pt x="11" y="14"/>
                      <a:pt x="16" y="22"/>
                    </a:cubicBezTo>
                    <a:cubicBezTo>
                      <a:pt x="18" y="34"/>
                      <a:pt x="18" y="27"/>
                      <a:pt x="27" y="22"/>
                    </a:cubicBezTo>
                    <a:cubicBezTo>
                      <a:pt x="35" y="11"/>
                      <a:pt x="35" y="16"/>
                      <a:pt x="34" y="2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93" name="未知"/>
              <p:cNvSpPr>
                <a:spLocks/>
              </p:cNvSpPr>
              <p:nvPr/>
            </p:nvSpPr>
            <p:spPr bwMode="auto">
              <a:xfrm>
                <a:off x="2474" y="1413"/>
                <a:ext cx="26" cy="20"/>
              </a:xfrm>
              <a:custGeom>
                <a:avLst/>
                <a:gdLst/>
                <a:ahLst/>
                <a:cxnLst>
                  <a:cxn ang="0">
                    <a:pos x="31" y="1"/>
                  </a:cxn>
                  <a:cxn ang="0">
                    <a:pos x="10" y="2"/>
                  </a:cxn>
                  <a:cxn ang="0">
                    <a:pos x="13" y="15"/>
                  </a:cxn>
                  <a:cxn ang="0">
                    <a:pos x="25" y="19"/>
                  </a:cxn>
                  <a:cxn ang="0">
                    <a:pos x="31" y="1"/>
                  </a:cxn>
                </a:cxnLst>
                <a:rect l="0" t="0" r="r" b="b"/>
                <a:pathLst>
                  <a:path w="35" h="27">
                    <a:moveTo>
                      <a:pt x="31" y="1"/>
                    </a:moveTo>
                    <a:cubicBezTo>
                      <a:pt x="35" y="11"/>
                      <a:pt x="18" y="0"/>
                      <a:pt x="10" y="2"/>
                    </a:cubicBezTo>
                    <a:cubicBezTo>
                      <a:pt x="0" y="9"/>
                      <a:pt x="8" y="7"/>
                      <a:pt x="13" y="15"/>
                    </a:cubicBezTo>
                    <a:cubicBezTo>
                      <a:pt x="15" y="27"/>
                      <a:pt x="16" y="24"/>
                      <a:pt x="25" y="19"/>
                    </a:cubicBezTo>
                    <a:cubicBezTo>
                      <a:pt x="33" y="8"/>
                      <a:pt x="32" y="15"/>
                      <a:pt x="31" y="1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94" name="未知"/>
              <p:cNvSpPr>
                <a:spLocks/>
              </p:cNvSpPr>
              <p:nvPr/>
            </p:nvSpPr>
            <p:spPr bwMode="auto">
              <a:xfrm>
                <a:off x="2447" y="1389"/>
                <a:ext cx="27" cy="34"/>
              </a:xfrm>
              <a:custGeom>
                <a:avLst/>
                <a:gdLst/>
                <a:ahLst/>
                <a:cxnLst>
                  <a:cxn ang="0">
                    <a:pos x="28" y="16"/>
                  </a:cxn>
                  <a:cxn ang="0">
                    <a:pos x="19" y="2"/>
                  </a:cxn>
                  <a:cxn ang="0">
                    <a:pos x="10" y="25"/>
                  </a:cxn>
                  <a:cxn ang="0">
                    <a:pos x="19" y="35"/>
                  </a:cxn>
                  <a:cxn ang="0">
                    <a:pos x="27" y="29"/>
                  </a:cxn>
                  <a:cxn ang="0">
                    <a:pos x="28" y="16"/>
                  </a:cxn>
                </a:cxnLst>
                <a:rect l="0" t="0" r="r" b="b"/>
                <a:pathLst>
                  <a:path w="35" h="47">
                    <a:moveTo>
                      <a:pt x="28" y="16"/>
                    </a:moveTo>
                    <a:cubicBezTo>
                      <a:pt x="27" y="13"/>
                      <a:pt x="22" y="0"/>
                      <a:pt x="19" y="2"/>
                    </a:cubicBezTo>
                    <a:cubicBezTo>
                      <a:pt x="16" y="4"/>
                      <a:pt x="10" y="20"/>
                      <a:pt x="10" y="25"/>
                    </a:cubicBezTo>
                    <a:cubicBezTo>
                      <a:pt x="0" y="32"/>
                      <a:pt x="14" y="27"/>
                      <a:pt x="19" y="35"/>
                    </a:cubicBezTo>
                    <a:cubicBezTo>
                      <a:pt x="21" y="47"/>
                      <a:pt x="18" y="34"/>
                      <a:pt x="27" y="29"/>
                    </a:cubicBezTo>
                    <a:cubicBezTo>
                      <a:pt x="35" y="18"/>
                      <a:pt x="29" y="30"/>
                      <a:pt x="28" y="16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95" name="未知"/>
              <p:cNvSpPr>
                <a:spLocks/>
              </p:cNvSpPr>
              <p:nvPr/>
            </p:nvSpPr>
            <p:spPr bwMode="auto">
              <a:xfrm>
                <a:off x="2414" y="1373"/>
                <a:ext cx="25" cy="26"/>
              </a:xfrm>
              <a:custGeom>
                <a:avLst/>
                <a:gdLst/>
                <a:ahLst/>
                <a:cxnLst>
                  <a:cxn ang="0">
                    <a:pos x="22" y="10"/>
                  </a:cxn>
                  <a:cxn ang="0">
                    <a:pos x="10" y="2"/>
                  </a:cxn>
                  <a:cxn ang="0">
                    <a:pos x="12" y="23"/>
                  </a:cxn>
                  <a:cxn ang="0">
                    <a:pos x="24" y="27"/>
                  </a:cxn>
                  <a:cxn ang="0">
                    <a:pos x="22" y="10"/>
                  </a:cxn>
                </a:cxnLst>
                <a:rect l="0" t="0" r="r" b="b"/>
                <a:pathLst>
                  <a:path w="32" h="35">
                    <a:moveTo>
                      <a:pt x="22" y="10"/>
                    </a:moveTo>
                    <a:cubicBezTo>
                      <a:pt x="26" y="20"/>
                      <a:pt x="18" y="0"/>
                      <a:pt x="10" y="2"/>
                    </a:cubicBezTo>
                    <a:cubicBezTo>
                      <a:pt x="0" y="9"/>
                      <a:pt x="7" y="15"/>
                      <a:pt x="12" y="23"/>
                    </a:cubicBezTo>
                    <a:cubicBezTo>
                      <a:pt x="14" y="35"/>
                      <a:pt x="15" y="32"/>
                      <a:pt x="24" y="27"/>
                    </a:cubicBezTo>
                    <a:cubicBezTo>
                      <a:pt x="32" y="16"/>
                      <a:pt x="23" y="24"/>
                      <a:pt x="22" y="1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96" name="未知"/>
              <p:cNvSpPr>
                <a:spLocks/>
              </p:cNvSpPr>
              <p:nvPr/>
            </p:nvSpPr>
            <p:spPr bwMode="auto">
              <a:xfrm>
                <a:off x="2455" y="1425"/>
                <a:ext cx="25" cy="26"/>
              </a:xfrm>
              <a:custGeom>
                <a:avLst/>
                <a:gdLst/>
                <a:ahLst/>
                <a:cxnLst>
                  <a:cxn ang="0">
                    <a:pos x="22" y="10"/>
                  </a:cxn>
                  <a:cxn ang="0">
                    <a:pos x="10" y="2"/>
                  </a:cxn>
                  <a:cxn ang="0">
                    <a:pos x="12" y="23"/>
                  </a:cxn>
                  <a:cxn ang="0">
                    <a:pos x="24" y="27"/>
                  </a:cxn>
                  <a:cxn ang="0">
                    <a:pos x="22" y="10"/>
                  </a:cxn>
                </a:cxnLst>
                <a:rect l="0" t="0" r="r" b="b"/>
                <a:pathLst>
                  <a:path w="32" h="35">
                    <a:moveTo>
                      <a:pt x="22" y="10"/>
                    </a:moveTo>
                    <a:cubicBezTo>
                      <a:pt x="26" y="20"/>
                      <a:pt x="18" y="0"/>
                      <a:pt x="10" y="2"/>
                    </a:cubicBezTo>
                    <a:cubicBezTo>
                      <a:pt x="0" y="9"/>
                      <a:pt x="7" y="15"/>
                      <a:pt x="12" y="23"/>
                    </a:cubicBezTo>
                    <a:cubicBezTo>
                      <a:pt x="14" y="35"/>
                      <a:pt x="15" y="32"/>
                      <a:pt x="24" y="27"/>
                    </a:cubicBezTo>
                    <a:cubicBezTo>
                      <a:pt x="32" y="16"/>
                      <a:pt x="23" y="24"/>
                      <a:pt x="22" y="1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97" name="未知"/>
              <p:cNvSpPr>
                <a:spLocks/>
              </p:cNvSpPr>
              <p:nvPr/>
            </p:nvSpPr>
            <p:spPr bwMode="auto">
              <a:xfrm>
                <a:off x="838" y="64"/>
                <a:ext cx="144" cy="107"/>
              </a:xfrm>
              <a:custGeom>
                <a:avLst/>
                <a:gdLst/>
                <a:ahLst/>
                <a:cxnLst>
                  <a:cxn ang="0">
                    <a:pos x="171" y="4"/>
                  </a:cxn>
                  <a:cxn ang="0">
                    <a:pos x="185" y="4"/>
                  </a:cxn>
                  <a:cxn ang="0">
                    <a:pos x="189" y="16"/>
                  </a:cxn>
                  <a:cxn ang="0">
                    <a:pos x="187" y="24"/>
                  </a:cxn>
                  <a:cxn ang="0">
                    <a:pos x="131" y="44"/>
                  </a:cxn>
                  <a:cxn ang="0">
                    <a:pos x="109" y="58"/>
                  </a:cxn>
                  <a:cxn ang="0">
                    <a:pos x="97" y="62"/>
                  </a:cxn>
                  <a:cxn ang="0">
                    <a:pos x="71" y="82"/>
                  </a:cxn>
                  <a:cxn ang="0">
                    <a:pos x="75" y="92"/>
                  </a:cxn>
                  <a:cxn ang="0">
                    <a:pos x="83" y="116"/>
                  </a:cxn>
                  <a:cxn ang="0">
                    <a:pos x="107" y="126"/>
                  </a:cxn>
                  <a:cxn ang="0">
                    <a:pos x="93" y="140"/>
                  </a:cxn>
                  <a:cxn ang="0">
                    <a:pos x="83" y="130"/>
                  </a:cxn>
                  <a:cxn ang="0">
                    <a:pos x="71" y="134"/>
                  </a:cxn>
                  <a:cxn ang="0">
                    <a:pos x="21" y="122"/>
                  </a:cxn>
                  <a:cxn ang="0">
                    <a:pos x="19" y="106"/>
                  </a:cxn>
                  <a:cxn ang="0">
                    <a:pos x="47" y="90"/>
                  </a:cxn>
                  <a:cxn ang="0">
                    <a:pos x="51" y="76"/>
                  </a:cxn>
                  <a:cxn ang="0">
                    <a:pos x="47" y="64"/>
                  </a:cxn>
                  <a:cxn ang="0">
                    <a:pos x="73" y="46"/>
                  </a:cxn>
                  <a:cxn ang="0">
                    <a:pos x="97" y="36"/>
                  </a:cxn>
                  <a:cxn ang="0">
                    <a:pos x="113" y="24"/>
                  </a:cxn>
                  <a:cxn ang="0">
                    <a:pos x="171" y="4"/>
                  </a:cxn>
                </a:cxnLst>
                <a:rect l="0" t="0" r="r" b="b"/>
                <a:pathLst>
                  <a:path w="189" h="144">
                    <a:moveTo>
                      <a:pt x="171" y="4"/>
                    </a:moveTo>
                    <a:cubicBezTo>
                      <a:pt x="174" y="3"/>
                      <a:pt x="182" y="0"/>
                      <a:pt x="185" y="4"/>
                    </a:cubicBezTo>
                    <a:cubicBezTo>
                      <a:pt x="187" y="7"/>
                      <a:pt x="189" y="16"/>
                      <a:pt x="189" y="16"/>
                    </a:cubicBezTo>
                    <a:cubicBezTo>
                      <a:pt x="188" y="19"/>
                      <a:pt x="189" y="22"/>
                      <a:pt x="187" y="24"/>
                    </a:cubicBezTo>
                    <a:cubicBezTo>
                      <a:pt x="175" y="34"/>
                      <a:pt x="146" y="34"/>
                      <a:pt x="131" y="44"/>
                    </a:cubicBezTo>
                    <a:cubicBezTo>
                      <a:pt x="125" y="53"/>
                      <a:pt x="120" y="54"/>
                      <a:pt x="109" y="58"/>
                    </a:cubicBezTo>
                    <a:cubicBezTo>
                      <a:pt x="105" y="59"/>
                      <a:pt x="97" y="62"/>
                      <a:pt x="97" y="62"/>
                    </a:cubicBezTo>
                    <a:cubicBezTo>
                      <a:pt x="88" y="76"/>
                      <a:pt x="83" y="74"/>
                      <a:pt x="71" y="82"/>
                    </a:cubicBezTo>
                    <a:cubicBezTo>
                      <a:pt x="66" y="98"/>
                      <a:pt x="70" y="78"/>
                      <a:pt x="75" y="92"/>
                    </a:cubicBezTo>
                    <a:cubicBezTo>
                      <a:pt x="81" y="108"/>
                      <a:pt x="71" y="108"/>
                      <a:pt x="83" y="116"/>
                    </a:cubicBezTo>
                    <a:cubicBezTo>
                      <a:pt x="90" y="121"/>
                      <a:pt x="107" y="126"/>
                      <a:pt x="107" y="126"/>
                    </a:cubicBezTo>
                    <a:cubicBezTo>
                      <a:pt x="105" y="139"/>
                      <a:pt x="106" y="144"/>
                      <a:pt x="93" y="140"/>
                    </a:cubicBezTo>
                    <a:cubicBezTo>
                      <a:pt x="91" y="137"/>
                      <a:pt x="87" y="130"/>
                      <a:pt x="83" y="130"/>
                    </a:cubicBezTo>
                    <a:cubicBezTo>
                      <a:pt x="79" y="130"/>
                      <a:pt x="71" y="134"/>
                      <a:pt x="71" y="134"/>
                    </a:cubicBezTo>
                    <a:cubicBezTo>
                      <a:pt x="52" y="129"/>
                      <a:pt x="42" y="124"/>
                      <a:pt x="21" y="122"/>
                    </a:cubicBezTo>
                    <a:cubicBezTo>
                      <a:pt x="14" y="115"/>
                      <a:pt x="0" y="102"/>
                      <a:pt x="19" y="106"/>
                    </a:cubicBezTo>
                    <a:cubicBezTo>
                      <a:pt x="29" y="91"/>
                      <a:pt x="26" y="93"/>
                      <a:pt x="47" y="90"/>
                    </a:cubicBezTo>
                    <a:cubicBezTo>
                      <a:pt x="55" y="84"/>
                      <a:pt x="54" y="88"/>
                      <a:pt x="51" y="76"/>
                    </a:cubicBezTo>
                    <a:cubicBezTo>
                      <a:pt x="50" y="72"/>
                      <a:pt x="47" y="64"/>
                      <a:pt x="47" y="64"/>
                    </a:cubicBezTo>
                    <a:cubicBezTo>
                      <a:pt x="50" y="41"/>
                      <a:pt x="50" y="43"/>
                      <a:pt x="73" y="46"/>
                    </a:cubicBezTo>
                    <a:cubicBezTo>
                      <a:pt x="82" y="45"/>
                      <a:pt x="97" y="36"/>
                      <a:pt x="97" y="36"/>
                    </a:cubicBezTo>
                    <a:cubicBezTo>
                      <a:pt x="102" y="29"/>
                      <a:pt x="105" y="27"/>
                      <a:pt x="113" y="24"/>
                    </a:cubicBezTo>
                    <a:cubicBezTo>
                      <a:pt x="134" y="27"/>
                      <a:pt x="161" y="25"/>
                      <a:pt x="171" y="4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98" name="未知"/>
              <p:cNvSpPr>
                <a:spLocks/>
              </p:cNvSpPr>
              <p:nvPr/>
            </p:nvSpPr>
            <p:spPr bwMode="auto">
              <a:xfrm>
                <a:off x="924" y="167"/>
                <a:ext cx="41" cy="12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2"/>
                  </a:cxn>
                  <a:cxn ang="0">
                    <a:pos x="32" y="16"/>
                  </a:cxn>
                  <a:cxn ang="0">
                    <a:pos x="44" y="14"/>
                  </a:cxn>
                  <a:cxn ang="0">
                    <a:pos x="24" y="0"/>
                  </a:cxn>
                </a:cxnLst>
                <a:rect l="0" t="0" r="r" b="b"/>
                <a:pathLst>
                  <a:path w="53" h="17">
                    <a:moveTo>
                      <a:pt x="24" y="0"/>
                    </a:moveTo>
                    <a:cubicBezTo>
                      <a:pt x="20" y="1"/>
                      <a:pt x="16" y="0"/>
                      <a:pt x="12" y="2"/>
                    </a:cubicBezTo>
                    <a:cubicBezTo>
                      <a:pt x="0" y="9"/>
                      <a:pt x="30" y="15"/>
                      <a:pt x="32" y="16"/>
                    </a:cubicBezTo>
                    <a:cubicBezTo>
                      <a:pt x="36" y="15"/>
                      <a:pt x="41" y="17"/>
                      <a:pt x="44" y="14"/>
                    </a:cubicBezTo>
                    <a:cubicBezTo>
                      <a:pt x="53" y="3"/>
                      <a:pt x="30" y="0"/>
                      <a:pt x="24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99" name="未知"/>
              <p:cNvSpPr>
                <a:spLocks/>
              </p:cNvSpPr>
              <p:nvPr/>
            </p:nvSpPr>
            <p:spPr bwMode="auto">
              <a:xfrm>
                <a:off x="1134" y="12"/>
                <a:ext cx="43" cy="28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25" y="24"/>
                  </a:cxn>
                  <a:cxn ang="0">
                    <a:pos x="11" y="34"/>
                  </a:cxn>
                  <a:cxn ang="0">
                    <a:pos x="9" y="4"/>
                  </a:cxn>
                  <a:cxn ang="0">
                    <a:pos x="21" y="0"/>
                  </a:cxn>
                  <a:cxn ang="0">
                    <a:pos x="57" y="4"/>
                  </a:cxn>
                </a:cxnLst>
                <a:rect l="0" t="0" r="r" b="b"/>
                <a:pathLst>
                  <a:path w="57" h="37">
                    <a:moveTo>
                      <a:pt x="57" y="4"/>
                    </a:moveTo>
                    <a:cubicBezTo>
                      <a:pt x="53" y="16"/>
                      <a:pt x="35" y="17"/>
                      <a:pt x="25" y="24"/>
                    </a:cubicBezTo>
                    <a:cubicBezTo>
                      <a:pt x="22" y="34"/>
                      <a:pt x="22" y="37"/>
                      <a:pt x="11" y="34"/>
                    </a:cubicBezTo>
                    <a:cubicBezTo>
                      <a:pt x="6" y="27"/>
                      <a:pt x="0" y="10"/>
                      <a:pt x="9" y="4"/>
                    </a:cubicBezTo>
                    <a:cubicBezTo>
                      <a:pt x="12" y="2"/>
                      <a:pt x="21" y="0"/>
                      <a:pt x="21" y="0"/>
                    </a:cubicBezTo>
                    <a:cubicBezTo>
                      <a:pt x="33" y="2"/>
                      <a:pt x="45" y="4"/>
                      <a:pt x="57" y="4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00" name="未知"/>
              <p:cNvSpPr>
                <a:spLocks/>
              </p:cNvSpPr>
              <p:nvPr/>
            </p:nvSpPr>
            <p:spPr bwMode="auto">
              <a:xfrm>
                <a:off x="1165" y="25"/>
                <a:ext cx="51" cy="2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11" y="6"/>
                  </a:cxn>
                  <a:cxn ang="0">
                    <a:pos x="57" y="26"/>
                  </a:cxn>
                  <a:cxn ang="0">
                    <a:pos x="63" y="24"/>
                  </a:cxn>
                  <a:cxn ang="0">
                    <a:pos x="29" y="0"/>
                  </a:cxn>
                </a:cxnLst>
                <a:rect l="0" t="0" r="r" b="b"/>
                <a:pathLst>
                  <a:path w="68" h="26">
                    <a:moveTo>
                      <a:pt x="29" y="0"/>
                    </a:moveTo>
                    <a:cubicBezTo>
                      <a:pt x="23" y="2"/>
                      <a:pt x="11" y="6"/>
                      <a:pt x="11" y="6"/>
                    </a:cubicBezTo>
                    <a:cubicBezTo>
                      <a:pt x="0" y="23"/>
                      <a:pt x="47" y="24"/>
                      <a:pt x="57" y="26"/>
                    </a:cubicBezTo>
                    <a:cubicBezTo>
                      <a:pt x="59" y="25"/>
                      <a:pt x="62" y="26"/>
                      <a:pt x="63" y="24"/>
                    </a:cubicBezTo>
                    <a:cubicBezTo>
                      <a:pt x="68" y="3"/>
                      <a:pt x="42" y="3"/>
                      <a:pt x="29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01" name="未知"/>
              <p:cNvSpPr>
                <a:spLocks/>
              </p:cNvSpPr>
              <p:nvPr/>
            </p:nvSpPr>
            <p:spPr bwMode="auto">
              <a:xfrm>
                <a:off x="1220" y="28"/>
                <a:ext cx="52" cy="32"/>
              </a:xfrm>
              <a:custGeom>
                <a:avLst/>
                <a:gdLst/>
                <a:ahLst/>
                <a:cxnLst>
                  <a:cxn ang="0">
                    <a:pos x="50" y="9"/>
                  </a:cxn>
                  <a:cxn ang="0">
                    <a:pos x="26" y="9"/>
                  </a:cxn>
                  <a:cxn ang="0">
                    <a:pos x="10" y="9"/>
                  </a:cxn>
                  <a:cxn ang="0">
                    <a:pos x="8" y="35"/>
                  </a:cxn>
                  <a:cxn ang="0">
                    <a:pos x="32" y="43"/>
                  </a:cxn>
                  <a:cxn ang="0">
                    <a:pos x="62" y="27"/>
                  </a:cxn>
                  <a:cxn ang="0">
                    <a:pos x="50" y="9"/>
                  </a:cxn>
                </a:cxnLst>
                <a:rect l="0" t="0" r="r" b="b"/>
                <a:pathLst>
                  <a:path w="66" h="43">
                    <a:moveTo>
                      <a:pt x="50" y="9"/>
                    </a:moveTo>
                    <a:cubicBezTo>
                      <a:pt x="40" y="16"/>
                      <a:pt x="36" y="16"/>
                      <a:pt x="26" y="9"/>
                    </a:cubicBezTo>
                    <a:cubicBezTo>
                      <a:pt x="20" y="0"/>
                      <a:pt x="18" y="4"/>
                      <a:pt x="10" y="9"/>
                    </a:cubicBezTo>
                    <a:cubicBezTo>
                      <a:pt x="4" y="17"/>
                      <a:pt x="0" y="21"/>
                      <a:pt x="8" y="35"/>
                    </a:cubicBezTo>
                    <a:cubicBezTo>
                      <a:pt x="12" y="42"/>
                      <a:pt x="32" y="43"/>
                      <a:pt x="32" y="43"/>
                    </a:cubicBezTo>
                    <a:cubicBezTo>
                      <a:pt x="41" y="40"/>
                      <a:pt x="54" y="33"/>
                      <a:pt x="62" y="27"/>
                    </a:cubicBezTo>
                    <a:cubicBezTo>
                      <a:pt x="66" y="15"/>
                      <a:pt x="61" y="15"/>
                      <a:pt x="50" y="9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02" name="未知"/>
              <p:cNvSpPr>
                <a:spLocks/>
              </p:cNvSpPr>
              <p:nvPr/>
            </p:nvSpPr>
            <p:spPr bwMode="auto">
              <a:xfrm>
                <a:off x="1578" y="55"/>
                <a:ext cx="90" cy="31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8" y="16"/>
                  </a:cxn>
                  <a:cxn ang="0">
                    <a:pos x="50" y="30"/>
                  </a:cxn>
                  <a:cxn ang="0">
                    <a:pos x="76" y="36"/>
                  </a:cxn>
                  <a:cxn ang="0">
                    <a:pos x="112" y="22"/>
                  </a:cxn>
                  <a:cxn ang="0">
                    <a:pos x="78" y="4"/>
                  </a:cxn>
                  <a:cxn ang="0">
                    <a:pos x="14" y="0"/>
                  </a:cxn>
                </a:cxnLst>
                <a:rect l="0" t="0" r="r" b="b"/>
                <a:pathLst>
                  <a:path w="117" h="41">
                    <a:moveTo>
                      <a:pt x="14" y="0"/>
                    </a:moveTo>
                    <a:cubicBezTo>
                      <a:pt x="8" y="4"/>
                      <a:pt x="0" y="9"/>
                      <a:pt x="8" y="16"/>
                    </a:cubicBezTo>
                    <a:cubicBezTo>
                      <a:pt x="21" y="27"/>
                      <a:pt x="34" y="28"/>
                      <a:pt x="50" y="30"/>
                    </a:cubicBezTo>
                    <a:cubicBezTo>
                      <a:pt x="66" y="41"/>
                      <a:pt x="57" y="39"/>
                      <a:pt x="76" y="36"/>
                    </a:cubicBezTo>
                    <a:cubicBezTo>
                      <a:pt x="88" y="32"/>
                      <a:pt x="101" y="29"/>
                      <a:pt x="112" y="22"/>
                    </a:cubicBezTo>
                    <a:cubicBezTo>
                      <a:pt x="117" y="6"/>
                      <a:pt x="87" y="5"/>
                      <a:pt x="78" y="4"/>
                    </a:cubicBezTo>
                    <a:cubicBezTo>
                      <a:pt x="17" y="6"/>
                      <a:pt x="34" y="20"/>
                      <a:pt x="14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03" name="未知"/>
              <p:cNvSpPr>
                <a:spLocks/>
              </p:cNvSpPr>
              <p:nvPr/>
            </p:nvSpPr>
            <p:spPr bwMode="auto">
              <a:xfrm>
                <a:off x="1670" y="54"/>
                <a:ext cx="47" cy="24"/>
              </a:xfrm>
              <a:custGeom>
                <a:avLst/>
                <a:gdLst/>
                <a:ahLst/>
                <a:cxnLst>
                  <a:cxn ang="0">
                    <a:pos x="32" y="4"/>
                  </a:cxn>
                  <a:cxn ang="0">
                    <a:pos x="62" y="10"/>
                  </a:cxn>
                  <a:cxn ang="0">
                    <a:pos x="30" y="32"/>
                  </a:cxn>
                  <a:cxn ang="0">
                    <a:pos x="6" y="22"/>
                  </a:cxn>
                  <a:cxn ang="0">
                    <a:pos x="32" y="4"/>
                  </a:cxn>
                </a:cxnLst>
                <a:rect l="0" t="0" r="r" b="b"/>
                <a:pathLst>
                  <a:path w="62" h="32">
                    <a:moveTo>
                      <a:pt x="32" y="4"/>
                    </a:moveTo>
                    <a:cubicBezTo>
                      <a:pt x="44" y="0"/>
                      <a:pt x="53" y="1"/>
                      <a:pt x="62" y="10"/>
                    </a:cubicBezTo>
                    <a:cubicBezTo>
                      <a:pt x="59" y="23"/>
                      <a:pt x="42" y="28"/>
                      <a:pt x="30" y="32"/>
                    </a:cubicBezTo>
                    <a:cubicBezTo>
                      <a:pt x="15" y="22"/>
                      <a:pt x="23" y="25"/>
                      <a:pt x="6" y="22"/>
                    </a:cubicBezTo>
                    <a:cubicBezTo>
                      <a:pt x="0" y="4"/>
                      <a:pt x="14" y="8"/>
                      <a:pt x="32" y="4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04" name="未知"/>
              <p:cNvSpPr>
                <a:spLocks/>
              </p:cNvSpPr>
              <p:nvPr/>
            </p:nvSpPr>
            <p:spPr bwMode="auto">
              <a:xfrm>
                <a:off x="1649" y="83"/>
                <a:ext cx="38" cy="16"/>
              </a:xfrm>
              <a:custGeom>
                <a:avLst/>
                <a:gdLst/>
                <a:ahLst/>
                <a:cxnLst>
                  <a:cxn ang="0">
                    <a:pos x="20" y="1"/>
                  </a:cxn>
                  <a:cxn ang="0">
                    <a:pos x="6" y="5"/>
                  </a:cxn>
                  <a:cxn ang="0">
                    <a:pos x="38" y="23"/>
                  </a:cxn>
                  <a:cxn ang="0">
                    <a:pos x="20" y="1"/>
                  </a:cxn>
                </a:cxnLst>
                <a:rect l="0" t="0" r="r" b="b"/>
                <a:pathLst>
                  <a:path w="49" h="23">
                    <a:moveTo>
                      <a:pt x="20" y="1"/>
                    </a:moveTo>
                    <a:cubicBezTo>
                      <a:pt x="15" y="2"/>
                      <a:pt x="8" y="0"/>
                      <a:pt x="6" y="5"/>
                    </a:cubicBezTo>
                    <a:cubicBezTo>
                      <a:pt x="0" y="19"/>
                      <a:pt x="32" y="21"/>
                      <a:pt x="38" y="23"/>
                    </a:cubicBezTo>
                    <a:cubicBezTo>
                      <a:pt x="49" y="6"/>
                      <a:pt x="35" y="3"/>
                      <a:pt x="20" y="1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05" name="未知"/>
              <p:cNvSpPr>
                <a:spLocks/>
              </p:cNvSpPr>
              <p:nvPr/>
            </p:nvSpPr>
            <p:spPr bwMode="auto">
              <a:xfrm>
                <a:off x="1907" y="306"/>
                <a:ext cx="78" cy="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14" y="42"/>
                  </a:cxn>
                  <a:cxn ang="0">
                    <a:pos x="32" y="72"/>
                  </a:cxn>
                  <a:cxn ang="0">
                    <a:pos x="36" y="104"/>
                  </a:cxn>
                  <a:cxn ang="0">
                    <a:pos x="80" y="152"/>
                  </a:cxn>
                  <a:cxn ang="0">
                    <a:pos x="86" y="124"/>
                  </a:cxn>
                  <a:cxn ang="0">
                    <a:pos x="74" y="102"/>
                  </a:cxn>
                  <a:cxn ang="0">
                    <a:pos x="62" y="92"/>
                  </a:cxn>
                  <a:cxn ang="0">
                    <a:pos x="52" y="74"/>
                  </a:cxn>
                  <a:cxn ang="0">
                    <a:pos x="42" y="44"/>
                  </a:cxn>
                  <a:cxn ang="0">
                    <a:pos x="4" y="12"/>
                  </a:cxn>
                  <a:cxn ang="0">
                    <a:pos x="6" y="0"/>
                  </a:cxn>
                </a:cxnLst>
                <a:rect l="0" t="0" r="r" b="b"/>
                <a:pathLst>
                  <a:path w="102" h="152">
                    <a:moveTo>
                      <a:pt x="6" y="0"/>
                    </a:moveTo>
                    <a:cubicBezTo>
                      <a:pt x="4" y="6"/>
                      <a:pt x="0" y="18"/>
                      <a:pt x="0" y="18"/>
                    </a:cubicBezTo>
                    <a:cubicBezTo>
                      <a:pt x="3" y="26"/>
                      <a:pt x="9" y="35"/>
                      <a:pt x="14" y="42"/>
                    </a:cubicBezTo>
                    <a:cubicBezTo>
                      <a:pt x="17" y="58"/>
                      <a:pt x="16" y="69"/>
                      <a:pt x="32" y="72"/>
                    </a:cubicBezTo>
                    <a:cubicBezTo>
                      <a:pt x="44" y="80"/>
                      <a:pt x="40" y="91"/>
                      <a:pt x="36" y="104"/>
                    </a:cubicBezTo>
                    <a:cubicBezTo>
                      <a:pt x="57" y="118"/>
                      <a:pt x="60" y="139"/>
                      <a:pt x="80" y="152"/>
                    </a:cubicBezTo>
                    <a:cubicBezTo>
                      <a:pt x="95" y="148"/>
                      <a:pt x="102" y="135"/>
                      <a:pt x="86" y="124"/>
                    </a:cubicBezTo>
                    <a:cubicBezTo>
                      <a:pt x="72" y="129"/>
                      <a:pt x="78" y="110"/>
                      <a:pt x="74" y="102"/>
                    </a:cubicBezTo>
                    <a:cubicBezTo>
                      <a:pt x="72" y="98"/>
                      <a:pt x="65" y="94"/>
                      <a:pt x="62" y="92"/>
                    </a:cubicBezTo>
                    <a:cubicBezTo>
                      <a:pt x="59" y="82"/>
                      <a:pt x="65" y="65"/>
                      <a:pt x="52" y="74"/>
                    </a:cubicBezTo>
                    <a:cubicBezTo>
                      <a:pt x="46" y="65"/>
                      <a:pt x="47" y="54"/>
                      <a:pt x="42" y="44"/>
                    </a:cubicBezTo>
                    <a:cubicBezTo>
                      <a:pt x="36" y="32"/>
                      <a:pt x="16" y="18"/>
                      <a:pt x="4" y="12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06" name="未知"/>
              <p:cNvSpPr>
                <a:spLocks/>
              </p:cNvSpPr>
              <p:nvPr/>
            </p:nvSpPr>
            <p:spPr bwMode="auto">
              <a:xfrm>
                <a:off x="1970" y="423"/>
                <a:ext cx="56" cy="78"/>
              </a:xfrm>
              <a:custGeom>
                <a:avLst/>
                <a:gdLst/>
                <a:ahLst/>
                <a:cxnLst>
                  <a:cxn ang="0">
                    <a:pos x="64" y="22"/>
                  </a:cxn>
                  <a:cxn ang="0">
                    <a:pos x="74" y="40"/>
                  </a:cxn>
                  <a:cxn ang="0">
                    <a:pos x="30" y="84"/>
                  </a:cxn>
                  <a:cxn ang="0">
                    <a:pos x="32" y="100"/>
                  </a:cxn>
                  <a:cxn ang="0">
                    <a:pos x="20" y="94"/>
                  </a:cxn>
                  <a:cxn ang="0">
                    <a:pos x="6" y="84"/>
                  </a:cxn>
                  <a:cxn ang="0">
                    <a:pos x="0" y="82"/>
                  </a:cxn>
                  <a:cxn ang="0">
                    <a:pos x="10" y="58"/>
                  </a:cxn>
                  <a:cxn ang="0">
                    <a:pos x="12" y="52"/>
                  </a:cxn>
                  <a:cxn ang="0">
                    <a:pos x="2" y="24"/>
                  </a:cxn>
                  <a:cxn ang="0">
                    <a:pos x="4" y="14"/>
                  </a:cxn>
                  <a:cxn ang="0">
                    <a:pos x="26" y="22"/>
                  </a:cxn>
                  <a:cxn ang="0">
                    <a:pos x="36" y="36"/>
                  </a:cxn>
                  <a:cxn ang="0">
                    <a:pos x="64" y="22"/>
                  </a:cxn>
                </a:cxnLst>
                <a:rect l="0" t="0" r="r" b="b"/>
                <a:pathLst>
                  <a:path w="74" h="103">
                    <a:moveTo>
                      <a:pt x="64" y="22"/>
                    </a:moveTo>
                    <a:cubicBezTo>
                      <a:pt x="73" y="36"/>
                      <a:pt x="70" y="29"/>
                      <a:pt x="74" y="40"/>
                    </a:cubicBezTo>
                    <a:cubicBezTo>
                      <a:pt x="70" y="77"/>
                      <a:pt x="68" y="81"/>
                      <a:pt x="30" y="84"/>
                    </a:cubicBezTo>
                    <a:cubicBezTo>
                      <a:pt x="33" y="88"/>
                      <a:pt x="39" y="95"/>
                      <a:pt x="32" y="100"/>
                    </a:cubicBezTo>
                    <a:cubicBezTo>
                      <a:pt x="28" y="103"/>
                      <a:pt x="24" y="95"/>
                      <a:pt x="20" y="94"/>
                    </a:cubicBezTo>
                    <a:cubicBezTo>
                      <a:pt x="17" y="84"/>
                      <a:pt x="20" y="89"/>
                      <a:pt x="6" y="84"/>
                    </a:cubicBezTo>
                    <a:cubicBezTo>
                      <a:pt x="4" y="83"/>
                      <a:pt x="0" y="82"/>
                      <a:pt x="0" y="82"/>
                    </a:cubicBezTo>
                    <a:cubicBezTo>
                      <a:pt x="3" y="73"/>
                      <a:pt x="7" y="67"/>
                      <a:pt x="10" y="58"/>
                    </a:cubicBezTo>
                    <a:cubicBezTo>
                      <a:pt x="11" y="56"/>
                      <a:pt x="12" y="52"/>
                      <a:pt x="12" y="52"/>
                    </a:cubicBezTo>
                    <a:cubicBezTo>
                      <a:pt x="10" y="42"/>
                      <a:pt x="8" y="33"/>
                      <a:pt x="2" y="24"/>
                    </a:cubicBezTo>
                    <a:cubicBezTo>
                      <a:pt x="3" y="21"/>
                      <a:pt x="2" y="17"/>
                      <a:pt x="4" y="14"/>
                    </a:cubicBezTo>
                    <a:cubicBezTo>
                      <a:pt x="11" y="0"/>
                      <a:pt x="18" y="19"/>
                      <a:pt x="26" y="22"/>
                    </a:cubicBezTo>
                    <a:cubicBezTo>
                      <a:pt x="31" y="36"/>
                      <a:pt x="26" y="33"/>
                      <a:pt x="36" y="36"/>
                    </a:cubicBezTo>
                    <a:cubicBezTo>
                      <a:pt x="45" y="30"/>
                      <a:pt x="55" y="28"/>
                      <a:pt x="64" y="22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07" name="未知"/>
              <p:cNvSpPr>
                <a:spLocks/>
              </p:cNvSpPr>
              <p:nvPr/>
            </p:nvSpPr>
            <p:spPr bwMode="auto">
              <a:xfrm>
                <a:off x="1933" y="503"/>
                <a:ext cx="111" cy="188"/>
              </a:xfrm>
              <a:custGeom>
                <a:avLst/>
                <a:gdLst/>
                <a:ahLst/>
                <a:cxnLst>
                  <a:cxn ang="0">
                    <a:pos x="82" y="100"/>
                  </a:cxn>
                  <a:cxn ang="0">
                    <a:pos x="66" y="106"/>
                  </a:cxn>
                  <a:cxn ang="0">
                    <a:pos x="64" y="132"/>
                  </a:cxn>
                  <a:cxn ang="0">
                    <a:pos x="22" y="146"/>
                  </a:cxn>
                  <a:cxn ang="0">
                    <a:pos x="8" y="168"/>
                  </a:cxn>
                  <a:cxn ang="0">
                    <a:pos x="20" y="182"/>
                  </a:cxn>
                  <a:cxn ang="0">
                    <a:pos x="8" y="198"/>
                  </a:cxn>
                  <a:cxn ang="0">
                    <a:pos x="24" y="252"/>
                  </a:cxn>
                  <a:cxn ang="0">
                    <a:pos x="28" y="214"/>
                  </a:cxn>
                  <a:cxn ang="0">
                    <a:pos x="22" y="192"/>
                  </a:cxn>
                  <a:cxn ang="0">
                    <a:pos x="42" y="176"/>
                  </a:cxn>
                  <a:cxn ang="0">
                    <a:pos x="52" y="158"/>
                  </a:cxn>
                  <a:cxn ang="0">
                    <a:pos x="66" y="174"/>
                  </a:cxn>
                  <a:cxn ang="0">
                    <a:pos x="44" y="190"/>
                  </a:cxn>
                  <a:cxn ang="0">
                    <a:pos x="56" y="200"/>
                  </a:cxn>
                  <a:cxn ang="0">
                    <a:pos x="68" y="178"/>
                  </a:cxn>
                  <a:cxn ang="0">
                    <a:pos x="84" y="184"/>
                  </a:cxn>
                  <a:cxn ang="0">
                    <a:pos x="104" y="148"/>
                  </a:cxn>
                  <a:cxn ang="0">
                    <a:pos x="114" y="156"/>
                  </a:cxn>
                  <a:cxn ang="0">
                    <a:pos x="136" y="148"/>
                  </a:cxn>
                  <a:cxn ang="0">
                    <a:pos x="146" y="130"/>
                  </a:cxn>
                  <a:cxn ang="0">
                    <a:pos x="142" y="110"/>
                  </a:cxn>
                  <a:cxn ang="0">
                    <a:pos x="134" y="98"/>
                  </a:cxn>
                  <a:cxn ang="0">
                    <a:pos x="122" y="40"/>
                  </a:cxn>
                  <a:cxn ang="0">
                    <a:pos x="94" y="0"/>
                  </a:cxn>
                  <a:cxn ang="0">
                    <a:pos x="78" y="12"/>
                  </a:cxn>
                  <a:cxn ang="0">
                    <a:pos x="96" y="34"/>
                  </a:cxn>
                  <a:cxn ang="0">
                    <a:pos x="96" y="64"/>
                  </a:cxn>
                  <a:cxn ang="0">
                    <a:pos x="82" y="100"/>
                  </a:cxn>
                </a:cxnLst>
                <a:rect l="0" t="0" r="r" b="b"/>
                <a:pathLst>
                  <a:path w="146" h="252">
                    <a:moveTo>
                      <a:pt x="82" y="100"/>
                    </a:moveTo>
                    <a:cubicBezTo>
                      <a:pt x="70" y="88"/>
                      <a:pt x="69" y="92"/>
                      <a:pt x="66" y="106"/>
                    </a:cubicBezTo>
                    <a:cubicBezTo>
                      <a:pt x="65" y="115"/>
                      <a:pt x="68" y="124"/>
                      <a:pt x="64" y="132"/>
                    </a:cubicBezTo>
                    <a:cubicBezTo>
                      <a:pt x="63" y="133"/>
                      <a:pt x="28" y="142"/>
                      <a:pt x="22" y="146"/>
                    </a:cubicBezTo>
                    <a:cubicBezTo>
                      <a:pt x="18" y="157"/>
                      <a:pt x="18" y="162"/>
                      <a:pt x="8" y="168"/>
                    </a:cubicBezTo>
                    <a:cubicBezTo>
                      <a:pt x="0" y="180"/>
                      <a:pt x="7" y="180"/>
                      <a:pt x="20" y="182"/>
                    </a:cubicBezTo>
                    <a:cubicBezTo>
                      <a:pt x="17" y="190"/>
                      <a:pt x="15" y="193"/>
                      <a:pt x="8" y="198"/>
                    </a:cubicBezTo>
                    <a:cubicBezTo>
                      <a:pt x="10" y="214"/>
                      <a:pt x="9" y="242"/>
                      <a:pt x="24" y="252"/>
                    </a:cubicBezTo>
                    <a:cubicBezTo>
                      <a:pt x="42" y="246"/>
                      <a:pt x="31" y="227"/>
                      <a:pt x="28" y="214"/>
                    </a:cubicBezTo>
                    <a:cubicBezTo>
                      <a:pt x="26" y="207"/>
                      <a:pt x="22" y="192"/>
                      <a:pt x="22" y="192"/>
                    </a:cubicBezTo>
                    <a:cubicBezTo>
                      <a:pt x="25" y="180"/>
                      <a:pt x="33" y="182"/>
                      <a:pt x="42" y="176"/>
                    </a:cubicBezTo>
                    <a:cubicBezTo>
                      <a:pt x="44" y="169"/>
                      <a:pt x="52" y="158"/>
                      <a:pt x="52" y="158"/>
                    </a:cubicBezTo>
                    <a:cubicBezTo>
                      <a:pt x="58" y="164"/>
                      <a:pt x="63" y="166"/>
                      <a:pt x="66" y="174"/>
                    </a:cubicBezTo>
                    <a:cubicBezTo>
                      <a:pt x="59" y="178"/>
                      <a:pt x="51" y="188"/>
                      <a:pt x="44" y="190"/>
                    </a:cubicBezTo>
                    <a:cubicBezTo>
                      <a:pt x="36" y="202"/>
                      <a:pt x="46" y="202"/>
                      <a:pt x="56" y="200"/>
                    </a:cubicBezTo>
                    <a:cubicBezTo>
                      <a:pt x="60" y="189"/>
                      <a:pt x="59" y="184"/>
                      <a:pt x="68" y="178"/>
                    </a:cubicBezTo>
                    <a:cubicBezTo>
                      <a:pt x="77" y="181"/>
                      <a:pt x="75" y="187"/>
                      <a:pt x="84" y="184"/>
                    </a:cubicBezTo>
                    <a:cubicBezTo>
                      <a:pt x="92" y="171"/>
                      <a:pt x="91" y="157"/>
                      <a:pt x="104" y="148"/>
                    </a:cubicBezTo>
                    <a:cubicBezTo>
                      <a:pt x="108" y="149"/>
                      <a:pt x="110" y="155"/>
                      <a:pt x="114" y="156"/>
                    </a:cubicBezTo>
                    <a:cubicBezTo>
                      <a:pt x="120" y="158"/>
                      <a:pt x="131" y="151"/>
                      <a:pt x="136" y="148"/>
                    </a:cubicBezTo>
                    <a:cubicBezTo>
                      <a:pt x="145" y="134"/>
                      <a:pt x="142" y="141"/>
                      <a:pt x="146" y="130"/>
                    </a:cubicBezTo>
                    <a:cubicBezTo>
                      <a:pt x="146" y="127"/>
                      <a:pt x="145" y="115"/>
                      <a:pt x="142" y="110"/>
                    </a:cubicBezTo>
                    <a:cubicBezTo>
                      <a:pt x="140" y="106"/>
                      <a:pt x="134" y="98"/>
                      <a:pt x="134" y="98"/>
                    </a:cubicBezTo>
                    <a:cubicBezTo>
                      <a:pt x="131" y="78"/>
                      <a:pt x="142" y="53"/>
                      <a:pt x="122" y="40"/>
                    </a:cubicBezTo>
                    <a:cubicBezTo>
                      <a:pt x="112" y="26"/>
                      <a:pt x="109" y="10"/>
                      <a:pt x="94" y="0"/>
                    </a:cubicBezTo>
                    <a:cubicBezTo>
                      <a:pt x="87" y="4"/>
                      <a:pt x="86" y="9"/>
                      <a:pt x="78" y="12"/>
                    </a:cubicBezTo>
                    <a:cubicBezTo>
                      <a:pt x="67" y="29"/>
                      <a:pt x="80" y="31"/>
                      <a:pt x="96" y="34"/>
                    </a:cubicBezTo>
                    <a:cubicBezTo>
                      <a:pt x="103" y="44"/>
                      <a:pt x="100" y="53"/>
                      <a:pt x="96" y="64"/>
                    </a:cubicBezTo>
                    <a:cubicBezTo>
                      <a:pt x="96" y="68"/>
                      <a:pt x="95" y="106"/>
                      <a:pt x="82" y="10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08" name="未知"/>
              <p:cNvSpPr>
                <a:spLocks/>
              </p:cNvSpPr>
              <p:nvPr/>
            </p:nvSpPr>
            <p:spPr bwMode="auto">
              <a:xfrm>
                <a:off x="845" y="1"/>
                <a:ext cx="53" cy="30"/>
              </a:xfrm>
              <a:custGeom>
                <a:avLst/>
                <a:gdLst/>
                <a:ahLst/>
                <a:cxnLst>
                  <a:cxn ang="0">
                    <a:pos x="59" y="0"/>
                  </a:cxn>
                  <a:cxn ang="0">
                    <a:pos x="65" y="20"/>
                  </a:cxn>
                  <a:cxn ang="0">
                    <a:pos x="41" y="24"/>
                  </a:cxn>
                  <a:cxn ang="0">
                    <a:pos x="31" y="40"/>
                  </a:cxn>
                  <a:cxn ang="0">
                    <a:pos x="7" y="38"/>
                  </a:cxn>
                  <a:cxn ang="0">
                    <a:pos x="1" y="36"/>
                  </a:cxn>
                  <a:cxn ang="0">
                    <a:pos x="33" y="20"/>
                  </a:cxn>
                  <a:cxn ang="0">
                    <a:pos x="59" y="0"/>
                  </a:cxn>
                </a:cxnLst>
                <a:rect l="0" t="0" r="r" b="b"/>
                <a:pathLst>
                  <a:path w="70" h="40">
                    <a:moveTo>
                      <a:pt x="59" y="0"/>
                    </a:moveTo>
                    <a:cubicBezTo>
                      <a:pt x="68" y="3"/>
                      <a:pt x="70" y="10"/>
                      <a:pt x="65" y="20"/>
                    </a:cubicBezTo>
                    <a:cubicBezTo>
                      <a:pt x="61" y="27"/>
                      <a:pt x="49" y="23"/>
                      <a:pt x="41" y="24"/>
                    </a:cubicBezTo>
                    <a:cubicBezTo>
                      <a:pt x="36" y="38"/>
                      <a:pt x="41" y="34"/>
                      <a:pt x="31" y="40"/>
                    </a:cubicBezTo>
                    <a:cubicBezTo>
                      <a:pt x="23" y="39"/>
                      <a:pt x="15" y="39"/>
                      <a:pt x="7" y="38"/>
                    </a:cubicBezTo>
                    <a:cubicBezTo>
                      <a:pt x="5" y="38"/>
                      <a:pt x="0" y="38"/>
                      <a:pt x="1" y="36"/>
                    </a:cubicBezTo>
                    <a:cubicBezTo>
                      <a:pt x="7" y="26"/>
                      <a:pt x="23" y="23"/>
                      <a:pt x="33" y="20"/>
                    </a:cubicBezTo>
                    <a:cubicBezTo>
                      <a:pt x="39" y="11"/>
                      <a:pt x="51" y="8"/>
                      <a:pt x="59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09" name="未知"/>
              <p:cNvSpPr>
                <a:spLocks/>
              </p:cNvSpPr>
              <p:nvPr/>
            </p:nvSpPr>
            <p:spPr bwMode="auto">
              <a:xfrm>
                <a:off x="735" y="10"/>
                <a:ext cx="20" cy="22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0" y="18"/>
                  </a:cxn>
                  <a:cxn ang="0">
                    <a:pos x="18" y="26"/>
                  </a:cxn>
                  <a:cxn ang="0">
                    <a:pos x="18" y="0"/>
                  </a:cxn>
                </a:cxnLst>
                <a:rect l="0" t="0" r="r" b="b"/>
                <a:pathLst>
                  <a:path w="26" h="29">
                    <a:moveTo>
                      <a:pt x="18" y="0"/>
                    </a:moveTo>
                    <a:cubicBezTo>
                      <a:pt x="9" y="6"/>
                      <a:pt x="4" y="7"/>
                      <a:pt x="0" y="18"/>
                    </a:cubicBezTo>
                    <a:cubicBezTo>
                      <a:pt x="7" y="25"/>
                      <a:pt x="9" y="29"/>
                      <a:pt x="18" y="26"/>
                    </a:cubicBezTo>
                    <a:cubicBezTo>
                      <a:pt x="22" y="14"/>
                      <a:pt x="26" y="12"/>
                      <a:pt x="18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10" name="未知"/>
              <p:cNvSpPr>
                <a:spLocks/>
              </p:cNvSpPr>
              <p:nvPr/>
            </p:nvSpPr>
            <p:spPr bwMode="auto">
              <a:xfrm>
                <a:off x="760" y="9"/>
                <a:ext cx="38" cy="27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0" y="18"/>
                  </a:cxn>
                  <a:cxn ang="0">
                    <a:pos x="6" y="32"/>
                  </a:cxn>
                  <a:cxn ang="0">
                    <a:pos x="18" y="36"/>
                  </a:cxn>
                  <a:cxn ang="0">
                    <a:pos x="40" y="26"/>
                  </a:cxn>
                  <a:cxn ang="0">
                    <a:pos x="14" y="6"/>
                  </a:cxn>
                </a:cxnLst>
                <a:rect l="0" t="0" r="r" b="b"/>
                <a:pathLst>
                  <a:path w="49" h="36">
                    <a:moveTo>
                      <a:pt x="14" y="6"/>
                    </a:moveTo>
                    <a:cubicBezTo>
                      <a:pt x="11" y="14"/>
                      <a:pt x="7" y="13"/>
                      <a:pt x="0" y="18"/>
                    </a:cubicBezTo>
                    <a:cubicBezTo>
                      <a:pt x="1" y="22"/>
                      <a:pt x="2" y="29"/>
                      <a:pt x="6" y="32"/>
                    </a:cubicBezTo>
                    <a:cubicBezTo>
                      <a:pt x="10" y="34"/>
                      <a:pt x="18" y="36"/>
                      <a:pt x="18" y="36"/>
                    </a:cubicBezTo>
                    <a:cubicBezTo>
                      <a:pt x="24" y="27"/>
                      <a:pt x="30" y="28"/>
                      <a:pt x="40" y="26"/>
                    </a:cubicBezTo>
                    <a:cubicBezTo>
                      <a:pt x="49" y="0"/>
                      <a:pt x="26" y="18"/>
                      <a:pt x="14" y="6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11" name="未知"/>
              <p:cNvSpPr>
                <a:spLocks/>
              </p:cNvSpPr>
              <p:nvPr/>
            </p:nvSpPr>
            <p:spPr bwMode="auto">
              <a:xfrm>
                <a:off x="823" y="0"/>
                <a:ext cx="20" cy="16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3" y="12"/>
                  </a:cxn>
                  <a:cxn ang="0">
                    <a:pos x="19" y="22"/>
                  </a:cxn>
                  <a:cxn ang="0">
                    <a:pos x="11" y="0"/>
                  </a:cxn>
                </a:cxnLst>
                <a:rect l="0" t="0" r="r" b="b"/>
                <a:pathLst>
                  <a:path w="27" h="22">
                    <a:moveTo>
                      <a:pt x="11" y="0"/>
                    </a:moveTo>
                    <a:cubicBezTo>
                      <a:pt x="8" y="4"/>
                      <a:pt x="0" y="8"/>
                      <a:pt x="3" y="12"/>
                    </a:cubicBezTo>
                    <a:cubicBezTo>
                      <a:pt x="6" y="17"/>
                      <a:pt x="19" y="22"/>
                      <a:pt x="19" y="22"/>
                    </a:cubicBezTo>
                    <a:cubicBezTo>
                      <a:pt x="27" y="10"/>
                      <a:pt x="15" y="11"/>
                      <a:pt x="11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12" name="未知"/>
              <p:cNvSpPr>
                <a:spLocks/>
              </p:cNvSpPr>
              <p:nvPr/>
            </p:nvSpPr>
            <p:spPr bwMode="auto">
              <a:xfrm>
                <a:off x="804" y="18"/>
                <a:ext cx="15" cy="13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9" y="18"/>
                  </a:cxn>
                  <a:cxn ang="0">
                    <a:pos x="11" y="0"/>
                  </a:cxn>
                </a:cxnLst>
                <a:rect l="0" t="0" r="r" b="b"/>
                <a:pathLst>
                  <a:path w="20" h="18">
                    <a:moveTo>
                      <a:pt x="11" y="0"/>
                    </a:moveTo>
                    <a:cubicBezTo>
                      <a:pt x="1" y="14"/>
                      <a:pt x="0" y="9"/>
                      <a:pt x="9" y="18"/>
                    </a:cubicBezTo>
                    <a:cubicBezTo>
                      <a:pt x="20" y="14"/>
                      <a:pt x="16" y="18"/>
                      <a:pt x="11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13" name="未知"/>
              <p:cNvSpPr>
                <a:spLocks/>
              </p:cNvSpPr>
              <p:nvPr/>
            </p:nvSpPr>
            <p:spPr bwMode="auto">
              <a:xfrm>
                <a:off x="1973" y="34"/>
                <a:ext cx="18" cy="3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8" y="16"/>
                  </a:cxn>
                  <a:cxn ang="0">
                    <a:pos x="0" y="34"/>
                  </a:cxn>
                  <a:cxn ang="0">
                    <a:pos x="16" y="40"/>
                  </a:cxn>
                  <a:cxn ang="0">
                    <a:pos x="24" y="0"/>
                  </a:cxn>
                </a:cxnLst>
                <a:rect l="0" t="0" r="r" b="b"/>
                <a:pathLst>
                  <a:path w="24" h="44">
                    <a:moveTo>
                      <a:pt x="24" y="0"/>
                    </a:moveTo>
                    <a:cubicBezTo>
                      <a:pt x="19" y="7"/>
                      <a:pt x="15" y="11"/>
                      <a:pt x="8" y="16"/>
                    </a:cubicBezTo>
                    <a:cubicBezTo>
                      <a:pt x="4" y="21"/>
                      <a:pt x="0" y="34"/>
                      <a:pt x="0" y="34"/>
                    </a:cubicBezTo>
                    <a:cubicBezTo>
                      <a:pt x="3" y="44"/>
                      <a:pt x="7" y="42"/>
                      <a:pt x="16" y="40"/>
                    </a:cubicBezTo>
                    <a:cubicBezTo>
                      <a:pt x="20" y="27"/>
                      <a:pt x="24" y="14"/>
                      <a:pt x="24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14" name="未知"/>
              <p:cNvSpPr>
                <a:spLocks/>
              </p:cNvSpPr>
              <p:nvPr/>
            </p:nvSpPr>
            <p:spPr bwMode="auto">
              <a:xfrm>
                <a:off x="1067" y="1480"/>
                <a:ext cx="31" cy="18"/>
              </a:xfrm>
              <a:custGeom>
                <a:avLst/>
                <a:gdLst/>
                <a:ahLst/>
                <a:cxnLst>
                  <a:cxn ang="0">
                    <a:pos x="30" y="0"/>
                  </a:cxn>
                  <a:cxn ang="0">
                    <a:pos x="26" y="24"/>
                  </a:cxn>
                  <a:cxn ang="0">
                    <a:pos x="30" y="0"/>
                  </a:cxn>
                </a:cxnLst>
                <a:rect l="0" t="0" r="r" b="b"/>
                <a:pathLst>
                  <a:path w="41" h="24">
                    <a:moveTo>
                      <a:pt x="30" y="0"/>
                    </a:moveTo>
                    <a:cubicBezTo>
                      <a:pt x="4" y="4"/>
                      <a:pt x="0" y="17"/>
                      <a:pt x="26" y="24"/>
                    </a:cubicBezTo>
                    <a:cubicBezTo>
                      <a:pt x="41" y="19"/>
                      <a:pt x="38" y="10"/>
                      <a:pt x="30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15" name="未知"/>
              <p:cNvSpPr>
                <a:spLocks/>
              </p:cNvSpPr>
              <p:nvPr/>
            </p:nvSpPr>
            <p:spPr bwMode="auto">
              <a:xfrm>
                <a:off x="1108" y="1473"/>
                <a:ext cx="10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16" name="未知"/>
              <p:cNvSpPr>
                <a:spLocks/>
              </p:cNvSpPr>
              <p:nvPr/>
            </p:nvSpPr>
            <p:spPr bwMode="auto">
              <a:xfrm>
                <a:off x="1039" y="1320"/>
                <a:ext cx="9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17" name="未知"/>
              <p:cNvSpPr>
                <a:spLocks/>
              </p:cNvSpPr>
              <p:nvPr/>
            </p:nvSpPr>
            <p:spPr bwMode="auto">
              <a:xfrm>
                <a:off x="1100" y="1247"/>
                <a:ext cx="12" cy="19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3"/>
                  </a:cxn>
                  <a:cxn ang="0">
                    <a:pos x="12" y="24"/>
                  </a:cxn>
                  <a:cxn ang="0">
                    <a:pos x="6" y="0"/>
                  </a:cxn>
                </a:cxnLst>
                <a:rect l="0" t="0" r="r" b="b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18" name="未知"/>
              <p:cNvSpPr>
                <a:spLocks/>
              </p:cNvSpPr>
              <p:nvPr/>
            </p:nvSpPr>
            <p:spPr bwMode="auto">
              <a:xfrm>
                <a:off x="1076" y="1246"/>
                <a:ext cx="11" cy="19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3"/>
                  </a:cxn>
                  <a:cxn ang="0">
                    <a:pos x="12" y="24"/>
                  </a:cxn>
                  <a:cxn ang="0">
                    <a:pos x="6" y="0"/>
                  </a:cxn>
                </a:cxnLst>
                <a:rect l="0" t="0" r="r" b="b"/>
                <a:pathLst>
                  <a:path w="14" h="25">
                    <a:moveTo>
                      <a:pt x="6" y="0"/>
                    </a:moveTo>
                    <a:cubicBezTo>
                      <a:pt x="4" y="5"/>
                      <a:pt x="3" y="9"/>
                      <a:pt x="0" y="13"/>
                    </a:cubicBezTo>
                    <a:cubicBezTo>
                      <a:pt x="1" y="24"/>
                      <a:pt x="1" y="25"/>
                      <a:pt x="12" y="24"/>
                    </a:cubicBezTo>
                    <a:cubicBezTo>
                      <a:pt x="14" y="12"/>
                      <a:pt x="8" y="10"/>
                      <a:pt x="6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19" name="未知"/>
              <p:cNvSpPr>
                <a:spLocks/>
              </p:cNvSpPr>
              <p:nvPr/>
            </p:nvSpPr>
            <p:spPr bwMode="auto">
              <a:xfrm>
                <a:off x="1064" y="1268"/>
                <a:ext cx="11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20" name="未知"/>
              <p:cNvSpPr>
                <a:spLocks/>
              </p:cNvSpPr>
              <p:nvPr/>
            </p:nvSpPr>
            <p:spPr bwMode="auto">
              <a:xfrm>
                <a:off x="1039" y="1302"/>
                <a:ext cx="9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21" name="未知"/>
              <p:cNvSpPr>
                <a:spLocks/>
              </p:cNvSpPr>
              <p:nvPr/>
            </p:nvSpPr>
            <p:spPr bwMode="auto">
              <a:xfrm>
                <a:off x="1058" y="1289"/>
                <a:ext cx="11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22" name="未知"/>
              <p:cNvSpPr>
                <a:spLocks/>
              </p:cNvSpPr>
              <p:nvPr/>
            </p:nvSpPr>
            <p:spPr bwMode="auto">
              <a:xfrm>
                <a:off x="307" y="305"/>
                <a:ext cx="10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23" name="未知"/>
              <p:cNvSpPr>
                <a:spLocks/>
              </p:cNvSpPr>
              <p:nvPr/>
            </p:nvSpPr>
            <p:spPr bwMode="auto">
              <a:xfrm>
                <a:off x="0" y="55"/>
                <a:ext cx="2112" cy="1637"/>
              </a:xfrm>
              <a:custGeom>
                <a:avLst/>
                <a:gdLst/>
                <a:ahLst/>
                <a:cxnLst>
                  <a:cxn ang="0">
                    <a:pos x="452" y="653"/>
                  </a:cxn>
                  <a:cxn ang="0">
                    <a:pos x="333" y="595"/>
                  </a:cxn>
                  <a:cxn ang="0">
                    <a:pos x="158" y="645"/>
                  </a:cxn>
                  <a:cxn ang="0">
                    <a:pos x="46" y="759"/>
                  </a:cxn>
                  <a:cxn ang="0">
                    <a:pos x="12" y="941"/>
                  </a:cxn>
                  <a:cxn ang="0">
                    <a:pos x="146" y="1059"/>
                  </a:cxn>
                  <a:cxn ang="0">
                    <a:pos x="308" y="1041"/>
                  </a:cxn>
                  <a:cxn ang="0">
                    <a:pos x="396" y="1138"/>
                  </a:cxn>
                  <a:cxn ang="0">
                    <a:pos x="452" y="1447"/>
                  </a:cxn>
                  <a:cxn ang="0">
                    <a:pos x="497" y="1628"/>
                  </a:cxn>
                  <a:cxn ang="0">
                    <a:pos x="704" y="1574"/>
                  </a:cxn>
                  <a:cxn ang="0">
                    <a:pos x="817" y="1380"/>
                  </a:cxn>
                  <a:cxn ang="0">
                    <a:pos x="885" y="1153"/>
                  </a:cxn>
                  <a:cxn ang="0">
                    <a:pos x="998" y="999"/>
                  </a:cxn>
                  <a:cxn ang="0">
                    <a:pos x="796" y="856"/>
                  </a:cxn>
                  <a:cxn ang="0">
                    <a:pos x="817" y="819"/>
                  </a:cxn>
                  <a:cxn ang="0">
                    <a:pos x="1003" y="916"/>
                  </a:cxn>
                  <a:cxn ang="0">
                    <a:pos x="1098" y="792"/>
                  </a:cxn>
                  <a:cxn ang="0">
                    <a:pos x="1046" y="763"/>
                  </a:cxn>
                  <a:cxn ang="0">
                    <a:pos x="929" y="716"/>
                  </a:cxn>
                  <a:cxn ang="0">
                    <a:pos x="1141" y="761"/>
                  </a:cxn>
                  <a:cxn ang="0">
                    <a:pos x="1296" y="852"/>
                  </a:cxn>
                  <a:cxn ang="0">
                    <a:pos x="1373" y="1033"/>
                  </a:cxn>
                  <a:cxn ang="0">
                    <a:pos x="1608" y="847"/>
                  </a:cxn>
                  <a:cxn ang="0">
                    <a:pos x="1704" y="1030"/>
                  </a:cxn>
                  <a:cxn ang="0">
                    <a:pos x="1707" y="874"/>
                  </a:cxn>
                  <a:cxn ang="0">
                    <a:pos x="1759" y="800"/>
                  </a:cxn>
                  <a:cxn ang="0">
                    <a:pos x="1783" y="544"/>
                  </a:cxn>
                  <a:cxn ang="0">
                    <a:pos x="1824" y="528"/>
                  </a:cxn>
                  <a:cxn ang="0">
                    <a:pos x="1844" y="427"/>
                  </a:cxn>
                  <a:cxn ang="0">
                    <a:pos x="1805" y="226"/>
                  </a:cxn>
                  <a:cxn ang="0">
                    <a:pos x="1899" y="108"/>
                  </a:cxn>
                  <a:cxn ang="0">
                    <a:pos x="1947" y="209"/>
                  </a:cxn>
                  <a:cxn ang="0">
                    <a:pos x="1943" y="123"/>
                  </a:cxn>
                  <a:cxn ang="0">
                    <a:pos x="1975" y="51"/>
                  </a:cxn>
                  <a:cxn ang="0">
                    <a:pos x="2038" y="0"/>
                  </a:cxn>
                  <a:cxn ang="0">
                    <a:pos x="1820" y="63"/>
                  </a:cxn>
                  <a:cxn ang="0">
                    <a:pos x="1583" y="83"/>
                  </a:cxn>
                  <a:cxn ang="0">
                    <a:pos x="1349" y="30"/>
                  </a:cxn>
                  <a:cxn ang="0">
                    <a:pos x="1132" y="65"/>
                  </a:cxn>
                  <a:cxn ang="0">
                    <a:pos x="1040" y="170"/>
                  </a:cxn>
                  <a:cxn ang="0">
                    <a:pos x="926" y="137"/>
                  </a:cxn>
                  <a:cxn ang="0">
                    <a:pos x="758" y="183"/>
                  </a:cxn>
                  <a:cxn ang="0">
                    <a:pos x="667" y="140"/>
                  </a:cxn>
                  <a:cxn ang="0">
                    <a:pos x="364" y="248"/>
                  </a:cxn>
                  <a:cxn ang="0">
                    <a:pos x="535" y="213"/>
                  </a:cxn>
                  <a:cxn ang="0">
                    <a:pos x="638" y="276"/>
                  </a:cxn>
                  <a:cxn ang="0">
                    <a:pos x="443" y="357"/>
                  </a:cxn>
                  <a:cxn ang="0">
                    <a:pos x="275" y="416"/>
                  </a:cxn>
                  <a:cxn ang="0">
                    <a:pos x="167" y="537"/>
                  </a:cxn>
                  <a:cxn ang="0">
                    <a:pos x="283" y="552"/>
                  </a:cxn>
                  <a:cxn ang="0">
                    <a:pos x="381" y="573"/>
                  </a:cxn>
                  <a:cxn ang="0">
                    <a:pos x="493" y="590"/>
                  </a:cxn>
                  <a:cxn ang="0">
                    <a:pos x="487" y="512"/>
                  </a:cxn>
                  <a:cxn ang="0">
                    <a:pos x="592" y="548"/>
                  </a:cxn>
                  <a:cxn ang="0">
                    <a:pos x="686" y="470"/>
                  </a:cxn>
                  <a:cxn ang="0">
                    <a:pos x="772" y="480"/>
                  </a:cxn>
                  <a:cxn ang="0">
                    <a:pos x="639" y="598"/>
                  </a:cxn>
                </a:cxnLst>
                <a:rect l="0" t="0" r="r" b="b"/>
                <a:pathLst>
                  <a:path w="2060" h="1644">
                    <a:moveTo>
                      <a:pt x="697" y="677"/>
                    </a:moveTo>
                    <a:cubicBezTo>
                      <a:pt x="659" y="675"/>
                      <a:pt x="652" y="669"/>
                      <a:pt x="618" y="667"/>
                    </a:cubicBezTo>
                    <a:cubicBezTo>
                      <a:pt x="607" y="666"/>
                      <a:pt x="594" y="661"/>
                      <a:pt x="582" y="658"/>
                    </a:cubicBezTo>
                    <a:cubicBezTo>
                      <a:pt x="577" y="655"/>
                      <a:pt x="568" y="650"/>
                      <a:pt x="568" y="650"/>
                    </a:cubicBezTo>
                    <a:cubicBezTo>
                      <a:pt x="551" y="652"/>
                      <a:pt x="557" y="655"/>
                      <a:pt x="546" y="658"/>
                    </a:cubicBezTo>
                    <a:cubicBezTo>
                      <a:pt x="540" y="667"/>
                      <a:pt x="542" y="669"/>
                      <a:pt x="546" y="677"/>
                    </a:cubicBezTo>
                    <a:cubicBezTo>
                      <a:pt x="548" y="680"/>
                      <a:pt x="550" y="686"/>
                      <a:pt x="550" y="686"/>
                    </a:cubicBezTo>
                    <a:cubicBezTo>
                      <a:pt x="526" y="694"/>
                      <a:pt x="506" y="678"/>
                      <a:pt x="488" y="670"/>
                    </a:cubicBezTo>
                    <a:cubicBezTo>
                      <a:pt x="481" y="653"/>
                      <a:pt x="472" y="655"/>
                      <a:pt x="452" y="653"/>
                    </a:cubicBezTo>
                    <a:cubicBezTo>
                      <a:pt x="446" y="648"/>
                      <a:pt x="444" y="648"/>
                      <a:pt x="437" y="650"/>
                    </a:cubicBezTo>
                    <a:cubicBezTo>
                      <a:pt x="427" y="647"/>
                      <a:pt x="433" y="648"/>
                      <a:pt x="423" y="642"/>
                    </a:cubicBezTo>
                    <a:cubicBezTo>
                      <a:pt x="421" y="641"/>
                      <a:pt x="418" y="639"/>
                      <a:pt x="418" y="639"/>
                    </a:cubicBezTo>
                    <a:cubicBezTo>
                      <a:pt x="416" y="638"/>
                      <a:pt x="413" y="633"/>
                      <a:pt x="413" y="630"/>
                    </a:cubicBezTo>
                    <a:cubicBezTo>
                      <a:pt x="415" y="625"/>
                      <a:pt x="418" y="616"/>
                      <a:pt x="418" y="616"/>
                    </a:cubicBezTo>
                    <a:cubicBezTo>
                      <a:pt x="416" y="592"/>
                      <a:pt x="421" y="588"/>
                      <a:pt x="398" y="591"/>
                    </a:cubicBezTo>
                    <a:cubicBezTo>
                      <a:pt x="390" y="598"/>
                      <a:pt x="390" y="595"/>
                      <a:pt x="381" y="592"/>
                    </a:cubicBezTo>
                    <a:cubicBezTo>
                      <a:pt x="370" y="592"/>
                      <a:pt x="361" y="595"/>
                      <a:pt x="348" y="597"/>
                    </a:cubicBezTo>
                    <a:cubicBezTo>
                      <a:pt x="344" y="595"/>
                      <a:pt x="337" y="597"/>
                      <a:pt x="333" y="595"/>
                    </a:cubicBezTo>
                    <a:cubicBezTo>
                      <a:pt x="331" y="594"/>
                      <a:pt x="330" y="592"/>
                      <a:pt x="328" y="592"/>
                    </a:cubicBezTo>
                    <a:cubicBezTo>
                      <a:pt x="314" y="591"/>
                      <a:pt x="296" y="597"/>
                      <a:pt x="283" y="602"/>
                    </a:cubicBezTo>
                    <a:cubicBezTo>
                      <a:pt x="276" y="603"/>
                      <a:pt x="268" y="606"/>
                      <a:pt x="260" y="608"/>
                    </a:cubicBezTo>
                    <a:cubicBezTo>
                      <a:pt x="255" y="609"/>
                      <a:pt x="246" y="613"/>
                      <a:pt x="246" y="613"/>
                    </a:cubicBezTo>
                    <a:cubicBezTo>
                      <a:pt x="228" y="611"/>
                      <a:pt x="209" y="609"/>
                      <a:pt x="189" y="611"/>
                    </a:cubicBezTo>
                    <a:cubicBezTo>
                      <a:pt x="184" y="613"/>
                      <a:pt x="180" y="614"/>
                      <a:pt x="175" y="617"/>
                    </a:cubicBezTo>
                    <a:cubicBezTo>
                      <a:pt x="173" y="619"/>
                      <a:pt x="173" y="620"/>
                      <a:pt x="173" y="622"/>
                    </a:cubicBezTo>
                    <a:cubicBezTo>
                      <a:pt x="172" y="623"/>
                      <a:pt x="169" y="623"/>
                      <a:pt x="169" y="625"/>
                    </a:cubicBezTo>
                    <a:cubicBezTo>
                      <a:pt x="163" y="634"/>
                      <a:pt x="167" y="641"/>
                      <a:pt x="158" y="645"/>
                    </a:cubicBezTo>
                    <a:cubicBezTo>
                      <a:pt x="153" y="648"/>
                      <a:pt x="149" y="652"/>
                      <a:pt x="144" y="655"/>
                    </a:cubicBezTo>
                    <a:cubicBezTo>
                      <a:pt x="141" y="656"/>
                      <a:pt x="135" y="659"/>
                      <a:pt x="135" y="659"/>
                    </a:cubicBezTo>
                    <a:cubicBezTo>
                      <a:pt x="133" y="664"/>
                      <a:pt x="130" y="666"/>
                      <a:pt x="130" y="669"/>
                    </a:cubicBezTo>
                    <a:cubicBezTo>
                      <a:pt x="128" y="677"/>
                      <a:pt x="132" y="691"/>
                      <a:pt x="124" y="698"/>
                    </a:cubicBezTo>
                    <a:cubicBezTo>
                      <a:pt x="118" y="703"/>
                      <a:pt x="108" y="709"/>
                      <a:pt x="101" y="711"/>
                    </a:cubicBezTo>
                    <a:cubicBezTo>
                      <a:pt x="101" y="711"/>
                      <a:pt x="90" y="716"/>
                      <a:pt x="87" y="716"/>
                    </a:cubicBezTo>
                    <a:cubicBezTo>
                      <a:pt x="85" y="717"/>
                      <a:pt x="82" y="717"/>
                      <a:pt x="82" y="717"/>
                    </a:cubicBezTo>
                    <a:cubicBezTo>
                      <a:pt x="76" y="725"/>
                      <a:pt x="68" y="733"/>
                      <a:pt x="60" y="738"/>
                    </a:cubicBezTo>
                    <a:cubicBezTo>
                      <a:pt x="56" y="745"/>
                      <a:pt x="53" y="755"/>
                      <a:pt x="46" y="759"/>
                    </a:cubicBezTo>
                    <a:cubicBezTo>
                      <a:pt x="43" y="764"/>
                      <a:pt x="37" y="767"/>
                      <a:pt x="31" y="773"/>
                    </a:cubicBezTo>
                    <a:cubicBezTo>
                      <a:pt x="26" y="780"/>
                      <a:pt x="25" y="789"/>
                      <a:pt x="23" y="797"/>
                    </a:cubicBezTo>
                    <a:cubicBezTo>
                      <a:pt x="20" y="803"/>
                      <a:pt x="19" y="809"/>
                      <a:pt x="17" y="816"/>
                    </a:cubicBezTo>
                    <a:cubicBezTo>
                      <a:pt x="15" y="817"/>
                      <a:pt x="14" y="824"/>
                      <a:pt x="14" y="824"/>
                    </a:cubicBezTo>
                    <a:cubicBezTo>
                      <a:pt x="15" y="831"/>
                      <a:pt x="26" y="842"/>
                      <a:pt x="26" y="842"/>
                    </a:cubicBezTo>
                    <a:cubicBezTo>
                      <a:pt x="26" y="847"/>
                      <a:pt x="17" y="855"/>
                      <a:pt x="17" y="855"/>
                    </a:cubicBezTo>
                    <a:cubicBezTo>
                      <a:pt x="14" y="863"/>
                      <a:pt x="17" y="867"/>
                      <a:pt x="25" y="870"/>
                    </a:cubicBezTo>
                    <a:cubicBezTo>
                      <a:pt x="28" y="884"/>
                      <a:pt x="17" y="902"/>
                      <a:pt x="6" y="909"/>
                    </a:cubicBezTo>
                    <a:cubicBezTo>
                      <a:pt x="0" y="927"/>
                      <a:pt x="5" y="927"/>
                      <a:pt x="12" y="941"/>
                    </a:cubicBezTo>
                    <a:cubicBezTo>
                      <a:pt x="23" y="963"/>
                      <a:pt x="29" y="969"/>
                      <a:pt x="53" y="977"/>
                    </a:cubicBezTo>
                    <a:cubicBezTo>
                      <a:pt x="60" y="986"/>
                      <a:pt x="56" y="983"/>
                      <a:pt x="63" y="989"/>
                    </a:cubicBezTo>
                    <a:cubicBezTo>
                      <a:pt x="62" y="994"/>
                      <a:pt x="59" y="997"/>
                      <a:pt x="59" y="1002"/>
                    </a:cubicBezTo>
                    <a:cubicBezTo>
                      <a:pt x="57" y="1009"/>
                      <a:pt x="70" y="1020"/>
                      <a:pt x="74" y="1027"/>
                    </a:cubicBezTo>
                    <a:cubicBezTo>
                      <a:pt x="77" y="1031"/>
                      <a:pt x="91" y="1036"/>
                      <a:pt x="91" y="1036"/>
                    </a:cubicBezTo>
                    <a:cubicBezTo>
                      <a:pt x="94" y="1036"/>
                      <a:pt x="96" y="1036"/>
                      <a:pt x="98" y="1034"/>
                    </a:cubicBezTo>
                    <a:cubicBezTo>
                      <a:pt x="99" y="1034"/>
                      <a:pt x="98" y="1031"/>
                      <a:pt x="99" y="1030"/>
                    </a:cubicBezTo>
                    <a:cubicBezTo>
                      <a:pt x="101" y="1030"/>
                      <a:pt x="107" y="1038"/>
                      <a:pt x="108" y="1038"/>
                    </a:cubicBezTo>
                    <a:cubicBezTo>
                      <a:pt x="119" y="1047"/>
                      <a:pt x="133" y="1055"/>
                      <a:pt x="146" y="1059"/>
                    </a:cubicBezTo>
                    <a:cubicBezTo>
                      <a:pt x="149" y="1067"/>
                      <a:pt x="152" y="1066"/>
                      <a:pt x="159" y="1064"/>
                    </a:cubicBezTo>
                    <a:cubicBezTo>
                      <a:pt x="163" y="1061"/>
                      <a:pt x="166" y="1059"/>
                      <a:pt x="169" y="1058"/>
                    </a:cubicBezTo>
                    <a:cubicBezTo>
                      <a:pt x="172" y="1056"/>
                      <a:pt x="178" y="1055"/>
                      <a:pt x="178" y="1055"/>
                    </a:cubicBezTo>
                    <a:cubicBezTo>
                      <a:pt x="192" y="1059"/>
                      <a:pt x="209" y="1061"/>
                      <a:pt x="224" y="1063"/>
                    </a:cubicBezTo>
                    <a:cubicBezTo>
                      <a:pt x="231" y="1067"/>
                      <a:pt x="229" y="1070"/>
                      <a:pt x="238" y="1069"/>
                    </a:cubicBezTo>
                    <a:cubicBezTo>
                      <a:pt x="238" y="1063"/>
                      <a:pt x="238" y="1056"/>
                      <a:pt x="238" y="1050"/>
                    </a:cubicBezTo>
                    <a:cubicBezTo>
                      <a:pt x="241" y="1041"/>
                      <a:pt x="257" y="1059"/>
                      <a:pt x="260" y="1061"/>
                    </a:cubicBezTo>
                    <a:cubicBezTo>
                      <a:pt x="266" y="1050"/>
                      <a:pt x="279" y="1052"/>
                      <a:pt x="291" y="1050"/>
                    </a:cubicBezTo>
                    <a:cubicBezTo>
                      <a:pt x="297" y="1049"/>
                      <a:pt x="302" y="1044"/>
                      <a:pt x="308" y="1041"/>
                    </a:cubicBezTo>
                    <a:cubicBezTo>
                      <a:pt x="319" y="1042"/>
                      <a:pt x="330" y="1045"/>
                      <a:pt x="341" y="1049"/>
                    </a:cubicBezTo>
                    <a:cubicBezTo>
                      <a:pt x="342" y="1050"/>
                      <a:pt x="344" y="1055"/>
                      <a:pt x="344" y="1058"/>
                    </a:cubicBezTo>
                    <a:cubicBezTo>
                      <a:pt x="344" y="1061"/>
                      <a:pt x="342" y="1067"/>
                      <a:pt x="342" y="1067"/>
                    </a:cubicBezTo>
                    <a:cubicBezTo>
                      <a:pt x="347" y="1070"/>
                      <a:pt x="355" y="1072"/>
                      <a:pt x="361" y="1075"/>
                    </a:cubicBezTo>
                    <a:cubicBezTo>
                      <a:pt x="362" y="1075"/>
                      <a:pt x="365" y="1077"/>
                      <a:pt x="365" y="1077"/>
                    </a:cubicBezTo>
                    <a:cubicBezTo>
                      <a:pt x="375" y="1074"/>
                      <a:pt x="384" y="1074"/>
                      <a:pt x="393" y="1080"/>
                    </a:cubicBezTo>
                    <a:cubicBezTo>
                      <a:pt x="396" y="1083"/>
                      <a:pt x="398" y="1088"/>
                      <a:pt x="401" y="1092"/>
                    </a:cubicBezTo>
                    <a:cubicBezTo>
                      <a:pt x="404" y="1095"/>
                      <a:pt x="407" y="1102"/>
                      <a:pt x="407" y="1102"/>
                    </a:cubicBezTo>
                    <a:cubicBezTo>
                      <a:pt x="404" y="1114"/>
                      <a:pt x="399" y="1127"/>
                      <a:pt x="396" y="1138"/>
                    </a:cubicBezTo>
                    <a:cubicBezTo>
                      <a:pt x="393" y="1147"/>
                      <a:pt x="395" y="1141"/>
                      <a:pt x="389" y="1152"/>
                    </a:cubicBezTo>
                    <a:cubicBezTo>
                      <a:pt x="387" y="1153"/>
                      <a:pt x="385" y="1156"/>
                      <a:pt x="385" y="1156"/>
                    </a:cubicBezTo>
                    <a:cubicBezTo>
                      <a:pt x="389" y="1185"/>
                      <a:pt x="396" y="1180"/>
                      <a:pt x="410" y="1197"/>
                    </a:cubicBezTo>
                    <a:cubicBezTo>
                      <a:pt x="427" y="1219"/>
                      <a:pt x="440" y="1239"/>
                      <a:pt x="447" y="1266"/>
                    </a:cubicBezTo>
                    <a:cubicBezTo>
                      <a:pt x="446" y="1280"/>
                      <a:pt x="452" y="1314"/>
                      <a:pt x="435" y="1325"/>
                    </a:cubicBezTo>
                    <a:cubicBezTo>
                      <a:pt x="427" y="1347"/>
                      <a:pt x="433" y="1325"/>
                      <a:pt x="430" y="1367"/>
                    </a:cubicBezTo>
                    <a:cubicBezTo>
                      <a:pt x="429" y="1377"/>
                      <a:pt x="421" y="1381"/>
                      <a:pt x="418" y="1391"/>
                    </a:cubicBezTo>
                    <a:cubicBezTo>
                      <a:pt x="421" y="1413"/>
                      <a:pt x="430" y="1422"/>
                      <a:pt x="446" y="1438"/>
                    </a:cubicBezTo>
                    <a:cubicBezTo>
                      <a:pt x="449" y="1441"/>
                      <a:pt x="450" y="1442"/>
                      <a:pt x="452" y="1447"/>
                    </a:cubicBezTo>
                    <a:cubicBezTo>
                      <a:pt x="454" y="1450"/>
                      <a:pt x="455" y="1456"/>
                      <a:pt x="455" y="1456"/>
                    </a:cubicBezTo>
                    <a:cubicBezTo>
                      <a:pt x="457" y="1475"/>
                      <a:pt x="458" y="1488"/>
                      <a:pt x="460" y="1505"/>
                    </a:cubicBezTo>
                    <a:cubicBezTo>
                      <a:pt x="461" y="1514"/>
                      <a:pt x="461" y="1511"/>
                      <a:pt x="464" y="1522"/>
                    </a:cubicBezTo>
                    <a:cubicBezTo>
                      <a:pt x="466" y="1524"/>
                      <a:pt x="466" y="1527"/>
                      <a:pt x="466" y="1527"/>
                    </a:cubicBezTo>
                    <a:cubicBezTo>
                      <a:pt x="468" y="1542"/>
                      <a:pt x="469" y="1552"/>
                      <a:pt x="481" y="1561"/>
                    </a:cubicBezTo>
                    <a:cubicBezTo>
                      <a:pt x="485" y="1566"/>
                      <a:pt x="488" y="1569"/>
                      <a:pt x="494" y="1572"/>
                    </a:cubicBezTo>
                    <a:cubicBezTo>
                      <a:pt x="497" y="1585"/>
                      <a:pt x="503" y="1597"/>
                      <a:pt x="506" y="1610"/>
                    </a:cubicBezTo>
                    <a:cubicBezTo>
                      <a:pt x="506" y="1614"/>
                      <a:pt x="508" y="1619"/>
                      <a:pt x="505" y="1622"/>
                    </a:cubicBezTo>
                    <a:cubicBezTo>
                      <a:pt x="503" y="1625"/>
                      <a:pt x="497" y="1628"/>
                      <a:pt x="497" y="1628"/>
                    </a:cubicBezTo>
                    <a:cubicBezTo>
                      <a:pt x="488" y="1642"/>
                      <a:pt x="509" y="1644"/>
                      <a:pt x="517" y="1644"/>
                    </a:cubicBezTo>
                    <a:cubicBezTo>
                      <a:pt x="539" y="1639"/>
                      <a:pt x="557" y="1635"/>
                      <a:pt x="579" y="1633"/>
                    </a:cubicBezTo>
                    <a:cubicBezTo>
                      <a:pt x="598" y="1630"/>
                      <a:pt x="613" y="1627"/>
                      <a:pt x="632" y="1624"/>
                    </a:cubicBezTo>
                    <a:cubicBezTo>
                      <a:pt x="635" y="1624"/>
                      <a:pt x="638" y="1622"/>
                      <a:pt x="641" y="1621"/>
                    </a:cubicBezTo>
                    <a:cubicBezTo>
                      <a:pt x="642" y="1621"/>
                      <a:pt x="644" y="1619"/>
                      <a:pt x="646" y="1617"/>
                    </a:cubicBezTo>
                    <a:cubicBezTo>
                      <a:pt x="649" y="1617"/>
                      <a:pt x="655" y="1616"/>
                      <a:pt x="655" y="1616"/>
                    </a:cubicBezTo>
                    <a:cubicBezTo>
                      <a:pt x="659" y="1610"/>
                      <a:pt x="664" y="1603"/>
                      <a:pt x="670" y="1600"/>
                    </a:cubicBezTo>
                    <a:cubicBezTo>
                      <a:pt x="675" y="1594"/>
                      <a:pt x="678" y="1591"/>
                      <a:pt x="683" y="1588"/>
                    </a:cubicBezTo>
                    <a:cubicBezTo>
                      <a:pt x="687" y="1581"/>
                      <a:pt x="697" y="1577"/>
                      <a:pt x="704" y="1574"/>
                    </a:cubicBezTo>
                    <a:cubicBezTo>
                      <a:pt x="715" y="1563"/>
                      <a:pt x="726" y="1550"/>
                      <a:pt x="731" y="1535"/>
                    </a:cubicBezTo>
                    <a:cubicBezTo>
                      <a:pt x="731" y="1531"/>
                      <a:pt x="729" y="1528"/>
                      <a:pt x="729" y="1525"/>
                    </a:cubicBezTo>
                    <a:cubicBezTo>
                      <a:pt x="729" y="1494"/>
                      <a:pt x="737" y="1505"/>
                      <a:pt x="754" y="1494"/>
                    </a:cubicBezTo>
                    <a:cubicBezTo>
                      <a:pt x="759" y="1488"/>
                      <a:pt x="762" y="1483"/>
                      <a:pt x="765" y="1475"/>
                    </a:cubicBezTo>
                    <a:cubicBezTo>
                      <a:pt x="763" y="1458"/>
                      <a:pt x="765" y="1439"/>
                      <a:pt x="755" y="1424"/>
                    </a:cubicBezTo>
                    <a:cubicBezTo>
                      <a:pt x="759" y="1413"/>
                      <a:pt x="771" y="1419"/>
                      <a:pt x="779" y="1422"/>
                    </a:cubicBezTo>
                    <a:cubicBezTo>
                      <a:pt x="782" y="1427"/>
                      <a:pt x="782" y="1435"/>
                      <a:pt x="785" y="1427"/>
                    </a:cubicBezTo>
                    <a:cubicBezTo>
                      <a:pt x="786" y="1416"/>
                      <a:pt x="786" y="1405"/>
                      <a:pt x="786" y="1396"/>
                    </a:cubicBezTo>
                    <a:cubicBezTo>
                      <a:pt x="788" y="1386"/>
                      <a:pt x="810" y="1385"/>
                      <a:pt x="817" y="1380"/>
                    </a:cubicBezTo>
                    <a:cubicBezTo>
                      <a:pt x="820" y="1374"/>
                      <a:pt x="831" y="1367"/>
                      <a:pt x="837" y="1363"/>
                    </a:cubicBezTo>
                    <a:cubicBezTo>
                      <a:pt x="841" y="1361"/>
                      <a:pt x="847" y="1356"/>
                      <a:pt x="847" y="1356"/>
                    </a:cubicBezTo>
                    <a:cubicBezTo>
                      <a:pt x="855" y="1345"/>
                      <a:pt x="845" y="1333"/>
                      <a:pt x="844" y="1320"/>
                    </a:cubicBezTo>
                    <a:cubicBezTo>
                      <a:pt x="845" y="1310"/>
                      <a:pt x="847" y="1308"/>
                      <a:pt x="850" y="1299"/>
                    </a:cubicBezTo>
                    <a:cubicBezTo>
                      <a:pt x="847" y="1288"/>
                      <a:pt x="842" y="1288"/>
                      <a:pt x="834" y="1280"/>
                    </a:cubicBezTo>
                    <a:cubicBezTo>
                      <a:pt x="833" y="1275"/>
                      <a:pt x="830" y="1266"/>
                      <a:pt x="830" y="1266"/>
                    </a:cubicBezTo>
                    <a:cubicBezTo>
                      <a:pt x="831" y="1250"/>
                      <a:pt x="831" y="1236"/>
                      <a:pt x="831" y="1220"/>
                    </a:cubicBezTo>
                    <a:cubicBezTo>
                      <a:pt x="833" y="1192"/>
                      <a:pt x="861" y="1183"/>
                      <a:pt x="876" y="1166"/>
                    </a:cubicBezTo>
                    <a:cubicBezTo>
                      <a:pt x="879" y="1160"/>
                      <a:pt x="884" y="1160"/>
                      <a:pt x="885" y="1153"/>
                    </a:cubicBezTo>
                    <a:cubicBezTo>
                      <a:pt x="890" y="1144"/>
                      <a:pt x="889" y="1142"/>
                      <a:pt x="895" y="1136"/>
                    </a:cubicBezTo>
                    <a:cubicBezTo>
                      <a:pt x="898" y="1127"/>
                      <a:pt x="906" y="1114"/>
                      <a:pt x="915" y="1111"/>
                    </a:cubicBezTo>
                    <a:cubicBezTo>
                      <a:pt x="920" y="1105"/>
                      <a:pt x="924" y="1099"/>
                      <a:pt x="930" y="1094"/>
                    </a:cubicBezTo>
                    <a:cubicBezTo>
                      <a:pt x="935" y="1089"/>
                      <a:pt x="938" y="1089"/>
                      <a:pt x="943" y="1084"/>
                    </a:cubicBezTo>
                    <a:cubicBezTo>
                      <a:pt x="947" y="1080"/>
                      <a:pt x="949" y="1078"/>
                      <a:pt x="955" y="1077"/>
                    </a:cubicBezTo>
                    <a:cubicBezTo>
                      <a:pt x="961" y="1066"/>
                      <a:pt x="958" y="1069"/>
                      <a:pt x="966" y="1064"/>
                    </a:cubicBezTo>
                    <a:cubicBezTo>
                      <a:pt x="972" y="1055"/>
                      <a:pt x="978" y="1045"/>
                      <a:pt x="983" y="1036"/>
                    </a:cubicBezTo>
                    <a:cubicBezTo>
                      <a:pt x="988" y="1030"/>
                      <a:pt x="989" y="1019"/>
                      <a:pt x="991" y="1013"/>
                    </a:cubicBezTo>
                    <a:cubicBezTo>
                      <a:pt x="994" y="1003"/>
                      <a:pt x="992" y="1009"/>
                      <a:pt x="998" y="999"/>
                    </a:cubicBezTo>
                    <a:cubicBezTo>
                      <a:pt x="1003" y="992"/>
                      <a:pt x="1003" y="984"/>
                      <a:pt x="1005" y="977"/>
                    </a:cubicBezTo>
                    <a:cubicBezTo>
                      <a:pt x="1003" y="966"/>
                      <a:pt x="1000" y="970"/>
                      <a:pt x="989" y="974"/>
                    </a:cubicBezTo>
                    <a:cubicBezTo>
                      <a:pt x="971" y="986"/>
                      <a:pt x="941" y="983"/>
                      <a:pt x="921" y="983"/>
                    </a:cubicBezTo>
                    <a:cubicBezTo>
                      <a:pt x="892" y="981"/>
                      <a:pt x="895" y="977"/>
                      <a:pt x="878" y="961"/>
                    </a:cubicBezTo>
                    <a:cubicBezTo>
                      <a:pt x="875" y="949"/>
                      <a:pt x="867" y="944"/>
                      <a:pt x="858" y="936"/>
                    </a:cubicBezTo>
                    <a:cubicBezTo>
                      <a:pt x="853" y="933"/>
                      <a:pt x="844" y="930"/>
                      <a:pt x="844" y="930"/>
                    </a:cubicBezTo>
                    <a:cubicBezTo>
                      <a:pt x="837" y="909"/>
                      <a:pt x="828" y="891"/>
                      <a:pt x="817" y="872"/>
                    </a:cubicBezTo>
                    <a:cubicBezTo>
                      <a:pt x="811" y="866"/>
                      <a:pt x="816" y="869"/>
                      <a:pt x="805" y="863"/>
                    </a:cubicBezTo>
                    <a:cubicBezTo>
                      <a:pt x="802" y="859"/>
                      <a:pt x="796" y="856"/>
                      <a:pt x="796" y="856"/>
                    </a:cubicBezTo>
                    <a:cubicBezTo>
                      <a:pt x="786" y="842"/>
                      <a:pt x="794" y="825"/>
                      <a:pt x="785" y="813"/>
                    </a:cubicBezTo>
                    <a:cubicBezTo>
                      <a:pt x="774" y="794"/>
                      <a:pt x="759" y="772"/>
                      <a:pt x="745" y="758"/>
                    </a:cubicBezTo>
                    <a:cubicBezTo>
                      <a:pt x="742" y="744"/>
                      <a:pt x="737" y="736"/>
                      <a:pt x="729" y="723"/>
                    </a:cubicBezTo>
                    <a:cubicBezTo>
                      <a:pt x="726" y="720"/>
                      <a:pt x="723" y="709"/>
                      <a:pt x="723" y="709"/>
                    </a:cubicBezTo>
                    <a:cubicBezTo>
                      <a:pt x="740" y="705"/>
                      <a:pt x="757" y="733"/>
                      <a:pt x="766" y="744"/>
                    </a:cubicBezTo>
                    <a:cubicBezTo>
                      <a:pt x="771" y="758"/>
                      <a:pt x="771" y="759"/>
                      <a:pt x="786" y="764"/>
                    </a:cubicBezTo>
                    <a:cubicBezTo>
                      <a:pt x="793" y="766"/>
                      <a:pt x="800" y="773"/>
                      <a:pt x="800" y="773"/>
                    </a:cubicBezTo>
                    <a:cubicBezTo>
                      <a:pt x="803" y="780"/>
                      <a:pt x="808" y="784"/>
                      <a:pt x="813" y="791"/>
                    </a:cubicBezTo>
                    <a:cubicBezTo>
                      <a:pt x="813" y="803"/>
                      <a:pt x="814" y="809"/>
                      <a:pt x="817" y="819"/>
                    </a:cubicBezTo>
                    <a:cubicBezTo>
                      <a:pt x="819" y="842"/>
                      <a:pt x="820" y="841"/>
                      <a:pt x="839" y="847"/>
                    </a:cubicBezTo>
                    <a:cubicBezTo>
                      <a:pt x="844" y="852"/>
                      <a:pt x="847" y="856"/>
                      <a:pt x="851" y="861"/>
                    </a:cubicBezTo>
                    <a:cubicBezTo>
                      <a:pt x="851" y="863"/>
                      <a:pt x="853" y="864"/>
                      <a:pt x="853" y="866"/>
                    </a:cubicBezTo>
                    <a:cubicBezTo>
                      <a:pt x="853" y="869"/>
                      <a:pt x="853" y="874"/>
                      <a:pt x="855" y="877"/>
                    </a:cubicBezTo>
                    <a:cubicBezTo>
                      <a:pt x="856" y="884"/>
                      <a:pt x="870" y="889"/>
                      <a:pt x="875" y="894"/>
                    </a:cubicBezTo>
                    <a:cubicBezTo>
                      <a:pt x="887" y="927"/>
                      <a:pt x="870" y="945"/>
                      <a:pt x="910" y="955"/>
                    </a:cubicBezTo>
                    <a:cubicBezTo>
                      <a:pt x="921" y="953"/>
                      <a:pt x="926" y="955"/>
                      <a:pt x="933" y="949"/>
                    </a:cubicBezTo>
                    <a:cubicBezTo>
                      <a:pt x="938" y="942"/>
                      <a:pt x="944" y="941"/>
                      <a:pt x="951" y="936"/>
                    </a:cubicBezTo>
                    <a:cubicBezTo>
                      <a:pt x="972" y="924"/>
                      <a:pt x="978" y="920"/>
                      <a:pt x="1003" y="916"/>
                    </a:cubicBezTo>
                    <a:cubicBezTo>
                      <a:pt x="1009" y="914"/>
                      <a:pt x="1017" y="911"/>
                      <a:pt x="1025" y="909"/>
                    </a:cubicBezTo>
                    <a:cubicBezTo>
                      <a:pt x="1031" y="906"/>
                      <a:pt x="1036" y="899"/>
                      <a:pt x="1042" y="897"/>
                    </a:cubicBezTo>
                    <a:cubicBezTo>
                      <a:pt x="1051" y="894"/>
                      <a:pt x="1060" y="894"/>
                      <a:pt x="1068" y="888"/>
                    </a:cubicBezTo>
                    <a:cubicBezTo>
                      <a:pt x="1073" y="881"/>
                      <a:pt x="1079" y="877"/>
                      <a:pt x="1084" y="869"/>
                    </a:cubicBezTo>
                    <a:cubicBezTo>
                      <a:pt x="1087" y="861"/>
                      <a:pt x="1088" y="850"/>
                      <a:pt x="1098" y="844"/>
                    </a:cubicBezTo>
                    <a:cubicBezTo>
                      <a:pt x="1104" y="836"/>
                      <a:pt x="1105" y="825"/>
                      <a:pt x="1108" y="816"/>
                    </a:cubicBezTo>
                    <a:cubicBezTo>
                      <a:pt x="1110" y="811"/>
                      <a:pt x="1115" y="808"/>
                      <a:pt x="1116" y="803"/>
                    </a:cubicBezTo>
                    <a:cubicBezTo>
                      <a:pt x="1110" y="800"/>
                      <a:pt x="1110" y="805"/>
                      <a:pt x="1102" y="808"/>
                    </a:cubicBezTo>
                    <a:cubicBezTo>
                      <a:pt x="1099" y="802"/>
                      <a:pt x="1104" y="795"/>
                      <a:pt x="1098" y="792"/>
                    </a:cubicBezTo>
                    <a:cubicBezTo>
                      <a:pt x="1094" y="789"/>
                      <a:pt x="1084" y="788"/>
                      <a:pt x="1084" y="788"/>
                    </a:cubicBezTo>
                    <a:cubicBezTo>
                      <a:pt x="1077" y="780"/>
                      <a:pt x="1076" y="783"/>
                      <a:pt x="1067" y="786"/>
                    </a:cubicBezTo>
                    <a:cubicBezTo>
                      <a:pt x="1064" y="788"/>
                      <a:pt x="1057" y="789"/>
                      <a:pt x="1057" y="789"/>
                    </a:cubicBezTo>
                    <a:cubicBezTo>
                      <a:pt x="1054" y="789"/>
                      <a:pt x="1051" y="789"/>
                      <a:pt x="1048" y="788"/>
                    </a:cubicBezTo>
                    <a:cubicBezTo>
                      <a:pt x="1046" y="786"/>
                      <a:pt x="1045" y="778"/>
                      <a:pt x="1045" y="778"/>
                    </a:cubicBezTo>
                    <a:cubicBezTo>
                      <a:pt x="1046" y="778"/>
                      <a:pt x="1048" y="777"/>
                      <a:pt x="1050" y="775"/>
                    </a:cubicBezTo>
                    <a:cubicBezTo>
                      <a:pt x="1060" y="772"/>
                      <a:pt x="1067" y="778"/>
                      <a:pt x="1060" y="763"/>
                    </a:cubicBezTo>
                    <a:cubicBezTo>
                      <a:pt x="1059" y="763"/>
                      <a:pt x="1057" y="761"/>
                      <a:pt x="1056" y="761"/>
                    </a:cubicBezTo>
                    <a:cubicBezTo>
                      <a:pt x="1053" y="761"/>
                      <a:pt x="1048" y="761"/>
                      <a:pt x="1046" y="763"/>
                    </a:cubicBezTo>
                    <a:cubicBezTo>
                      <a:pt x="1046" y="764"/>
                      <a:pt x="1045" y="766"/>
                      <a:pt x="1043" y="767"/>
                    </a:cubicBezTo>
                    <a:cubicBezTo>
                      <a:pt x="1036" y="775"/>
                      <a:pt x="1025" y="777"/>
                      <a:pt x="1016" y="780"/>
                    </a:cubicBezTo>
                    <a:cubicBezTo>
                      <a:pt x="1011" y="780"/>
                      <a:pt x="1006" y="778"/>
                      <a:pt x="1003" y="777"/>
                    </a:cubicBezTo>
                    <a:cubicBezTo>
                      <a:pt x="1002" y="777"/>
                      <a:pt x="997" y="775"/>
                      <a:pt x="997" y="775"/>
                    </a:cubicBezTo>
                    <a:cubicBezTo>
                      <a:pt x="988" y="763"/>
                      <a:pt x="986" y="761"/>
                      <a:pt x="971" y="758"/>
                    </a:cubicBezTo>
                    <a:cubicBezTo>
                      <a:pt x="971" y="753"/>
                      <a:pt x="974" y="747"/>
                      <a:pt x="971" y="742"/>
                    </a:cubicBezTo>
                    <a:cubicBezTo>
                      <a:pt x="969" y="739"/>
                      <a:pt x="960" y="736"/>
                      <a:pt x="957" y="734"/>
                    </a:cubicBezTo>
                    <a:cubicBezTo>
                      <a:pt x="954" y="733"/>
                      <a:pt x="947" y="731"/>
                      <a:pt x="947" y="731"/>
                    </a:cubicBezTo>
                    <a:cubicBezTo>
                      <a:pt x="941" y="725"/>
                      <a:pt x="935" y="722"/>
                      <a:pt x="929" y="716"/>
                    </a:cubicBezTo>
                    <a:cubicBezTo>
                      <a:pt x="930" y="706"/>
                      <a:pt x="932" y="700"/>
                      <a:pt x="941" y="697"/>
                    </a:cubicBezTo>
                    <a:cubicBezTo>
                      <a:pt x="955" y="698"/>
                      <a:pt x="968" y="702"/>
                      <a:pt x="980" y="705"/>
                    </a:cubicBezTo>
                    <a:cubicBezTo>
                      <a:pt x="986" y="711"/>
                      <a:pt x="988" y="716"/>
                      <a:pt x="995" y="720"/>
                    </a:cubicBezTo>
                    <a:cubicBezTo>
                      <a:pt x="1005" y="734"/>
                      <a:pt x="1012" y="736"/>
                      <a:pt x="1025" y="744"/>
                    </a:cubicBezTo>
                    <a:cubicBezTo>
                      <a:pt x="1033" y="742"/>
                      <a:pt x="1045" y="747"/>
                      <a:pt x="1051" y="741"/>
                    </a:cubicBezTo>
                    <a:cubicBezTo>
                      <a:pt x="1060" y="733"/>
                      <a:pt x="1048" y="738"/>
                      <a:pt x="1059" y="734"/>
                    </a:cubicBezTo>
                    <a:cubicBezTo>
                      <a:pt x="1064" y="738"/>
                      <a:pt x="1068" y="739"/>
                      <a:pt x="1073" y="742"/>
                    </a:cubicBezTo>
                    <a:cubicBezTo>
                      <a:pt x="1079" y="752"/>
                      <a:pt x="1093" y="750"/>
                      <a:pt x="1104" y="753"/>
                    </a:cubicBezTo>
                    <a:cubicBezTo>
                      <a:pt x="1121" y="764"/>
                      <a:pt x="1110" y="759"/>
                      <a:pt x="1141" y="761"/>
                    </a:cubicBezTo>
                    <a:cubicBezTo>
                      <a:pt x="1152" y="763"/>
                      <a:pt x="1156" y="766"/>
                      <a:pt x="1163" y="775"/>
                    </a:cubicBezTo>
                    <a:cubicBezTo>
                      <a:pt x="1159" y="788"/>
                      <a:pt x="1167" y="781"/>
                      <a:pt x="1173" y="777"/>
                    </a:cubicBezTo>
                    <a:cubicBezTo>
                      <a:pt x="1175" y="770"/>
                      <a:pt x="1178" y="770"/>
                      <a:pt x="1181" y="764"/>
                    </a:cubicBezTo>
                    <a:cubicBezTo>
                      <a:pt x="1190" y="767"/>
                      <a:pt x="1189" y="772"/>
                      <a:pt x="1187" y="783"/>
                    </a:cubicBezTo>
                    <a:cubicBezTo>
                      <a:pt x="1195" y="789"/>
                      <a:pt x="1206" y="786"/>
                      <a:pt x="1215" y="789"/>
                    </a:cubicBezTo>
                    <a:cubicBezTo>
                      <a:pt x="1221" y="791"/>
                      <a:pt x="1226" y="797"/>
                      <a:pt x="1234" y="800"/>
                    </a:cubicBezTo>
                    <a:cubicBezTo>
                      <a:pt x="1245" y="803"/>
                      <a:pt x="1255" y="808"/>
                      <a:pt x="1265" y="816"/>
                    </a:cubicBezTo>
                    <a:cubicBezTo>
                      <a:pt x="1268" y="827"/>
                      <a:pt x="1272" y="831"/>
                      <a:pt x="1282" y="834"/>
                    </a:cubicBezTo>
                    <a:cubicBezTo>
                      <a:pt x="1286" y="842"/>
                      <a:pt x="1288" y="847"/>
                      <a:pt x="1296" y="852"/>
                    </a:cubicBezTo>
                    <a:cubicBezTo>
                      <a:pt x="1308" y="849"/>
                      <a:pt x="1302" y="850"/>
                      <a:pt x="1314" y="847"/>
                    </a:cubicBezTo>
                    <a:cubicBezTo>
                      <a:pt x="1316" y="845"/>
                      <a:pt x="1319" y="845"/>
                      <a:pt x="1319" y="845"/>
                    </a:cubicBezTo>
                    <a:cubicBezTo>
                      <a:pt x="1328" y="852"/>
                      <a:pt x="1322" y="842"/>
                      <a:pt x="1319" y="839"/>
                    </a:cubicBezTo>
                    <a:cubicBezTo>
                      <a:pt x="1316" y="844"/>
                      <a:pt x="1311" y="847"/>
                      <a:pt x="1310" y="853"/>
                    </a:cubicBezTo>
                    <a:cubicBezTo>
                      <a:pt x="1310" y="856"/>
                      <a:pt x="1307" y="863"/>
                      <a:pt x="1307" y="863"/>
                    </a:cubicBezTo>
                    <a:cubicBezTo>
                      <a:pt x="1308" y="869"/>
                      <a:pt x="1310" y="880"/>
                      <a:pt x="1319" y="880"/>
                    </a:cubicBezTo>
                    <a:lnTo>
                      <a:pt x="1320" y="916"/>
                    </a:lnTo>
                    <a:lnTo>
                      <a:pt x="1348" y="1005"/>
                    </a:lnTo>
                    <a:lnTo>
                      <a:pt x="1373" y="1033"/>
                    </a:lnTo>
                    <a:lnTo>
                      <a:pt x="1416" y="994"/>
                    </a:lnTo>
                    <a:lnTo>
                      <a:pt x="1413" y="967"/>
                    </a:lnTo>
                    <a:lnTo>
                      <a:pt x="1424" y="959"/>
                    </a:lnTo>
                    <a:lnTo>
                      <a:pt x="1423" y="925"/>
                    </a:lnTo>
                    <a:lnTo>
                      <a:pt x="1452" y="916"/>
                    </a:lnTo>
                    <a:lnTo>
                      <a:pt x="1520" y="855"/>
                    </a:lnTo>
                    <a:lnTo>
                      <a:pt x="1533" y="839"/>
                    </a:lnTo>
                    <a:lnTo>
                      <a:pt x="1588" y="824"/>
                    </a:lnTo>
                    <a:lnTo>
                      <a:pt x="1608" y="847"/>
                    </a:lnTo>
                    <a:lnTo>
                      <a:pt x="1602" y="858"/>
                    </a:lnTo>
                    <a:lnTo>
                      <a:pt x="1619" y="875"/>
                    </a:lnTo>
                    <a:lnTo>
                      <a:pt x="1624" y="899"/>
                    </a:lnTo>
                    <a:lnTo>
                      <a:pt x="1641" y="906"/>
                    </a:lnTo>
                    <a:lnTo>
                      <a:pt x="1677" y="892"/>
                    </a:lnTo>
                    <a:lnTo>
                      <a:pt x="1675" y="975"/>
                    </a:lnTo>
                    <a:lnTo>
                      <a:pt x="1684" y="956"/>
                    </a:lnTo>
                    <a:lnTo>
                      <a:pt x="1707" y="1000"/>
                    </a:lnTo>
                    <a:lnTo>
                      <a:pt x="1704" y="1030"/>
                    </a:lnTo>
                    <a:lnTo>
                      <a:pt x="1718" y="1013"/>
                    </a:lnTo>
                    <a:lnTo>
                      <a:pt x="1721" y="997"/>
                    </a:lnTo>
                    <a:lnTo>
                      <a:pt x="1738" y="972"/>
                    </a:lnTo>
                    <a:lnTo>
                      <a:pt x="1728" y="958"/>
                    </a:lnTo>
                    <a:lnTo>
                      <a:pt x="1737" y="942"/>
                    </a:lnTo>
                    <a:lnTo>
                      <a:pt x="1725" y="913"/>
                    </a:lnTo>
                    <a:lnTo>
                      <a:pt x="1732" y="889"/>
                    </a:lnTo>
                    <a:lnTo>
                      <a:pt x="1715" y="895"/>
                    </a:lnTo>
                    <a:lnTo>
                      <a:pt x="1707" y="874"/>
                    </a:lnTo>
                    <a:lnTo>
                      <a:pt x="1701" y="844"/>
                    </a:lnTo>
                    <a:lnTo>
                      <a:pt x="1714" y="816"/>
                    </a:lnTo>
                    <a:lnTo>
                      <a:pt x="1728" y="834"/>
                    </a:lnTo>
                    <a:lnTo>
                      <a:pt x="1721" y="880"/>
                    </a:lnTo>
                    <a:lnTo>
                      <a:pt x="1738" y="849"/>
                    </a:lnTo>
                    <a:lnTo>
                      <a:pt x="1732" y="824"/>
                    </a:lnTo>
                    <a:lnTo>
                      <a:pt x="1752" y="808"/>
                    </a:lnTo>
                    <a:lnTo>
                      <a:pt x="1752" y="797"/>
                    </a:lnTo>
                    <a:lnTo>
                      <a:pt x="1759" y="800"/>
                    </a:lnTo>
                    <a:lnTo>
                      <a:pt x="1796" y="756"/>
                    </a:lnTo>
                    <a:lnTo>
                      <a:pt x="1805" y="684"/>
                    </a:lnTo>
                    <a:lnTo>
                      <a:pt x="1810" y="655"/>
                    </a:lnTo>
                    <a:lnTo>
                      <a:pt x="1794" y="664"/>
                    </a:lnTo>
                    <a:lnTo>
                      <a:pt x="1788" y="655"/>
                    </a:lnTo>
                    <a:lnTo>
                      <a:pt x="1800" y="638"/>
                    </a:lnTo>
                    <a:lnTo>
                      <a:pt x="1776" y="592"/>
                    </a:lnTo>
                    <a:lnTo>
                      <a:pt x="1763" y="580"/>
                    </a:lnTo>
                    <a:lnTo>
                      <a:pt x="1783" y="544"/>
                    </a:lnTo>
                    <a:lnTo>
                      <a:pt x="1762" y="539"/>
                    </a:lnTo>
                    <a:lnTo>
                      <a:pt x="1743" y="531"/>
                    </a:lnTo>
                    <a:lnTo>
                      <a:pt x="1751" y="503"/>
                    </a:lnTo>
                    <a:lnTo>
                      <a:pt x="1763" y="487"/>
                    </a:lnTo>
                    <a:lnTo>
                      <a:pt x="1766" y="519"/>
                    </a:lnTo>
                    <a:lnTo>
                      <a:pt x="1788" y="498"/>
                    </a:lnTo>
                    <a:lnTo>
                      <a:pt x="1805" y="497"/>
                    </a:lnTo>
                    <a:lnTo>
                      <a:pt x="1797" y="519"/>
                    </a:lnTo>
                    <a:lnTo>
                      <a:pt x="1824" y="528"/>
                    </a:lnTo>
                    <a:lnTo>
                      <a:pt x="1816" y="545"/>
                    </a:lnTo>
                    <a:lnTo>
                      <a:pt x="1830" y="559"/>
                    </a:lnTo>
                    <a:lnTo>
                      <a:pt x="1830" y="588"/>
                    </a:lnTo>
                    <a:lnTo>
                      <a:pt x="1861" y="559"/>
                    </a:lnTo>
                    <a:lnTo>
                      <a:pt x="1850" y="531"/>
                    </a:lnTo>
                    <a:lnTo>
                      <a:pt x="1821" y="489"/>
                    </a:lnTo>
                    <a:lnTo>
                      <a:pt x="1830" y="473"/>
                    </a:lnTo>
                    <a:lnTo>
                      <a:pt x="1824" y="448"/>
                    </a:lnTo>
                    <a:lnTo>
                      <a:pt x="1844" y="427"/>
                    </a:lnTo>
                    <a:lnTo>
                      <a:pt x="1868" y="416"/>
                    </a:lnTo>
                    <a:lnTo>
                      <a:pt x="1867" y="367"/>
                    </a:lnTo>
                    <a:lnTo>
                      <a:pt x="1865" y="333"/>
                    </a:lnTo>
                    <a:lnTo>
                      <a:pt x="1858" y="302"/>
                    </a:lnTo>
                    <a:lnTo>
                      <a:pt x="1830" y="248"/>
                    </a:lnTo>
                    <a:lnTo>
                      <a:pt x="1825" y="275"/>
                    </a:lnTo>
                    <a:lnTo>
                      <a:pt x="1807" y="258"/>
                    </a:lnTo>
                    <a:lnTo>
                      <a:pt x="1790" y="266"/>
                    </a:lnTo>
                    <a:lnTo>
                      <a:pt x="1805" y="226"/>
                    </a:lnTo>
                    <a:lnTo>
                      <a:pt x="1821" y="192"/>
                    </a:lnTo>
                    <a:lnTo>
                      <a:pt x="1850" y="176"/>
                    </a:lnTo>
                    <a:lnTo>
                      <a:pt x="1853" y="161"/>
                    </a:lnTo>
                    <a:lnTo>
                      <a:pt x="1873" y="155"/>
                    </a:lnTo>
                    <a:lnTo>
                      <a:pt x="1873" y="170"/>
                    </a:lnTo>
                    <a:lnTo>
                      <a:pt x="1896" y="145"/>
                    </a:lnTo>
                    <a:lnTo>
                      <a:pt x="1882" y="139"/>
                    </a:lnTo>
                    <a:lnTo>
                      <a:pt x="1882" y="120"/>
                    </a:lnTo>
                    <a:lnTo>
                      <a:pt x="1899" y="108"/>
                    </a:lnTo>
                    <a:lnTo>
                      <a:pt x="1906" y="122"/>
                    </a:lnTo>
                    <a:lnTo>
                      <a:pt x="1929" y="100"/>
                    </a:lnTo>
                    <a:lnTo>
                      <a:pt x="1926" y="120"/>
                    </a:lnTo>
                    <a:lnTo>
                      <a:pt x="1927" y="136"/>
                    </a:lnTo>
                    <a:lnTo>
                      <a:pt x="1926" y="158"/>
                    </a:lnTo>
                    <a:lnTo>
                      <a:pt x="1918" y="175"/>
                    </a:lnTo>
                    <a:lnTo>
                      <a:pt x="1932" y="197"/>
                    </a:lnTo>
                    <a:lnTo>
                      <a:pt x="1938" y="212"/>
                    </a:lnTo>
                    <a:lnTo>
                      <a:pt x="1947" y="209"/>
                    </a:lnTo>
                    <a:lnTo>
                      <a:pt x="1992" y="256"/>
                    </a:lnTo>
                    <a:lnTo>
                      <a:pt x="2002" y="233"/>
                    </a:lnTo>
                    <a:lnTo>
                      <a:pt x="2014" y="216"/>
                    </a:lnTo>
                    <a:lnTo>
                      <a:pt x="1994" y="205"/>
                    </a:lnTo>
                    <a:lnTo>
                      <a:pt x="1999" y="184"/>
                    </a:lnTo>
                    <a:lnTo>
                      <a:pt x="1999" y="172"/>
                    </a:lnTo>
                    <a:lnTo>
                      <a:pt x="1978" y="150"/>
                    </a:lnTo>
                    <a:lnTo>
                      <a:pt x="1960" y="147"/>
                    </a:lnTo>
                    <a:lnTo>
                      <a:pt x="1943" y="123"/>
                    </a:lnTo>
                    <a:lnTo>
                      <a:pt x="1966" y="119"/>
                    </a:lnTo>
                    <a:lnTo>
                      <a:pt x="1977" y="100"/>
                    </a:lnTo>
                    <a:lnTo>
                      <a:pt x="1991" y="106"/>
                    </a:lnTo>
                    <a:lnTo>
                      <a:pt x="2005" y="98"/>
                    </a:lnTo>
                    <a:lnTo>
                      <a:pt x="1990" y="80"/>
                    </a:lnTo>
                    <a:lnTo>
                      <a:pt x="2002" y="69"/>
                    </a:lnTo>
                    <a:lnTo>
                      <a:pt x="2021" y="68"/>
                    </a:lnTo>
                    <a:lnTo>
                      <a:pt x="2000" y="53"/>
                    </a:lnTo>
                    <a:lnTo>
                      <a:pt x="1975" y="51"/>
                    </a:lnTo>
                    <a:lnTo>
                      <a:pt x="1990" y="32"/>
                    </a:lnTo>
                    <a:lnTo>
                      <a:pt x="1989" y="11"/>
                    </a:lnTo>
                    <a:lnTo>
                      <a:pt x="2005" y="27"/>
                    </a:lnTo>
                    <a:lnTo>
                      <a:pt x="2015" y="18"/>
                    </a:lnTo>
                    <a:lnTo>
                      <a:pt x="2024" y="21"/>
                    </a:lnTo>
                    <a:lnTo>
                      <a:pt x="2038" y="36"/>
                    </a:lnTo>
                    <a:lnTo>
                      <a:pt x="2060" y="33"/>
                    </a:lnTo>
                    <a:lnTo>
                      <a:pt x="2042" y="15"/>
                    </a:lnTo>
                    <a:lnTo>
                      <a:pt x="2038" y="0"/>
                    </a:lnTo>
                    <a:lnTo>
                      <a:pt x="2006" y="5"/>
                    </a:lnTo>
                    <a:lnTo>
                      <a:pt x="1994" y="0"/>
                    </a:lnTo>
                    <a:lnTo>
                      <a:pt x="1955" y="11"/>
                    </a:lnTo>
                    <a:lnTo>
                      <a:pt x="1913" y="18"/>
                    </a:lnTo>
                    <a:lnTo>
                      <a:pt x="1886" y="30"/>
                    </a:lnTo>
                    <a:lnTo>
                      <a:pt x="1885" y="47"/>
                    </a:lnTo>
                    <a:lnTo>
                      <a:pt x="1864" y="50"/>
                    </a:lnTo>
                    <a:cubicBezTo>
                      <a:pt x="1858" y="55"/>
                      <a:pt x="1854" y="75"/>
                      <a:pt x="1847" y="77"/>
                    </a:cubicBezTo>
                    <a:cubicBezTo>
                      <a:pt x="1839" y="82"/>
                      <a:pt x="1830" y="65"/>
                      <a:pt x="1820" y="63"/>
                    </a:cubicBezTo>
                    <a:lnTo>
                      <a:pt x="1786" y="66"/>
                    </a:lnTo>
                    <a:lnTo>
                      <a:pt x="1732" y="56"/>
                    </a:lnTo>
                    <a:lnTo>
                      <a:pt x="1709" y="62"/>
                    </a:lnTo>
                    <a:lnTo>
                      <a:pt x="1678" y="56"/>
                    </a:lnTo>
                    <a:lnTo>
                      <a:pt x="1666" y="47"/>
                    </a:lnTo>
                    <a:lnTo>
                      <a:pt x="1643" y="50"/>
                    </a:lnTo>
                    <a:cubicBezTo>
                      <a:pt x="1635" y="52"/>
                      <a:pt x="1626" y="57"/>
                      <a:pt x="1618" y="60"/>
                    </a:cubicBezTo>
                    <a:cubicBezTo>
                      <a:pt x="1610" y="63"/>
                      <a:pt x="1603" y="67"/>
                      <a:pt x="1597" y="71"/>
                    </a:cubicBezTo>
                    <a:cubicBezTo>
                      <a:pt x="1591" y="75"/>
                      <a:pt x="1587" y="84"/>
                      <a:pt x="1583" y="83"/>
                    </a:cubicBezTo>
                    <a:cubicBezTo>
                      <a:pt x="1571" y="90"/>
                      <a:pt x="1576" y="67"/>
                      <a:pt x="1571" y="65"/>
                    </a:cubicBezTo>
                    <a:lnTo>
                      <a:pt x="1553" y="69"/>
                    </a:lnTo>
                    <a:cubicBezTo>
                      <a:pt x="1544" y="66"/>
                      <a:pt x="1531" y="50"/>
                      <a:pt x="1517" y="47"/>
                    </a:cubicBezTo>
                    <a:cubicBezTo>
                      <a:pt x="1503" y="46"/>
                      <a:pt x="1479" y="45"/>
                      <a:pt x="1468" y="48"/>
                    </a:cubicBezTo>
                    <a:cubicBezTo>
                      <a:pt x="1457" y="51"/>
                      <a:pt x="1461" y="63"/>
                      <a:pt x="1451" y="63"/>
                    </a:cubicBezTo>
                    <a:cubicBezTo>
                      <a:pt x="1439" y="66"/>
                      <a:pt x="1419" y="48"/>
                      <a:pt x="1408" y="47"/>
                    </a:cubicBezTo>
                    <a:cubicBezTo>
                      <a:pt x="1397" y="46"/>
                      <a:pt x="1390" y="59"/>
                      <a:pt x="1382" y="59"/>
                    </a:cubicBezTo>
                    <a:cubicBezTo>
                      <a:pt x="1374" y="59"/>
                      <a:pt x="1362" y="52"/>
                      <a:pt x="1357" y="47"/>
                    </a:cubicBezTo>
                    <a:cubicBezTo>
                      <a:pt x="1352" y="42"/>
                      <a:pt x="1356" y="36"/>
                      <a:pt x="1349" y="30"/>
                    </a:cubicBezTo>
                    <a:cubicBezTo>
                      <a:pt x="1333" y="26"/>
                      <a:pt x="1330" y="13"/>
                      <a:pt x="1318" y="11"/>
                    </a:cubicBezTo>
                    <a:cubicBezTo>
                      <a:pt x="1306" y="9"/>
                      <a:pt x="1287" y="20"/>
                      <a:pt x="1277" y="20"/>
                    </a:cubicBezTo>
                    <a:cubicBezTo>
                      <a:pt x="1267" y="20"/>
                      <a:pt x="1268" y="10"/>
                      <a:pt x="1259" y="9"/>
                    </a:cubicBezTo>
                    <a:lnTo>
                      <a:pt x="1222" y="14"/>
                    </a:lnTo>
                    <a:lnTo>
                      <a:pt x="1210" y="32"/>
                    </a:lnTo>
                    <a:cubicBezTo>
                      <a:pt x="1203" y="35"/>
                      <a:pt x="1187" y="28"/>
                      <a:pt x="1178" y="29"/>
                    </a:cubicBezTo>
                    <a:cubicBezTo>
                      <a:pt x="1169" y="30"/>
                      <a:pt x="1164" y="36"/>
                      <a:pt x="1154" y="39"/>
                    </a:cubicBezTo>
                    <a:cubicBezTo>
                      <a:pt x="1144" y="42"/>
                      <a:pt x="1124" y="44"/>
                      <a:pt x="1120" y="48"/>
                    </a:cubicBezTo>
                    <a:cubicBezTo>
                      <a:pt x="1109" y="57"/>
                      <a:pt x="1132" y="61"/>
                      <a:pt x="1132" y="65"/>
                    </a:cubicBezTo>
                    <a:cubicBezTo>
                      <a:pt x="1132" y="69"/>
                      <a:pt x="1126" y="70"/>
                      <a:pt x="1118" y="72"/>
                    </a:cubicBezTo>
                    <a:cubicBezTo>
                      <a:pt x="1110" y="74"/>
                      <a:pt x="1084" y="72"/>
                      <a:pt x="1085" y="77"/>
                    </a:cubicBezTo>
                    <a:cubicBezTo>
                      <a:pt x="1085" y="86"/>
                      <a:pt x="1126" y="103"/>
                      <a:pt x="1127" y="105"/>
                    </a:cubicBezTo>
                    <a:lnTo>
                      <a:pt x="1090" y="90"/>
                    </a:lnTo>
                    <a:lnTo>
                      <a:pt x="1072" y="95"/>
                    </a:lnTo>
                    <a:cubicBezTo>
                      <a:pt x="1063" y="93"/>
                      <a:pt x="1039" y="65"/>
                      <a:pt x="1033" y="80"/>
                    </a:cubicBezTo>
                    <a:cubicBezTo>
                      <a:pt x="1027" y="95"/>
                      <a:pt x="1077" y="132"/>
                      <a:pt x="1084" y="147"/>
                    </a:cubicBezTo>
                    <a:lnTo>
                      <a:pt x="1075" y="171"/>
                    </a:lnTo>
                    <a:lnTo>
                      <a:pt x="1040" y="170"/>
                    </a:lnTo>
                    <a:cubicBezTo>
                      <a:pt x="1040" y="170"/>
                      <a:pt x="1061" y="164"/>
                      <a:pt x="1060" y="155"/>
                    </a:cubicBezTo>
                    <a:cubicBezTo>
                      <a:pt x="1059" y="146"/>
                      <a:pt x="1043" y="127"/>
                      <a:pt x="1031" y="113"/>
                    </a:cubicBezTo>
                    <a:cubicBezTo>
                      <a:pt x="1025" y="101"/>
                      <a:pt x="1030" y="84"/>
                      <a:pt x="1024" y="81"/>
                    </a:cubicBezTo>
                    <a:cubicBezTo>
                      <a:pt x="1018" y="78"/>
                      <a:pt x="997" y="65"/>
                      <a:pt x="989" y="71"/>
                    </a:cubicBezTo>
                    <a:cubicBezTo>
                      <a:pt x="968" y="74"/>
                      <a:pt x="970" y="107"/>
                      <a:pt x="974" y="116"/>
                    </a:cubicBezTo>
                    <a:cubicBezTo>
                      <a:pt x="978" y="125"/>
                      <a:pt x="1009" y="122"/>
                      <a:pt x="1012" y="125"/>
                    </a:cubicBezTo>
                    <a:cubicBezTo>
                      <a:pt x="1028" y="153"/>
                      <a:pt x="1005" y="143"/>
                      <a:pt x="989" y="134"/>
                    </a:cubicBezTo>
                    <a:cubicBezTo>
                      <a:pt x="973" y="125"/>
                      <a:pt x="968" y="128"/>
                      <a:pt x="958" y="128"/>
                    </a:cubicBezTo>
                    <a:cubicBezTo>
                      <a:pt x="948" y="128"/>
                      <a:pt x="931" y="133"/>
                      <a:pt x="926" y="137"/>
                    </a:cubicBezTo>
                    <a:cubicBezTo>
                      <a:pt x="921" y="141"/>
                      <a:pt x="939" y="157"/>
                      <a:pt x="926" y="152"/>
                    </a:cubicBezTo>
                    <a:cubicBezTo>
                      <a:pt x="913" y="147"/>
                      <a:pt x="899" y="149"/>
                      <a:pt x="886" y="147"/>
                    </a:cubicBezTo>
                    <a:cubicBezTo>
                      <a:pt x="873" y="145"/>
                      <a:pt x="863" y="136"/>
                      <a:pt x="847" y="140"/>
                    </a:cubicBezTo>
                    <a:cubicBezTo>
                      <a:pt x="825" y="147"/>
                      <a:pt x="794" y="185"/>
                      <a:pt x="787" y="171"/>
                    </a:cubicBezTo>
                    <a:cubicBezTo>
                      <a:pt x="780" y="157"/>
                      <a:pt x="800" y="155"/>
                      <a:pt x="800" y="150"/>
                    </a:cubicBezTo>
                    <a:cubicBezTo>
                      <a:pt x="800" y="145"/>
                      <a:pt x="796" y="138"/>
                      <a:pt x="790" y="138"/>
                    </a:cubicBezTo>
                    <a:cubicBezTo>
                      <a:pt x="784" y="138"/>
                      <a:pt x="764" y="144"/>
                      <a:pt x="763" y="152"/>
                    </a:cubicBezTo>
                    <a:cubicBezTo>
                      <a:pt x="761" y="163"/>
                      <a:pt x="783" y="181"/>
                      <a:pt x="782" y="186"/>
                    </a:cubicBezTo>
                    <a:cubicBezTo>
                      <a:pt x="781" y="191"/>
                      <a:pt x="765" y="180"/>
                      <a:pt x="758" y="183"/>
                    </a:cubicBezTo>
                    <a:cubicBezTo>
                      <a:pt x="751" y="186"/>
                      <a:pt x="746" y="207"/>
                      <a:pt x="742" y="203"/>
                    </a:cubicBezTo>
                    <a:lnTo>
                      <a:pt x="728" y="189"/>
                    </a:lnTo>
                    <a:lnTo>
                      <a:pt x="746" y="170"/>
                    </a:lnTo>
                    <a:lnTo>
                      <a:pt x="733" y="158"/>
                    </a:lnTo>
                    <a:cubicBezTo>
                      <a:pt x="727" y="155"/>
                      <a:pt x="718" y="150"/>
                      <a:pt x="712" y="149"/>
                    </a:cubicBezTo>
                    <a:cubicBezTo>
                      <a:pt x="706" y="148"/>
                      <a:pt x="701" y="154"/>
                      <a:pt x="698" y="152"/>
                    </a:cubicBezTo>
                    <a:cubicBezTo>
                      <a:pt x="695" y="150"/>
                      <a:pt x="698" y="139"/>
                      <a:pt x="695" y="138"/>
                    </a:cubicBezTo>
                    <a:cubicBezTo>
                      <a:pt x="692" y="137"/>
                      <a:pt x="685" y="146"/>
                      <a:pt x="680" y="146"/>
                    </a:cubicBezTo>
                    <a:cubicBezTo>
                      <a:pt x="675" y="146"/>
                      <a:pt x="677" y="142"/>
                      <a:pt x="667" y="140"/>
                    </a:cubicBezTo>
                    <a:cubicBezTo>
                      <a:pt x="657" y="138"/>
                      <a:pt x="632" y="139"/>
                      <a:pt x="622" y="135"/>
                    </a:cubicBezTo>
                    <a:cubicBezTo>
                      <a:pt x="612" y="131"/>
                      <a:pt x="632" y="117"/>
                      <a:pt x="608" y="113"/>
                    </a:cubicBezTo>
                    <a:cubicBezTo>
                      <a:pt x="584" y="109"/>
                      <a:pt x="590" y="119"/>
                      <a:pt x="583" y="119"/>
                    </a:cubicBezTo>
                    <a:lnTo>
                      <a:pt x="568" y="114"/>
                    </a:lnTo>
                    <a:cubicBezTo>
                      <a:pt x="555" y="116"/>
                      <a:pt x="521" y="125"/>
                      <a:pt x="505" y="131"/>
                    </a:cubicBezTo>
                    <a:cubicBezTo>
                      <a:pt x="482" y="140"/>
                      <a:pt x="485" y="140"/>
                      <a:pt x="472" y="152"/>
                    </a:cubicBezTo>
                    <a:cubicBezTo>
                      <a:pt x="459" y="164"/>
                      <a:pt x="443" y="192"/>
                      <a:pt x="428" y="204"/>
                    </a:cubicBezTo>
                    <a:cubicBezTo>
                      <a:pt x="410" y="223"/>
                      <a:pt x="393" y="217"/>
                      <a:pt x="382" y="224"/>
                    </a:cubicBezTo>
                    <a:lnTo>
                      <a:pt x="364" y="248"/>
                    </a:lnTo>
                    <a:lnTo>
                      <a:pt x="368" y="290"/>
                    </a:lnTo>
                    <a:lnTo>
                      <a:pt x="389" y="306"/>
                    </a:lnTo>
                    <a:lnTo>
                      <a:pt x="436" y="290"/>
                    </a:lnTo>
                    <a:cubicBezTo>
                      <a:pt x="447" y="296"/>
                      <a:pt x="448" y="335"/>
                      <a:pt x="457" y="341"/>
                    </a:cubicBezTo>
                    <a:cubicBezTo>
                      <a:pt x="468" y="348"/>
                      <a:pt x="486" y="330"/>
                      <a:pt x="491" y="324"/>
                    </a:cubicBezTo>
                    <a:lnTo>
                      <a:pt x="496" y="300"/>
                    </a:lnTo>
                    <a:lnTo>
                      <a:pt x="514" y="281"/>
                    </a:lnTo>
                    <a:cubicBezTo>
                      <a:pt x="515" y="270"/>
                      <a:pt x="499" y="245"/>
                      <a:pt x="502" y="234"/>
                    </a:cubicBezTo>
                    <a:cubicBezTo>
                      <a:pt x="505" y="225"/>
                      <a:pt x="526" y="220"/>
                      <a:pt x="535" y="213"/>
                    </a:cubicBezTo>
                    <a:cubicBezTo>
                      <a:pt x="544" y="206"/>
                      <a:pt x="546" y="192"/>
                      <a:pt x="554" y="191"/>
                    </a:cubicBezTo>
                    <a:cubicBezTo>
                      <a:pt x="567" y="190"/>
                      <a:pt x="580" y="200"/>
                      <a:pt x="581" y="204"/>
                    </a:cubicBezTo>
                    <a:cubicBezTo>
                      <a:pt x="581" y="208"/>
                      <a:pt x="560" y="200"/>
                      <a:pt x="557" y="215"/>
                    </a:cubicBezTo>
                    <a:cubicBezTo>
                      <a:pt x="554" y="230"/>
                      <a:pt x="535" y="233"/>
                      <a:pt x="533" y="242"/>
                    </a:cubicBezTo>
                    <a:lnTo>
                      <a:pt x="548" y="267"/>
                    </a:lnTo>
                    <a:lnTo>
                      <a:pt x="571" y="276"/>
                    </a:lnTo>
                    <a:lnTo>
                      <a:pt x="598" y="264"/>
                    </a:lnTo>
                    <a:lnTo>
                      <a:pt x="625" y="261"/>
                    </a:lnTo>
                    <a:cubicBezTo>
                      <a:pt x="632" y="263"/>
                      <a:pt x="645" y="271"/>
                      <a:pt x="638" y="276"/>
                    </a:cubicBezTo>
                    <a:cubicBezTo>
                      <a:pt x="631" y="281"/>
                      <a:pt x="593" y="287"/>
                      <a:pt x="584" y="293"/>
                    </a:cubicBezTo>
                    <a:cubicBezTo>
                      <a:pt x="575" y="299"/>
                      <a:pt x="587" y="309"/>
                      <a:pt x="581" y="311"/>
                    </a:cubicBezTo>
                    <a:cubicBezTo>
                      <a:pt x="567" y="319"/>
                      <a:pt x="556" y="301"/>
                      <a:pt x="550" y="303"/>
                    </a:cubicBezTo>
                    <a:lnTo>
                      <a:pt x="547" y="323"/>
                    </a:lnTo>
                    <a:lnTo>
                      <a:pt x="536" y="350"/>
                    </a:lnTo>
                    <a:lnTo>
                      <a:pt x="512" y="351"/>
                    </a:lnTo>
                    <a:lnTo>
                      <a:pt x="476" y="360"/>
                    </a:lnTo>
                    <a:lnTo>
                      <a:pt x="457" y="351"/>
                    </a:lnTo>
                    <a:lnTo>
                      <a:pt x="443" y="357"/>
                    </a:lnTo>
                    <a:lnTo>
                      <a:pt x="419" y="342"/>
                    </a:lnTo>
                    <a:cubicBezTo>
                      <a:pt x="417" y="335"/>
                      <a:pt x="433" y="329"/>
                      <a:pt x="428" y="317"/>
                    </a:cubicBezTo>
                    <a:cubicBezTo>
                      <a:pt x="423" y="305"/>
                      <a:pt x="396" y="313"/>
                      <a:pt x="392" y="321"/>
                    </a:cubicBezTo>
                    <a:lnTo>
                      <a:pt x="397" y="362"/>
                    </a:lnTo>
                    <a:lnTo>
                      <a:pt x="373" y="362"/>
                    </a:lnTo>
                    <a:cubicBezTo>
                      <a:pt x="365" y="366"/>
                      <a:pt x="355" y="380"/>
                      <a:pt x="347" y="386"/>
                    </a:cubicBezTo>
                    <a:cubicBezTo>
                      <a:pt x="339" y="392"/>
                      <a:pt x="332" y="379"/>
                      <a:pt x="322" y="399"/>
                    </a:cubicBezTo>
                    <a:cubicBezTo>
                      <a:pt x="312" y="419"/>
                      <a:pt x="301" y="411"/>
                      <a:pt x="293" y="414"/>
                    </a:cubicBezTo>
                    <a:cubicBezTo>
                      <a:pt x="285" y="417"/>
                      <a:pt x="280" y="414"/>
                      <a:pt x="275" y="416"/>
                    </a:cubicBezTo>
                    <a:cubicBezTo>
                      <a:pt x="270" y="418"/>
                      <a:pt x="267" y="426"/>
                      <a:pt x="260" y="426"/>
                    </a:cubicBezTo>
                    <a:cubicBezTo>
                      <a:pt x="253" y="426"/>
                      <a:pt x="238" y="417"/>
                      <a:pt x="232" y="419"/>
                    </a:cubicBezTo>
                    <a:cubicBezTo>
                      <a:pt x="226" y="421"/>
                      <a:pt x="221" y="432"/>
                      <a:pt x="226" y="437"/>
                    </a:cubicBezTo>
                    <a:lnTo>
                      <a:pt x="263" y="449"/>
                    </a:lnTo>
                    <a:lnTo>
                      <a:pt x="272" y="474"/>
                    </a:lnTo>
                    <a:lnTo>
                      <a:pt x="262" y="503"/>
                    </a:lnTo>
                    <a:cubicBezTo>
                      <a:pt x="251" y="507"/>
                      <a:pt x="223" y="499"/>
                      <a:pt x="206" y="498"/>
                    </a:cubicBezTo>
                    <a:cubicBezTo>
                      <a:pt x="189" y="497"/>
                      <a:pt x="164" y="492"/>
                      <a:pt x="158" y="498"/>
                    </a:cubicBezTo>
                    <a:cubicBezTo>
                      <a:pt x="152" y="504"/>
                      <a:pt x="167" y="527"/>
                      <a:pt x="167" y="537"/>
                    </a:cubicBezTo>
                    <a:cubicBezTo>
                      <a:pt x="167" y="547"/>
                      <a:pt x="159" y="551"/>
                      <a:pt x="157" y="557"/>
                    </a:cubicBezTo>
                    <a:cubicBezTo>
                      <a:pt x="155" y="563"/>
                      <a:pt x="161" y="569"/>
                      <a:pt x="157" y="576"/>
                    </a:cubicBezTo>
                    <a:cubicBezTo>
                      <a:pt x="153" y="583"/>
                      <a:pt x="127" y="594"/>
                      <a:pt x="130" y="597"/>
                    </a:cubicBezTo>
                    <a:cubicBezTo>
                      <a:pt x="139" y="606"/>
                      <a:pt x="160" y="592"/>
                      <a:pt x="176" y="592"/>
                    </a:cubicBezTo>
                    <a:lnTo>
                      <a:pt x="226" y="598"/>
                    </a:lnTo>
                    <a:lnTo>
                      <a:pt x="260" y="588"/>
                    </a:lnTo>
                    <a:lnTo>
                      <a:pt x="274" y="576"/>
                    </a:lnTo>
                    <a:cubicBezTo>
                      <a:pt x="282" y="573"/>
                      <a:pt x="306" y="573"/>
                      <a:pt x="307" y="569"/>
                    </a:cubicBezTo>
                    <a:cubicBezTo>
                      <a:pt x="321" y="557"/>
                      <a:pt x="283" y="559"/>
                      <a:pt x="283" y="552"/>
                    </a:cubicBezTo>
                    <a:cubicBezTo>
                      <a:pt x="283" y="545"/>
                      <a:pt x="300" y="533"/>
                      <a:pt x="307" y="528"/>
                    </a:cubicBezTo>
                    <a:lnTo>
                      <a:pt x="325" y="522"/>
                    </a:lnTo>
                    <a:lnTo>
                      <a:pt x="320" y="503"/>
                    </a:lnTo>
                    <a:cubicBezTo>
                      <a:pt x="323" y="499"/>
                      <a:pt x="336" y="495"/>
                      <a:pt x="342" y="495"/>
                    </a:cubicBezTo>
                    <a:cubicBezTo>
                      <a:pt x="348" y="495"/>
                      <a:pt x="350" y="506"/>
                      <a:pt x="358" y="505"/>
                    </a:cubicBezTo>
                    <a:cubicBezTo>
                      <a:pt x="366" y="504"/>
                      <a:pt x="384" y="490"/>
                      <a:pt x="393" y="491"/>
                    </a:cubicBezTo>
                    <a:lnTo>
                      <a:pt x="415" y="510"/>
                    </a:lnTo>
                    <a:cubicBezTo>
                      <a:pt x="416" y="517"/>
                      <a:pt x="407" y="520"/>
                      <a:pt x="401" y="530"/>
                    </a:cubicBezTo>
                    <a:lnTo>
                      <a:pt x="381" y="573"/>
                    </a:lnTo>
                    <a:lnTo>
                      <a:pt x="406" y="576"/>
                    </a:lnTo>
                    <a:lnTo>
                      <a:pt x="412" y="561"/>
                    </a:lnTo>
                    <a:lnTo>
                      <a:pt x="404" y="543"/>
                    </a:lnTo>
                    <a:cubicBezTo>
                      <a:pt x="406" y="539"/>
                      <a:pt x="417" y="541"/>
                      <a:pt x="423" y="538"/>
                    </a:cubicBezTo>
                    <a:cubicBezTo>
                      <a:pt x="430" y="537"/>
                      <a:pt x="435" y="526"/>
                      <a:pt x="441" y="527"/>
                    </a:cubicBezTo>
                    <a:cubicBezTo>
                      <a:pt x="447" y="528"/>
                      <a:pt x="453" y="542"/>
                      <a:pt x="460" y="547"/>
                    </a:cubicBezTo>
                    <a:lnTo>
                      <a:pt x="483" y="559"/>
                    </a:lnTo>
                    <a:lnTo>
                      <a:pt x="490" y="573"/>
                    </a:lnTo>
                    <a:lnTo>
                      <a:pt x="493" y="590"/>
                    </a:lnTo>
                    <a:lnTo>
                      <a:pt x="508" y="579"/>
                    </a:lnTo>
                    <a:cubicBezTo>
                      <a:pt x="508" y="579"/>
                      <a:pt x="507" y="566"/>
                      <a:pt x="509" y="564"/>
                    </a:cubicBezTo>
                    <a:cubicBezTo>
                      <a:pt x="513" y="561"/>
                      <a:pt x="512" y="581"/>
                      <a:pt x="521" y="569"/>
                    </a:cubicBezTo>
                    <a:cubicBezTo>
                      <a:pt x="530" y="557"/>
                      <a:pt x="525" y="556"/>
                      <a:pt x="515" y="549"/>
                    </a:cubicBezTo>
                    <a:lnTo>
                      <a:pt x="468" y="523"/>
                    </a:lnTo>
                    <a:lnTo>
                      <a:pt x="441" y="508"/>
                    </a:lnTo>
                    <a:lnTo>
                      <a:pt x="455" y="480"/>
                    </a:lnTo>
                    <a:lnTo>
                      <a:pt x="464" y="498"/>
                    </a:lnTo>
                    <a:lnTo>
                      <a:pt x="487" y="512"/>
                    </a:lnTo>
                    <a:lnTo>
                      <a:pt x="517" y="527"/>
                    </a:lnTo>
                    <a:cubicBezTo>
                      <a:pt x="526" y="535"/>
                      <a:pt x="529" y="546"/>
                      <a:pt x="539" y="559"/>
                    </a:cubicBezTo>
                    <a:cubicBezTo>
                      <a:pt x="549" y="572"/>
                      <a:pt x="570" y="602"/>
                      <a:pt x="579" y="608"/>
                    </a:cubicBezTo>
                    <a:cubicBezTo>
                      <a:pt x="588" y="614"/>
                      <a:pt x="588" y="598"/>
                      <a:pt x="592" y="597"/>
                    </a:cubicBezTo>
                    <a:cubicBezTo>
                      <a:pt x="596" y="594"/>
                      <a:pt x="604" y="602"/>
                      <a:pt x="604" y="599"/>
                    </a:cubicBezTo>
                    <a:cubicBezTo>
                      <a:pt x="604" y="596"/>
                      <a:pt x="596" y="583"/>
                      <a:pt x="593" y="578"/>
                    </a:cubicBezTo>
                    <a:cubicBezTo>
                      <a:pt x="589" y="574"/>
                      <a:pt x="590" y="568"/>
                      <a:pt x="587" y="567"/>
                    </a:cubicBezTo>
                    <a:cubicBezTo>
                      <a:pt x="585" y="563"/>
                      <a:pt x="583" y="558"/>
                      <a:pt x="584" y="555"/>
                    </a:cubicBezTo>
                    <a:cubicBezTo>
                      <a:pt x="585" y="552"/>
                      <a:pt x="589" y="550"/>
                      <a:pt x="592" y="548"/>
                    </a:cubicBezTo>
                    <a:lnTo>
                      <a:pt x="601" y="542"/>
                    </a:lnTo>
                    <a:cubicBezTo>
                      <a:pt x="607" y="541"/>
                      <a:pt x="621" y="541"/>
                      <a:pt x="627" y="541"/>
                    </a:cubicBezTo>
                    <a:cubicBezTo>
                      <a:pt x="633" y="541"/>
                      <a:pt x="636" y="541"/>
                      <a:pt x="640" y="539"/>
                    </a:cubicBezTo>
                    <a:cubicBezTo>
                      <a:pt x="644" y="537"/>
                      <a:pt x="648" y="532"/>
                      <a:pt x="650" y="528"/>
                    </a:cubicBezTo>
                    <a:lnTo>
                      <a:pt x="653" y="513"/>
                    </a:lnTo>
                    <a:lnTo>
                      <a:pt x="639" y="505"/>
                    </a:lnTo>
                    <a:cubicBezTo>
                      <a:pt x="639" y="503"/>
                      <a:pt x="650" y="505"/>
                      <a:pt x="655" y="501"/>
                    </a:cubicBezTo>
                    <a:cubicBezTo>
                      <a:pt x="660" y="497"/>
                      <a:pt x="665" y="488"/>
                      <a:pt x="670" y="483"/>
                    </a:cubicBezTo>
                    <a:cubicBezTo>
                      <a:pt x="675" y="478"/>
                      <a:pt x="681" y="471"/>
                      <a:pt x="686" y="470"/>
                    </a:cubicBezTo>
                    <a:lnTo>
                      <a:pt x="703" y="476"/>
                    </a:lnTo>
                    <a:lnTo>
                      <a:pt x="718" y="494"/>
                    </a:lnTo>
                    <a:cubicBezTo>
                      <a:pt x="723" y="498"/>
                      <a:pt x="727" y="503"/>
                      <a:pt x="731" y="501"/>
                    </a:cubicBezTo>
                    <a:cubicBezTo>
                      <a:pt x="735" y="499"/>
                      <a:pt x="742" y="488"/>
                      <a:pt x="742" y="482"/>
                    </a:cubicBezTo>
                    <a:lnTo>
                      <a:pt x="728" y="466"/>
                    </a:lnTo>
                    <a:cubicBezTo>
                      <a:pt x="730" y="462"/>
                      <a:pt x="746" y="463"/>
                      <a:pt x="755" y="459"/>
                    </a:cubicBezTo>
                    <a:cubicBezTo>
                      <a:pt x="764" y="455"/>
                      <a:pt x="777" y="444"/>
                      <a:pt x="782" y="444"/>
                    </a:cubicBezTo>
                    <a:cubicBezTo>
                      <a:pt x="787" y="444"/>
                      <a:pt x="786" y="452"/>
                      <a:pt x="784" y="458"/>
                    </a:cubicBezTo>
                    <a:cubicBezTo>
                      <a:pt x="782" y="464"/>
                      <a:pt x="765" y="469"/>
                      <a:pt x="772" y="480"/>
                    </a:cubicBezTo>
                    <a:cubicBezTo>
                      <a:pt x="779" y="491"/>
                      <a:pt x="820" y="516"/>
                      <a:pt x="824" y="525"/>
                    </a:cubicBezTo>
                    <a:cubicBezTo>
                      <a:pt x="828" y="534"/>
                      <a:pt x="808" y="535"/>
                      <a:pt x="796" y="537"/>
                    </a:cubicBezTo>
                    <a:cubicBezTo>
                      <a:pt x="784" y="539"/>
                      <a:pt x="763" y="541"/>
                      <a:pt x="751" y="539"/>
                    </a:cubicBezTo>
                    <a:cubicBezTo>
                      <a:pt x="739" y="537"/>
                      <a:pt x="739" y="524"/>
                      <a:pt x="722" y="524"/>
                    </a:cubicBezTo>
                    <a:cubicBezTo>
                      <a:pt x="705" y="524"/>
                      <a:pt x="707" y="533"/>
                      <a:pt x="697" y="537"/>
                    </a:cubicBezTo>
                    <a:lnTo>
                      <a:pt x="667" y="538"/>
                    </a:lnTo>
                    <a:lnTo>
                      <a:pt x="623" y="560"/>
                    </a:lnTo>
                    <a:lnTo>
                      <a:pt x="634" y="576"/>
                    </a:lnTo>
                    <a:lnTo>
                      <a:pt x="639" y="598"/>
                    </a:lnTo>
                    <a:lnTo>
                      <a:pt x="669" y="617"/>
                    </a:lnTo>
                    <a:lnTo>
                      <a:pt x="700" y="602"/>
                    </a:lnTo>
                    <a:lnTo>
                      <a:pt x="718" y="611"/>
                    </a:lnTo>
                    <a:lnTo>
                      <a:pt x="752" y="608"/>
                    </a:lnTo>
                    <a:lnTo>
                      <a:pt x="757" y="644"/>
                    </a:lnTo>
                    <a:lnTo>
                      <a:pt x="697" y="677"/>
                    </a:ln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</p:grpSp>
        <p:grpSp>
          <p:nvGrpSpPr>
            <p:cNvPr id="15" name="Group 82"/>
            <p:cNvGrpSpPr>
              <a:grpSpLocks/>
            </p:cNvGrpSpPr>
            <p:nvPr/>
          </p:nvGrpSpPr>
          <p:grpSpPr bwMode="auto">
            <a:xfrm>
              <a:off x="2287" y="0"/>
              <a:ext cx="1874" cy="2024"/>
              <a:chOff x="0" y="0"/>
              <a:chExt cx="1874" cy="2024"/>
            </a:xfrm>
            <a:grpFill/>
          </p:grpSpPr>
          <p:sp>
            <p:nvSpPr>
              <p:cNvPr id="16" name="未知"/>
              <p:cNvSpPr>
                <a:spLocks/>
              </p:cNvSpPr>
              <p:nvPr/>
            </p:nvSpPr>
            <p:spPr bwMode="auto">
              <a:xfrm>
                <a:off x="81" y="94"/>
                <a:ext cx="1299" cy="1930"/>
              </a:xfrm>
              <a:custGeom>
                <a:avLst/>
                <a:gdLst/>
                <a:ahLst/>
                <a:cxnLst>
                  <a:cxn ang="0">
                    <a:pos x="116" y="258"/>
                  </a:cxn>
                  <a:cxn ang="0">
                    <a:pos x="320" y="210"/>
                  </a:cxn>
                  <a:cxn ang="0">
                    <a:pos x="434" y="240"/>
                  </a:cxn>
                  <a:cxn ang="0">
                    <a:pos x="416" y="444"/>
                  </a:cxn>
                  <a:cxn ang="0">
                    <a:pos x="272" y="582"/>
                  </a:cxn>
                  <a:cxn ang="0">
                    <a:pos x="218" y="714"/>
                  </a:cxn>
                  <a:cxn ang="0">
                    <a:pos x="284" y="964"/>
                  </a:cxn>
                  <a:cxn ang="0">
                    <a:pos x="316" y="960"/>
                  </a:cxn>
                  <a:cxn ang="0">
                    <a:pos x="328" y="906"/>
                  </a:cxn>
                  <a:cxn ang="0">
                    <a:pos x="478" y="1154"/>
                  </a:cxn>
                  <a:cxn ang="0">
                    <a:pos x="650" y="1200"/>
                  </a:cxn>
                  <a:cxn ang="0">
                    <a:pos x="794" y="1350"/>
                  </a:cxn>
                  <a:cxn ang="0">
                    <a:pos x="854" y="1422"/>
                  </a:cxn>
                  <a:cxn ang="0">
                    <a:pos x="770" y="1608"/>
                  </a:cxn>
                  <a:cxn ang="0">
                    <a:pos x="916" y="1782"/>
                  </a:cxn>
                  <a:cxn ang="0">
                    <a:pos x="1034" y="2022"/>
                  </a:cxn>
                  <a:cxn ang="0">
                    <a:pos x="1094" y="2310"/>
                  </a:cxn>
                  <a:cxn ang="0">
                    <a:pos x="1194" y="2540"/>
                  </a:cxn>
                  <a:cxn ang="0">
                    <a:pos x="1280" y="2520"/>
                  </a:cxn>
                  <a:cxn ang="0">
                    <a:pos x="1244" y="2394"/>
                  </a:cxn>
                  <a:cxn ang="0">
                    <a:pos x="1288" y="2306"/>
                  </a:cxn>
                  <a:cxn ang="0">
                    <a:pos x="1368" y="2228"/>
                  </a:cxn>
                  <a:cxn ang="0">
                    <a:pos x="1448" y="2076"/>
                  </a:cxn>
                  <a:cxn ang="0">
                    <a:pos x="1568" y="1950"/>
                  </a:cxn>
                  <a:cxn ang="0">
                    <a:pos x="1622" y="1746"/>
                  </a:cxn>
                  <a:cxn ang="0">
                    <a:pos x="1552" y="1538"/>
                  </a:cxn>
                  <a:cxn ang="0">
                    <a:pos x="1376" y="1410"/>
                  </a:cxn>
                  <a:cxn ang="0">
                    <a:pos x="1104" y="1280"/>
                  </a:cxn>
                  <a:cxn ang="0">
                    <a:pos x="974" y="1260"/>
                  </a:cxn>
                  <a:cxn ang="0">
                    <a:pos x="904" y="1268"/>
                  </a:cxn>
                  <a:cxn ang="0">
                    <a:pos x="794" y="1308"/>
                  </a:cxn>
                  <a:cxn ang="0">
                    <a:pos x="758" y="1174"/>
                  </a:cxn>
                  <a:cxn ang="0">
                    <a:pos x="736" y="1062"/>
                  </a:cxn>
                  <a:cxn ang="0">
                    <a:pos x="632" y="1104"/>
                  </a:cxn>
                  <a:cxn ang="0">
                    <a:pos x="568" y="950"/>
                  </a:cxn>
                  <a:cxn ang="0">
                    <a:pos x="740" y="912"/>
                  </a:cxn>
                  <a:cxn ang="0">
                    <a:pos x="842" y="906"/>
                  </a:cxn>
                  <a:cxn ang="0">
                    <a:pos x="896" y="900"/>
                  </a:cxn>
                  <a:cxn ang="0">
                    <a:pos x="1058" y="750"/>
                  </a:cxn>
                  <a:cxn ang="0">
                    <a:pos x="1184" y="678"/>
                  </a:cxn>
                  <a:cxn ang="0">
                    <a:pos x="1278" y="636"/>
                  </a:cxn>
                  <a:cxn ang="0">
                    <a:pos x="1340" y="538"/>
                  </a:cxn>
                  <a:cxn ang="0">
                    <a:pos x="1288" y="512"/>
                  </a:cxn>
                  <a:cxn ang="0">
                    <a:pos x="1526" y="456"/>
                  </a:cxn>
                  <a:cxn ang="0">
                    <a:pos x="1406" y="342"/>
                  </a:cxn>
                  <a:cxn ang="0">
                    <a:pos x="1328" y="264"/>
                  </a:cxn>
                  <a:cxn ang="0">
                    <a:pos x="1222" y="364"/>
                  </a:cxn>
                  <a:cxn ang="0">
                    <a:pos x="1110" y="444"/>
                  </a:cxn>
                  <a:cxn ang="0">
                    <a:pos x="1022" y="304"/>
                  </a:cxn>
                  <a:cxn ang="0">
                    <a:pos x="1212" y="240"/>
                  </a:cxn>
                  <a:cxn ang="0">
                    <a:pos x="1266" y="198"/>
                  </a:cxn>
                  <a:cxn ang="0">
                    <a:pos x="1328" y="172"/>
                  </a:cxn>
                  <a:cxn ang="0">
                    <a:pos x="1286" y="144"/>
                  </a:cxn>
                  <a:cxn ang="0">
                    <a:pos x="1262" y="120"/>
                  </a:cxn>
                  <a:cxn ang="0">
                    <a:pos x="1202" y="102"/>
                  </a:cxn>
                  <a:cxn ang="0">
                    <a:pos x="1106" y="136"/>
                  </a:cxn>
                  <a:cxn ang="0">
                    <a:pos x="950" y="120"/>
                  </a:cxn>
                  <a:cxn ang="0">
                    <a:pos x="550" y="0"/>
                  </a:cxn>
                  <a:cxn ang="0">
                    <a:pos x="344" y="32"/>
                  </a:cxn>
                  <a:cxn ang="0">
                    <a:pos x="290" y="102"/>
                  </a:cxn>
                  <a:cxn ang="0">
                    <a:pos x="128" y="174"/>
                  </a:cxn>
                  <a:cxn ang="0">
                    <a:pos x="128" y="216"/>
                  </a:cxn>
                  <a:cxn ang="0">
                    <a:pos x="2" y="252"/>
                  </a:cxn>
                </a:cxnLst>
                <a:rect l="0" t="0" r="r" b="b"/>
                <a:pathLst>
                  <a:path w="1692" h="2586">
                    <a:moveTo>
                      <a:pt x="2" y="252"/>
                    </a:moveTo>
                    <a:lnTo>
                      <a:pt x="68" y="264"/>
                    </a:lnTo>
                    <a:lnTo>
                      <a:pt x="116" y="258"/>
                    </a:lnTo>
                    <a:lnTo>
                      <a:pt x="188" y="216"/>
                    </a:lnTo>
                    <a:lnTo>
                      <a:pt x="236" y="210"/>
                    </a:lnTo>
                    <a:lnTo>
                      <a:pt x="320" y="210"/>
                    </a:lnTo>
                    <a:lnTo>
                      <a:pt x="368" y="216"/>
                    </a:lnTo>
                    <a:lnTo>
                      <a:pt x="398" y="246"/>
                    </a:lnTo>
                    <a:lnTo>
                      <a:pt x="434" y="240"/>
                    </a:lnTo>
                    <a:lnTo>
                      <a:pt x="422" y="294"/>
                    </a:lnTo>
                    <a:lnTo>
                      <a:pt x="404" y="354"/>
                    </a:lnTo>
                    <a:lnTo>
                      <a:pt x="416" y="444"/>
                    </a:lnTo>
                    <a:lnTo>
                      <a:pt x="408" y="480"/>
                    </a:lnTo>
                    <a:lnTo>
                      <a:pt x="380" y="474"/>
                    </a:lnTo>
                    <a:lnTo>
                      <a:pt x="272" y="582"/>
                    </a:lnTo>
                    <a:lnTo>
                      <a:pt x="236" y="628"/>
                    </a:lnTo>
                    <a:lnTo>
                      <a:pt x="242" y="672"/>
                    </a:lnTo>
                    <a:lnTo>
                      <a:pt x="218" y="714"/>
                    </a:lnTo>
                    <a:lnTo>
                      <a:pt x="268" y="774"/>
                    </a:lnTo>
                    <a:lnTo>
                      <a:pt x="262" y="844"/>
                    </a:lnTo>
                    <a:lnTo>
                      <a:pt x="284" y="964"/>
                    </a:lnTo>
                    <a:lnTo>
                      <a:pt x="320" y="1010"/>
                    </a:lnTo>
                    <a:lnTo>
                      <a:pt x="324" y="970"/>
                    </a:lnTo>
                    <a:lnTo>
                      <a:pt x="316" y="960"/>
                    </a:lnTo>
                    <a:lnTo>
                      <a:pt x="302" y="834"/>
                    </a:lnTo>
                    <a:lnTo>
                      <a:pt x="326" y="830"/>
                    </a:lnTo>
                    <a:lnTo>
                      <a:pt x="328" y="906"/>
                    </a:lnTo>
                    <a:lnTo>
                      <a:pt x="380" y="996"/>
                    </a:lnTo>
                    <a:lnTo>
                      <a:pt x="368" y="1074"/>
                    </a:lnTo>
                    <a:lnTo>
                      <a:pt x="478" y="1154"/>
                    </a:lnTo>
                    <a:lnTo>
                      <a:pt x="564" y="1164"/>
                    </a:lnTo>
                    <a:lnTo>
                      <a:pt x="612" y="1208"/>
                    </a:lnTo>
                    <a:lnTo>
                      <a:pt x="650" y="1200"/>
                    </a:lnTo>
                    <a:lnTo>
                      <a:pt x="680" y="1224"/>
                    </a:lnTo>
                    <a:lnTo>
                      <a:pt x="698" y="1272"/>
                    </a:lnTo>
                    <a:lnTo>
                      <a:pt x="794" y="1350"/>
                    </a:lnTo>
                    <a:lnTo>
                      <a:pt x="842" y="1308"/>
                    </a:lnTo>
                    <a:lnTo>
                      <a:pt x="848" y="1350"/>
                    </a:lnTo>
                    <a:lnTo>
                      <a:pt x="854" y="1422"/>
                    </a:lnTo>
                    <a:lnTo>
                      <a:pt x="786" y="1490"/>
                    </a:lnTo>
                    <a:lnTo>
                      <a:pt x="788" y="1542"/>
                    </a:lnTo>
                    <a:lnTo>
                      <a:pt x="770" y="1608"/>
                    </a:lnTo>
                    <a:lnTo>
                      <a:pt x="802" y="1634"/>
                    </a:lnTo>
                    <a:lnTo>
                      <a:pt x="848" y="1668"/>
                    </a:lnTo>
                    <a:lnTo>
                      <a:pt x="916" y="1782"/>
                    </a:lnTo>
                    <a:lnTo>
                      <a:pt x="956" y="1800"/>
                    </a:lnTo>
                    <a:lnTo>
                      <a:pt x="1010" y="1848"/>
                    </a:lnTo>
                    <a:lnTo>
                      <a:pt x="1034" y="2022"/>
                    </a:lnTo>
                    <a:lnTo>
                      <a:pt x="1058" y="2178"/>
                    </a:lnTo>
                    <a:lnTo>
                      <a:pt x="1046" y="2244"/>
                    </a:lnTo>
                    <a:lnTo>
                      <a:pt x="1094" y="2310"/>
                    </a:lnTo>
                    <a:lnTo>
                      <a:pt x="1118" y="2364"/>
                    </a:lnTo>
                    <a:lnTo>
                      <a:pt x="1138" y="2458"/>
                    </a:lnTo>
                    <a:lnTo>
                      <a:pt x="1194" y="2540"/>
                    </a:lnTo>
                    <a:lnTo>
                      <a:pt x="1286" y="2586"/>
                    </a:lnTo>
                    <a:lnTo>
                      <a:pt x="1382" y="2574"/>
                    </a:lnTo>
                    <a:lnTo>
                      <a:pt x="1280" y="2520"/>
                    </a:lnTo>
                    <a:lnTo>
                      <a:pt x="1266" y="2472"/>
                    </a:lnTo>
                    <a:lnTo>
                      <a:pt x="1288" y="2428"/>
                    </a:lnTo>
                    <a:lnTo>
                      <a:pt x="1244" y="2394"/>
                    </a:lnTo>
                    <a:lnTo>
                      <a:pt x="1284" y="2334"/>
                    </a:lnTo>
                    <a:lnTo>
                      <a:pt x="1244" y="2300"/>
                    </a:lnTo>
                    <a:lnTo>
                      <a:pt x="1288" y="2306"/>
                    </a:lnTo>
                    <a:lnTo>
                      <a:pt x="1286" y="2244"/>
                    </a:lnTo>
                    <a:lnTo>
                      <a:pt x="1330" y="2268"/>
                    </a:lnTo>
                    <a:lnTo>
                      <a:pt x="1368" y="2228"/>
                    </a:lnTo>
                    <a:lnTo>
                      <a:pt x="1334" y="2160"/>
                    </a:lnTo>
                    <a:lnTo>
                      <a:pt x="1382" y="2184"/>
                    </a:lnTo>
                    <a:lnTo>
                      <a:pt x="1448" y="2076"/>
                    </a:lnTo>
                    <a:lnTo>
                      <a:pt x="1468" y="2052"/>
                    </a:lnTo>
                    <a:lnTo>
                      <a:pt x="1476" y="1982"/>
                    </a:lnTo>
                    <a:lnTo>
                      <a:pt x="1568" y="1950"/>
                    </a:lnTo>
                    <a:lnTo>
                      <a:pt x="1612" y="1880"/>
                    </a:lnTo>
                    <a:lnTo>
                      <a:pt x="1628" y="1830"/>
                    </a:lnTo>
                    <a:lnTo>
                      <a:pt x="1622" y="1746"/>
                    </a:lnTo>
                    <a:lnTo>
                      <a:pt x="1692" y="1644"/>
                    </a:lnTo>
                    <a:lnTo>
                      <a:pt x="1652" y="1578"/>
                    </a:lnTo>
                    <a:lnTo>
                      <a:pt x="1552" y="1538"/>
                    </a:lnTo>
                    <a:lnTo>
                      <a:pt x="1448" y="1500"/>
                    </a:lnTo>
                    <a:lnTo>
                      <a:pt x="1376" y="1494"/>
                    </a:lnTo>
                    <a:lnTo>
                      <a:pt x="1376" y="1410"/>
                    </a:lnTo>
                    <a:lnTo>
                      <a:pt x="1262" y="1356"/>
                    </a:lnTo>
                    <a:lnTo>
                      <a:pt x="1166" y="1272"/>
                    </a:lnTo>
                    <a:lnTo>
                      <a:pt x="1104" y="1280"/>
                    </a:lnTo>
                    <a:lnTo>
                      <a:pt x="1048" y="1276"/>
                    </a:lnTo>
                    <a:lnTo>
                      <a:pt x="1020" y="1244"/>
                    </a:lnTo>
                    <a:lnTo>
                      <a:pt x="974" y="1260"/>
                    </a:lnTo>
                    <a:lnTo>
                      <a:pt x="984" y="1238"/>
                    </a:lnTo>
                    <a:lnTo>
                      <a:pt x="934" y="1268"/>
                    </a:lnTo>
                    <a:lnTo>
                      <a:pt x="904" y="1268"/>
                    </a:lnTo>
                    <a:lnTo>
                      <a:pt x="872" y="1314"/>
                    </a:lnTo>
                    <a:lnTo>
                      <a:pt x="836" y="1272"/>
                    </a:lnTo>
                    <a:lnTo>
                      <a:pt x="794" y="1308"/>
                    </a:lnTo>
                    <a:lnTo>
                      <a:pt x="748" y="1278"/>
                    </a:lnTo>
                    <a:lnTo>
                      <a:pt x="758" y="1242"/>
                    </a:lnTo>
                    <a:lnTo>
                      <a:pt x="758" y="1174"/>
                    </a:lnTo>
                    <a:lnTo>
                      <a:pt x="698" y="1176"/>
                    </a:lnTo>
                    <a:lnTo>
                      <a:pt x="668" y="1140"/>
                    </a:lnTo>
                    <a:lnTo>
                      <a:pt x="736" y="1062"/>
                    </a:lnTo>
                    <a:lnTo>
                      <a:pt x="712" y="1050"/>
                    </a:lnTo>
                    <a:lnTo>
                      <a:pt x="658" y="1062"/>
                    </a:lnTo>
                    <a:lnTo>
                      <a:pt x="632" y="1104"/>
                    </a:lnTo>
                    <a:lnTo>
                      <a:pt x="596" y="1110"/>
                    </a:lnTo>
                    <a:lnTo>
                      <a:pt x="538" y="1066"/>
                    </a:lnTo>
                    <a:lnTo>
                      <a:pt x="568" y="950"/>
                    </a:lnTo>
                    <a:lnTo>
                      <a:pt x="632" y="894"/>
                    </a:lnTo>
                    <a:lnTo>
                      <a:pt x="686" y="894"/>
                    </a:lnTo>
                    <a:lnTo>
                      <a:pt x="740" y="912"/>
                    </a:lnTo>
                    <a:lnTo>
                      <a:pt x="736" y="900"/>
                    </a:lnTo>
                    <a:lnTo>
                      <a:pt x="766" y="868"/>
                    </a:lnTo>
                    <a:lnTo>
                      <a:pt x="842" y="906"/>
                    </a:lnTo>
                    <a:lnTo>
                      <a:pt x="848" y="966"/>
                    </a:lnTo>
                    <a:lnTo>
                      <a:pt x="884" y="984"/>
                    </a:lnTo>
                    <a:lnTo>
                      <a:pt x="896" y="900"/>
                    </a:lnTo>
                    <a:lnTo>
                      <a:pt x="878" y="858"/>
                    </a:lnTo>
                    <a:lnTo>
                      <a:pt x="998" y="806"/>
                    </a:lnTo>
                    <a:lnTo>
                      <a:pt x="1058" y="750"/>
                    </a:lnTo>
                    <a:lnTo>
                      <a:pt x="1100" y="696"/>
                    </a:lnTo>
                    <a:lnTo>
                      <a:pt x="1130" y="672"/>
                    </a:lnTo>
                    <a:lnTo>
                      <a:pt x="1184" y="678"/>
                    </a:lnTo>
                    <a:lnTo>
                      <a:pt x="1190" y="636"/>
                    </a:lnTo>
                    <a:lnTo>
                      <a:pt x="1280" y="588"/>
                    </a:lnTo>
                    <a:lnTo>
                      <a:pt x="1278" y="636"/>
                    </a:lnTo>
                    <a:lnTo>
                      <a:pt x="1360" y="602"/>
                    </a:lnTo>
                    <a:lnTo>
                      <a:pt x="1322" y="570"/>
                    </a:lnTo>
                    <a:lnTo>
                      <a:pt x="1340" y="538"/>
                    </a:lnTo>
                    <a:lnTo>
                      <a:pt x="1320" y="522"/>
                    </a:lnTo>
                    <a:lnTo>
                      <a:pt x="1286" y="546"/>
                    </a:lnTo>
                    <a:lnTo>
                      <a:pt x="1288" y="512"/>
                    </a:lnTo>
                    <a:lnTo>
                      <a:pt x="1400" y="504"/>
                    </a:lnTo>
                    <a:lnTo>
                      <a:pt x="1490" y="480"/>
                    </a:lnTo>
                    <a:lnTo>
                      <a:pt x="1526" y="456"/>
                    </a:lnTo>
                    <a:lnTo>
                      <a:pt x="1484" y="394"/>
                    </a:lnTo>
                    <a:cubicBezTo>
                      <a:pt x="1474" y="370"/>
                      <a:pt x="1479" y="319"/>
                      <a:pt x="1466" y="310"/>
                    </a:cubicBezTo>
                    <a:cubicBezTo>
                      <a:pt x="1456" y="300"/>
                      <a:pt x="1423" y="343"/>
                      <a:pt x="1406" y="342"/>
                    </a:cubicBezTo>
                    <a:lnTo>
                      <a:pt x="1376" y="312"/>
                    </a:lnTo>
                    <a:lnTo>
                      <a:pt x="1376" y="270"/>
                    </a:lnTo>
                    <a:lnTo>
                      <a:pt x="1328" y="264"/>
                    </a:lnTo>
                    <a:lnTo>
                      <a:pt x="1312" y="252"/>
                    </a:lnTo>
                    <a:lnTo>
                      <a:pt x="1256" y="314"/>
                    </a:lnTo>
                    <a:lnTo>
                      <a:pt x="1222" y="364"/>
                    </a:lnTo>
                    <a:lnTo>
                      <a:pt x="1172" y="402"/>
                    </a:lnTo>
                    <a:lnTo>
                      <a:pt x="1136" y="474"/>
                    </a:lnTo>
                    <a:lnTo>
                      <a:pt x="1110" y="444"/>
                    </a:lnTo>
                    <a:lnTo>
                      <a:pt x="1128" y="394"/>
                    </a:lnTo>
                    <a:lnTo>
                      <a:pt x="1038" y="334"/>
                    </a:lnTo>
                    <a:lnTo>
                      <a:pt x="1022" y="304"/>
                    </a:lnTo>
                    <a:lnTo>
                      <a:pt x="1122" y="226"/>
                    </a:lnTo>
                    <a:lnTo>
                      <a:pt x="1184" y="222"/>
                    </a:lnTo>
                    <a:lnTo>
                      <a:pt x="1212" y="240"/>
                    </a:lnTo>
                    <a:lnTo>
                      <a:pt x="1248" y="220"/>
                    </a:lnTo>
                    <a:lnTo>
                      <a:pt x="1300" y="220"/>
                    </a:lnTo>
                    <a:lnTo>
                      <a:pt x="1266" y="198"/>
                    </a:lnTo>
                    <a:lnTo>
                      <a:pt x="1208" y="196"/>
                    </a:lnTo>
                    <a:lnTo>
                      <a:pt x="1250" y="174"/>
                    </a:lnTo>
                    <a:lnTo>
                      <a:pt x="1328" y="172"/>
                    </a:lnTo>
                    <a:lnTo>
                      <a:pt x="1364" y="132"/>
                    </a:lnTo>
                    <a:cubicBezTo>
                      <a:pt x="1346" y="124"/>
                      <a:pt x="1343" y="119"/>
                      <a:pt x="1324" y="122"/>
                    </a:cubicBezTo>
                    <a:cubicBezTo>
                      <a:pt x="1310" y="124"/>
                      <a:pt x="1294" y="132"/>
                      <a:pt x="1286" y="144"/>
                    </a:cubicBezTo>
                    <a:cubicBezTo>
                      <a:pt x="1282" y="149"/>
                      <a:pt x="1274" y="148"/>
                      <a:pt x="1268" y="150"/>
                    </a:cubicBezTo>
                    <a:cubicBezTo>
                      <a:pt x="1266" y="144"/>
                      <a:pt x="1259" y="138"/>
                      <a:pt x="1262" y="132"/>
                    </a:cubicBezTo>
                    <a:cubicBezTo>
                      <a:pt x="1269" y="118"/>
                      <a:pt x="1303" y="134"/>
                      <a:pt x="1262" y="120"/>
                    </a:cubicBezTo>
                    <a:cubicBezTo>
                      <a:pt x="1221" y="134"/>
                      <a:pt x="1252" y="105"/>
                      <a:pt x="1262" y="90"/>
                    </a:cubicBezTo>
                    <a:cubicBezTo>
                      <a:pt x="1260" y="84"/>
                      <a:pt x="1262" y="75"/>
                      <a:pt x="1256" y="72"/>
                    </a:cubicBezTo>
                    <a:cubicBezTo>
                      <a:pt x="1238" y="63"/>
                      <a:pt x="1202" y="102"/>
                      <a:pt x="1202" y="102"/>
                    </a:cubicBezTo>
                    <a:cubicBezTo>
                      <a:pt x="1198" y="108"/>
                      <a:pt x="1186" y="140"/>
                      <a:pt x="1180" y="144"/>
                    </a:cubicBezTo>
                    <a:cubicBezTo>
                      <a:pt x="1169" y="151"/>
                      <a:pt x="1148" y="122"/>
                      <a:pt x="1148" y="122"/>
                    </a:cubicBezTo>
                    <a:cubicBezTo>
                      <a:pt x="1138" y="123"/>
                      <a:pt x="1121" y="137"/>
                      <a:pt x="1106" y="136"/>
                    </a:cubicBezTo>
                    <a:cubicBezTo>
                      <a:pt x="1091" y="135"/>
                      <a:pt x="1074" y="117"/>
                      <a:pt x="1056" y="116"/>
                    </a:cubicBezTo>
                    <a:cubicBezTo>
                      <a:pt x="1038" y="115"/>
                      <a:pt x="1016" y="131"/>
                      <a:pt x="998" y="132"/>
                    </a:cubicBezTo>
                    <a:cubicBezTo>
                      <a:pt x="997" y="132"/>
                      <a:pt x="956" y="125"/>
                      <a:pt x="950" y="120"/>
                    </a:cubicBezTo>
                    <a:cubicBezTo>
                      <a:pt x="918" y="94"/>
                      <a:pt x="960" y="108"/>
                      <a:pt x="920" y="90"/>
                    </a:cubicBezTo>
                    <a:cubicBezTo>
                      <a:pt x="852" y="60"/>
                      <a:pt x="806" y="58"/>
                      <a:pt x="730" y="54"/>
                    </a:cubicBezTo>
                    <a:cubicBezTo>
                      <a:pt x="656" y="39"/>
                      <a:pt x="625" y="15"/>
                      <a:pt x="550" y="0"/>
                    </a:cubicBezTo>
                    <a:cubicBezTo>
                      <a:pt x="510" y="2"/>
                      <a:pt x="486" y="5"/>
                      <a:pt x="446" y="8"/>
                    </a:cubicBezTo>
                    <a:cubicBezTo>
                      <a:pt x="424" y="9"/>
                      <a:pt x="423" y="14"/>
                      <a:pt x="406" y="18"/>
                    </a:cubicBezTo>
                    <a:cubicBezTo>
                      <a:pt x="389" y="22"/>
                      <a:pt x="353" y="24"/>
                      <a:pt x="344" y="32"/>
                    </a:cubicBezTo>
                    <a:cubicBezTo>
                      <a:pt x="346" y="38"/>
                      <a:pt x="354" y="60"/>
                      <a:pt x="350" y="64"/>
                    </a:cubicBezTo>
                    <a:cubicBezTo>
                      <a:pt x="274" y="50"/>
                      <a:pt x="250" y="81"/>
                      <a:pt x="236" y="82"/>
                    </a:cubicBezTo>
                    <a:cubicBezTo>
                      <a:pt x="278" y="110"/>
                      <a:pt x="270" y="72"/>
                      <a:pt x="290" y="102"/>
                    </a:cubicBezTo>
                    <a:cubicBezTo>
                      <a:pt x="234" y="121"/>
                      <a:pt x="178" y="104"/>
                      <a:pt x="128" y="138"/>
                    </a:cubicBezTo>
                    <a:cubicBezTo>
                      <a:pt x="126" y="144"/>
                      <a:pt x="122" y="150"/>
                      <a:pt x="122" y="156"/>
                    </a:cubicBezTo>
                    <a:cubicBezTo>
                      <a:pt x="122" y="162"/>
                      <a:pt x="132" y="170"/>
                      <a:pt x="128" y="174"/>
                    </a:cubicBezTo>
                    <a:cubicBezTo>
                      <a:pt x="126" y="182"/>
                      <a:pt x="109" y="197"/>
                      <a:pt x="112" y="202"/>
                    </a:cubicBezTo>
                    <a:cubicBezTo>
                      <a:pt x="124" y="206"/>
                      <a:pt x="137" y="195"/>
                      <a:pt x="146" y="204"/>
                    </a:cubicBezTo>
                    <a:cubicBezTo>
                      <a:pt x="151" y="209"/>
                      <a:pt x="135" y="213"/>
                      <a:pt x="128" y="216"/>
                    </a:cubicBezTo>
                    <a:cubicBezTo>
                      <a:pt x="116" y="221"/>
                      <a:pt x="104" y="226"/>
                      <a:pt x="92" y="228"/>
                    </a:cubicBezTo>
                    <a:cubicBezTo>
                      <a:pt x="48" y="237"/>
                      <a:pt x="72" y="233"/>
                      <a:pt x="20" y="240"/>
                    </a:cubicBezTo>
                    <a:cubicBezTo>
                      <a:pt x="0" y="247"/>
                      <a:pt x="2" y="240"/>
                      <a:pt x="2" y="252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7" name="未知"/>
              <p:cNvSpPr>
                <a:spLocks/>
              </p:cNvSpPr>
              <p:nvPr/>
            </p:nvSpPr>
            <p:spPr bwMode="auto">
              <a:xfrm>
                <a:off x="40" y="278"/>
                <a:ext cx="35" cy="28"/>
              </a:xfrm>
              <a:custGeom>
                <a:avLst/>
                <a:gdLst/>
                <a:ahLst/>
                <a:cxnLst>
                  <a:cxn ang="0">
                    <a:pos x="16" y="4"/>
                  </a:cxn>
                  <a:cxn ang="0">
                    <a:pos x="0" y="22"/>
                  </a:cxn>
                  <a:cxn ang="0">
                    <a:pos x="22" y="38"/>
                  </a:cxn>
                  <a:cxn ang="0">
                    <a:pos x="46" y="26"/>
                  </a:cxn>
                  <a:cxn ang="0">
                    <a:pos x="30" y="0"/>
                  </a:cxn>
                  <a:cxn ang="0">
                    <a:pos x="16" y="4"/>
                  </a:cxn>
                </a:cxnLst>
                <a:rect l="0" t="0" r="r" b="b"/>
                <a:pathLst>
                  <a:path w="46" h="38">
                    <a:moveTo>
                      <a:pt x="16" y="4"/>
                    </a:moveTo>
                    <a:lnTo>
                      <a:pt x="0" y="22"/>
                    </a:lnTo>
                    <a:lnTo>
                      <a:pt x="22" y="38"/>
                    </a:lnTo>
                    <a:lnTo>
                      <a:pt x="46" y="26"/>
                    </a:lnTo>
                    <a:lnTo>
                      <a:pt x="30" y="0"/>
                    </a:lnTo>
                    <a:lnTo>
                      <a:pt x="16" y="4"/>
                    </a:ln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8" name="未知"/>
              <p:cNvSpPr>
                <a:spLocks/>
              </p:cNvSpPr>
              <p:nvPr/>
            </p:nvSpPr>
            <p:spPr bwMode="auto">
              <a:xfrm>
                <a:off x="355" y="400"/>
                <a:ext cx="40" cy="3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6" y="44"/>
                  </a:cxn>
                  <a:cxn ang="0">
                    <a:pos x="42" y="42"/>
                  </a:cxn>
                  <a:cxn ang="0">
                    <a:pos x="38" y="16"/>
                  </a:cxn>
                  <a:cxn ang="0">
                    <a:pos x="26" y="2"/>
                  </a:cxn>
                  <a:cxn ang="0">
                    <a:pos x="12" y="0"/>
                  </a:cxn>
                </a:cxnLst>
                <a:rect l="0" t="0" r="r" b="b"/>
                <a:pathLst>
                  <a:path w="52" h="44">
                    <a:moveTo>
                      <a:pt x="12" y="0"/>
                    </a:moveTo>
                    <a:cubicBezTo>
                      <a:pt x="16" y="14"/>
                      <a:pt x="18" y="32"/>
                      <a:pt x="26" y="44"/>
                    </a:cubicBezTo>
                    <a:cubicBezTo>
                      <a:pt x="31" y="43"/>
                      <a:pt x="37" y="44"/>
                      <a:pt x="42" y="42"/>
                    </a:cubicBezTo>
                    <a:cubicBezTo>
                      <a:pt x="52" y="38"/>
                      <a:pt x="48" y="19"/>
                      <a:pt x="38" y="16"/>
                    </a:cubicBezTo>
                    <a:cubicBezTo>
                      <a:pt x="33" y="9"/>
                      <a:pt x="34" y="5"/>
                      <a:pt x="26" y="2"/>
                    </a:cubicBezTo>
                    <a:cubicBezTo>
                      <a:pt x="4" y="4"/>
                      <a:pt x="0" y="8"/>
                      <a:pt x="12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19" name="未知"/>
              <p:cNvSpPr>
                <a:spLocks/>
              </p:cNvSpPr>
              <p:nvPr/>
            </p:nvSpPr>
            <p:spPr bwMode="auto">
              <a:xfrm>
                <a:off x="1156" y="456"/>
                <a:ext cx="101" cy="74"/>
              </a:xfrm>
              <a:custGeom>
                <a:avLst/>
                <a:gdLst/>
                <a:ahLst/>
                <a:cxnLst>
                  <a:cxn ang="0">
                    <a:pos x="97" y="0"/>
                  </a:cxn>
                  <a:cxn ang="0">
                    <a:pos x="79" y="8"/>
                  </a:cxn>
                  <a:cxn ang="0">
                    <a:pos x="53" y="24"/>
                  </a:cxn>
                  <a:cxn ang="0">
                    <a:pos x="39" y="40"/>
                  </a:cxn>
                  <a:cxn ang="0">
                    <a:pos x="21" y="52"/>
                  </a:cxn>
                  <a:cxn ang="0">
                    <a:pos x="63" y="82"/>
                  </a:cxn>
                  <a:cxn ang="0">
                    <a:pos x="79" y="94"/>
                  </a:cxn>
                  <a:cxn ang="0">
                    <a:pos x="85" y="92"/>
                  </a:cxn>
                  <a:cxn ang="0">
                    <a:pos x="89" y="86"/>
                  </a:cxn>
                  <a:cxn ang="0">
                    <a:pos x="97" y="98"/>
                  </a:cxn>
                  <a:cxn ang="0">
                    <a:pos x="123" y="86"/>
                  </a:cxn>
                  <a:cxn ang="0">
                    <a:pos x="129" y="74"/>
                  </a:cxn>
                  <a:cxn ang="0">
                    <a:pos x="101" y="40"/>
                  </a:cxn>
                  <a:cxn ang="0">
                    <a:pos x="115" y="24"/>
                  </a:cxn>
                  <a:cxn ang="0">
                    <a:pos x="111" y="4"/>
                  </a:cxn>
                  <a:cxn ang="0">
                    <a:pos x="97" y="0"/>
                  </a:cxn>
                </a:cxnLst>
                <a:rect l="0" t="0" r="r" b="b"/>
                <a:pathLst>
                  <a:path w="131" h="98">
                    <a:moveTo>
                      <a:pt x="97" y="0"/>
                    </a:moveTo>
                    <a:cubicBezTo>
                      <a:pt x="83" y="5"/>
                      <a:pt x="89" y="2"/>
                      <a:pt x="79" y="8"/>
                    </a:cubicBezTo>
                    <a:cubicBezTo>
                      <a:pt x="76" y="18"/>
                      <a:pt x="62" y="18"/>
                      <a:pt x="53" y="24"/>
                    </a:cubicBezTo>
                    <a:cubicBezTo>
                      <a:pt x="49" y="29"/>
                      <a:pt x="44" y="36"/>
                      <a:pt x="39" y="40"/>
                    </a:cubicBezTo>
                    <a:cubicBezTo>
                      <a:pt x="34" y="45"/>
                      <a:pt x="21" y="52"/>
                      <a:pt x="21" y="52"/>
                    </a:cubicBezTo>
                    <a:cubicBezTo>
                      <a:pt x="0" y="84"/>
                      <a:pt x="41" y="75"/>
                      <a:pt x="63" y="82"/>
                    </a:cubicBezTo>
                    <a:cubicBezTo>
                      <a:pt x="68" y="89"/>
                      <a:pt x="71" y="91"/>
                      <a:pt x="79" y="94"/>
                    </a:cubicBezTo>
                    <a:cubicBezTo>
                      <a:pt x="81" y="93"/>
                      <a:pt x="83" y="93"/>
                      <a:pt x="85" y="92"/>
                    </a:cubicBezTo>
                    <a:cubicBezTo>
                      <a:pt x="87" y="90"/>
                      <a:pt x="87" y="85"/>
                      <a:pt x="89" y="86"/>
                    </a:cubicBezTo>
                    <a:cubicBezTo>
                      <a:pt x="93" y="88"/>
                      <a:pt x="97" y="98"/>
                      <a:pt x="97" y="98"/>
                    </a:cubicBezTo>
                    <a:cubicBezTo>
                      <a:pt x="112" y="95"/>
                      <a:pt x="111" y="90"/>
                      <a:pt x="123" y="86"/>
                    </a:cubicBezTo>
                    <a:cubicBezTo>
                      <a:pt x="124" y="82"/>
                      <a:pt x="128" y="78"/>
                      <a:pt x="129" y="74"/>
                    </a:cubicBezTo>
                    <a:cubicBezTo>
                      <a:pt x="131" y="61"/>
                      <a:pt x="108" y="47"/>
                      <a:pt x="101" y="40"/>
                    </a:cubicBezTo>
                    <a:cubicBezTo>
                      <a:pt x="103" y="33"/>
                      <a:pt x="115" y="24"/>
                      <a:pt x="115" y="24"/>
                    </a:cubicBezTo>
                    <a:cubicBezTo>
                      <a:pt x="121" y="15"/>
                      <a:pt x="124" y="8"/>
                      <a:pt x="111" y="4"/>
                    </a:cubicBezTo>
                    <a:cubicBezTo>
                      <a:pt x="101" y="7"/>
                      <a:pt x="97" y="13"/>
                      <a:pt x="97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20" name="未知"/>
              <p:cNvSpPr>
                <a:spLocks/>
              </p:cNvSpPr>
              <p:nvPr/>
            </p:nvSpPr>
            <p:spPr bwMode="auto">
              <a:xfrm>
                <a:off x="670" y="839"/>
                <a:ext cx="162" cy="84"/>
              </a:xfrm>
              <a:custGeom>
                <a:avLst/>
                <a:gdLst/>
                <a:ahLst/>
                <a:cxnLst>
                  <a:cxn ang="0">
                    <a:pos x="47" y="12"/>
                  </a:cxn>
                  <a:cxn ang="0">
                    <a:pos x="17" y="12"/>
                  </a:cxn>
                  <a:cxn ang="0">
                    <a:pos x="5" y="16"/>
                  </a:cxn>
                  <a:cxn ang="0">
                    <a:pos x="25" y="52"/>
                  </a:cxn>
                  <a:cxn ang="0">
                    <a:pos x="51" y="44"/>
                  </a:cxn>
                  <a:cxn ang="0">
                    <a:pos x="93" y="54"/>
                  </a:cxn>
                  <a:cxn ang="0">
                    <a:pos x="111" y="60"/>
                  </a:cxn>
                  <a:cxn ang="0">
                    <a:pos x="133" y="88"/>
                  </a:cxn>
                  <a:cxn ang="0">
                    <a:pos x="141" y="112"/>
                  </a:cxn>
                  <a:cxn ang="0">
                    <a:pos x="157" y="100"/>
                  </a:cxn>
                  <a:cxn ang="0">
                    <a:pos x="169" y="96"/>
                  </a:cxn>
                  <a:cxn ang="0">
                    <a:pos x="187" y="102"/>
                  </a:cxn>
                  <a:cxn ang="0">
                    <a:pos x="195" y="80"/>
                  </a:cxn>
                  <a:cxn ang="0">
                    <a:pos x="153" y="54"/>
                  </a:cxn>
                  <a:cxn ang="0">
                    <a:pos x="105" y="20"/>
                  </a:cxn>
                  <a:cxn ang="0">
                    <a:pos x="53" y="26"/>
                  </a:cxn>
                  <a:cxn ang="0">
                    <a:pos x="47" y="12"/>
                  </a:cxn>
                </a:cxnLst>
                <a:rect l="0" t="0" r="r" b="b"/>
                <a:pathLst>
                  <a:path w="212" h="112">
                    <a:moveTo>
                      <a:pt x="47" y="12"/>
                    </a:moveTo>
                    <a:cubicBezTo>
                      <a:pt x="39" y="0"/>
                      <a:pt x="28" y="7"/>
                      <a:pt x="17" y="12"/>
                    </a:cubicBezTo>
                    <a:cubicBezTo>
                      <a:pt x="13" y="14"/>
                      <a:pt x="5" y="16"/>
                      <a:pt x="5" y="16"/>
                    </a:cubicBezTo>
                    <a:cubicBezTo>
                      <a:pt x="0" y="31"/>
                      <a:pt x="10" y="48"/>
                      <a:pt x="25" y="52"/>
                    </a:cubicBezTo>
                    <a:cubicBezTo>
                      <a:pt x="37" y="50"/>
                      <a:pt x="41" y="47"/>
                      <a:pt x="51" y="44"/>
                    </a:cubicBezTo>
                    <a:cubicBezTo>
                      <a:pt x="65" y="53"/>
                      <a:pt x="76" y="53"/>
                      <a:pt x="93" y="54"/>
                    </a:cubicBezTo>
                    <a:cubicBezTo>
                      <a:pt x="99" y="56"/>
                      <a:pt x="111" y="60"/>
                      <a:pt x="111" y="60"/>
                    </a:cubicBezTo>
                    <a:cubicBezTo>
                      <a:pt x="120" y="69"/>
                      <a:pt x="129" y="75"/>
                      <a:pt x="133" y="88"/>
                    </a:cubicBezTo>
                    <a:cubicBezTo>
                      <a:pt x="125" y="100"/>
                      <a:pt x="126" y="107"/>
                      <a:pt x="141" y="112"/>
                    </a:cubicBezTo>
                    <a:cubicBezTo>
                      <a:pt x="145" y="106"/>
                      <a:pt x="150" y="103"/>
                      <a:pt x="157" y="100"/>
                    </a:cubicBezTo>
                    <a:cubicBezTo>
                      <a:pt x="161" y="98"/>
                      <a:pt x="169" y="96"/>
                      <a:pt x="169" y="96"/>
                    </a:cubicBezTo>
                    <a:cubicBezTo>
                      <a:pt x="175" y="98"/>
                      <a:pt x="187" y="102"/>
                      <a:pt x="187" y="102"/>
                    </a:cubicBezTo>
                    <a:cubicBezTo>
                      <a:pt x="203" y="100"/>
                      <a:pt x="212" y="94"/>
                      <a:pt x="195" y="80"/>
                    </a:cubicBezTo>
                    <a:cubicBezTo>
                      <a:pt x="183" y="70"/>
                      <a:pt x="165" y="66"/>
                      <a:pt x="153" y="54"/>
                    </a:cubicBezTo>
                    <a:cubicBezTo>
                      <a:pt x="141" y="42"/>
                      <a:pt x="122" y="26"/>
                      <a:pt x="105" y="20"/>
                    </a:cubicBezTo>
                    <a:cubicBezTo>
                      <a:pt x="85" y="21"/>
                      <a:pt x="71" y="20"/>
                      <a:pt x="53" y="26"/>
                    </a:cubicBezTo>
                    <a:cubicBezTo>
                      <a:pt x="47" y="24"/>
                      <a:pt x="33" y="12"/>
                      <a:pt x="47" y="12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21" name="未知"/>
              <p:cNvSpPr>
                <a:spLocks/>
              </p:cNvSpPr>
              <p:nvPr/>
            </p:nvSpPr>
            <p:spPr bwMode="auto">
              <a:xfrm>
                <a:off x="804" y="903"/>
                <a:ext cx="101" cy="40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43" y="6"/>
                  </a:cxn>
                  <a:cxn ang="0">
                    <a:pos x="31" y="30"/>
                  </a:cxn>
                  <a:cxn ang="0">
                    <a:pos x="15" y="34"/>
                  </a:cxn>
                  <a:cxn ang="0">
                    <a:pos x="3" y="42"/>
                  </a:cxn>
                  <a:cxn ang="0">
                    <a:pos x="13" y="54"/>
                  </a:cxn>
                  <a:cxn ang="0">
                    <a:pos x="133" y="34"/>
                  </a:cxn>
                  <a:cxn ang="0">
                    <a:pos x="123" y="16"/>
                  </a:cxn>
                  <a:cxn ang="0">
                    <a:pos x="105" y="8"/>
                  </a:cxn>
                  <a:cxn ang="0">
                    <a:pos x="101" y="24"/>
                  </a:cxn>
                  <a:cxn ang="0">
                    <a:pos x="89" y="18"/>
                  </a:cxn>
                  <a:cxn ang="0">
                    <a:pos x="67" y="14"/>
                  </a:cxn>
                  <a:cxn ang="0">
                    <a:pos x="57" y="0"/>
                  </a:cxn>
                </a:cxnLst>
                <a:rect l="0" t="0" r="r" b="b"/>
                <a:pathLst>
                  <a:path w="133" h="54">
                    <a:moveTo>
                      <a:pt x="57" y="0"/>
                    </a:moveTo>
                    <a:cubicBezTo>
                      <a:pt x="53" y="3"/>
                      <a:pt x="46" y="2"/>
                      <a:pt x="43" y="6"/>
                    </a:cubicBezTo>
                    <a:cubicBezTo>
                      <a:pt x="36" y="14"/>
                      <a:pt x="43" y="26"/>
                      <a:pt x="31" y="30"/>
                    </a:cubicBezTo>
                    <a:cubicBezTo>
                      <a:pt x="26" y="32"/>
                      <a:pt x="20" y="31"/>
                      <a:pt x="15" y="34"/>
                    </a:cubicBezTo>
                    <a:cubicBezTo>
                      <a:pt x="11" y="36"/>
                      <a:pt x="3" y="42"/>
                      <a:pt x="3" y="42"/>
                    </a:cubicBezTo>
                    <a:cubicBezTo>
                      <a:pt x="0" y="51"/>
                      <a:pt x="5" y="51"/>
                      <a:pt x="13" y="54"/>
                    </a:cubicBezTo>
                    <a:cubicBezTo>
                      <a:pt x="51" y="51"/>
                      <a:pt x="97" y="46"/>
                      <a:pt x="133" y="34"/>
                    </a:cubicBezTo>
                    <a:cubicBezTo>
                      <a:pt x="129" y="28"/>
                      <a:pt x="128" y="21"/>
                      <a:pt x="123" y="16"/>
                    </a:cubicBezTo>
                    <a:cubicBezTo>
                      <a:pt x="118" y="11"/>
                      <a:pt x="105" y="8"/>
                      <a:pt x="105" y="8"/>
                    </a:cubicBezTo>
                    <a:cubicBezTo>
                      <a:pt x="84" y="13"/>
                      <a:pt x="106" y="19"/>
                      <a:pt x="101" y="24"/>
                    </a:cubicBezTo>
                    <a:cubicBezTo>
                      <a:pt x="99" y="26"/>
                      <a:pt x="89" y="18"/>
                      <a:pt x="89" y="18"/>
                    </a:cubicBezTo>
                    <a:cubicBezTo>
                      <a:pt x="83" y="15"/>
                      <a:pt x="73" y="15"/>
                      <a:pt x="67" y="14"/>
                    </a:cubicBezTo>
                    <a:cubicBezTo>
                      <a:pt x="58" y="8"/>
                      <a:pt x="62" y="12"/>
                      <a:pt x="57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22" name="未知"/>
              <p:cNvSpPr>
                <a:spLocks/>
              </p:cNvSpPr>
              <p:nvPr/>
            </p:nvSpPr>
            <p:spPr bwMode="auto">
              <a:xfrm>
                <a:off x="911" y="928"/>
                <a:ext cx="39" cy="1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7" y="18"/>
                  </a:cxn>
                  <a:cxn ang="0">
                    <a:pos x="27" y="24"/>
                  </a:cxn>
                  <a:cxn ang="0">
                    <a:pos x="33" y="4"/>
                  </a:cxn>
                  <a:cxn ang="0">
                    <a:pos x="13" y="0"/>
                  </a:cxn>
                </a:cxnLst>
                <a:rect l="0" t="0" r="r" b="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23" name="未知"/>
              <p:cNvSpPr>
                <a:spLocks/>
              </p:cNvSpPr>
              <p:nvPr/>
            </p:nvSpPr>
            <p:spPr bwMode="auto">
              <a:xfrm>
                <a:off x="969" y="931"/>
                <a:ext cx="12" cy="25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0" y="14"/>
                  </a:cxn>
                  <a:cxn ang="0">
                    <a:pos x="16" y="34"/>
                  </a:cxn>
                  <a:cxn ang="0">
                    <a:pos x="12" y="18"/>
                  </a:cxn>
                  <a:cxn ang="0">
                    <a:pos x="16" y="6"/>
                  </a:cxn>
                  <a:cxn ang="0">
                    <a:pos x="14" y="0"/>
                  </a:cxn>
                </a:cxnLst>
                <a:rect l="0" t="0" r="r" b="b"/>
                <a:pathLst>
                  <a:path w="16" h="34">
                    <a:moveTo>
                      <a:pt x="14" y="0"/>
                    </a:moveTo>
                    <a:cubicBezTo>
                      <a:pt x="5" y="3"/>
                      <a:pt x="2" y="4"/>
                      <a:pt x="0" y="14"/>
                    </a:cubicBezTo>
                    <a:cubicBezTo>
                      <a:pt x="3" y="26"/>
                      <a:pt x="4" y="30"/>
                      <a:pt x="16" y="34"/>
                    </a:cubicBezTo>
                    <a:cubicBezTo>
                      <a:pt x="15" y="29"/>
                      <a:pt x="11" y="23"/>
                      <a:pt x="12" y="18"/>
                    </a:cubicBezTo>
                    <a:cubicBezTo>
                      <a:pt x="12" y="14"/>
                      <a:pt x="16" y="6"/>
                      <a:pt x="16" y="6"/>
                    </a:cubicBezTo>
                    <a:cubicBezTo>
                      <a:pt x="9" y="1"/>
                      <a:pt x="8" y="3"/>
                      <a:pt x="14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24" name="未知"/>
              <p:cNvSpPr>
                <a:spLocks/>
              </p:cNvSpPr>
              <p:nvPr/>
            </p:nvSpPr>
            <p:spPr bwMode="auto">
              <a:xfrm>
                <a:off x="781" y="89"/>
                <a:ext cx="185" cy="87"/>
              </a:xfrm>
              <a:custGeom>
                <a:avLst/>
                <a:gdLst/>
                <a:ahLst/>
                <a:cxnLst>
                  <a:cxn ang="0">
                    <a:pos x="64" y="1"/>
                  </a:cxn>
                  <a:cxn ang="0">
                    <a:pos x="24" y="31"/>
                  </a:cxn>
                  <a:cxn ang="0">
                    <a:pos x="6" y="37"/>
                  </a:cxn>
                  <a:cxn ang="0">
                    <a:pos x="0" y="39"/>
                  </a:cxn>
                  <a:cxn ang="0">
                    <a:pos x="26" y="59"/>
                  </a:cxn>
                  <a:cxn ang="0">
                    <a:pos x="38" y="63"/>
                  </a:cxn>
                  <a:cxn ang="0">
                    <a:pos x="68" y="47"/>
                  </a:cxn>
                  <a:cxn ang="0">
                    <a:pos x="80" y="43"/>
                  </a:cxn>
                  <a:cxn ang="0">
                    <a:pos x="82" y="55"/>
                  </a:cxn>
                  <a:cxn ang="0">
                    <a:pos x="64" y="61"/>
                  </a:cxn>
                  <a:cxn ang="0">
                    <a:pos x="72" y="73"/>
                  </a:cxn>
                  <a:cxn ang="0">
                    <a:pos x="40" y="87"/>
                  </a:cxn>
                  <a:cxn ang="0">
                    <a:pos x="70" y="109"/>
                  </a:cxn>
                  <a:cxn ang="0">
                    <a:pos x="82" y="113"/>
                  </a:cxn>
                  <a:cxn ang="0">
                    <a:pos x="118" y="103"/>
                  </a:cxn>
                  <a:cxn ang="0">
                    <a:pos x="150" y="105"/>
                  </a:cxn>
                  <a:cxn ang="0">
                    <a:pos x="168" y="117"/>
                  </a:cxn>
                  <a:cxn ang="0">
                    <a:pos x="204" y="109"/>
                  </a:cxn>
                  <a:cxn ang="0">
                    <a:pos x="224" y="103"/>
                  </a:cxn>
                  <a:cxn ang="0">
                    <a:pos x="222" y="77"/>
                  </a:cxn>
                  <a:cxn ang="0">
                    <a:pos x="234" y="69"/>
                  </a:cxn>
                  <a:cxn ang="0">
                    <a:pos x="238" y="47"/>
                  </a:cxn>
                  <a:cxn ang="0">
                    <a:pos x="210" y="57"/>
                  </a:cxn>
                  <a:cxn ang="0">
                    <a:pos x="200" y="43"/>
                  </a:cxn>
                  <a:cxn ang="0">
                    <a:pos x="172" y="45"/>
                  </a:cxn>
                  <a:cxn ang="0">
                    <a:pos x="134" y="9"/>
                  </a:cxn>
                  <a:cxn ang="0">
                    <a:pos x="94" y="11"/>
                  </a:cxn>
                  <a:cxn ang="0">
                    <a:pos x="82" y="1"/>
                  </a:cxn>
                  <a:cxn ang="0">
                    <a:pos x="64" y="1"/>
                  </a:cxn>
                </a:cxnLst>
                <a:rect l="0" t="0" r="r" b="b"/>
                <a:pathLst>
                  <a:path w="240" h="117">
                    <a:moveTo>
                      <a:pt x="64" y="1"/>
                    </a:moveTo>
                    <a:cubicBezTo>
                      <a:pt x="57" y="21"/>
                      <a:pt x="44" y="24"/>
                      <a:pt x="24" y="31"/>
                    </a:cubicBezTo>
                    <a:cubicBezTo>
                      <a:pt x="18" y="33"/>
                      <a:pt x="12" y="35"/>
                      <a:pt x="6" y="37"/>
                    </a:cubicBezTo>
                    <a:cubicBezTo>
                      <a:pt x="4" y="38"/>
                      <a:pt x="0" y="39"/>
                      <a:pt x="0" y="39"/>
                    </a:cubicBezTo>
                    <a:cubicBezTo>
                      <a:pt x="3" y="55"/>
                      <a:pt x="12" y="54"/>
                      <a:pt x="26" y="59"/>
                    </a:cubicBezTo>
                    <a:cubicBezTo>
                      <a:pt x="30" y="60"/>
                      <a:pt x="38" y="63"/>
                      <a:pt x="38" y="63"/>
                    </a:cubicBezTo>
                    <a:cubicBezTo>
                      <a:pt x="50" y="59"/>
                      <a:pt x="57" y="54"/>
                      <a:pt x="68" y="47"/>
                    </a:cubicBezTo>
                    <a:cubicBezTo>
                      <a:pt x="72" y="45"/>
                      <a:pt x="80" y="43"/>
                      <a:pt x="80" y="43"/>
                    </a:cubicBezTo>
                    <a:cubicBezTo>
                      <a:pt x="82" y="46"/>
                      <a:pt x="88" y="51"/>
                      <a:pt x="82" y="55"/>
                    </a:cubicBezTo>
                    <a:cubicBezTo>
                      <a:pt x="77" y="59"/>
                      <a:pt x="64" y="61"/>
                      <a:pt x="64" y="61"/>
                    </a:cubicBezTo>
                    <a:cubicBezTo>
                      <a:pt x="58" y="70"/>
                      <a:pt x="63" y="70"/>
                      <a:pt x="72" y="73"/>
                    </a:cubicBezTo>
                    <a:cubicBezTo>
                      <a:pt x="77" y="88"/>
                      <a:pt x="50" y="86"/>
                      <a:pt x="40" y="87"/>
                    </a:cubicBezTo>
                    <a:cubicBezTo>
                      <a:pt x="47" y="94"/>
                      <a:pt x="60" y="106"/>
                      <a:pt x="70" y="109"/>
                    </a:cubicBezTo>
                    <a:cubicBezTo>
                      <a:pt x="74" y="110"/>
                      <a:pt x="82" y="113"/>
                      <a:pt x="82" y="113"/>
                    </a:cubicBezTo>
                    <a:cubicBezTo>
                      <a:pt x="99" y="111"/>
                      <a:pt x="104" y="108"/>
                      <a:pt x="118" y="103"/>
                    </a:cubicBezTo>
                    <a:cubicBezTo>
                      <a:pt x="129" y="104"/>
                      <a:pt x="140" y="103"/>
                      <a:pt x="150" y="105"/>
                    </a:cubicBezTo>
                    <a:cubicBezTo>
                      <a:pt x="157" y="107"/>
                      <a:pt x="168" y="117"/>
                      <a:pt x="168" y="117"/>
                    </a:cubicBezTo>
                    <a:cubicBezTo>
                      <a:pt x="193" y="115"/>
                      <a:pt x="188" y="116"/>
                      <a:pt x="204" y="109"/>
                    </a:cubicBezTo>
                    <a:cubicBezTo>
                      <a:pt x="210" y="106"/>
                      <a:pt x="224" y="103"/>
                      <a:pt x="224" y="103"/>
                    </a:cubicBezTo>
                    <a:cubicBezTo>
                      <a:pt x="223" y="98"/>
                      <a:pt x="217" y="82"/>
                      <a:pt x="222" y="77"/>
                    </a:cubicBezTo>
                    <a:cubicBezTo>
                      <a:pt x="225" y="73"/>
                      <a:pt x="234" y="69"/>
                      <a:pt x="234" y="69"/>
                    </a:cubicBezTo>
                    <a:cubicBezTo>
                      <a:pt x="237" y="59"/>
                      <a:pt x="240" y="59"/>
                      <a:pt x="238" y="47"/>
                    </a:cubicBezTo>
                    <a:cubicBezTo>
                      <a:pt x="228" y="49"/>
                      <a:pt x="219" y="51"/>
                      <a:pt x="210" y="57"/>
                    </a:cubicBezTo>
                    <a:cubicBezTo>
                      <a:pt x="201" y="71"/>
                      <a:pt x="201" y="50"/>
                      <a:pt x="200" y="43"/>
                    </a:cubicBezTo>
                    <a:cubicBezTo>
                      <a:pt x="189" y="45"/>
                      <a:pt x="182" y="48"/>
                      <a:pt x="172" y="45"/>
                    </a:cubicBezTo>
                    <a:cubicBezTo>
                      <a:pt x="161" y="34"/>
                      <a:pt x="148" y="14"/>
                      <a:pt x="134" y="9"/>
                    </a:cubicBezTo>
                    <a:cubicBezTo>
                      <a:pt x="119" y="11"/>
                      <a:pt x="108" y="13"/>
                      <a:pt x="94" y="11"/>
                    </a:cubicBezTo>
                    <a:cubicBezTo>
                      <a:pt x="92" y="9"/>
                      <a:pt x="85" y="2"/>
                      <a:pt x="82" y="1"/>
                    </a:cubicBezTo>
                    <a:cubicBezTo>
                      <a:pt x="74" y="0"/>
                      <a:pt x="72" y="9"/>
                      <a:pt x="64" y="1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25" name="未知"/>
              <p:cNvSpPr>
                <a:spLocks/>
              </p:cNvSpPr>
              <p:nvPr/>
            </p:nvSpPr>
            <p:spPr bwMode="auto">
              <a:xfrm>
                <a:off x="863" y="48"/>
                <a:ext cx="150" cy="60"/>
              </a:xfrm>
              <a:custGeom>
                <a:avLst/>
                <a:gdLst/>
                <a:ahLst/>
                <a:cxnLst>
                  <a:cxn ang="0">
                    <a:pos x="97" y="10"/>
                  </a:cxn>
                  <a:cxn ang="0">
                    <a:pos x="13" y="24"/>
                  </a:cxn>
                  <a:cxn ang="0">
                    <a:pos x="9" y="34"/>
                  </a:cxn>
                  <a:cxn ang="0">
                    <a:pos x="57" y="52"/>
                  </a:cxn>
                  <a:cxn ang="0">
                    <a:pos x="135" y="74"/>
                  </a:cxn>
                  <a:cxn ang="0">
                    <a:pos x="175" y="68"/>
                  </a:cxn>
                  <a:cxn ang="0">
                    <a:pos x="187" y="64"/>
                  </a:cxn>
                  <a:cxn ang="0">
                    <a:pos x="175" y="44"/>
                  </a:cxn>
                  <a:cxn ang="0">
                    <a:pos x="163" y="36"/>
                  </a:cxn>
                  <a:cxn ang="0">
                    <a:pos x="129" y="26"/>
                  </a:cxn>
                  <a:cxn ang="0">
                    <a:pos x="97" y="10"/>
                  </a:cxn>
                </a:cxnLst>
                <a:rect l="0" t="0" r="r" b="b"/>
                <a:pathLst>
                  <a:path w="194" h="80">
                    <a:moveTo>
                      <a:pt x="97" y="10"/>
                    </a:moveTo>
                    <a:cubicBezTo>
                      <a:pt x="70" y="19"/>
                      <a:pt x="42" y="22"/>
                      <a:pt x="13" y="24"/>
                    </a:cubicBezTo>
                    <a:cubicBezTo>
                      <a:pt x="9" y="25"/>
                      <a:pt x="0" y="26"/>
                      <a:pt x="9" y="34"/>
                    </a:cubicBezTo>
                    <a:cubicBezTo>
                      <a:pt x="21" y="44"/>
                      <a:pt x="43" y="43"/>
                      <a:pt x="57" y="52"/>
                    </a:cubicBezTo>
                    <a:cubicBezTo>
                      <a:pt x="75" y="80"/>
                      <a:pt x="104" y="73"/>
                      <a:pt x="135" y="74"/>
                    </a:cubicBezTo>
                    <a:cubicBezTo>
                      <a:pt x="153" y="73"/>
                      <a:pt x="159" y="73"/>
                      <a:pt x="175" y="68"/>
                    </a:cubicBezTo>
                    <a:cubicBezTo>
                      <a:pt x="179" y="67"/>
                      <a:pt x="187" y="64"/>
                      <a:pt x="187" y="64"/>
                    </a:cubicBezTo>
                    <a:cubicBezTo>
                      <a:pt x="194" y="53"/>
                      <a:pt x="184" y="49"/>
                      <a:pt x="175" y="44"/>
                    </a:cubicBezTo>
                    <a:cubicBezTo>
                      <a:pt x="171" y="42"/>
                      <a:pt x="163" y="36"/>
                      <a:pt x="163" y="36"/>
                    </a:cubicBezTo>
                    <a:cubicBezTo>
                      <a:pt x="140" y="41"/>
                      <a:pt x="147" y="38"/>
                      <a:pt x="129" y="26"/>
                    </a:cubicBezTo>
                    <a:cubicBezTo>
                      <a:pt x="123" y="17"/>
                      <a:pt x="107" y="0"/>
                      <a:pt x="97" y="1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26" name="未知"/>
              <p:cNvSpPr>
                <a:spLocks/>
              </p:cNvSpPr>
              <p:nvPr/>
            </p:nvSpPr>
            <p:spPr bwMode="auto">
              <a:xfrm>
                <a:off x="1073" y="118"/>
                <a:ext cx="239" cy="189"/>
              </a:xfrm>
              <a:custGeom>
                <a:avLst/>
                <a:gdLst/>
                <a:ahLst/>
                <a:cxnLst>
                  <a:cxn ang="0">
                    <a:pos x="67" y="9"/>
                  </a:cxn>
                  <a:cxn ang="0">
                    <a:pos x="51" y="23"/>
                  </a:cxn>
                  <a:cxn ang="0">
                    <a:pos x="21" y="39"/>
                  </a:cxn>
                  <a:cxn ang="0">
                    <a:pos x="53" y="77"/>
                  </a:cxn>
                  <a:cxn ang="0">
                    <a:pos x="79" y="85"/>
                  </a:cxn>
                  <a:cxn ang="0">
                    <a:pos x="103" y="99"/>
                  </a:cxn>
                  <a:cxn ang="0">
                    <a:pos x="127" y="85"/>
                  </a:cxn>
                  <a:cxn ang="0">
                    <a:pos x="143" y="101"/>
                  </a:cxn>
                  <a:cxn ang="0">
                    <a:pos x="149" y="127"/>
                  </a:cxn>
                  <a:cxn ang="0">
                    <a:pos x="115" y="151"/>
                  </a:cxn>
                  <a:cxn ang="0">
                    <a:pos x="89" y="173"/>
                  </a:cxn>
                  <a:cxn ang="0">
                    <a:pos x="69" y="169"/>
                  </a:cxn>
                  <a:cxn ang="0">
                    <a:pos x="57" y="165"/>
                  </a:cxn>
                  <a:cxn ang="0">
                    <a:pos x="43" y="187"/>
                  </a:cxn>
                  <a:cxn ang="0">
                    <a:pos x="39" y="199"/>
                  </a:cxn>
                  <a:cxn ang="0">
                    <a:pos x="73" y="205"/>
                  </a:cxn>
                  <a:cxn ang="0">
                    <a:pos x="95" y="203"/>
                  </a:cxn>
                  <a:cxn ang="0">
                    <a:pos x="115" y="231"/>
                  </a:cxn>
                  <a:cxn ang="0">
                    <a:pos x="127" y="235"/>
                  </a:cxn>
                  <a:cxn ang="0">
                    <a:pos x="139" y="239"/>
                  </a:cxn>
                  <a:cxn ang="0">
                    <a:pos x="155" y="251"/>
                  </a:cxn>
                  <a:cxn ang="0">
                    <a:pos x="181" y="237"/>
                  </a:cxn>
                  <a:cxn ang="0">
                    <a:pos x="203" y="235"/>
                  </a:cxn>
                  <a:cxn ang="0">
                    <a:pos x="229" y="213"/>
                  </a:cxn>
                  <a:cxn ang="0">
                    <a:pos x="225" y="185"/>
                  </a:cxn>
                  <a:cxn ang="0">
                    <a:pos x="217" y="173"/>
                  </a:cxn>
                  <a:cxn ang="0">
                    <a:pos x="233" y="167"/>
                  </a:cxn>
                  <a:cxn ang="0">
                    <a:pos x="245" y="183"/>
                  </a:cxn>
                  <a:cxn ang="0">
                    <a:pos x="247" y="197"/>
                  </a:cxn>
                  <a:cxn ang="0">
                    <a:pos x="261" y="193"/>
                  </a:cxn>
                  <a:cxn ang="0">
                    <a:pos x="303" y="169"/>
                  </a:cxn>
                  <a:cxn ang="0">
                    <a:pos x="293" y="147"/>
                  </a:cxn>
                  <a:cxn ang="0">
                    <a:pos x="259" y="123"/>
                  </a:cxn>
                  <a:cxn ang="0">
                    <a:pos x="265" y="107"/>
                  </a:cxn>
                  <a:cxn ang="0">
                    <a:pos x="277" y="103"/>
                  </a:cxn>
                  <a:cxn ang="0">
                    <a:pos x="253" y="63"/>
                  </a:cxn>
                  <a:cxn ang="0">
                    <a:pos x="233" y="59"/>
                  </a:cxn>
                  <a:cxn ang="0">
                    <a:pos x="221" y="55"/>
                  </a:cxn>
                  <a:cxn ang="0">
                    <a:pos x="201" y="33"/>
                  </a:cxn>
                  <a:cxn ang="0">
                    <a:pos x="155" y="45"/>
                  </a:cxn>
                  <a:cxn ang="0">
                    <a:pos x="167" y="25"/>
                  </a:cxn>
                  <a:cxn ang="0">
                    <a:pos x="139" y="17"/>
                  </a:cxn>
                  <a:cxn ang="0">
                    <a:pos x="119" y="19"/>
                  </a:cxn>
                  <a:cxn ang="0">
                    <a:pos x="67" y="9"/>
                  </a:cxn>
                </a:cxnLst>
                <a:rect l="0" t="0" r="r" b="b"/>
                <a:pathLst>
                  <a:path w="310" h="254">
                    <a:moveTo>
                      <a:pt x="67" y="9"/>
                    </a:moveTo>
                    <a:cubicBezTo>
                      <a:pt x="63" y="15"/>
                      <a:pt x="51" y="23"/>
                      <a:pt x="51" y="23"/>
                    </a:cubicBezTo>
                    <a:cubicBezTo>
                      <a:pt x="43" y="34"/>
                      <a:pt x="33" y="35"/>
                      <a:pt x="21" y="39"/>
                    </a:cubicBezTo>
                    <a:cubicBezTo>
                      <a:pt x="0" y="71"/>
                      <a:pt x="30" y="74"/>
                      <a:pt x="53" y="77"/>
                    </a:cubicBezTo>
                    <a:cubicBezTo>
                      <a:pt x="61" y="89"/>
                      <a:pt x="63" y="87"/>
                      <a:pt x="79" y="85"/>
                    </a:cubicBezTo>
                    <a:cubicBezTo>
                      <a:pt x="88" y="88"/>
                      <a:pt x="93" y="96"/>
                      <a:pt x="103" y="99"/>
                    </a:cubicBezTo>
                    <a:cubicBezTo>
                      <a:pt x="117" y="96"/>
                      <a:pt x="116" y="89"/>
                      <a:pt x="127" y="85"/>
                    </a:cubicBezTo>
                    <a:cubicBezTo>
                      <a:pt x="134" y="90"/>
                      <a:pt x="138" y="94"/>
                      <a:pt x="143" y="101"/>
                    </a:cubicBezTo>
                    <a:cubicBezTo>
                      <a:pt x="140" y="116"/>
                      <a:pt x="134" y="117"/>
                      <a:pt x="149" y="127"/>
                    </a:cubicBezTo>
                    <a:cubicBezTo>
                      <a:pt x="161" y="144"/>
                      <a:pt x="126" y="147"/>
                      <a:pt x="115" y="151"/>
                    </a:cubicBezTo>
                    <a:cubicBezTo>
                      <a:pt x="109" y="160"/>
                      <a:pt x="100" y="169"/>
                      <a:pt x="89" y="173"/>
                    </a:cubicBezTo>
                    <a:cubicBezTo>
                      <a:pt x="81" y="172"/>
                      <a:pt x="76" y="171"/>
                      <a:pt x="69" y="169"/>
                    </a:cubicBezTo>
                    <a:cubicBezTo>
                      <a:pt x="65" y="168"/>
                      <a:pt x="57" y="165"/>
                      <a:pt x="57" y="165"/>
                    </a:cubicBezTo>
                    <a:cubicBezTo>
                      <a:pt x="46" y="169"/>
                      <a:pt x="46" y="177"/>
                      <a:pt x="43" y="187"/>
                    </a:cubicBezTo>
                    <a:cubicBezTo>
                      <a:pt x="42" y="191"/>
                      <a:pt x="39" y="199"/>
                      <a:pt x="39" y="199"/>
                    </a:cubicBezTo>
                    <a:cubicBezTo>
                      <a:pt x="50" y="203"/>
                      <a:pt x="61" y="204"/>
                      <a:pt x="73" y="205"/>
                    </a:cubicBezTo>
                    <a:cubicBezTo>
                      <a:pt x="82" y="203"/>
                      <a:pt x="86" y="201"/>
                      <a:pt x="95" y="203"/>
                    </a:cubicBezTo>
                    <a:cubicBezTo>
                      <a:pt x="107" y="211"/>
                      <a:pt x="111" y="218"/>
                      <a:pt x="115" y="231"/>
                    </a:cubicBezTo>
                    <a:cubicBezTo>
                      <a:pt x="116" y="235"/>
                      <a:pt x="123" y="234"/>
                      <a:pt x="127" y="235"/>
                    </a:cubicBezTo>
                    <a:cubicBezTo>
                      <a:pt x="131" y="236"/>
                      <a:pt x="139" y="239"/>
                      <a:pt x="139" y="239"/>
                    </a:cubicBezTo>
                    <a:cubicBezTo>
                      <a:pt x="144" y="246"/>
                      <a:pt x="147" y="248"/>
                      <a:pt x="155" y="251"/>
                    </a:cubicBezTo>
                    <a:cubicBezTo>
                      <a:pt x="169" y="250"/>
                      <a:pt x="187" y="254"/>
                      <a:pt x="181" y="237"/>
                    </a:cubicBezTo>
                    <a:cubicBezTo>
                      <a:pt x="184" y="220"/>
                      <a:pt x="192" y="228"/>
                      <a:pt x="203" y="235"/>
                    </a:cubicBezTo>
                    <a:cubicBezTo>
                      <a:pt x="224" y="233"/>
                      <a:pt x="224" y="232"/>
                      <a:pt x="229" y="213"/>
                    </a:cubicBezTo>
                    <a:cubicBezTo>
                      <a:pt x="229" y="211"/>
                      <a:pt x="229" y="192"/>
                      <a:pt x="225" y="185"/>
                    </a:cubicBezTo>
                    <a:cubicBezTo>
                      <a:pt x="223" y="181"/>
                      <a:pt x="217" y="173"/>
                      <a:pt x="217" y="173"/>
                    </a:cubicBezTo>
                    <a:cubicBezTo>
                      <a:pt x="220" y="163"/>
                      <a:pt x="224" y="165"/>
                      <a:pt x="233" y="167"/>
                    </a:cubicBezTo>
                    <a:cubicBezTo>
                      <a:pt x="240" y="172"/>
                      <a:pt x="242" y="175"/>
                      <a:pt x="245" y="183"/>
                    </a:cubicBezTo>
                    <a:cubicBezTo>
                      <a:pt x="246" y="188"/>
                      <a:pt x="244" y="193"/>
                      <a:pt x="247" y="197"/>
                    </a:cubicBezTo>
                    <a:cubicBezTo>
                      <a:pt x="250" y="201"/>
                      <a:pt x="256" y="194"/>
                      <a:pt x="261" y="193"/>
                    </a:cubicBezTo>
                    <a:cubicBezTo>
                      <a:pt x="276" y="188"/>
                      <a:pt x="290" y="178"/>
                      <a:pt x="303" y="169"/>
                    </a:cubicBezTo>
                    <a:cubicBezTo>
                      <a:pt x="310" y="158"/>
                      <a:pt x="302" y="153"/>
                      <a:pt x="293" y="147"/>
                    </a:cubicBezTo>
                    <a:cubicBezTo>
                      <a:pt x="281" y="129"/>
                      <a:pt x="283" y="126"/>
                      <a:pt x="259" y="123"/>
                    </a:cubicBezTo>
                    <a:cubicBezTo>
                      <a:pt x="256" y="115"/>
                      <a:pt x="257" y="111"/>
                      <a:pt x="265" y="107"/>
                    </a:cubicBezTo>
                    <a:cubicBezTo>
                      <a:pt x="269" y="105"/>
                      <a:pt x="277" y="103"/>
                      <a:pt x="277" y="103"/>
                    </a:cubicBezTo>
                    <a:cubicBezTo>
                      <a:pt x="287" y="88"/>
                      <a:pt x="269" y="66"/>
                      <a:pt x="253" y="63"/>
                    </a:cubicBezTo>
                    <a:cubicBezTo>
                      <a:pt x="239" y="60"/>
                      <a:pt x="244" y="62"/>
                      <a:pt x="233" y="59"/>
                    </a:cubicBezTo>
                    <a:cubicBezTo>
                      <a:pt x="229" y="58"/>
                      <a:pt x="221" y="55"/>
                      <a:pt x="221" y="55"/>
                    </a:cubicBezTo>
                    <a:cubicBezTo>
                      <a:pt x="200" y="60"/>
                      <a:pt x="217" y="38"/>
                      <a:pt x="201" y="33"/>
                    </a:cubicBezTo>
                    <a:cubicBezTo>
                      <a:pt x="185" y="35"/>
                      <a:pt x="169" y="36"/>
                      <a:pt x="155" y="45"/>
                    </a:cubicBezTo>
                    <a:cubicBezTo>
                      <a:pt x="145" y="30"/>
                      <a:pt x="152" y="30"/>
                      <a:pt x="167" y="25"/>
                    </a:cubicBezTo>
                    <a:cubicBezTo>
                      <a:pt x="163" y="10"/>
                      <a:pt x="155" y="15"/>
                      <a:pt x="139" y="17"/>
                    </a:cubicBezTo>
                    <a:cubicBezTo>
                      <a:pt x="131" y="20"/>
                      <a:pt x="127" y="22"/>
                      <a:pt x="119" y="19"/>
                    </a:cubicBezTo>
                    <a:cubicBezTo>
                      <a:pt x="106" y="0"/>
                      <a:pt x="74" y="29"/>
                      <a:pt x="67" y="9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27" name="未知"/>
              <p:cNvSpPr>
                <a:spLocks/>
              </p:cNvSpPr>
              <p:nvPr/>
            </p:nvSpPr>
            <p:spPr bwMode="auto">
              <a:xfrm>
                <a:off x="1071" y="36"/>
                <a:ext cx="45" cy="37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0" y="10"/>
                  </a:cxn>
                  <a:cxn ang="0">
                    <a:pos x="30" y="40"/>
                  </a:cxn>
                  <a:cxn ang="0">
                    <a:pos x="48" y="50"/>
                  </a:cxn>
                  <a:cxn ang="0">
                    <a:pos x="58" y="28"/>
                  </a:cxn>
                  <a:cxn ang="0">
                    <a:pos x="44" y="8"/>
                  </a:cxn>
                  <a:cxn ang="0">
                    <a:pos x="26" y="0"/>
                  </a:cxn>
                </a:cxnLst>
                <a:rect l="0" t="0" r="r" b="b"/>
                <a:pathLst>
                  <a:path w="59" h="50">
                    <a:moveTo>
                      <a:pt x="26" y="0"/>
                    </a:moveTo>
                    <a:cubicBezTo>
                      <a:pt x="13" y="2"/>
                      <a:pt x="7" y="0"/>
                      <a:pt x="0" y="10"/>
                    </a:cubicBezTo>
                    <a:cubicBezTo>
                      <a:pt x="4" y="22"/>
                      <a:pt x="18" y="36"/>
                      <a:pt x="30" y="40"/>
                    </a:cubicBezTo>
                    <a:cubicBezTo>
                      <a:pt x="37" y="42"/>
                      <a:pt x="48" y="50"/>
                      <a:pt x="48" y="50"/>
                    </a:cubicBezTo>
                    <a:cubicBezTo>
                      <a:pt x="57" y="44"/>
                      <a:pt x="55" y="37"/>
                      <a:pt x="58" y="28"/>
                    </a:cubicBezTo>
                    <a:cubicBezTo>
                      <a:pt x="55" y="11"/>
                      <a:pt x="59" y="18"/>
                      <a:pt x="44" y="8"/>
                    </a:cubicBezTo>
                    <a:cubicBezTo>
                      <a:pt x="42" y="6"/>
                      <a:pt x="26" y="5"/>
                      <a:pt x="26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28" name="未知"/>
              <p:cNvSpPr>
                <a:spLocks/>
              </p:cNvSpPr>
              <p:nvPr/>
            </p:nvSpPr>
            <p:spPr bwMode="auto">
              <a:xfrm>
                <a:off x="985" y="106"/>
                <a:ext cx="67" cy="41"/>
              </a:xfrm>
              <a:custGeom>
                <a:avLst/>
                <a:gdLst/>
                <a:ahLst/>
                <a:cxnLst>
                  <a:cxn ang="0">
                    <a:pos x="44" y="7"/>
                  </a:cxn>
                  <a:cxn ang="0">
                    <a:pos x="24" y="25"/>
                  </a:cxn>
                  <a:cxn ang="0">
                    <a:pos x="4" y="27"/>
                  </a:cxn>
                  <a:cxn ang="0">
                    <a:pos x="16" y="57"/>
                  </a:cxn>
                  <a:cxn ang="0">
                    <a:pos x="74" y="35"/>
                  </a:cxn>
                  <a:cxn ang="0">
                    <a:pos x="86" y="17"/>
                  </a:cxn>
                  <a:cxn ang="0">
                    <a:pos x="56" y="7"/>
                  </a:cxn>
                  <a:cxn ang="0">
                    <a:pos x="44" y="7"/>
                  </a:cxn>
                </a:cxnLst>
                <a:rect l="0" t="0" r="r" b="b"/>
                <a:pathLst>
                  <a:path w="86" h="57">
                    <a:moveTo>
                      <a:pt x="44" y="7"/>
                    </a:moveTo>
                    <a:cubicBezTo>
                      <a:pt x="39" y="14"/>
                      <a:pt x="31" y="20"/>
                      <a:pt x="24" y="25"/>
                    </a:cubicBezTo>
                    <a:cubicBezTo>
                      <a:pt x="16" y="19"/>
                      <a:pt x="12" y="22"/>
                      <a:pt x="4" y="27"/>
                    </a:cubicBezTo>
                    <a:cubicBezTo>
                      <a:pt x="0" y="38"/>
                      <a:pt x="4" y="53"/>
                      <a:pt x="16" y="57"/>
                    </a:cubicBezTo>
                    <a:cubicBezTo>
                      <a:pt x="33" y="51"/>
                      <a:pt x="60" y="45"/>
                      <a:pt x="74" y="35"/>
                    </a:cubicBezTo>
                    <a:cubicBezTo>
                      <a:pt x="78" y="29"/>
                      <a:pt x="86" y="17"/>
                      <a:pt x="86" y="17"/>
                    </a:cubicBezTo>
                    <a:cubicBezTo>
                      <a:pt x="80" y="0"/>
                      <a:pt x="74" y="5"/>
                      <a:pt x="56" y="7"/>
                    </a:cubicBezTo>
                    <a:cubicBezTo>
                      <a:pt x="43" y="11"/>
                      <a:pt x="44" y="15"/>
                      <a:pt x="44" y="7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29" name="未知"/>
              <p:cNvSpPr>
                <a:spLocks/>
              </p:cNvSpPr>
              <p:nvPr/>
            </p:nvSpPr>
            <p:spPr bwMode="auto">
              <a:xfrm>
                <a:off x="1055" y="114"/>
                <a:ext cx="55" cy="24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10" y="16"/>
                  </a:cxn>
                  <a:cxn ang="0">
                    <a:pos x="24" y="34"/>
                  </a:cxn>
                  <a:cxn ang="0">
                    <a:pos x="52" y="28"/>
                  </a:cxn>
                  <a:cxn ang="0">
                    <a:pos x="64" y="20"/>
                  </a:cxn>
                  <a:cxn ang="0">
                    <a:pos x="40" y="0"/>
                  </a:cxn>
                </a:cxnLst>
                <a:rect l="0" t="0" r="r" b="b"/>
                <a:pathLst>
                  <a:path w="73" h="34">
                    <a:moveTo>
                      <a:pt x="40" y="0"/>
                    </a:moveTo>
                    <a:cubicBezTo>
                      <a:pt x="30" y="6"/>
                      <a:pt x="20" y="10"/>
                      <a:pt x="10" y="16"/>
                    </a:cubicBezTo>
                    <a:cubicBezTo>
                      <a:pt x="0" y="31"/>
                      <a:pt x="13" y="30"/>
                      <a:pt x="24" y="34"/>
                    </a:cubicBezTo>
                    <a:cubicBezTo>
                      <a:pt x="44" y="31"/>
                      <a:pt x="35" y="34"/>
                      <a:pt x="52" y="28"/>
                    </a:cubicBezTo>
                    <a:cubicBezTo>
                      <a:pt x="57" y="26"/>
                      <a:pt x="64" y="20"/>
                      <a:pt x="64" y="20"/>
                    </a:cubicBezTo>
                    <a:cubicBezTo>
                      <a:pt x="73" y="7"/>
                      <a:pt x="48" y="8"/>
                      <a:pt x="40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30" name="未知"/>
              <p:cNvSpPr>
                <a:spLocks/>
              </p:cNvSpPr>
              <p:nvPr/>
            </p:nvSpPr>
            <p:spPr bwMode="auto">
              <a:xfrm>
                <a:off x="1025" y="78"/>
                <a:ext cx="66" cy="34"/>
              </a:xfrm>
              <a:custGeom>
                <a:avLst/>
                <a:gdLst/>
                <a:ahLst/>
                <a:cxnLst>
                  <a:cxn ang="0">
                    <a:pos x="58" y="10"/>
                  </a:cxn>
                  <a:cxn ang="0">
                    <a:pos x="28" y="4"/>
                  </a:cxn>
                  <a:cxn ang="0">
                    <a:pos x="0" y="18"/>
                  </a:cxn>
                  <a:cxn ang="0">
                    <a:pos x="40" y="32"/>
                  </a:cxn>
                  <a:cxn ang="0">
                    <a:pos x="64" y="40"/>
                  </a:cxn>
                  <a:cxn ang="0">
                    <a:pos x="84" y="18"/>
                  </a:cxn>
                  <a:cxn ang="0">
                    <a:pos x="82" y="6"/>
                  </a:cxn>
                  <a:cxn ang="0">
                    <a:pos x="64" y="0"/>
                  </a:cxn>
                  <a:cxn ang="0">
                    <a:pos x="58" y="10"/>
                  </a:cxn>
                </a:cxnLst>
                <a:rect l="0" t="0" r="r" b="b"/>
                <a:pathLst>
                  <a:path w="85" h="45">
                    <a:moveTo>
                      <a:pt x="58" y="10"/>
                    </a:moveTo>
                    <a:cubicBezTo>
                      <a:pt x="39" y="16"/>
                      <a:pt x="45" y="10"/>
                      <a:pt x="28" y="4"/>
                    </a:cubicBezTo>
                    <a:cubicBezTo>
                      <a:pt x="7" y="6"/>
                      <a:pt x="5" y="2"/>
                      <a:pt x="0" y="18"/>
                    </a:cubicBezTo>
                    <a:cubicBezTo>
                      <a:pt x="5" y="34"/>
                      <a:pt x="26" y="31"/>
                      <a:pt x="40" y="32"/>
                    </a:cubicBezTo>
                    <a:cubicBezTo>
                      <a:pt x="50" y="42"/>
                      <a:pt x="49" y="45"/>
                      <a:pt x="64" y="40"/>
                    </a:cubicBezTo>
                    <a:cubicBezTo>
                      <a:pt x="69" y="32"/>
                      <a:pt x="77" y="25"/>
                      <a:pt x="84" y="18"/>
                    </a:cubicBezTo>
                    <a:cubicBezTo>
                      <a:pt x="83" y="14"/>
                      <a:pt x="85" y="9"/>
                      <a:pt x="82" y="6"/>
                    </a:cubicBezTo>
                    <a:cubicBezTo>
                      <a:pt x="78" y="1"/>
                      <a:pt x="64" y="0"/>
                      <a:pt x="64" y="0"/>
                    </a:cubicBezTo>
                    <a:cubicBezTo>
                      <a:pt x="56" y="3"/>
                      <a:pt x="47" y="21"/>
                      <a:pt x="58" y="1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31" name="未知"/>
              <p:cNvSpPr>
                <a:spLocks/>
              </p:cNvSpPr>
              <p:nvPr/>
            </p:nvSpPr>
            <p:spPr bwMode="auto">
              <a:xfrm>
                <a:off x="997" y="46"/>
                <a:ext cx="45" cy="24"/>
              </a:xfrm>
              <a:custGeom>
                <a:avLst/>
                <a:gdLst/>
                <a:ahLst/>
                <a:cxnLst>
                  <a:cxn ang="0">
                    <a:pos x="16" y="4"/>
                  </a:cxn>
                  <a:cxn ang="0">
                    <a:pos x="0" y="18"/>
                  </a:cxn>
                  <a:cxn ang="0">
                    <a:pos x="20" y="28"/>
                  </a:cxn>
                  <a:cxn ang="0">
                    <a:pos x="28" y="20"/>
                  </a:cxn>
                  <a:cxn ang="0">
                    <a:pos x="52" y="12"/>
                  </a:cxn>
                  <a:cxn ang="0">
                    <a:pos x="44" y="0"/>
                  </a:cxn>
                  <a:cxn ang="0">
                    <a:pos x="16" y="4"/>
                  </a:cxn>
                </a:cxnLst>
                <a:rect l="0" t="0" r="r" b="b"/>
                <a:pathLst>
                  <a:path w="58" h="31">
                    <a:moveTo>
                      <a:pt x="16" y="4"/>
                    </a:moveTo>
                    <a:cubicBezTo>
                      <a:pt x="2" y="13"/>
                      <a:pt x="7" y="8"/>
                      <a:pt x="0" y="18"/>
                    </a:cubicBezTo>
                    <a:cubicBezTo>
                      <a:pt x="5" y="26"/>
                      <a:pt x="11" y="25"/>
                      <a:pt x="20" y="28"/>
                    </a:cubicBezTo>
                    <a:cubicBezTo>
                      <a:pt x="36" y="23"/>
                      <a:pt x="17" y="31"/>
                      <a:pt x="28" y="20"/>
                    </a:cubicBezTo>
                    <a:cubicBezTo>
                      <a:pt x="33" y="15"/>
                      <a:pt x="46" y="13"/>
                      <a:pt x="52" y="12"/>
                    </a:cubicBezTo>
                    <a:cubicBezTo>
                      <a:pt x="58" y="3"/>
                      <a:pt x="53" y="3"/>
                      <a:pt x="44" y="0"/>
                    </a:cubicBezTo>
                    <a:cubicBezTo>
                      <a:pt x="38" y="1"/>
                      <a:pt x="20" y="8"/>
                      <a:pt x="16" y="4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32" name="未知"/>
              <p:cNvSpPr>
                <a:spLocks/>
              </p:cNvSpPr>
              <p:nvPr/>
            </p:nvSpPr>
            <p:spPr bwMode="auto">
              <a:xfrm>
                <a:off x="1114" y="49"/>
                <a:ext cx="117" cy="77"/>
              </a:xfrm>
              <a:custGeom>
                <a:avLst/>
                <a:gdLst/>
                <a:ahLst/>
                <a:cxnLst>
                  <a:cxn ang="0">
                    <a:pos x="38" y="0"/>
                  </a:cxn>
                  <a:cxn ang="0">
                    <a:pos x="14" y="6"/>
                  </a:cxn>
                  <a:cxn ang="0">
                    <a:pos x="4" y="38"/>
                  </a:cxn>
                  <a:cxn ang="0">
                    <a:pos x="12" y="56"/>
                  </a:cxn>
                  <a:cxn ang="0">
                    <a:pos x="0" y="72"/>
                  </a:cxn>
                  <a:cxn ang="0">
                    <a:pos x="56" y="86"/>
                  </a:cxn>
                  <a:cxn ang="0">
                    <a:pos x="82" y="92"/>
                  </a:cxn>
                  <a:cxn ang="0">
                    <a:pos x="152" y="86"/>
                  </a:cxn>
                  <a:cxn ang="0">
                    <a:pos x="76" y="70"/>
                  </a:cxn>
                  <a:cxn ang="0">
                    <a:pos x="54" y="62"/>
                  </a:cxn>
                  <a:cxn ang="0">
                    <a:pos x="44" y="52"/>
                  </a:cxn>
                  <a:cxn ang="0">
                    <a:pos x="50" y="34"/>
                  </a:cxn>
                  <a:cxn ang="0">
                    <a:pos x="38" y="0"/>
                  </a:cxn>
                </a:cxnLst>
                <a:rect l="0" t="0" r="r" b="b"/>
                <a:pathLst>
                  <a:path w="152" h="102">
                    <a:moveTo>
                      <a:pt x="38" y="0"/>
                    </a:moveTo>
                    <a:cubicBezTo>
                      <a:pt x="22" y="5"/>
                      <a:pt x="30" y="3"/>
                      <a:pt x="14" y="6"/>
                    </a:cubicBezTo>
                    <a:cubicBezTo>
                      <a:pt x="18" y="22"/>
                      <a:pt x="22" y="32"/>
                      <a:pt x="4" y="38"/>
                    </a:cubicBezTo>
                    <a:cubicBezTo>
                      <a:pt x="1" y="47"/>
                      <a:pt x="7" y="49"/>
                      <a:pt x="12" y="56"/>
                    </a:cubicBezTo>
                    <a:cubicBezTo>
                      <a:pt x="10" y="65"/>
                      <a:pt x="9" y="69"/>
                      <a:pt x="0" y="72"/>
                    </a:cubicBezTo>
                    <a:cubicBezTo>
                      <a:pt x="5" y="88"/>
                      <a:pt x="45" y="85"/>
                      <a:pt x="56" y="86"/>
                    </a:cubicBezTo>
                    <a:cubicBezTo>
                      <a:pt x="72" y="97"/>
                      <a:pt x="63" y="95"/>
                      <a:pt x="82" y="92"/>
                    </a:cubicBezTo>
                    <a:cubicBezTo>
                      <a:pt x="86" y="92"/>
                      <a:pt x="147" y="102"/>
                      <a:pt x="152" y="86"/>
                    </a:cubicBezTo>
                    <a:cubicBezTo>
                      <a:pt x="123" y="66"/>
                      <a:pt x="128" y="72"/>
                      <a:pt x="76" y="70"/>
                    </a:cubicBezTo>
                    <a:cubicBezTo>
                      <a:pt x="62" y="56"/>
                      <a:pt x="81" y="73"/>
                      <a:pt x="54" y="62"/>
                    </a:cubicBezTo>
                    <a:cubicBezTo>
                      <a:pt x="50" y="60"/>
                      <a:pt x="48" y="55"/>
                      <a:pt x="44" y="52"/>
                    </a:cubicBezTo>
                    <a:cubicBezTo>
                      <a:pt x="41" y="43"/>
                      <a:pt x="42" y="39"/>
                      <a:pt x="50" y="34"/>
                    </a:cubicBezTo>
                    <a:cubicBezTo>
                      <a:pt x="52" y="27"/>
                      <a:pt x="42" y="9"/>
                      <a:pt x="38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33" name="未知"/>
              <p:cNvSpPr>
                <a:spLocks/>
              </p:cNvSpPr>
              <p:nvPr/>
            </p:nvSpPr>
            <p:spPr bwMode="auto">
              <a:xfrm>
                <a:off x="0" y="293"/>
                <a:ext cx="26" cy="15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24" y="20"/>
                  </a:cxn>
                  <a:cxn ang="0">
                    <a:pos x="4" y="18"/>
                  </a:cxn>
                  <a:cxn ang="0">
                    <a:pos x="4" y="6"/>
                  </a:cxn>
                  <a:cxn ang="0">
                    <a:pos x="34" y="0"/>
                  </a:cxn>
                </a:cxnLst>
                <a:rect l="0" t="0" r="r" b="b"/>
                <a:pathLst>
                  <a:path w="34" h="20">
                    <a:moveTo>
                      <a:pt x="34" y="0"/>
                    </a:moveTo>
                    <a:cubicBezTo>
                      <a:pt x="32" y="10"/>
                      <a:pt x="34" y="17"/>
                      <a:pt x="24" y="20"/>
                    </a:cubicBezTo>
                    <a:cubicBezTo>
                      <a:pt x="17" y="19"/>
                      <a:pt x="10" y="20"/>
                      <a:pt x="4" y="18"/>
                    </a:cubicBezTo>
                    <a:cubicBezTo>
                      <a:pt x="0" y="17"/>
                      <a:pt x="2" y="7"/>
                      <a:pt x="4" y="6"/>
                    </a:cubicBezTo>
                    <a:cubicBezTo>
                      <a:pt x="12" y="0"/>
                      <a:pt x="24" y="0"/>
                      <a:pt x="34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34" name="未知"/>
              <p:cNvSpPr>
                <a:spLocks/>
              </p:cNvSpPr>
              <p:nvPr/>
            </p:nvSpPr>
            <p:spPr bwMode="auto">
              <a:xfrm>
                <a:off x="776" y="802"/>
                <a:ext cx="1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3" y="16"/>
                  </a:cxn>
                  <a:cxn ang="0">
                    <a:pos x="3" y="0"/>
                  </a:cxn>
                </a:cxnLst>
                <a:rect l="0" t="0" r="r" b="b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35" name="未知"/>
              <p:cNvSpPr>
                <a:spLocks/>
              </p:cNvSpPr>
              <p:nvPr/>
            </p:nvSpPr>
            <p:spPr bwMode="auto">
              <a:xfrm>
                <a:off x="779" y="827"/>
                <a:ext cx="1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3" y="16"/>
                  </a:cxn>
                  <a:cxn ang="0">
                    <a:pos x="3" y="0"/>
                  </a:cxn>
                </a:cxnLst>
                <a:rect l="0" t="0" r="r" b="b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36" name="未知"/>
              <p:cNvSpPr>
                <a:spLocks/>
              </p:cNvSpPr>
              <p:nvPr/>
            </p:nvSpPr>
            <p:spPr bwMode="auto">
              <a:xfrm>
                <a:off x="988" y="958"/>
                <a:ext cx="1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3" y="16"/>
                  </a:cxn>
                  <a:cxn ang="0">
                    <a:pos x="3" y="0"/>
                  </a:cxn>
                </a:cxnLst>
                <a:rect l="0" t="0" r="r" b="b"/>
                <a:pathLst>
                  <a:path w="21" h="16">
                    <a:moveTo>
                      <a:pt x="3" y="0"/>
                    </a:moveTo>
                    <a:cubicBezTo>
                      <a:pt x="0" y="9"/>
                      <a:pt x="6" y="11"/>
                      <a:pt x="13" y="16"/>
                    </a:cubicBezTo>
                    <a:cubicBezTo>
                      <a:pt x="21" y="4"/>
                      <a:pt x="16" y="2"/>
                      <a:pt x="3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37" name="未知"/>
              <p:cNvSpPr>
                <a:spLocks/>
              </p:cNvSpPr>
              <p:nvPr/>
            </p:nvSpPr>
            <p:spPr bwMode="auto">
              <a:xfrm>
                <a:off x="1115" y="476"/>
                <a:ext cx="39" cy="1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7" y="18"/>
                  </a:cxn>
                  <a:cxn ang="0">
                    <a:pos x="27" y="24"/>
                  </a:cxn>
                  <a:cxn ang="0">
                    <a:pos x="33" y="4"/>
                  </a:cxn>
                  <a:cxn ang="0">
                    <a:pos x="13" y="0"/>
                  </a:cxn>
                </a:cxnLst>
                <a:rect l="0" t="0" r="r" b="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38" name="未知"/>
              <p:cNvSpPr>
                <a:spLocks/>
              </p:cNvSpPr>
              <p:nvPr/>
            </p:nvSpPr>
            <p:spPr bwMode="auto">
              <a:xfrm>
                <a:off x="1013" y="272"/>
                <a:ext cx="39" cy="1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7" y="18"/>
                  </a:cxn>
                  <a:cxn ang="0">
                    <a:pos x="27" y="24"/>
                  </a:cxn>
                  <a:cxn ang="0">
                    <a:pos x="33" y="4"/>
                  </a:cxn>
                  <a:cxn ang="0">
                    <a:pos x="13" y="0"/>
                  </a:cxn>
                </a:cxnLst>
                <a:rect l="0" t="0" r="r" b="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39" name="未知"/>
              <p:cNvSpPr>
                <a:spLocks/>
              </p:cNvSpPr>
              <p:nvPr/>
            </p:nvSpPr>
            <p:spPr bwMode="auto">
              <a:xfrm>
                <a:off x="1079" y="94"/>
                <a:ext cx="40" cy="1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7" y="18"/>
                  </a:cxn>
                  <a:cxn ang="0">
                    <a:pos x="27" y="24"/>
                  </a:cxn>
                  <a:cxn ang="0">
                    <a:pos x="33" y="4"/>
                  </a:cxn>
                  <a:cxn ang="0">
                    <a:pos x="13" y="0"/>
                  </a:cxn>
                </a:cxnLst>
                <a:rect l="0" t="0" r="r" b="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40" name="未知"/>
              <p:cNvSpPr>
                <a:spLocks/>
              </p:cNvSpPr>
              <p:nvPr/>
            </p:nvSpPr>
            <p:spPr bwMode="auto">
              <a:xfrm>
                <a:off x="1144" y="201"/>
                <a:ext cx="39" cy="18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7" y="18"/>
                  </a:cxn>
                  <a:cxn ang="0">
                    <a:pos x="27" y="24"/>
                  </a:cxn>
                  <a:cxn ang="0">
                    <a:pos x="33" y="4"/>
                  </a:cxn>
                  <a:cxn ang="0">
                    <a:pos x="13" y="0"/>
                  </a:cxn>
                </a:cxnLst>
                <a:rect l="0" t="0" r="r" b="b"/>
                <a:pathLst>
                  <a:path w="51" h="24">
                    <a:moveTo>
                      <a:pt x="13" y="0"/>
                    </a:moveTo>
                    <a:cubicBezTo>
                      <a:pt x="12" y="2"/>
                      <a:pt x="0" y="12"/>
                      <a:pt x="7" y="18"/>
                    </a:cubicBezTo>
                    <a:cubicBezTo>
                      <a:pt x="12" y="22"/>
                      <a:pt x="27" y="24"/>
                      <a:pt x="27" y="24"/>
                    </a:cubicBezTo>
                    <a:cubicBezTo>
                      <a:pt x="44" y="22"/>
                      <a:pt x="51" y="16"/>
                      <a:pt x="33" y="4"/>
                    </a:cubicBezTo>
                    <a:cubicBezTo>
                      <a:pt x="29" y="1"/>
                      <a:pt x="14" y="0"/>
                      <a:pt x="13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41" name="未知"/>
              <p:cNvSpPr>
                <a:spLocks/>
              </p:cNvSpPr>
              <p:nvPr/>
            </p:nvSpPr>
            <p:spPr bwMode="auto">
              <a:xfrm>
                <a:off x="1160" y="0"/>
                <a:ext cx="714" cy="345"/>
              </a:xfrm>
              <a:custGeom>
                <a:avLst/>
                <a:gdLst/>
                <a:ahLst/>
                <a:cxnLst>
                  <a:cxn ang="0">
                    <a:pos x="28" y="56"/>
                  </a:cxn>
                  <a:cxn ang="0">
                    <a:pos x="6" y="92"/>
                  </a:cxn>
                  <a:cxn ang="0">
                    <a:pos x="36" y="100"/>
                  </a:cxn>
                  <a:cxn ang="0">
                    <a:pos x="16" y="116"/>
                  </a:cxn>
                  <a:cxn ang="0">
                    <a:pos x="104" y="136"/>
                  </a:cxn>
                  <a:cxn ang="0">
                    <a:pos x="142" y="130"/>
                  </a:cxn>
                  <a:cxn ang="0">
                    <a:pos x="250" y="78"/>
                  </a:cxn>
                  <a:cxn ang="0">
                    <a:pos x="300" y="66"/>
                  </a:cxn>
                  <a:cxn ang="0">
                    <a:pos x="324" y="80"/>
                  </a:cxn>
                  <a:cxn ang="0">
                    <a:pos x="272" y="88"/>
                  </a:cxn>
                  <a:cxn ang="0">
                    <a:pos x="242" y="112"/>
                  </a:cxn>
                  <a:cxn ang="0">
                    <a:pos x="254" y="120"/>
                  </a:cxn>
                  <a:cxn ang="0">
                    <a:pos x="260" y="158"/>
                  </a:cxn>
                  <a:cxn ang="0">
                    <a:pos x="350" y="192"/>
                  </a:cxn>
                  <a:cxn ang="0">
                    <a:pos x="336" y="210"/>
                  </a:cxn>
                  <a:cxn ang="0">
                    <a:pos x="368" y="246"/>
                  </a:cxn>
                  <a:cxn ang="0">
                    <a:pos x="348" y="266"/>
                  </a:cxn>
                  <a:cxn ang="0">
                    <a:pos x="324" y="294"/>
                  </a:cxn>
                  <a:cxn ang="0">
                    <a:pos x="294" y="324"/>
                  </a:cxn>
                  <a:cxn ang="0">
                    <a:pos x="292" y="420"/>
                  </a:cxn>
                  <a:cxn ang="0">
                    <a:pos x="332" y="446"/>
                  </a:cxn>
                  <a:cxn ang="0">
                    <a:pos x="388" y="448"/>
                  </a:cxn>
                  <a:cxn ang="0">
                    <a:pos x="412" y="422"/>
                  </a:cxn>
                  <a:cxn ang="0">
                    <a:pos x="506" y="356"/>
                  </a:cxn>
                  <a:cxn ang="0">
                    <a:pos x="572" y="334"/>
                  </a:cxn>
                  <a:cxn ang="0">
                    <a:pos x="646" y="308"/>
                  </a:cxn>
                  <a:cxn ang="0">
                    <a:pos x="720" y="290"/>
                  </a:cxn>
                  <a:cxn ang="0">
                    <a:pos x="762" y="260"/>
                  </a:cxn>
                  <a:cxn ang="0">
                    <a:pos x="800" y="200"/>
                  </a:cxn>
                  <a:cxn ang="0">
                    <a:pos x="802" y="154"/>
                  </a:cxn>
                  <a:cxn ang="0">
                    <a:pos x="802" y="124"/>
                  </a:cxn>
                  <a:cxn ang="0">
                    <a:pos x="832" y="90"/>
                  </a:cxn>
                  <a:cxn ang="0">
                    <a:pos x="876" y="94"/>
                  </a:cxn>
                  <a:cxn ang="0">
                    <a:pos x="922" y="52"/>
                  </a:cxn>
                  <a:cxn ang="0">
                    <a:pos x="888" y="56"/>
                  </a:cxn>
                  <a:cxn ang="0">
                    <a:pos x="848" y="46"/>
                  </a:cxn>
                  <a:cxn ang="0">
                    <a:pos x="794" y="22"/>
                  </a:cxn>
                  <a:cxn ang="0">
                    <a:pos x="642" y="26"/>
                  </a:cxn>
                  <a:cxn ang="0">
                    <a:pos x="584" y="38"/>
                  </a:cxn>
                  <a:cxn ang="0">
                    <a:pos x="556" y="38"/>
                  </a:cxn>
                  <a:cxn ang="0">
                    <a:pos x="516" y="54"/>
                  </a:cxn>
                  <a:cxn ang="0">
                    <a:pos x="478" y="30"/>
                  </a:cxn>
                  <a:cxn ang="0">
                    <a:pos x="432" y="40"/>
                  </a:cxn>
                  <a:cxn ang="0">
                    <a:pos x="366" y="52"/>
                  </a:cxn>
                  <a:cxn ang="0">
                    <a:pos x="410" y="38"/>
                  </a:cxn>
                  <a:cxn ang="0">
                    <a:pos x="352" y="8"/>
                  </a:cxn>
                  <a:cxn ang="0">
                    <a:pos x="334" y="2"/>
                  </a:cxn>
                  <a:cxn ang="0">
                    <a:pos x="314" y="8"/>
                  </a:cxn>
                  <a:cxn ang="0">
                    <a:pos x="240" y="16"/>
                  </a:cxn>
                  <a:cxn ang="0">
                    <a:pos x="160" y="28"/>
                  </a:cxn>
                  <a:cxn ang="0">
                    <a:pos x="108" y="26"/>
                  </a:cxn>
                  <a:cxn ang="0">
                    <a:pos x="114" y="68"/>
                  </a:cxn>
                  <a:cxn ang="0">
                    <a:pos x="104" y="52"/>
                  </a:cxn>
                  <a:cxn ang="0">
                    <a:pos x="60" y="42"/>
                  </a:cxn>
                </a:cxnLst>
                <a:rect l="0" t="0" r="r" b="b"/>
                <a:pathLst>
                  <a:path w="929" h="462">
                    <a:moveTo>
                      <a:pt x="60" y="42"/>
                    </a:moveTo>
                    <a:cubicBezTo>
                      <a:pt x="40" y="45"/>
                      <a:pt x="42" y="46"/>
                      <a:pt x="28" y="56"/>
                    </a:cubicBezTo>
                    <a:cubicBezTo>
                      <a:pt x="26" y="74"/>
                      <a:pt x="27" y="75"/>
                      <a:pt x="10" y="78"/>
                    </a:cubicBezTo>
                    <a:cubicBezTo>
                      <a:pt x="4" y="82"/>
                      <a:pt x="0" y="82"/>
                      <a:pt x="6" y="92"/>
                    </a:cubicBezTo>
                    <a:cubicBezTo>
                      <a:pt x="10" y="98"/>
                      <a:pt x="21" y="96"/>
                      <a:pt x="28" y="98"/>
                    </a:cubicBezTo>
                    <a:cubicBezTo>
                      <a:pt x="31" y="99"/>
                      <a:pt x="36" y="100"/>
                      <a:pt x="36" y="100"/>
                    </a:cubicBezTo>
                    <a:cubicBezTo>
                      <a:pt x="47" y="99"/>
                      <a:pt x="69" y="97"/>
                      <a:pt x="50" y="110"/>
                    </a:cubicBezTo>
                    <a:cubicBezTo>
                      <a:pt x="37" y="108"/>
                      <a:pt x="24" y="104"/>
                      <a:pt x="16" y="116"/>
                    </a:cubicBezTo>
                    <a:cubicBezTo>
                      <a:pt x="24" y="141"/>
                      <a:pt x="68" y="125"/>
                      <a:pt x="94" y="126"/>
                    </a:cubicBezTo>
                    <a:cubicBezTo>
                      <a:pt x="98" y="129"/>
                      <a:pt x="100" y="134"/>
                      <a:pt x="104" y="136"/>
                    </a:cubicBezTo>
                    <a:cubicBezTo>
                      <a:pt x="108" y="138"/>
                      <a:pt x="116" y="140"/>
                      <a:pt x="116" y="140"/>
                    </a:cubicBezTo>
                    <a:cubicBezTo>
                      <a:pt x="129" y="138"/>
                      <a:pt x="133" y="139"/>
                      <a:pt x="142" y="130"/>
                    </a:cubicBezTo>
                    <a:cubicBezTo>
                      <a:pt x="151" y="104"/>
                      <a:pt x="179" y="110"/>
                      <a:pt x="202" y="102"/>
                    </a:cubicBezTo>
                    <a:cubicBezTo>
                      <a:pt x="219" y="96"/>
                      <a:pt x="233" y="84"/>
                      <a:pt x="250" y="78"/>
                    </a:cubicBezTo>
                    <a:cubicBezTo>
                      <a:pt x="260" y="75"/>
                      <a:pt x="269" y="74"/>
                      <a:pt x="280" y="72"/>
                    </a:cubicBezTo>
                    <a:cubicBezTo>
                      <a:pt x="287" y="71"/>
                      <a:pt x="300" y="66"/>
                      <a:pt x="300" y="66"/>
                    </a:cubicBezTo>
                    <a:cubicBezTo>
                      <a:pt x="311" y="49"/>
                      <a:pt x="336" y="54"/>
                      <a:pt x="354" y="60"/>
                    </a:cubicBezTo>
                    <a:cubicBezTo>
                      <a:pt x="367" y="79"/>
                      <a:pt x="335" y="79"/>
                      <a:pt x="324" y="80"/>
                    </a:cubicBezTo>
                    <a:cubicBezTo>
                      <a:pt x="312" y="83"/>
                      <a:pt x="306" y="93"/>
                      <a:pt x="292" y="96"/>
                    </a:cubicBezTo>
                    <a:cubicBezTo>
                      <a:pt x="284" y="94"/>
                      <a:pt x="279" y="90"/>
                      <a:pt x="272" y="88"/>
                    </a:cubicBezTo>
                    <a:cubicBezTo>
                      <a:pt x="253" y="91"/>
                      <a:pt x="232" y="96"/>
                      <a:pt x="214" y="102"/>
                    </a:cubicBezTo>
                    <a:cubicBezTo>
                      <a:pt x="223" y="108"/>
                      <a:pt x="231" y="109"/>
                      <a:pt x="242" y="112"/>
                    </a:cubicBezTo>
                    <a:cubicBezTo>
                      <a:pt x="245" y="113"/>
                      <a:pt x="250" y="114"/>
                      <a:pt x="250" y="114"/>
                    </a:cubicBezTo>
                    <a:cubicBezTo>
                      <a:pt x="251" y="116"/>
                      <a:pt x="255" y="118"/>
                      <a:pt x="254" y="120"/>
                    </a:cubicBezTo>
                    <a:cubicBezTo>
                      <a:pt x="252" y="124"/>
                      <a:pt x="242" y="128"/>
                      <a:pt x="242" y="128"/>
                    </a:cubicBezTo>
                    <a:cubicBezTo>
                      <a:pt x="233" y="141"/>
                      <a:pt x="247" y="154"/>
                      <a:pt x="260" y="158"/>
                    </a:cubicBezTo>
                    <a:cubicBezTo>
                      <a:pt x="282" y="155"/>
                      <a:pt x="295" y="151"/>
                      <a:pt x="318" y="150"/>
                    </a:cubicBezTo>
                    <a:cubicBezTo>
                      <a:pt x="334" y="155"/>
                      <a:pt x="345" y="176"/>
                      <a:pt x="350" y="192"/>
                    </a:cubicBezTo>
                    <a:cubicBezTo>
                      <a:pt x="349" y="195"/>
                      <a:pt x="350" y="199"/>
                      <a:pt x="348" y="202"/>
                    </a:cubicBezTo>
                    <a:cubicBezTo>
                      <a:pt x="345" y="206"/>
                      <a:pt x="336" y="210"/>
                      <a:pt x="336" y="210"/>
                    </a:cubicBezTo>
                    <a:cubicBezTo>
                      <a:pt x="327" y="224"/>
                      <a:pt x="332" y="235"/>
                      <a:pt x="348" y="240"/>
                    </a:cubicBezTo>
                    <a:cubicBezTo>
                      <a:pt x="358" y="237"/>
                      <a:pt x="362" y="237"/>
                      <a:pt x="368" y="246"/>
                    </a:cubicBezTo>
                    <a:cubicBezTo>
                      <a:pt x="360" y="252"/>
                      <a:pt x="346" y="246"/>
                      <a:pt x="338" y="252"/>
                    </a:cubicBezTo>
                    <a:cubicBezTo>
                      <a:pt x="326" y="260"/>
                      <a:pt x="346" y="265"/>
                      <a:pt x="348" y="266"/>
                    </a:cubicBezTo>
                    <a:cubicBezTo>
                      <a:pt x="352" y="278"/>
                      <a:pt x="347" y="279"/>
                      <a:pt x="336" y="286"/>
                    </a:cubicBezTo>
                    <a:cubicBezTo>
                      <a:pt x="332" y="289"/>
                      <a:pt x="324" y="294"/>
                      <a:pt x="324" y="294"/>
                    </a:cubicBezTo>
                    <a:cubicBezTo>
                      <a:pt x="315" y="308"/>
                      <a:pt x="320" y="303"/>
                      <a:pt x="310" y="310"/>
                    </a:cubicBezTo>
                    <a:cubicBezTo>
                      <a:pt x="306" y="316"/>
                      <a:pt x="294" y="324"/>
                      <a:pt x="294" y="324"/>
                    </a:cubicBezTo>
                    <a:cubicBezTo>
                      <a:pt x="285" y="338"/>
                      <a:pt x="288" y="331"/>
                      <a:pt x="284" y="342"/>
                    </a:cubicBezTo>
                    <a:cubicBezTo>
                      <a:pt x="285" y="374"/>
                      <a:pt x="283" y="393"/>
                      <a:pt x="292" y="420"/>
                    </a:cubicBezTo>
                    <a:cubicBezTo>
                      <a:pt x="295" y="429"/>
                      <a:pt x="307" y="435"/>
                      <a:pt x="314" y="440"/>
                    </a:cubicBezTo>
                    <a:cubicBezTo>
                      <a:pt x="319" y="444"/>
                      <a:pt x="332" y="446"/>
                      <a:pt x="332" y="446"/>
                    </a:cubicBezTo>
                    <a:cubicBezTo>
                      <a:pt x="340" y="457"/>
                      <a:pt x="345" y="459"/>
                      <a:pt x="358" y="462"/>
                    </a:cubicBezTo>
                    <a:cubicBezTo>
                      <a:pt x="376" y="459"/>
                      <a:pt x="375" y="457"/>
                      <a:pt x="388" y="448"/>
                    </a:cubicBezTo>
                    <a:cubicBezTo>
                      <a:pt x="390" y="441"/>
                      <a:pt x="394" y="435"/>
                      <a:pt x="400" y="430"/>
                    </a:cubicBezTo>
                    <a:cubicBezTo>
                      <a:pt x="404" y="427"/>
                      <a:pt x="412" y="422"/>
                      <a:pt x="412" y="422"/>
                    </a:cubicBezTo>
                    <a:cubicBezTo>
                      <a:pt x="417" y="415"/>
                      <a:pt x="451" y="367"/>
                      <a:pt x="458" y="364"/>
                    </a:cubicBezTo>
                    <a:cubicBezTo>
                      <a:pt x="475" y="356"/>
                      <a:pt x="486" y="357"/>
                      <a:pt x="506" y="356"/>
                    </a:cubicBezTo>
                    <a:cubicBezTo>
                      <a:pt x="525" y="350"/>
                      <a:pt x="533" y="342"/>
                      <a:pt x="554" y="340"/>
                    </a:cubicBezTo>
                    <a:cubicBezTo>
                      <a:pt x="560" y="338"/>
                      <a:pt x="566" y="336"/>
                      <a:pt x="572" y="334"/>
                    </a:cubicBezTo>
                    <a:cubicBezTo>
                      <a:pt x="576" y="333"/>
                      <a:pt x="584" y="330"/>
                      <a:pt x="584" y="330"/>
                    </a:cubicBezTo>
                    <a:cubicBezTo>
                      <a:pt x="603" y="311"/>
                      <a:pt x="618" y="310"/>
                      <a:pt x="646" y="308"/>
                    </a:cubicBezTo>
                    <a:cubicBezTo>
                      <a:pt x="665" y="304"/>
                      <a:pt x="684" y="303"/>
                      <a:pt x="704" y="302"/>
                    </a:cubicBezTo>
                    <a:cubicBezTo>
                      <a:pt x="712" y="299"/>
                      <a:pt x="712" y="293"/>
                      <a:pt x="720" y="290"/>
                    </a:cubicBezTo>
                    <a:cubicBezTo>
                      <a:pt x="732" y="285"/>
                      <a:pt x="743" y="285"/>
                      <a:pt x="754" y="278"/>
                    </a:cubicBezTo>
                    <a:cubicBezTo>
                      <a:pt x="756" y="271"/>
                      <a:pt x="760" y="267"/>
                      <a:pt x="762" y="260"/>
                    </a:cubicBezTo>
                    <a:cubicBezTo>
                      <a:pt x="763" y="247"/>
                      <a:pt x="762" y="233"/>
                      <a:pt x="764" y="220"/>
                    </a:cubicBezTo>
                    <a:cubicBezTo>
                      <a:pt x="764" y="219"/>
                      <a:pt x="794" y="204"/>
                      <a:pt x="800" y="200"/>
                    </a:cubicBezTo>
                    <a:cubicBezTo>
                      <a:pt x="807" y="189"/>
                      <a:pt x="808" y="186"/>
                      <a:pt x="820" y="182"/>
                    </a:cubicBezTo>
                    <a:cubicBezTo>
                      <a:pt x="825" y="166"/>
                      <a:pt x="814" y="162"/>
                      <a:pt x="802" y="154"/>
                    </a:cubicBezTo>
                    <a:cubicBezTo>
                      <a:pt x="797" y="151"/>
                      <a:pt x="790" y="142"/>
                      <a:pt x="790" y="142"/>
                    </a:cubicBezTo>
                    <a:cubicBezTo>
                      <a:pt x="786" y="131"/>
                      <a:pt x="792" y="127"/>
                      <a:pt x="802" y="124"/>
                    </a:cubicBezTo>
                    <a:cubicBezTo>
                      <a:pt x="810" y="116"/>
                      <a:pt x="813" y="98"/>
                      <a:pt x="820" y="94"/>
                    </a:cubicBezTo>
                    <a:cubicBezTo>
                      <a:pt x="824" y="92"/>
                      <a:pt x="832" y="90"/>
                      <a:pt x="832" y="90"/>
                    </a:cubicBezTo>
                    <a:cubicBezTo>
                      <a:pt x="844" y="92"/>
                      <a:pt x="848" y="92"/>
                      <a:pt x="856" y="100"/>
                    </a:cubicBezTo>
                    <a:cubicBezTo>
                      <a:pt x="863" y="98"/>
                      <a:pt x="876" y="94"/>
                      <a:pt x="876" y="94"/>
                    </a:cubicBezTo>
                    <a:cubicBezTo>
                      <a:pt x="889" y="81"/>
                      <a:pt x="906" y="77"/>
                      <a:pt x="924" y="74"/>
                    </a:cubicBezTo>
                    <a:cubicBezTo>
                      <a:pt x="929" y="67"/>
                      <a:pt x="929" y="58"/>
                      <a:pt x="922" y="52"/>
                    </a:cubicBezTo>
                    <a:cubicBezTo>
                      <a:pt x="918" y="49"/>
                      <a:pt x="910" y="44"/>
                      <a:pt x="910" y="44"/>
                    </a:cubicBezTo>
                    <a:cubicBezTo>
                      <a:pt x="894" y="47"/>
                      <a:pt x="899" y="49"/>
                      <a:pt x="888" y="56"/>
                    </a:cubicBezTo>
                    <a:cubicBezTo>
                      <a:pt x="884" y="58"/>
                      <a:pt x="876" y="60"/>
                      <a:pt x="876" y="60"/>
                    </a:cubicBezTo>
                    <a:cubicBezTo>
                      <a:pt x="853" y="59"/>
                      <a:pt x="810" y="59"/>
                      <a:pt x="848" y="46"/>
                    </a:cubicBezTo>
                    <a:cubicBezTo>
                      <a:pt x="844" y="33"/>
                      <a:pt x="831" y="37"/>
                      <a:pt x="818" y="36"/>
                    </a:cubicBezTo>
                    <a:cubicBezTo>
                      <a:pt x="809" y="33"/>
                      <a:pt x="802" y="27"/>
                      <a:pt x="794" y="22"/>
                    </a:cubicBezTo>
                    <a:cubicBezTo>
                      <a:pt x="790" y="20"/>
                      <a:pt x="782" y="18"/>
                      <a:pt x="782" y="18"/>
                    </a:cubicBezTo>
                    <a:cubicBezTo>
                      <a:pt x="727" y="19"/>
                      <a:pt x="688" y="11"/>
                      <a:pt x="642" y="26"/>
                    </a:cubicBezTo>
                    <a:cubicBezTo>
                      <a:pt x="635" y="16"/>
                      <a:pt x="632" y="18"/>
                      <a:pt x="620" y="20"/>
                    </a:cubicBezTo>
                    <a:cubicBezTo>
                      <a:pt x="611" y="34"/>
                      <a:pt x="600" y="36"/>
                      <a:pt x="584" y="38"/>
                    </a:cubicBezTo>
                    <a:cubicBezTo>
                      <a:pt x="575" y="44"/>
                      <a:pt x="581" y="46"/>
                      <a:pt x="578" y="56"/>
                    </a:cubicBezTo>
                    <a:cubicBezTo>
                      <a:pt x="572" y="47"/>
                      <a:pt x="566" y="41"/>
                      <a:pt x="556" y="38"/>
                    </a:cubicBezTo>
                    <a:cubicBezTo>
                      <a:pt x="553" y="38"/>
                      <a:pt x="539" y="39"/>
                      <a:pt x="534" y="42"/>
                    </a:cubicBezTo>
                    <a:cubicBezTo>
                      <a:pt x="528" y="46"/>
                      <a:pt x="516" y="54"/>
                      <a:pt x="516" y="54"/>
                    </a:cubicBezTo>
                    <a:cubicBezTo>
                      <a:pt x="507" y="52"/>
                      <a:pt x="503" y="51"/>
                      <a:pt x="500" y="42"/>
                    </a:cubicBezTo>
                    <a:cubicBezTo>
                      <a:pt x="505" y="28"/>
                      <a:pt x="488" y="31"/>
                      <a:pt x="478" y="30"/>
                    </a:cubicBezTo>
                    <a:cubicBezTo>
                      <a:pt x="469" y="33"/>
                      <a:pt x="473" y="37"/>
                      <a:pt x="464" y="40"/>
                    </a:cubicBezTo>
                    <a:cubicBezTo>
                      <a:pt x="447" y="34"/>
                      <a:pt x="451" y="27"/>
                      <a:pt x="432" y="40"/>
                    </a:cubicBezTo>
                    <a:cubicBezTo>
                      <a:pt x="427" y="54"/>
                      <a:pt x="427" y="52"/>
                      <a:pt x="410" y="50"/>
                    </a:cubicBezTo>
                    <a:cubicBezTo>
                      <a:pt x="391" y="52"/>
                      <a:pt x="385" y="54"/>
                      <a:pt x="366" y="52"/>
                    </a:cubicBezTo>
                    <a:cubicBezTo>
                      <a:pt x="357" y="49"/>
                      <a:pt x="356" y="46"/>
                      <a:pt x="364" y="40"/>
                    </a:cubicBezTo>
                    <a:cubicBezTo>
                      <a:pt x="380" y="42"/>
                      <a:pt x="395" y="43"/>
                      <a:pt x="410" y="38"/>
                    </a:cubicBezTo>
                    <a:cubicBezTo>
                      <a:pt x="426" y="15"/>
                      <a:pt x="386" y="21"/>
                      <a:pt x="370" y="20"/>
                    </a:cubicBezTo>
                    <a:cubicBezTo>
                      <a:pt x="364" y="16"/>
                      <a:pt x="358" y="12"/>
                      <a:pt x="352" y="8"/>
                    </a:cubicBezTo>
                    <a:cubicBezTo>
                      <a:pt x="348" y="5"/>
                      <a:pt x="340" y="0"/>
                      <a:pt x="340" y="0"/>
                    </a:cubicBezTo>
                    <a:cubicBezTo>
                      <a:pt x="338" y="1"/>
                      <a:pt x="336" y="1"/>
                      <a:pt x="334" y="2"/>
                    </a:cubicBezTo>
                    <a:cubicBezTo>
                      <a:pt x="331" y="3"/>
                      <a:pt x="329" y="3"/>
                      <a:pt x="326" y="4"/>
                    </a:cubicBezTo>
                    <a:cubicBezTo>
                      <a:pt x="322" y="5"/>
                      <a:pt x="314" y="8"/>
                      <a:pt x="314" y="8"/>
                    </a:cubicBezTo>
                    <a:cubicBezTo>
                      <a:pt x="305" y="22"/>
                      <a:pt x="288" y="6"/>
                      <a:pt x="276" y="2"/>
                    </a:cubicBezTo>
                    <a:cubicBezTo>
                      <a:pt x="270" y="3"/>
                      <a:pt x="241" y="16"/>
                      <a:pt x="240" y="16"/>
                    </a:cubicBezTo>
                    <a:cubicBezTo>
                      <a:pt x="226" y="17"/>
                      <a:pt x="212" y="17"/>
                      <a:pt x="198" y="18"/>
                    </a:cubicBezTo>
                    <a:cubicBezTo>
                      <a:pt x="183" y="19"/>
                      <a:pt x="172" y="20"/>
                      <a:pt x="160" y="28"/>
                    </a:cubicBezTo>
                    <a:cubicBezTo>
                      <a:pt x="146" y="26"/>
                      <a:pt x="141" y="27"/>
                      <a:pt x="130" y="20"/>
                    </a:cubicBezTo>
                    <a:cubicBezTo>
                      <a:pt x="123" y="22"/>
                      <a:pt x="115" y="24"/>
                      <a:pt x="108" y="26"/>
                    </a:cubicBezTo>
                    <a:cubicBezTo>
                      <a:pt x="102" y="35"/>
                      <a:pt x="113" y="41"/>
                      <a:pt x="122" y="44"/>
                    </a:cubicBezTo>
                    <a:cubicBezTo>
                      <a:pt x="125" y="52"/>
                      <a:pt x="114" y="68"/>
                      <a:pt x="114" y="68"/>
                    </a:cubicBezTo>
                    <a:cubicBezTo>
                      <a:pt x="112" y="79"/>
                      <a:pt x="111" y="82"/>
                      <a:pt x="100" y="78"/>
                    </a:cubicBezTo>
                    <a:cubicBezTo>
                      <a:pt x="93" y="67"/>
                      <a:pt x="100" y="63"/>
                      <a:pt x="104" y="52"/>
                    </a:cubicBezTo>
                    <a:cubicBezTo>
                      <a:pt x="96" y="44"/>
                      <a:pt x="91" y="36"/>
                      <a:pt x="80" y="32"/>
                    </a:cubicBezTo>
                    <a:cubicBezTo>
                      <a:pt x="73" y="34"/>
                      <a:pt x="67" y="39"/>
                      <a:pt x="60" y="42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42" name="未知"/>
              <p:cNvSpPr>
                <a:spLocks/>
              </p:cNvSpPr>
              <p:nvPr/>
            </p:nvSpPr>
            <p:spPr bwMode="auto">
              <a:xfrm>
                <a:off x="1379" y="183"/>
                <a:ext cx="40" cy="24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8" y="20"/>
                  </a:cxn>
                  <a:cxn ang="0">
                    <a:pos x="24" y="32"/>
                  </a:cxn>
                  <a:cxn ang="0">
                    <a:pos x="42" y="30"/>
                  </a:cxn>
                  <a:cxn ang="0">
                    <a:pos x="34" y="0"/>
                  </a:cxn>
                </a:cxnLst>
                <a:rect l="0" t="0" r="r" b="b"/>
                <a:pathLst>
                  <a:path w="52" h="32">
                    <a:moveTo>
                      <a:pt x="34" y="0"/>
                    </a:moveTo>
                    <a:cubicBezTo>
                      <a:pt x="30" y="12"/>
                      <a:pt x="19" y="16"/>
                      <a:pt x="8" y="20"/>
                    </a:cubicBezTo>
                    <a:cubicBezTo>
                      <a:pt x="0" y="32"/>
                      <a:pt x="14" y="31"/>
                      <a:pt x="24" y="32"/>
                    </a:cubicBezTo>
                    <a:cubicBezTo>
                      <a:pt x="30" y="31"/>
                      <a:pt x="36" y="32"/>
                      <a:pt x="42" y="30"/>
                    </a:cubicBezTo>
                    <a:cubicBezTo>
                      <a:pt x="52" y="26"/>
                      <a:pt x="34" y="3"/>
                      <a:pt x="34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43" name="未知"/>
              <p:cNvSpPr>
                <a:spLocks/>
              </p:cNvSpPr>
              <p:nvPr/>
            </p:nvSpPr>
            <p:spPr bwMode="auto">
              <a:xfrm>
                <a:off x="1669" y="249"/>
                <a:ext cx="131" cy="54"/>
              </a:xfrm>
              <a:custGeom>
                <a:avLst/>
                <a:gdLst/>
                <a:ahLst/>
                <a:cxnLst>
                  <a:cxn ang="0">
                    <a:pos x="102" y="8"/>
                  </a:cxn>
                  <a:cxn ang="0">
                    <a:pos x="66" y="4"/>
                  </a:cxn>
                  <a:cxn ang="0">
                    <a:pos x="54" y="0"/>
                  </a:cxn>
                  <a:cxn ang="0">
                    <a:pos x="0" y="28"/>
                  </a:cxn>
                  <a:cxn ang="0">
                    <a:pos x="28" y="40"/>
                  </a:cxn>
                  <a:cxn ang="0">
                    <a:pos x="42" y="60"/>
                  </a:cxn>
                  <a:cxn ang="0">
                    <a:pos x="66" y="68"/>
                  </a:cxn>
                  <a:cxn ang="0">
                    <a:pos x="78" y="72"/>
                  </a:cxn>
                  <a:cxn ang="0">
                    <a:pos x="130" y="60"/>
                  </a:cxn>
                  <a:cxn ang="0">
                    <a:pos x="172" y="44"/>
                  </a:cxn>
                  <a:cxn ang="0">
                    <a:pos x="148" y="18"/>
                  </a:cxn>
                  <a:cxn ang="0">
                    <a:pos x="136" y="4"/>
                  </a:cxn>
                  <a:cxn ang="0">
                    <a:pos x="102" y="8"/>
                  </a:cxn>
                </a:cxnLst>
                <a:rect l="0" t="0" r="r" b="b"/>
                <a:pathLst>
                  <a:path w="172" h="72">
                    <a:moveTo>
                      <a:pt x="102" y="8"/>
                    </a:moveTo>
                    <a:cubicBezTo>
                      <a:pt x="89" y="12"/>
                      <a:pt x="78" y="8"/>
                      <a:pt x="66" y="4"/>
                    </a:cubicBezTo>
                    <a:cubicBezTo>
                      <a:pt x="62" y="3"/>
                      <a:pt x="54" y="0"/>
                      <a:pt x="54" y="0"/>
                    </a:cubicBezTo>
                    <a:cubicBezTo>
                      <a:pt x="38" y="5"/>
                      <a:pt x="12" y="16"/>
                      <a:pt x="0" y="28"/>
                    </a:cubicBezTo>
                    <a:cubicBezTo>
                      <a:pt x="4" y="39"/>
                      <a:pt x="18" y="39"/>
                      <a:pt x="28" y="40"/>
                    </a:cubicBezTo>
                    <a:cubicBezTo>
                      <a:pt x="39" y="44"/>
                      <a:pt x="41" y="60"/>
                      <a:pt x="42" y="60"/>
                    </a:cubicBezTo>
                    <a:cubicBezTo>
                      <a:pt x="50" y="63"/>
                      <a:pt x="58" y="65"/>
                      <a:pt x="66" y="68"/>
                    </a:cubicBezTo>
                    <a:cubicBezTo>
                      <a:pt x="70" y="69"/>
                      <a:pt x="78" y="72"/>
                      <a:pt x="78" y="72"/>
                    </a:cubicBezTo>
                    <a:cubicBezTo>
                      <a:pt x="92" y="71"/>
                      <a:pt x="117" y="69"/>
                      <a:pt x="130" y="60"/>
                    </a:cubicBezTo>
                    <a:cubicBezTo>
                      <a:pt x="148" y="48"/>
                      <a:pt x="150" y="46"/>
                      <a:pt x="172" y="44"/>
                    </a:cubicBezTo>
                    <a:cubicBezTo>
                      <a:pt x="169" y="29"/>
                      <a:pt x="162" y="23"/>
                      <a:pt x="148" y="18"/>
                    </a:cubicBezTo>
                    <a:cubicBezTo>
                      <a:pt x="145" y="10"/>
                      <a:pt x="144" y="7"/>
                      <a:pt x="136" y="4"/>
                    </a:cubicBezTo>
                    <a:cubicBezTo>
                      <a:pt x="134" y="4"/>
                      <a:pt x="105" y="11"/>
                      <a:pt x="102" y="8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44" name="未知"/>
              <p:cNvSpPr>
                <a:spLocks/>
              </p:cNvSpPr>
              <p:nvPr/>
            </p:nvSpPr>
            <p:spPr bwMode="auto">
              <a:xfrm>
                <a:off x="1772" y="87"/>
                <a:ext cx="40" cy="24"/>
              </a:xfrm>
              <a:custGeom>
                <a:avLst/>
                <a:gdLst/>
                <a:ahLst/>
                <a:cxnLst>
                  <a:cxn ang="0">
                    <a:pos x="34" y="0"/>
                  </a:cxn>
                  <a:cxn ang="0">
                    <a:pos x="8" y="20"/>
                  </a:cxn>
                  <a:cxn ang="0">
                    <a:pos x="24" y="32"/>
                  </a:cxn>
                  <a:cxn ang="0">
                    <a:pos x="42" y="30"/>
                  </a:cxn>
                  <a:cxn ang="0">
                    <a:pos x="34" y="0"/>
                  </a:cxn>
                </a:cxnLst>
                <a:rect l="0" t="0" r="r" b="b"/>
                <a:pathLst>
                  <a:path w="52" h="32">
                    <a:moveTo>
                      <a:pt x="34" y="0"/>
                    </a:moveTo>
                    <a:cubicBezTo>
                      <a:pt x="30" y="12"/>
                      <a:pt x="19" y="16"/>
                      <a:pt x="8" y="20"/>
                    </a:cubicBezTo>
                    <a:cubicBezTo>
                      <a:pt x="0" y="32"/>
                      <a:pt x="14" y="31"/>
                      <a:pt x="24" y="32"/>
                    </a:cubicBezTo>
                    <a:cubicBezTo>
                      <a:pt x="30" y="31"/>
                      <a:pt x="36" y="32"/>
                      <a:pt x="42" y="30"/>
                    </a:cubicBezTo>
                    <a:cubicBezTo>
                      <a:pt x="52" y="26"/>
                      <a:pt x="34" y="3"/>
                      <a:pt x="34" y="0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  <p:sp>
            <p:nvSpPr>
              <p:cNvPr id="45" name="未知"/>
              <p:cNvSpPr>
                <a:spLocks/>
              </p:cNvSpPr>
              <p:nvPr/>
            </p:nvSpPr>
            <p:spPr bwMode="auto">
              <a:xfrm>
                <a:off x="1857" y="307"/>
                <a:ext cx="11" cy="15"/>
              </a:xfrm>
              <a:custGeom>
                <a:avLst/>
                <a:gdLst/>
                <a:ahLst/>
                <a:cxnLst>
                  <a:cxn ang="0">
                    <a:pos x="10" y="5"/>
                  </a:cxn>
                  <a:cxn ang="0">
                    <a:pos x="1" y="11"/>
                  </a:cxn>
                  <a:cxn ang="0">
                    <a:pos x="9" y="20"/>
                  </a:cxn>
                  <a:cxn ang="0">
                    <a:pos x="10" y="5"/>
                  </a:cxn>
                </a:cxnLst>
                <a:rect l="0" t="0" r="r" b="b"/>
                <a:pathLst>
                  <a:path w="13" h="20">
                    <a:moveTo>
                      <a:pt x="10" y="5"/>
                    </a:moveTo>
                    <a:cubicBezTo>
                      <a:pt x="3" y="0"/>
                      <a:pt x="5" y="6"/>
                      <a:pt x="1" y="11"/>
                    </a:cubicBezTo>
                    <a:cubicBezTo>
                      <a:pt x="0" y="18"/>
                      <a:pt x="2" y="19"/>
                      <a:pt x="9" y="20"/>
                    </a:cubicBezTo>
                    <a:cubicBezTo>
                      <a:pt x="13" y="14"/>
                      <a:pt x="10" y="12"/>
                      <a:pt x="10" y="5"/>
                    </a:cubicBezTo>
                    <a:close/>
                  </a:path>
                </a:pathLst>
              </a:custGeom>
              <a:grpFill/>
              <a:ln w="9525" cap="flat" cmpd="sng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等线"/>
                  <a:ea typeface="微软雅黑"/>
                  <a:cs typeface="+mn-cs"/>
                </a:endParaRPr>
              </a:p>
            </p:txBody>
          </p:sp>
        </p:grpSp>
      </p:grpSp>
      <p:pic>
        <p:nvPicPr>
          <p:cNvPr id="124" name="图片 123" descr="墨迹箭头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40584">
            <a:off x="6057303" y="2204544"/>
            <a:ext cx="857474" cy="368404"/>
          </a:xfrm>
          <a:prstGeom prst="rect">
            <a:avLst/>
          </a:prstGeom>
        </p:spPr>
      </p:pic>
      <p:pic>
        <p:nvPicPr>
          <p:cNvPr id="125" name="图片 124" descr="墨迹4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7472" y="2300841"/>
            <a:ext cx="870956" cy="914072"/>
          </a:xfrm>
          <a:prstGeom prst="rect">
            <a:avLst/>
          </a:prstGeom>
        </p:spPr>
      </p:pic>
      <p:pic>
        <p:nvPicPr>
          <p:cNvPr id="126" name="图片 125" descr="墨迹箭头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619820">
            <a:off x="1798704" y="3254462"/>
            <a:ext cx="857474" cy="368404"/>
          </a:xfrm>
          <a:prstGeom prst="rect">
            <a:avLst/>
          </a:prstGeom>
        </p:spPr>
      </p:pic>
      <p:pic>
        <p:nvPicPr>
          <p:cNvPr id="127" name="图片 126" descr="墨迹4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601" y="3583006"/>
            <a:ext cx="870956" cy="914072"/>
          </a:xfrm>
          <a:prstGeom prst="rect">
            <a:avLst/>
          </a:prstGeom>
        </p:spPr>
      </p:pic>
      <p:pic>
        <p:nvPicPr>
          <p:cNvPr id="128" name="图片 127" descr="墨迹箭头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585763">
            <a:off x="3369077" y="1545679"/>
            <a:ext cx="857474" cy="368404"/>
          </a:xfrm>
          <a:prstGeom prst="rect">
            <a:avLst/>
          </a:prstGeom>
        </p:spPr>
      </p:pic>
      <p:pic>
        <p:nvPicPr>
          <p:cNvPr id="129" name="图片 128" descr="墨迹4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1957" y="676320"/>
            <a:ext cx="870956" cy="914072"/>
          </a:xfrm>
          <a:prstGeom prst="rect">
            <a:avLst/>
          </a:prstGeom>
        </p:spPr>
      </p:pic>
      <p:sp>
        <p:nvSpPr>
          <p:cNvPr id="130" name="矩形 87"/>
          <p:cNvSpPr>
            <a:spLocks noChangeArrowheads="1"/>
          </p:cNvSpPr>
          <p:nvPr/>
        </p:nvSpPr>
        <p:spPr bwMode="auto">
          <a:xfrm>
            <a:off x="2788747" y="879270"/>
            <a:ext cx="7995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文本</a:t>
            </a:r>
            <a:endParaRPr kumimoji="0" lang="en-US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sp>
        <p:nvSpPr>
          <p:cNvPr id="131" name="矩形 87"/>
          <p:cNvSpPr>
            <a:spLocks noChangeArrowheads="1"/>
          </p:cNvSpPr>
          <p:nvPr/>
        </p:nvSpPr>
        <p:spPr bwMode="auto">
          <a:xfrm>
            <a:off x="1179983" y="3804132"/>
            <a:ext cx="7995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文本</a:t>
            </a:r>
            <a:endParaRPr kumimoji="0" lang="en-US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sp>
        <p:nvSpPr>
          <p:cNvPr id="132" name="矩形 87"/>
          <p:cNvSpPr>
            <a:spLocks noChangeArrowheads="1"/>
          </p:cNvSpPr>
          <p:nvPr/>
        </p:nvSpPr>
        <p:spPr bwMode="auto">
          <a:xfrm>
            <a:off x="6916358" y="2503092"/>
            <a:ext cx="79950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文本</a:t>
            </a:r>
            <a:endParaRPr kumimoji="0" lang="en-US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2217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/>
      <p:bldP spid="131" grpId="0"/>
      <p:bldP spid="1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I:\我的模板\中国风模板\中国风模板05\宽版\页面6\切片\门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57395"/>
            <a:ext cx="2323290" cy="2575410"/>
          </a:xfrm>
          <a:prstGeom prst="rect">
            <a:avLst/>
          </a:prstGeom>
          <a:noFill/>
        </p:spPr>
      </p:pic>
      <p:pic>
        <p:nvPicPr>
          <p:cNvPr id="3" name="Picture 8" descr="I:\我的模板\中国风模板\中国风模板05\宽版\页面6\切片\窗户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5671" y="0"/>
            <a:ext cx="3035817" cy="4486287"/>
          </a:xfrm>
          <a:prstGeom prst="rect">
            <a:avLst/>
          </a:prstGeom>
          <a:noFill/>
        </p:spPr>
      </p:pic>
      <p:pic>
        <p:nvPicPr>
          <p:cNvPr id="4" name="Picture 3" descr="I:\我的模板\中国风模板\中国风模板05\宽版\页面2\切片\竹子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57543"/>
            <a:ext cx="3071008" cy="1943132"/>
          </a:xfrm>
          <a:prstGeom prst="rect">
            <a:avLst/>
          </a:prstGeom>
          <a:noFill/>
        </p:spPr>
      </p:pic>
      <p:sp>
        <p:nvSpPr>
          <p:cNvPr id="5" name="标题 4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886700" cy="993775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pic>
        <p:nvPicPr>
          <p:cNvPr id="5122" name="Picture 2" descr="C:\Users\zjd\Desktop\Nipic_9038048_20120601161118540369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9938" y="3074823"/>
            <a:ext cx="3511550" cy="207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872724">
            <a:off x="2328657" y="2654160"/>
            <a:ext cx="1725613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846128" y="2504703"/>
            <a:ext cx="1725613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727276" flipH="1">
            <a:off x="5317149" y="2624664"/>
            <a:ext cx="1725613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1898327" y="841289"/>
            <a:ext cx="1755775" cy="1730461"/>
            <a:chOff x="1898327" y="841289"/>
            <a:chExt cx="1755775" cy="1730461"/>
          </a:xfrm>
        </p:grpSpPr>
        <p:pic>
          <p:nvPicPr>
            <p:cNvPr id="5123" name="Picture 3" descr="C:\Users\zjd\Desktop\Nipic_6732184_20121008144548449367.png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8327" y="841289"/>
              <a:ext cx="1755775" cy="17304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2273512" y="1585124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添加文本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914551" y="841289"/>
            <a:ext cx="1755775" cy="1730461"/>
            <a:chOff x="3914551" y="841289"/>
            <a:chExt cx="1755775" cy="1730461"/>
          </a:xfrm>
        </p:grpSpPr>
        <p:pic>
          <p:nvPicPr>
            <p:cNvPr id="8" name="Picture 3" descr="C:\Users\zjd\Desktop\Nipic_6732184_20121008144548449367.png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14551" y="841289"/>
              <a:ext cx="1755775" cy="17304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4289736" y="1585124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添加文本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768553" y="841289"/>
            <a:ext cx="1755775" cy="1730461"/>
            <a:chOff x="5768553" y="841289"/>
            <a:chExt cx="1755775" cy="1730461"/>
          </a:xfrm>
        </p:grpSpPr>
        <p:pic>
          <p:nvPicPr>
            <p:cNvPr id="9" name="Picture 3" descr="C:\Users\zjd\Desktop\Nipic_6732184_20121008144548449367.png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8553" y="841289"/>
              <a:ext cx="1755775" cy="17304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6143738" y="1537242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添加文本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982864" y="3795887"/>
            <a:ext cx="6424180" cy="561214"/>
            <a:chOff x="1982864" y="3795887"/>
            <a:chExt cx="6424180" cy="561214"/>
          </a:xfrm>
        </p:grpSpPr>
        <p:pic>
          <p:nvPicPr>
            <p:cNvPr id="5125" name="Picture 5" descr="C:\Users\zjd\Desktop\未命名 -1.png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914347" y="864404"/>
              <a:ext cx="561214" cy="64241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3476779" y="3867894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单击此处添加文本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434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2768600"/>
              <a:ext cx="3867453" cy="237490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42565" y="0"/>
              <a:ext cx="1901435" cy="1295400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1721613" y="1237382"/>
            <a:ext cx="1484374" cy="1531218"/>
            <a:chOff x="1367644" y="699543"/>
            <a:chExt cx="684076" cy="70566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644" y="699543"/>
              <a:ext cx="684076" cy="705664"/>
            </a:xfrm>
            <a:prstGeom prst="rect">
              <a:avLst/>
            </a:prstGeom>
          </p:spPr>
        </p:pic>
        <p:sp>
          <p:nvSpPr>
            <p:cNvPr id="11" name="TextBox 5"/>
            <p:cNvSpPr txBox="1"/>
            <p:nvPr/>
          </p:nvSpPr>
          <p:spPr>
            <a:xfrm>
              <a:off x="1421650" y="699543"/>
              <a:ext cx="576064" cy="666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三</a:t>
              </a:r>
              <a:endParaRPr kumimoji="0" lang="zh-CN" altLang="en-US" sz="8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sp>
        <p:nvSpPr>
          <p:cNvPr id="9" name="TextBox 6"/>
          <p:cNvSpPr txBox="1"/>
          <p:nvPr/>
        </p:nvSpPr>
        <p:spPr>
          <a:xfrm>
            <a:off x="3323174" y="1329267"/>
            <a:ext cx="4343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单击此处添加目录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27" name="标题 1"/>
          <p:cNvSpPr txBox="1">
            <a:spLocks/>
          </p:cNvSpPr>
          <p:nvPr/>
        </p:nvSpPr>
        <p:spPr>
          <a:xfrm>
            <a:off x="368206" y="574168"/>
            <a:ext cx="8229600" cy="4392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目录页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8" name="TextBox 6"/>
          <p:cNvSpPr txBox="1"/>
          <p:nvPr/>
        </p:nvSpPr>
        <p:spPr>
          <a:xfrm>
            <a:off x="3323174" y="2019910"/>
            <a:ext cx="4343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单击此处添加目录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197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886700" cy="993775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pic>
        <p:nvPicPr>
          <p:cNvPr id="6" name="Picture 4" descr="I:\我的模板\中国风模板\中国风模板05\宽版\页面4\切片\屋檐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73" y="618828"/>
            <a:ext cx="8759825" cy="512762"/>
          </a:xfrm>
          <a:prstGeom prst="rect">
            <a:avLst/>
          </a:prstGeom>
          <a:noFill/>
        </p:spPr>
      </p:pic>
      <p:grpSp>
        <p:nvGrpSpPr>
          <p:cNvPr id="7" name="组合 6"/>
          <p:cNvGrpSpPr/>
          <p:nvPr/>
        </p:nvGrpSpPr>
        <p:grpSpPr>
          <a:xfrm>
            <a:off x="3131840" y="1491630"/>
            <a:ext cx="3301900" cy="2817524"/>
            <a:chOff x="3131840" y="1491630"/>
            <a:chExt cx="3301900" cy="2817524"/>
          </a:xfrm>
        </p:grpSpPr>
        <p:pic>
          <p:nvPicPr>
            <p:cNvPr id="7171" name="Picture 3" descr="C:\Users\zjd\Desktop\Nipic_9501016_2012041916170751919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3131840" y="1491630"/>
              <a:ext cx="3301900" cy="28175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3707904" y="2571750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添加标题</a:t>
              </a:r>
              <a:endPara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971600" y="3004623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71600" y="331861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71600" y="367865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369034" y="310424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369034" y="341823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369034" y="377827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392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:\我的模板\中国风模板\中国风模板05\宽版\页面5\切片\小桥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2750" y="2456291"/>
            <a:ext cx="7461250" cy="2676525"/>
          </a:xfrm>
          <a:prstGeom prst="rect">
            <a:avLst/>
          </a:prstGeom>
          <a:noFill/>
        </p:spPr>
      </p:pic>
      <p:sp>
        <p:nvSpPr>
          <p:cNvPr id="4097" name="标题 4096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886700" cy="993775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grpSp>
        <p:nvGrpSpPr>
          <p:cNvPr id="37" name="组合 36"/>
          <p:cNvGrpSpPr/>
          <p:nvPr/>
        </p:nvGrpSpPr>
        <p:grpSpPr>
          <a:xfrm>
            <a:off x="1081908" y="1131590"/>
            <a:ext cx="1689892" cy="1743223"/>
            <a:chOff x="971600" y="1915953"/>
            <a:chExt cx="3141228" cy="3240360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1435810" y="3024152"/>
              <a:ext cx="1911786" cy="6318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添加文字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851920" y="1131589"/>
            <a:ext cx="1689892" cy="1743223"/>
            <a:chOff x="971600" y="1915953"/>
            <a:chExt cx="3141228" cy="3240360"/>
          </a:xfrm>
        </p:grpSpPr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42" name="TextBox 41"/>
            <p:cNvSpPr txBox="1"/>
            <p:nvPr/>
          </p:nvSpPr>
          <p:spPr>
            <a:xfrm>
              <a:off x="1435810" y="3024152"/>
              <a:ext cx="1911786" cy="6318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添加文字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516216" y="1114860"/>
            <a:ext cx="1689892" cy="1743223"/>
            <a:chOff x="971600" y="1915953"/>
            <a:chExt cx="3141228" cy="3240360"/>
          </a:xfrm>
        </p:grpSpPr>
        <p:pic>
          <p:nvPicPr>
            <p:cNvPr id="44" name="图片 4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1435810" y="3024152"/>
              <a:ext cx="1911786" cy="6318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添加文字</a:t>
              </a:r>
              <a:endPara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pic>
        <p:nvPicPr>
          <p:cNvPr id="46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2484541" y="1727770"/>
            <a:ext cx="1282469" cy="41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5233747" y="1711040"/>
            <a:ext cx="1282469" cy="41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1" name="矩形 4100"/>
          <p:cNvSpPr/>
          <p:nvPr/>
        </p:nvSpPr>
        <p:spPr>
          <a:xfrm>
            <a:off x="830220" y="305155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830220" y="342655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30220" y="378659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681203" y="304174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681203" y="338675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681203" y="374679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345499" y="304174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345499" y="338675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345499" y="3746797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890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58"/>
          <p:cNvSpPr>
            <a:spLocks noChangeArrowheads="1"/>
          </p:cNvSpPr>
          <p:nvPr/>
        </p:nvSpPr>
        <p:spPr bwMode="auto">
          <a:xfrm>
            <a:off x="3712552" y="101112"/>
            <a:ext cx="1308683" cy="276999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7181F"/>
              </a:buClr>
              <a:buSzTx/>
              <a:buFontTx/>
              <a:buNone/>
              <a:tabLst>
                <a:tab pos="3345656" algn="l"/>
              </a:tabLst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 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pic>
        <p:nvPicPr>
          <p:cNvPr id="25" name="图片 24" descr="墨迹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1194" y="2862218"/>
            <a:ext cx="1714500" cy="578238"/>
          </a:xfrm>
          <a:prstGeom prst="rect">
            <a:avLst/>
          </a:prstGeom>
        </p:spPr>
      </p:pic>
      <p:pic>
        <p:nvPicPr>
          <p:cNvPr id="29" name="图片 28" descr="墨迹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1194" y="2514600"/>
            <a:ext cx="1714500" cy="578238"/>
          </a:xfrm>
          <a:prstGeom prst="rect">
            <a:avLst/>
          </a:prstGeom>
        </p:spPr>
      </p:pic>
      <p:pic>
        <p:nvPicPr>
          <p:cNvPr id="30" name="图片 29" descr="墨迹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1194" y="2128182"/>
            <a:ext cx="1714500" cy="578238"/>
          </a:xfrm>
          <a:prstGeom prst="rect">
            <a:avLst/>
          </a:prstGeom>
        </p:spPr>
      </p:pic>
      <p:pic>
        <p:nvPicPr>
          <p:cNvPr id="32" name="图片 31" descr="墨迹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7350" y="2862218"/>
            <a:ext cx="1714500" cy="578238"/>
          </a:xfrm>
          <a:prstGeom prst="rect">
            <a:avLst/>
          </a:prstGeom>
        </p:spPr>
      </p:pic>
      <p:pic>
        <p:nvPicPr>
          <p:cNvPr id="33" name="图片 32" descr="墨迹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7350" y="2514600"/>
            <a:ext cx="1714500" cy="578238"/>
          </a:xfrm>
          <a:prstGeom prst="rect">
            <a:avLst/>
          </a:prstGeom>
        </p:spPr>
      </p:pic>
      <p:pic>
        <p:nvPicPr>
          <p:cNvPr id="35" name="图片 34" descr="墨迹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0" y="2862218"/>
            <a:ext cx="1714500" cy="578238"/>
          </a:xfrm>
          <a:prstGeom prst="rect">
            <a:avLst/>
          </a:prstGeom>
        </p:spPr>
      </p:pic>
      <p:sp>
        <p:nvSpPr>
          <p:cNvPr id="39" name="矩形 87"/>
          <p:cNvSpPr>
            <a:spLocks noChangeArrowheads="1"/>
          </p:cNvSpPr>
          <p:nvPr/>
        </p:nvSpPr>
        <p:spPr bwMode="auto">
          <a:xfrm>
            <a:off x="4286250" y="1257301"/>
            <a:ext cx="514350" cy="1419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en-US" altLang="zh-CN" sz="86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1</a:t>
            </a:r>
          </a:p>
        </p:txBody>
      </p:sp>
      <p:sp>
        <p:nvSpPr>
          <p:cNvPr id="40" name="矩形 87"/>
          <p:cNvSpPr>
            <a:spLocks noChangeArrowheads="1"/>
          </p:cNvSpPr>
          <p:nvPr/>
        </p:nvSpPr>
        <p:spPr bwMode="auto">
          <a:xfrm>
            <a:off x="2286000" y="1657351"/>
            <a:ext cx="514350" cy="1419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en-US" altLang="zh-CN" sz="86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2</a:t>
            </a:r>
          </a:p>
        </p:txBody>
      </p:sp>
      <p:sp>
        <p:nvSpPr>
          <p:cNvPr id="41" name="矩形 87"/>
          <p:cNvSpPr>
            <a:spLocks noChangeArrowheads="1"/>
          </p:cNvSpPr>
          <p:nvPr/>
        </p:nvSpPr>
        <p:spPr bwMode="auto">
          <a:xfrm>
            <a:off x="6331067" y="2000251"/>
            <a:ext cx="514350" cy="1419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en-US" altLang="zh-CN" sz="8625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3</a:t>
            </a:r>
          </a:p>
        </p:txBody>
      </p:sp>
      <p:pic>
        <p:nvPicPr>
          <p:cNvPr id="42" name="图片 41" descr="墨迹8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7357" y="3650260"/>
            <a:ext cx="3600450" cy="571500"/>
          </a:xfrm>
          <a:prstGeom prst="rect">
            <a:avLst/>
          </a:prstGeom>
        </p:spPr>
      </p:pic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3543301" y="3829050"/>
            <a:ext cx="2014406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  <a:r>
              <a:rPr kumimoji="0" lang="en-US" altLang="zh-CN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</a:p>
        </p:txBody>
      </p:sp>
      <p:pic>
        <p:nvPicPr>
          <p:cNvPr id="46" name="图片 45" descr="墨竹2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250" y="457201"/>
            <a:ext cx="1657350" cy="106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384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8"/>
          <p:cNvSpPr>
            <a:spLocks noChangeArrowheads="1"/>
          </p:cNvSpPr>
          <p:nvPr/>
        </p:nvSpPr>
        <p:spPr bwMode="auto">
          <a:xfrm>
            <a:off x="3712552" y="101112"/>
            <a:ext cx="1308683" cy="276999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7181F"/>
              </a:buClr>
              <a:buSzTx/>
              <a:buFontTx/>
              <a:buNone/>
              <a:tabLst>
                <a:tab pos="3345656" algn="l"/>
              </a:tabLst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 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pic>
        <p:nvPicPr>
          <p:cNvPr id="102" name="图片 101" descr="墨迹5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7579" y="2457450"/>
            <a:ext cx="3576171" cy="732204"/>
          </a:xfrm>
          <a:prstGeom prst="rect">
            <a:avLst/>
          </a:prstGeom>
        </p:spPr>
      </p:pic>
      <p:pic>
        <p:nvPicPr>
          <p:cNvPr id="56" name="图片 55" descr="墨迹3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979" y="1257300"/>
            <a:ext cx="1225316" cy="1135459"/>
          </a:xfrm>
          <a:prstGeom prst="rect">
            <a:avLst/>
          </a:prstGeom>
        </p:spPr>
      </p:pic>
      <p:sp>
        <p:nvSpPr>
          <p:cNvPr id="57" name="矩形 87"/>
          <p:cNvSpPr>
            <a:spLocks noChangeArrowheads="1"/>
          </p:cNvSpPr>
          <p:nvPr/>
        </p:nvSpPr>
        <p:spPr bwMode="auto">
          <a:xfrm>
            <a:off x="2481729" y="1676226"/>
            <a:ext cx="73397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文本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pic>
        <p:nvPicPr>
          <p:cNvPr id="58" name="图片 57" descr="墨迹8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0429" y="1428750"/>
            <a:ext cx="3600450" cy="571500"/>
          </a:xfrm>
          <a:prstGeom prst="rect">
            <a:avLst/>
          </a:prstGeom>
        </p:spPr>
      </p:pic>
      <p:pic>
        <p:nvPicPr>
          <p:cNvPr id="59" name="图片 58" descr="墨迹6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9345" y="2356332"/>
            <a:ext cx="1143000" cy="1072669"/>
          </a:xfrm>
          <a:prstGeom prst="rect">
            <a:avLst/>
          </a:prstGeom>
        </p:spPr>
      </p:pic>
      <p:sp>
        <p:nvSpPr>
          <p:cNvPr id="60" name="矩形 87"/>
          <p:cNvSpPr>
            <a:spLocks noChangeArrowheads="1"/>
          </p:cNvSpPr>
          <p:nvPr/>
        </p:nvSpPr>
        <p:spPr bwMode="auto">
          <a:xfrm>
            <a:off x="2481729" y="2728068"/>
            <a:ext cx="73397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文本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sp>
        <p:nvSpPr>
          <p:cNvPr id="99" name="Text Box 8"/>
          <p:cNvSpPr txBox="1">
            <a:spLocks noChangeArrowheads="1"/>
          </p:cNvSpPr>
          <p:nvPr/>
        </p:nvSpPr>
        <p:spPr bwMode="auto">
          <a:xfrm>
            <a:off x="4296373" y="1607540"/>
            <a:ext cx="2014406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  <a:r>
              <a:rPr kumimoji="0" lang="en-US" altLang="zh-CN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</a:p>
        </p:txBody>
      </p:sp>
      <p:sp>
        <p:nvSpPr>
          <p:cNvPr id="101" name="Text Box 8"/>
          <p:cNvSpPr txBox="1">
            <a:spLocks noChangeArrowheads="1"/>
          </p:cNvSpPr>
          <p:nvPr/>
        </p:nvSpPr>
        <p:spPr bwMode="auto">
          <a:xfrm>
            <a:off x="4296373" y="2725898"/>
            <a:ext cx="2014406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  <a:r>
              <a:rPr kumimoji="0" lang="en-US" altLang="zh-CN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</a:p>
        </p:txBody>
      </p:sp>
      <p:pic>
        <p:nvPicPr>
          <p:cNvPr id="103" name="图片 102" descr="墨迹3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979" y="3436542"/>
            <a:ext cx="1225316" cy="1135459"/>
          </a:xfrm>
          <a:prstGeom prst="rect">
            <a:avLst/>
          </a:prstGeom>
        </p:spPr>
      </p:pic>
      <p:sp>
        <p:nvSpPr>
          <p:cNvPr id="104" name="矩形 87"/>
          <p:cNvSpPr>
            <a:spLocks noChangeArrowheads="1"/>
          </p:cNvSpPr>
          <p:nvPr/>
        </p:nvSpPr>
        <p:spPr bwMode="auto">
          <a:xfrm>
            <a:off x="2481729" y="3855467"/>
            <a:ext cx="73397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文本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pic>
        <p:nvPicPr>
          <p:cNvPr id="106" name="图片 105" descr="墨迹7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4729" y="3657600"/>
            <a:ext cx="3429000" cy="571500"/>
          </a:xfrm>
          <a:prstGeom prst="rect">
            <a:avLst/>
          </a:prstGeom>
        </p:spPr>
      </p:pic>
      <p:sp>
        <p:nvSpPr>
          <p:cNvPr id="107" name="Text Box 8"/>
          <p:cNvSpPr txBox="1">
            <a:spLocks noChangeArrowheads="1"/>
          </p:cNvSpPr>
          <p:nvPr/>
        </p:nvSpPr>
        <p:spPr bwMode="auto">
          <a:xfrm>
            <a:off x="4296373" y="3863130"/>
            <a:ext cx="2014406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  <a:r>
              <a:rPr kumimoji="0" lang="en-US" altLang="zh-CN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</a:p>
        </p:txBody>
      </p:sp>
    </p:spTree>
    <p:extLst>
      <p:ext uri="{BB962C8B-B14F-4D97-AF65-F5344CB8AC3E}">
        <p14:creationId xmlns:p14="http://schemas.microsoft.com/office/powerpoint/2010/main" val="368816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3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000"/>
                            </p:stCondLst>
                            <p:childTnLst>
                              <p:par>
                                <p:cTn id="6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9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60" grpId="0"/>
      <p:bldP spid="99" grpId="0"/>
      <p:bldP spid="101" grpId="0"/>
      <p:bldP spid="104" grpId="0"/>
      <p:bldP spid="10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68600"/>
            <a:ext cx="3867453" cy="2374900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2565" y="0"/>
            <a:ext cx="1901435" cy="129540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3174240" y="449982"/>
            <a:ext cx="6228692" cy="705664"/>
            <a:chOff x="1367644" y="699543"/>
            <a:chExt cx="6228692" cy="705664"/>
          </a:xfrm>
        </p:grpSpPr>
        <p:grpSp>
          <p:nvGrpSpPr>
            <p:cNvPr id="8" name="组合 7"/>
            <p:cNvGrpSpPr/>
            <p:nvPr/>
          </p:nvGrpSpPr>
          <p:grpSpPr>
            <a:xfrm>
              <a:off x="1367644" y="699543"/>
              <a:ext cx="684076" cy="705664"/>
              <a:chOff x="1367644" y="699543"/>
              <a:chExt cx="684076" cy="705664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67644" y="699543"/>
                <a:ext cx="684076" cy="705664"/>
              </a:xfrm>
              <a:prstGeom prst="rect">
                <a:avLst/>
              </a:prstGeom>
            </p:spPr>
          </p:pic>
          <p:sp>
            <p:nvSpPr>
              <p:cNvPr id="11" name="TextBox 5"/>
              <p:cNvSpPr txBox="1"/>
              <p:nvPr/>
            </p:nvSpPr>
            <p:spPr>
              <a:xfrm>
                <a:off x="1431694" y="77155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华文隶书" pitchFamily="2" charset="-122"/>
                    <a:ea typeface="华文隶书" pitchFamily="2" charset="-122"/>
                    <a:cs typeface="+mn-cs"/>
                  </a:rPr>
                  <a:t>一</a:t>
                </a: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endParaRPr>
              </a:p>
            </p:txBody>
          </p:sp>
        </p:grpSp>
        <p:sp>
          <p:nvSpPr>
            <p:cNvPr id="9" name="TextBox 6"/>
            <p:cNvSpPr txBox="1"/>
            <p:nvPr/>
          </p:nvSpPr>
          <p:spPr>
            <a:xfrm>
              <a:off x="2267744" y="771550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单击此处添加目录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174240" y="1248702"/>
            <a:ext cx="6228692" cy="705664"/>
            <a:chOff x="1367644" y="699543"/>
            <a:chExt cx="6228692" cy="705664"/>
          </a:xfrm>
        </p:grpSpPr>
        <p:grpSp>
          <p:nvGrpSpPr>
            <p:cNvPr id="13" name="组合 12"/>
            <p:cNvGrpSpPr/>
            <p:nvPr/>
          </p:nvGrpSpPr>
          <p:grpSpPr>
            <a:xfrm>
              <a:off x="1367644" y="699543"/>
              <a:ext cx="684076" cy="705664"/>
              <a:chOff x="1367644" y="699543"/>
              <a:chExt cx="684076" cy="705664"/>
            </a:xfrm>
          </p:grpSpPr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67644" y="699543"/>
                <a:ext cx="684076" cy="705664"/>
              </a:xfrm>
              <a:prstGeom prst="rect">
                <a:avLst/>
              </a:prstGeom>
            </p:spPr>
          </p:pic>
          <p:sp>
            <p:nvSpPr>
              <p:cNvPr id="16" name="TextBox 13"/>
              <p:cNvSpPr txBox="1"/>
              <p:nvPr/>
            </p:nvSpPr>
            <p:spPr>
              <a:xfrm>
                <a:off x="1431694" y="77155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华文隶书" pitchFamily="2" charset="-122"/>
                    <a:ea typeface="华文隶书" pitchFamily="2" charset="-122"/>
                    <a:cs typeface="+mn-cs"/>
                  </a:rPr>
                  <a:t>二</a:t>
                </a: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endParaRPr>
              </a:p>
            </p:txBody>
          </p:sp>
        </p:grpSp>
        <p:sp>
          <p:nvSpPr>
            <p:cNvPr id="14" name="TextBox 11"/>
            <p:cNvSpPr txBox="1"/>
            <p:nvPr/>
          </p:nvSpPr>
          <p:spPr>
            <a:xfrm>
              <a:off x="2267744" y="771550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单击此处添加目录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174240" y="2047422"/>
            <a:ext cx="6228692" cy="705664"/>
            <a:chOff x="1367644" y="699543"/>
            <a:chExt cx="6228692" cy="705664"/>
          </a:xfrm>
        </p:grpSpPr>
        <p:grpSp>
          <p:nvGrpSpPr>
            <p:cNvPr id="18" name="组合 17"/>
            <p:cNvGrpSpPr/>
            <p:nvPr/>
          </p:nvGrpSpPr>
          <p:grpSpPr>
            <a:xfrm>
              <a:off x="1367644" y="699543"/>
              <a:ext cx="684076" cy="705664"/>
              <a:chOff x="1367644" y="699543"/>
              <a:chExt cx="684076" cy="705664"/>
            </a:xfrm>
          </p:grpSpPr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67644" y="699543"/>
                <a:ext cx="684076" cy="705664"/>
              </a:xfrm>
              <a:prstGeom prst="rect">
                <a:avLst/>
              </a:prstGeom>
            </p:spPr>
          </p:pic>
          <p:sp>
            <p:nvSpPr>
              <p:cNvPr id="21" name="TextBox 18"/>
              <p:cNvSpPr txBox="1"/>
              <p:nvPr/>
            </p:nvSpPr>
            <p:spPr>
              <a:xfrm>
                <a:off x="1431694" y="77155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华文隶书" pitchFamily="2" charset="-122"/>
                    <a:ea typeface="华文隶书" pitchFamily="2" charset="-122"/>
                    <a:cs typeface="+mn-cs"/>
                  </a:rPr>
                  <a:t>三</a:t>
                </a: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endParaRPr>
              </a:p>
            </p:txBody>
          </p:sp>
        </p:grpSp>
        <p:sp>
          <p:nvSpPr>
            <p:cNvPr id="19" name="TextBox 16"/>
            <p:cNvSpPr txBox="1"/>
            <p:nvPr/>
          </p:nvSpPr>
          <p:spPr>
            <a:xfrm>
              <a:off x="2267744" y="771550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单击此处添加目录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174240" y="2846143"/>
            <a:ext cx="6228692" cy="705664"/>
            <a:chOff x="1367644" y="699543"/>
            <a:chExt cx="6228692" cy="705664"/>
          </a:xfrm>
        </p:grpSpPr>
        <p:grpSp>
          <p:nvGrpSpPr>
            <p:cNvPr id="23" name="组合 22"/>
            <p:cNvGrpSpPr/>
            <p:nvPr/>
          </p:nvGrpSpPr>
          <p:grpSpPr>
            <a:xfrm>
              <a:off x="1367644" y="699543"/>
              <a:ext cx="684076" cy="705664"/>
              <a:chOff x="1367644" y="699543"/>
              <a:chExt cx="684076" cy="705664"/>
            </a:xfrm>
          </p:grpSpPr>
          <p:pic>
            <p:nvPicPr>
              <p:cNvPr id="25" name="图片 24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67644" y="699543"/>
                <a:ext cx="684076" cy="705664"/>
              </a:xfrm>
              <a:prstGeom prst="rect">
                <a:avLst/>
              </a:prstGeom>
            </p:spPr>
          </p:pic>
          <p:sp>
            <p:nvSpPr>
              <p:cNvPr id="26" name="TextBox 23"/>
              <p:cNvSpPr txBox="1"/>
              <p:nvPr/>
            </p:nvSpPr>
            <p:spPr>
              <a:xfrm>
                <a:off x="1431694" y="771550"/>
                <a:ext cx="5760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华文隶书" pitchFamily="2" charset="-122"/>
                    <a:ea typeface="华文隶书" pitchFamily="2" charset="-122"/>
                    <a:cs typeface="+mn-cs"/>
                  </a:rPr>
                  <a:t>四</a:t>
                </a:r>
                <a:endPara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endParaRPr>
              </a:p>
            </p:txBody>
          </p:sp>
        </p:grpSp>
        <p:sp>
          <p:nvSpPr>
            <p:cNvPr id="24" name="TextBox 21"/>
            <p:cNvSpPr txBox="1"/>
            <p:nvPr/>
          </p:nvSpPr>
          <p:spPr>
            <a:xfrm>
              <a:off x="2267744" y="771550"/>
              <a:ext cx="53285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单击此处添加目录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sp>
        <p:nvSpPr>
          <p:cNvPr id="28" name="标题 1"/>
          <p:cNvSpPr txBox="1">
            <a:spLocks/>
          </p:cNvSpPr>
          <p:nvPr/>
        </p:nvSpPr>
        <p:spPr>
          <a:xfrm>
            <a:off x="355506" y="1660486"/>
            <a:ext cx="2032094" cy="4392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目录页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2447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图片 42" descr="墨迹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5950" y="1652823"/>
            <a:ext cx="2400300" cy="2519127"/>
          </a:xfrm>
          <a:prstGeom prst="rect">
            <a:avLst/>
          </a:prstGeom>
        </p:spPr>
      </p:pic>
      <p:sp>
        <p:nvSpPr>
          <p:cNvPr id="50" name="Rectangle 58"/>
          <p:cNvSpPr>
            <a:spLocks noChangeArrowheads="1"/>
          </p:cNvSpPr>
          <p:nvPr/>
        </p:nvSpPr>
        <p:spPr bwMode="auto">
          <a:xfrm>
            <a:off x="3712552" y="101112"/>
            <a:ext cx="1308683" cy="276999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D7181F"/>
              </a:buClr>
              <a:buSzTx/>
              <a:buFontTx/>
              <a:buNone/>
              <a:tabLst>
                <a:tab pos="3345656" algn="l"/>
              </a:tabLst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 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sp>
        <p:nvSpPr>
          <p:cNvPr id="51" name="Rectangle 30"/>
          <p:cNvSpPr>
            <a:spLocks noChangeArrowheads="1"/>
          </p:cNvSpPr>
          <p:nvPr/>
        </p:nvSpPr>
        <p:spPr bwMode="black">
          <a:xfrm>
            <a:off x="2489433" y="2580331"/>
            <a:ext cx="1200150" cy="1027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微软雅黑"/>
                <a:cs typeface="+mn-cs"/>
              </a:rPr>
              <a:t>这里输入文本</a:t>
            </a:r>
            <a:endParaRPr kumimoji="0" lang="en-US" altLang="zh-CN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微软雅黑"/>
              <a:cs typeface="+mn-cs"/>
            </a:endParaRPr>
          </a:p>
          <a:p>
            <a:pPr marL="0" marR="0" lvl="0" indent="0" algn="ctr" defTabSz="6858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微软雅黑"/>
                <a:cs typeface="+mn-cs"/>
              </a:rPr>
              <a:t>这里输入文本</a:t>
            </a:r>
            <a:endParaRPr kumimoji="0" lang="en-US" altLang="zh-CN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微软雅黑"/>
              <a:cs typeface="+mn-cs"/>
            </a:endParaRPr>
          </a:p>
        </p:txBody>
      </p:sp>
      <p:sp>
        <p:nvSpPr>
          <p:cNvPr id="52" name="矩形 87"/>
          <p:cNvSpPr>
            <a:spLocks noChangeArrowheads="1"/>
          </p:cNvSpPr>
          <p:nvPr/>
        </p:nvSpPr>
        <p:spPr bwMode="auto">
          <a:xfrm>
            <a:off x="4914900" y="1371600"/>
            <a:ext cx="1600200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点击添加文本信息</a:t>
            </a:r>
            <a:endParaRPr kumimoji="0" lang="en-US" altLang="zh-CN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pic>
        <p:nvPicPr>
          <p:cNvPr id="53" name="图片 52" descr="墨迹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7700" y="1625367"/>
            <a:ext cx="2457450" cy="285750"/>
          </a:xfrm>
          <a:prstGeom prst="rect">
            <a:avLst/>
          </a:prstGeom>
        </p:spPr>
      </p:pic>
      <p:sp>
        <p:nvSpPr>
          <p:cNvPr id="60" name="矩形 87"/>
          <p:cNvSpPr>
            <a:spLocks noChangeArrowheads="1"/>
          </p:cNvSpPr>
          <p:nvPr/>
        </p:nvSpPr>
        <p:spPr bwMode="auto">
          <a:xfrm>
            <a:off x="4914900" y="2089383"/>
            <a:ext cx="1600200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点击添加文本信息</a:t>
            </a:r>
            <a:endParaRPr kumimoji="0" lang="en-US" altLang="zh-CN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pic>
        <p:nvPicPr>
          <p:cNvPr id="61" name="图片 60" descr="墨迹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7700" y="2343150"/>
            <a:ext cx="2457450" cy="285750"/>
          </a:xfrm>
          <a:prstGeom prst="rect">
            <a:avLst/>
          </a:prstGeom>
        </p:spPr>
      </p:pic>
      <p:sp>
        <p:nvSpPr>
          <p:cNvPr id="62" name="矩形 87"/>
          <p:cNvSpPr>
            <a:spLocks noChangeArrowheads="1"/>
          </p:cNvSpPr>
          <p:nvPr/>
        </p:nvSpPr>
        <p:spPr bwMode="auto">
          <a:xfrm>
            <a:off x="4914900" y="2832333"/>
            <a:ext cx="1600200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点击添加文本信息</a:t>
            </a:r>
            <a:endParaRPr kumimoji="0" lang="en-US" altLang="zh-CN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pic>
        <p:nvPicPr>
          <p:cNvPr id="63" name="图片 62" descr="墨迹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7700" y="3086100"/>
            <a:ext cx="2457450" cy="285750"/>
          </a:xfrm>
          <a:prstGeom prst="rect">
            <a:avLst/>
          </a:prstGeom>
        </p:spPr>
      </p:pic>
      <p:sp>
        <p:nvSpPr>
          <p:cNvPr id="64" name="矩形 87"/>
          <p:cNvSpPr>
            <a:spLocks noChangeArrowheads="1"/>
          </p:cNvSpPr>
          <p:nvPr/>
        </p:nvSpPr>
        <p:spPr bwMode="auto">
          <a:xfrm>
            <a:off x="4914900" y="3635619"/>
            <a:ext cx="1600200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点击添加文本信息</a:t>
            </a:r>
            <a:endParaRPr kumimoji="0" lang="en-US" altLang="zh-CN" sz="13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pic>
        <p:nvPicPr>
          <p:cNvPr id="65" name="图片 64" descr="墨迹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7700" y="3889386"/>
            <a:ext cx="2457450" cy="2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365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0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0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60" grpId="0"/>
      <p:bldP spid="62" grpId="0"/>
      <p:bldP spid="6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2768600"/>
              <a:ext cx="3867453" cy="237490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42565" y="0"/>
              <a:ext cx="1901435" cy="1295400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1721613" y="1237382"/>
            <a:ext cx="1484374" cy="1531218"/>
            <a:chOff x="1367644" y="699543"/>
            <a:chExt cx="684076" cy="70566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644" y="699543"/>
              <a:ext cx="684076" cy="705664"/>
            </a:xfrm>
            <a:prstGeom prst="rect">
              <a:avLst/>
            </a:prstGeom>
          </p:spPr>
        </p:pic>
        <p:sp>
          <p:nvSpPr>
            <p:cNvPr id="11" name="TextBox 5"/>
            <p:cNvSpPr txBox="1"/>
            <p:nvPr/>
          </p:nvSpPr>
          <p:spPr>
            <a:xfrm>
              <a:off x="1421650" y="699543"/>
              <a:ext cx="576064" cy="666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四</a:t>
              </a:r>
              <a:endParaRPr kumimoji="0" lang="zh-CN" altLang="en-US" sz="8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sp>
        <p:nvSpPr>
          <p:cNvPr id="9" name="TextBox 6"/>
          <p:cNvSpPr txBox="1"/>
          <p:nvPr/>
        </p:nvSpPr>
        <p:spPr>
          <a:xfrm>
            <a:off x="3323174" y="1329267"/>
            <a:ext cx="4343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单击此处添加目录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27" name="标题 1"/>
          <p:cNvSpPr txBox="1">
            <a:spLocks/>
          </p:cNvSpPr>
          <p:nvPr/>
        </p:nvSpPr>
        <p:spPr>
          <a:xfrm>
            <a:off x="368206" y="574168"/>
            <a:ext cx="8229600" cy="4392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目录页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8" name="TextBox 6"/>
          <p:cNvSpPr txBox="1"/>
          <p:nvPr/>
        </p:nvSpPr>
        <p:spPr>
          <a:xfrm>
            <a:off x="3323174" y="2019910"/>
            <a:ext cx="4343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单击此处添加目录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9788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I:\我的模板\中国风模板\中国风模板05\宽版\页面3\切片\拱门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0181" y="1291523"/>
            <a:ext cx="6323819" cy="3851977"/>
          </a:xfrm>
          <a:prstGeom prst="rect">
            <a:avLst/>
          </a:prstGeom>
          <a:noFill/>
        </p:spPr>
      </p:pic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886700" cy="993775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1328273" y="1477111"/>
            <a:ext cx="1186684" cy="1224135"/>
            <a:chOff x="971600" y="1915953"/>
            <a:chExt cx="3141228" cy="324036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111518" y="2925873"/>
              <a:ext cx="2661366" cy="896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添加文字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522416" y="2931790"/>
            <a:ext cx="1186684" cy="1224135"/>
            <a:chOff x="971600" y="1915953"/>
            <a:chExt cx="3141228" cy="324036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111518" y="2925873"/>
              <a:ext cx="2661366" cy="896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添加文字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309896" y="1993376"/>
            <a:ext cx="1186684" cy="1224135"/>
            <a:chOff x="971600" y="1915953"/>
            <a:chExt cx="3141228" cy="3240360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1111518" y="2925873"/>
              <a:ext cx="2661366" cy="896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添加文字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156176" y="977467"/>
            <a:ext cx="1186684" cy="1224135"/>
            <a:chOff x="971600" y="1915953"/>
            <a:chExt cx="3141228" cy="3240360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71600" y="1915953"/>
              <a:ext cx="3141228" cy="3240360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111518" y="2925873"/>
              <a:ext cx="2661366" cy="896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添加文字</a:t>
              </a:r>
              <a:endPara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pic>
        <p:nvPicPr>
          <p:cNvPr id="19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727444">
            <a:off x="1915156" y="2558259"/>
            <a:ext cx="950405" cy="3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963989">
            <a:off x="3510184" y="3013180"/>
            <a:ext cx="950405" cy="3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963989">
            <a:off x="5369848" y="1872717"/>
            <a:ext cx="950405" cy="3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矩形 21"/>
          <p:cNvSpPr/>
          <p:nvPr/>
        </p:nvSpPr>
        <p:spPr>
          <a:xfrm>
            <a:off x="4647174" y="326047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47174" y="357446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647174" y="393450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876256" y="2098450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876256" y="241244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876256" y="2772484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380435" y="3003798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80435" y="331779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80435" y="3677832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</a:t>
            </a:r>
            <a:r>
              <a:rPr kumimoji="0" lang="zh-CN" altLang="en-US" sz="135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添加文本</a:t>
            </a: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0681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886700" cy="993775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pic>
        <p:nvPicPr>
          <p:cNvPr id="6147" name="Picture 3" descr="C:\Users\zjd\Desktop\Nipic_6732184_20121008144548449367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3651871"/>
            <a:ext cx="8027362" cy="99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zjd\Desktop\未命名 -2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649492" y="2801630"/>
            <a:ext cx="601596" cy="1503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zjd\Desktop\未命名 -2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990370" y="2224077"/>
            <a:ext cx="601596" cy="234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zjd\Desktop\未命名 -2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193966" y="1741075"/>
            <a:ext cx="601596" cy="2563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zjd\Desktop\未命名 -2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312958" y="1435367"/>
            <a:ext cx="601596" cy="2918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40193" y="4392239"/>
            <a:ext cx="1220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Arial Unicode MS" pitchFamily="34" charset="-122"/>
              </a:rPr>
              <a:t>2010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Arial Unicode MS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22550" y="4392239"/>
            <a:ext cx="1198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Arial Unicode MS" pitchFamily="34" charset="-122"/>
              </a:rPr>
              <a:t>2011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Arial Unicode MS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02914" y="4392239"/>
            <a:ext cx="1220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Arial Unicode MS" pitchFamily="34" charset="-122"/>
              </a:rPr>
              <a:t>2012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Arial Unicode MS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14375" y="4392239"/>
            <a:ext cx="11987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Arial Unicode MS" pitchFamily="34" charset="-122"/>
              </a:rPr>
              <a:t>2013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Arial Unicode MS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99592" y="3935451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添加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标题</a:t>
            </a:r>
          </a:p>
        </p:txBody>
      </p:sp>
      <p:pic>
        <p:nvPicPr>
          <p:cNvPr id="17" name="Picture 4" descr="C:\Users\zjd\Desktop\Nipic_9501016_2012041916170751919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341143">
            <a:off x="2392357" y="1390177"/>
            <a:ext cx="3554699" cy="94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I:\我的模板\中国风模板\中国风模板05\宽版\页面2\切片\竹子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85891"/>
            <a:ext cx="3071008" cy="19431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2214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2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4" grpId="0"/>
      <p:bldP spid="15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8"/>
          <p:cNvSpPr>
            <a:spLocks noChangeArrowheads="1"/>
          </p:cNvSpPr>
          <p:nvPr/>
        </p:nvSpPr>
        <p:spPr bwMode="auto">
          <a:xfrm>
            <a:off x="3712552" y="101112"/>
            <a:ext cx="1308683" cy="276999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7181F"/>
              </a:buClr>
              <a:buSzTx/>
              <a:buFontTx/>
              <a:buNone/>
              <a:tabLst>
                <a:tab pos="3345656" algn="l"/>
              </a:tabLst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 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pic>
        <p:nvPicPr>
          <p:cNvPr id="30" name="图片 29" descr="墨迹6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248" y="3086100"/>
            <a:ext cx="1398398" cy="1314450"/>
          </a:xfrm>
          <a:prstGeom prst="rect">
            <a:avLst/>
          </a:prstGeom>
        </p:spPr>
      </p:pic>
      <p:pic>
        <p:nvPicPr>
          <p:cNvPr id="56" name="图片 55" descr="墨迹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1872" y="1334274"/>
            <a:ext cx="1314450" cy="1207074"/>
          </a:xfrm>
          <a:prstGeom prst="rect">
            <a:avLst/>
          </a:prstGeom>
        </p:spPr>
      </p:pic>
      <p:sp>
        <p:nvSpPr>
          <p:cNvPr id="76" name="矩形 87"/>
          <p:cNvSpPr>
            <a:spLocks noChangeArrowheads="1"/>
          </p:cNvSpPr>
          <p:nvPr/>
        </p:nvSpPr>
        <p:spPr bwMode="auto">
          <a:xfrm>
            <a:off x="3719813" y="3562868"/>
            <a:ext cx="800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文本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sp>
        <p:nvSpPr>
          <p:cNvPr id="78" name="矩形 87"/>
          <p:cNvSpPr>
            <a:spLocks noChangeArrowheads="1"/>
          </p:cNvSpPr>
          <p:nvPr/>
        </p:nvSpPr>
        <p:spPr bwMode="auto">
          <a:xfrm>
            <a:off x="2201930" y="1803109"/>
            <a:ext cx="800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文本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sp>
        <p:nvSpPr>
          <p:cNvPr id="86" name="Rectangle 30"/>
          <p:cNvSpPr>
            <a:spLocks noChangeArrowheads="1"/>
          </p:cNvSpPr>
          <p:nvPr/>
        </p:nvSpPr>
        <p:spPr bwMode="black">
          <a:xfrm>
            <a:off x="5948139" y="3059520"/>
            <a:ext cx="120015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这里输入文本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这里输入文本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pic>
        <p:nvPicPr>
          <p:cNvPr id="89" name="图片 88" descr="墨迹箭头2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700000" flipH="1">
            <a:off x="2979108" y="2508300"/>
            <a:ext cx="672086" cy="523495"/>
          </a:xfrm>
          <a:prstGeom prst="rect">
            <a:avLst/>
          </a:prstGeom>
        </p:spPr>
      </p:pic>
      <p:pic>
        <p:nvPicPr>
          <p:cNvPr id="28" name="图片 27" descr="墨迹箭头2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00000" flipH="1">
            <a:off x="4625971" y="2508300"/>
            <a:ext cx="672086" cy="523495"/>
          </a:xfrm>
          <a:prstGeom prst="rect">
            <a:avLst/>
          </a:prstGeom>
        </p:spPr>
      </p:pic>
      <p:pic>
        <p:nvPicPr>
          <p:cNvPr id="29" name="图片 28" descr="墨迹箭头2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>
            <a:off x="3831575" y="2478864"/>
            <a:ext cx="566322" cy="523495"/>
          </a:xfrm>
          <a:prstGeom prst="rect">
            <a:avLst/>
          </a:prstGeom>
        </p:spPr>
      </p:pic>
      <p:pic>
        <p:nvPicPr>
          <p:cNvPr id="31" name="图片 30" descr="墨迹5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9539" y="3631020"/>
            <a:ext cx="1595661" cy="275004"/>
          </a:xfrm>
          <a:prstGeom prst="rect">
            <a:avLst/>
          </a:prstGeom>
        </p:spPr>
      </p:pic>
      <p:pic>
        <p:nvPicPr>
          <p:cNvPr id="32" name="图片 31" descr="墨迹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7337" y="1334274"/>
            <a:ext cx="1314450" cy="1207074"/>
          </a:xfrm>
          <a:prstGeom prst="rect">
            <a:avLst/>
          </a:prstGeom>
        </p:spPr>
      </p:pic>
      <p:sp>
        <p:nvSpPr>
          <p:cNvPr id="33" name="矩形 87"/>
          <p:cNvSpPr>
            <a:spLocks noChangeArrowheads="1"/>
          </p:cNvSpPr>
          <p:nvPr/>
        </p:nvSpPr>
        <p:spPr bwMode="auto">
          <a:xfrm>
            <a:off x="3727396" y="1803109"/>
            <a:ext cx="800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文本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pic>
        <p:nvPicPr>
          <p:cNvPr id="34" name="图片 33" descr="墨迹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4010" y="1334274"/>
            <a:ext cx="1314450" cy="1207074"/>
          </a:xfrm>
          <a:prstGeom prst="rect">
            <a:avLst/>
          </a:prstGeom>
        </p:spPr>
      </p:pic>
      <p:sp>
        <p:nvSpPr>
          <p:cNvPr id="35" name="矩形 87"/>
          <p:cNvSpPr>
            <a:spLocks noChangeArrowheads="1"/>
          </p:cNvSpPr>
          <p:nvPr/>
        </p:nvSpPr>
        <p:spPr bwMode="auto">
          <a:xfrm>
            <a:off x="5244069" y="1803109"/>
            <a:ext cx="800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文本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376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9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6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8" grpId="0"/>
      <p:bldP spid="86" grpId="0"/>
      <p:bldP spid="33" grpId="0"/>
      <p:bldP spid="3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58"/>
          <p:cNvSpPr>
            <a:spLocks noChangeArrowheads="1"/>
          </p:cNvSpPr>
          <p:nvPr/>
        </p:nvSpPr>
        <p:spPr bwMode="auto">
          <a:xfrm>
            <a:off x="3712552" y="101112"/>
            <a:ext cx="1308683" cy="276999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7181F"/>
              </a:buClr>
              <a:buSzTx/>
              <a:buFontTx/>
              <a:buNone/>
              <a:tabLst>
                <a:tab pos="3345656" algn="l"/>
              </a:tabLst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 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pic>
        <p:nvPicPr>
          <p:cNvPr id="77" name="图片 76" descr="墨迹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2184" y="1738784"/>
            <a:ext cx="2612565" cy="2741901"/>
          </a:xfrm>
          <a:prstGeom prst="rect">
            <a:avLst/>
          </a:prstGeom>
        </p:spPr>
      </p:pic>
      <p:pic>
        <p:nvPicPr>
          <p:cNvPr id="78" name="图片 77" descr="墨迹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86041">
            <a:off x="3483268" y="3487989"/>
            <a:ext cx="1200150" cy="139553"/>
          </a:xfrm>
          <a:prstGeom prst="rect">
            <a:avLst/>
          </a:prstGeom>
        </p:spPr>
      </p:pic>
      <p:pic>
        <p:nvPicPr>
          <p:cNvPr id="79" name="图片 78" descr="墨迹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950775">
            <a:off x="3418615" y="2829710"/>
            <a:ext cx="1200150" cy="139553"/>
          </a:xfrm>
          <a:prstGeom prst="rect">
            <a:avLst/>
          </a:prstGeom>
        </p:spPr>
      </p:pic>
      <p:pic>
        <p:nvPicPr>
          <p:cNvPr id="80" name="图片 79" descr="墨迹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24044">
            <a:off x="4489434" y="2765600"/>
            <a:ext cx="1200150" cy="139553"/>
          </a:xfrm>
          <a:prstGeom prst="rect">
            <a:avLst/>
          </a:prstGeom>
        </p:spPr>
      </p:pic>
      <p:sp>
        <p:nvSpPr>
          <p:cNvPr id="81" name="矩形 87"/>
          <p:cNvSpPr>
            <a:spLocks noChangeArrowheads="1"/>
          </p:cNvSpPr>
          <p:nvPr/>
        </p:nvSpPr>
        <p:spPr bwMode="auto">
          <a:xfrm>
            <a:off x="4229100" y="2350692"/>
            <a:ext cx="73397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38%</a:t>
            </a:r>
          </a:p>
        </p:txBody>
      </p:sp>
      <p:sp>
        <p:nvSpPr>
          <p:cNvPr id="82" name="矩形 87"/>
          <p:cNvSpPr>
            <a:spLocks noChangeArrowheads="1"/>
          </p:cNvSpPr>
          <p:nvPr/>
        </p:nvSpPr>
        <p:spPr bwMode="auto">
          <a:xfrm>
            <a:off x="3509744" y="3064804"/>
            <a:ext cx="73397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20%</a:t>
            </a:r>
          </a:p>
        </p:txBody>
      </p:sp>
      <p:sp>
        <p:nvSpPr>
          <p:cNvPr id="83" name="矩形 87"/>
          <p:cNvSpPr>
            <a:spLocks noChangeArrowheads="1"/>
          </p:cNvSpPr>
          <p:nvPr/>
        </p:nvSpPr>
        <p:spPr bwMode="auto">
          <a:xfrm>
            <a:off x="4654841" y="3391975"/>
            <a:ext cx="73397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42%</a:t>
            </a:r>
          </a:p>
        </p:txBody>
      </p:sp>
      <p:pic>
        <p:nvPicPr>
          <p:cNvPr id="84" name="图片 83" descr="墨迹箭头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40584">
            <a:off x="5692602" y="3639212"/>
            <a:ext cx="787199" cy="338211"/>
          </a:xfrm>
          <a:prstGeom prst="rect">
            <a:avLst/>
          </a:prstGeom>
        </p:spPr>
      </p:pic>
      <p:pic>
        <p:nvPicPr>
          <p:cNvPr id="85" name="图片 84" descr="墨迹3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0" y="3550842"/>
            <a:ext cx="1225316" cy="1135459"/>
          </a:xfrm>
          <a:prstGeom prst="rect">
            <a:avLst/>
          </a:prstGeom>
        </p:spPr>
      </p:pic>
      <p:pic>
        <p:nvPicPr>
          <p:cNvPr id="86" name="图片 85" descr="墨迹3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0" y="636192"/>
            <a:ext cx="1225316" cy="1135459"/>
          </a:xfrm>
          <a:prstGeom prst="rect">
            <a:avLst/>
          </a:prstGeom>
        </p:spPr>
      </p:pic>
      <p:pic>
        <p:nvPicPr>
          <p:cNvPr id="87" name="图片 86" descr="墨迹箭头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8272745">
            <a:off x="4826635" y="1744427"/>
            <a:ext cx="787199" cy="338211"/>
          </a:xfrm>
          <a:prstGeom prst="rect">
            <a:avLst/>
          </a:prstGeom>
        </p:spPr>
      </p:pic>
      <p:pic>
        <p:nvPicPr>
          <p:cNvPr id="88" name="图片 87" descr="墨迹3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0762" y="2984585"/>
            <a:ext cx="1225316" cy="1135459"/>
          </a:xfrm>
          <a:prstGeom prst="rect">
            <a:avLst/>
          </a:prstGeom>
        </p:spPr>
      </p:pic>
      <p:pic>
        <p:nvPicPr>
          <p:cNvPr id="89" name="图片 88" descr="墨迹箭头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848503">
            <a:off x="2660129" y="3251909"/>
            <a:ext cx="787199" cy="338211"/>
          </a:xfrm>
          <a:prstGeom prst="rect">
            <a:avLst/>
          </a:prstGeom>
        </p:spPr>
      </p:pic>
      <p:sp>
        <p:nvSpPr>
          <p:cNvPr id="90" name="矩形 87"/>
          <p:cNvSpPr>
            <a:spLocks noChangeArrowheads="1"/>
          </p:cNvSpPr>
          <p:nvPr/>
        </p:nvSpPr>
        <p:spPr bwMode="auto">
          <a:xfrm>
            <a:off x="1872442" y="3413739"/>
            <a:ext cx="73397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文本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sp>
        <p:nvSpPr>
          <p:cNvPr id="91" name="矩形 87"/>
          <p:cNvSpPr>
            <a:spLocks noChangeArrowheads="1"/>
          </p:cNvSpPr>
          <p:nvPr/>
        </p:nvSpPr>
        <p:spPr bwMode="auto">
          <a:xfrm>
            <a:off x="5314950" y="1055117"/>
            <a:ext cx="73397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文本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sp>
        <p:nvSpPr>
          <p:cNvPr id="92" name="矩形 87"/>
          <p:cNvSpPr>
            <a:spLocks noChangeArrowheads="1"/>
          </p:cNvSpPr>
          <p:nvPr/>
        </p:nvSpPr>
        <p:spPr bwMode="auto">
          <a:xfrm>
            <a:off x="6570277" y="3974229"/>
            <a:ext cx="73397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文本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sp>
        <p:nvSpPr>
          <p:cNvPr id="93" name="Text Box 8"/>
          <p:cNvSpPr txBox="1">
            <a:spLocks noChangeArrowheads="1"/>
          </p:cNvSpPr>
          <p:nvPr/>
        </p:nvSpPr>
        <p:spPr bwMode="auto">
          <a:xfrm>
            <a:off x="1714500" y="4114800"/>
            <a:ext cx="9715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</a:p>
        </p:txBody>
      </p:sp>
      <p:sp>
        <p:nvSpPr>
          <p:cNvPr id="94" name="Text Box 8"/>
          <p:cNvSpPr txBox="1">
            <a:spLocks noChangeArrowheads="1"/>
          </p:cNvSpPr>
          <p:nvPr/>
        </p:nvSpPr>
        <p:spPr bwMode="auto">
          <a:xfrm>
            <a:off x="6484166" y="3105499"/>
            <a:ext cx="9715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</a:p>
        </p:txBody>
      </p:sp>
      <p:sp>
        <p:nvSpPr>
          <p:cNvPr id="95" name="Text Box 8"/>
          <p:cNvSpPr txBox="1">
            <a:spLocks noChangeArrowheads="1"/>
          </p:cNvSpPr>
          <p:nvPr/>
        </p:nvSpPr>
        <p:spPr bwMode="auto">
          <a:xfrm>
            <a:off x="3980576" y="1073791"/>
            <a:ext cx="9715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</a:p>
        </p:txBody>
      </p:sp>
    </p:spTree>
    <p:extLst>
      <p:ext uri="{BB962C8B-B14F-4D97-AF65-F5344CB8AC3E}">
        <p14:creationId xmlns:p14="http://schemas.microsoft.com/office/powerpoint/2010/main" val="3061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/>
      <p:bldP spid="82" grpId="0"/>
      <p:bldP spid="83" grpId="0"/>
      <p:bldP spid="90" grpId="0"/>
      <p:bldP spid="91" grpId="0"/>
      <p:bldP spid="92" grpId="0"/>
      <p:bldP spid="93" grpId="0"/>
      <p:bldP spid="94" grpId="0"/>
      <p:bldP spid="9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58"/>
          <p:cNvSpPr>
            <a:spLocks noChangeArrowheads="1"/>
          </p:cNvSpPr>
          <p:nvPr/>
        </p:nvSpPr>
        <p:spPr bwMode="auto">
          <a:xfrm>
            <a:off x="3712552" y="101112"/>
            <a:ext cx="1308683" cy="276999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7181F"/>
              </a:buClr>
              <a:buSzTx/>
              <a:buFontTx/>
              <a:buNone/>
              <a:tabLst>
                <a:tab pos="3345656" algn="l"/>
              </a:tabLst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 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pic>
        <p:nvPicPr>
          <p:cNvPr id="24" name="图片 23" descr="墨迹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5876" y="1978516"/>
            <a:ext cx="3424908" cy="1956164"/>
          </a:xfrm>
          <a:prstGeom prst="rect">
            <a:avLst/>
          </a:prstGeom>
        </p:spPr>
      </p:pic>
      <p:pic>
        <p:nvPicPr>
          <p:cNvPr id="36" name="图片 35" descr="墨迹3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50" y="2338719"/>
            <a:ext cx="1657350" cy="1135459"/>
          </a:xfrm>
          <a:prstGeom prst="rect">
            <a:avLst/>
          </a:prstGeom>
        </p:spPr>
      </p:pic>
      <p:sp>
        <p:nvSpPr>
          <p:cNvPr id="38" name="矩形 87"/>
          <p:cNvSpPr>
            <a:spLocks noChangeArrowheads="1"/>
          </p:cNvSpPr>
          <p:nvPr/>
        </p:nvSpPr>
        <p:spPr bwMode="auto">
          <a:xfrm>
            <a:off x="4216516" y="2745060"/>
            <a:ext cx="733979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0" fontAlgn="ctr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文本</a:t>
            </a:r>
            <a:endParaRPr kumimoji="0" lang="en-US" altLang="zh-CN" sz="15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pic>
        <p:nvPicPr>
          <p:cNvPr id="37" name="图片 36" descr="墨迹箭头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372932">
            <a:off x="1703345" y="3323809"/>
            <a:ext cx="1962377" cy="924767"/>
          </a:xfrm>
          <a:prstGeom prst="rect">
            <a:avLst/>
          </a:prstGeom>
        </p:spPr>
      </p:pic>
      <p:pic>
        <p:nvPicPr>
          <p:cNvPr id="39" name="图片 38" descr="墨迹箭头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30518">
            <a:off x="5589268" y="3307301"/>
            <a:ext cx="1962377" cy="924767"/>
          </a:xfrm>
          <a:prstGeom prst="rect">
            <a:avLst/>
          </a:prstGeom>
        </p:spPr>
      </p:pic>
      <p:pic>
        <p:nvPicPr>
          <p:cNvPr id="40" name="图片 39" descr="墨迹箭头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40460">
            <a:off x="5475496" y="1464657"/>
            <a:ext cx="1962377" cy="924767"/>
          </a:xfrm>
          <a:prstGeom prst="rect">
            <a:avLst/>
          </a:prstGeom>
        </p:spPr>
      </p:pic>
      <p:pic>
        <p:nvPicPr>
          <p:cNvPr id="41" name="图片 40" descr="墨迹箭头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214922">
            <a:off x="1817542" y="1435341"/>
            <a:ext cx="1962377" cy="924767"/>
          </a:xfrm>
          <a:prstGeom prst="rect">
            <a:avLst/>
          </a:prstGeom>
        </p:spPr>
      </p:pic>
      <p:sp>
        <p:nvSpPr>
          <p:cNvPr id="44" name="Text Box 8"/>
          <p:cNvSpPr txBox="1">
            <a:spLocks noChangeArrowheads="1"/>
          </p:cNvSpPr>
          <p:nvPr/>
        </p:nvSpPr>
        <p:spPr bwMode="auto">
          <a:xfrm rot="19972201">
            <a:off x="6370112" y="1812635"/>
            <a:ext cx="125730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信息</a:t>
            </a: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5" name="Text Box 8"/>
          <p:cNvSpPr txBox="1">
            <a:spLocks noChangeArrowheads="1"/>
          </p:cNvSpPr>
          <p:nvPr/>
        </p:nvSpPr>
        <p:spPr bwMode="auto">
          <a:xfrm rot="1599015">
            <a:off x="6451583" y="3597882"/>
            <a:ext cx="125730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信息</a:t>
            </a: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6" name="Text Box 8"/>
          <p:cNvSpPr txBox="1">
            <a:spLocks noChangeArrowheads="1"/>
          </p:cNvSpPr>
          <p:nvPr/>
        </p:nvSpPr>
        <p:spPr bwMode="auto">
          <a:xfrm rot="20081731">
            <a:off x="1494314" y="3587814"/>
            <a:ext cx="125730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信息</a:t>
            </a: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7" name="Text Box 8"/>
          <p:cNvSpPr txBox="1">
            <a:spLocks noChangeArrowheads="1"/>
          </p:cNvSpPr>
          <p:nvPr/>
        </p:nvSpPr>
        <p:spPr bwMode="auto">
          <a:xfrm rot="1390682">
            <a:off x="1652036" y="1834924"/>
            <a:ext cx="125730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信息</a:t>
            </a: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8" name="Text Box 8"/>
          <p:cNvSpPr txBox="1">
            <a:spLocks noChangeArrowheads="1"/>
          </p:cNvSpPr>
          <p:nvPr/>
        </p:nvSpPr>
        <p:spPr bwMode="auto">
          <a:xfrm>
            <a:off x="3714750" y="1371363"/>
            <a:ext cx="17716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</a:p>
        </p:txBody>
      </p:sp>
    </p:spTree>
    <p:extLst>
      <p:ext uri="{BB962C8B-B14F-4D97-AF65-F5344CB8AC3E}">
        <p14:creationId xmlns:p14="http://schemas.microsoft.com/office/powerpoint/2010/main" val="47868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44" grpId="0"/>
      <p:bldP spid="45" grpId="0"/>
      <p:bldP spid="46" grpId="0"/>
      <p:bldP spid="47" grpId="0"/>
      <p:bldP spid="4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68600"/>
            <a:ext cx="3867453" cy="23749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2565" y="0"/>
            <a:ext cx="1901435" cy="12954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886" y="141716"/>
            <a:ext cx="1633731" cy="1103378"/>
          </a:xfrm>
          <a:prstGeom prst="rect">
            <a:avLst/>
          </a:prstGeom>
        </p:spPr>
      </p:pic>
      <p:sp>
        <p:nvSpPr>
          <p:cNvPr id="8" name="TextBox 6"/>
          <p:cNvSpPr txBox="1"/>
          <p:nvPr/>
        </p:nvSpPr>
        <p:spPr>
          <a:xfrm>
            <a:off x="2697570" y="2141351"/>
            <a:ext cx="37488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单击此处添加文字标题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9" name="TextBox 6"/>
          <p:cNvSpPr txBox="1"/>
          <p:nvPr/>
        </p:nvSpPr>
        <p:spPr>
          <a:xfrm>
            <a:off x="956751" y="1295400"/>
            <a:ext cx="76817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感谢您的观看 </a:t>
            </a:r>
            <a:r>
              <a:rPr kumimoji="0" lang="zh-CN" altLang="en-US" sz="5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！</a:t>
            </a:r>
            <a:endParaRPr kumimoji="0" lang="zh-CN" altLang="en-US" sz="5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9596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4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42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3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5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523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2768600"/>
              <a:ext cx="3867453" cy="237490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42565" y="0"/>
              <a:ext cx="1901435" cy="1295400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1721613" y="1237382"/>
            <a:ext cx="1484374" cy="1531218"/>
            <a:chOff x="1367644" y="699543"/>
            <a:chExt cx="684076" cy="70566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644" y="699543"/>
              <a:ext cx="684076" cy="705664"/>
            </a:xfrm>
            <a:prstGeom prst="rect">
              <a:avLst/>
            </a:prstGeom>
          </p:spPr>
        </p:pic>
        <p:sp>
          <p:nvSpPr>
            <p:cNvPr id="11" name="TextBox 5"/>
            <p:cNvSpPr txBox="1"/>
            <p:nvPr/>
          </p:nvSpPr>
          <p:spPr>
            <a:xfrm>
              <a:off x="1421650" y="699543"/>
              <a:ext cx="576064" cy="666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一</a:t>
              </a:r>
              <a:endParaRPr kumimoji="0" lang="zh-CN" altLang="en-US" sz="8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sp>
        <p:nvSpPr>
          <p:cNvPr id="9" name="TextBox 6"/>
          <p:cNvSpPr txBox="1"/>
          <p:nvPr/>
        </p:nvSpPr>
        <p:spPr>
          <a:xfrm>
            <a:off x="3323174" y="1329267"/>
            <a:ext cx="4343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单击此处添加目录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27" name="标题 1"/>
          <p:cNvSpPr txBox="1">
            <a:spLocks/>
          </p:cNvSpPr>
          <p:nvPr/>
        </p:nvSpPr>
        <p:spPr>
          <a:xfrm>
            <a:off x="368206" y="574168"/>
            <a:ext cx="8229600" cy="4392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目录页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8" name="TextBox 6"/>
          <p:cNvSpPr txBox="1"/>
          <p:nvPr/>
        </p:nvSpPr>
        <p:spPr>
          <a:xfrm>
            <a:off x="3323174" y="2019910"/>
            <a:ext cx="4343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单击此处添加目录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5412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58"/>
          <p:cNvSpPr>
            <a:spLocks noChangeArrowheads="1"/>
          </p:cNvSpPr>
          <p:nvPr/>
        </p:nvSpPr>
        <p:spPr bwMode="auto">
          <a:xfrm>
            <a:off x="3712552" y="101112"/>
            <a:ext cx="1308683" cy="276999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7181F"/>
              </a:buClr>
              <a:buSzTx/>
              <a:buFontTx/>
              <a:buNone/>
              <a:tabLst>
                <a:tab pos="3345656" algn="l"/>
              </a:tabLst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 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pic>
        <p:nvPicPr>
          <p:cNvPr id="52" name="图片 51" descr="墨迹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2872" y="1354489"/>
            <a:ext cx="2847923" cy="2988911"/>
          </a:xfrm>
          <a:prstGeom prst="rect">
            <a:avLst/>
          </a:prstGeom>
        </p:spPr>
      </p:pic>
      <p:pic>
        <p:nvPicPr>
          <p:cNvPr id="53" name="图片 52" descr="墨迹3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4215" y="2210788"/>
            <a:ext cx="1328084" cy="1230690"/>
          </a:xfrm>
          <a:prstGeom prst="rect">
            <a:avLst/>
          </a:prstGeom>
        </p:spPr>
      </p:pic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5564982" y="1411640"/>
            <a:ext cx="963725" cy="248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6858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宋体" pitchFamily="2" charset="-122"/>
                <a:cs typeface="+mn-cs"/>
              </a:rPr>
              <a:t>点击编辑文字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2558144" y="1411640"/>
            <a:ext cx="963725" cy="248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r" defTabSz="6858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宋体" pitchFamily="2" charset="-122"/>
                <a:cs typeface="+mn-cs"/>
              </a:rPr>
              <a:t>点击编辑文字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6172200" y="2668940"/>
            <a:ext cx="110799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6858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宋体" pitchFamily="2" charset="-122"/>
                <a:cs typeface="+mn-cs"/>
              </a:rPr>
              <a:t>点击编辑文字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5564982" y="3926240"/>
            <a:ext cx="963725" cy="248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6858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宋体" pitchFamily="2" charset="-122"/>
                <a:cs typeface="+mn-cs"/>
              </a:rPr>
              <a:t>点击编辑文字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1872344" y="2668940"/>
            <a:ext cx="963725" cy="248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r" defTabSz="6858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宋体" pitchFamily="2" charset="-122"/>
                <a:cs typeface="+mn-cs"/>
              </a:rPr>
              <a:t>点击编辑文字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2500994" y="3879805"/>
            <a:ext cx="963725" cy="248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r" defTabSz="6858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1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宋体" pitchFamily="2" charset="-122"/>
                <a:cs typeface="+mn-cs"/>
              </a:rPr>
              <a:t>点击编辑文字</a:t>
            </a:r>
          </a:p>
        </p:txBody>
      </p:sp>
      <p:sp>
        <p:nvSpPr>
          <p:cNvPr id="9246" name="Text Box 30"/>
          <p:cNvSpPr txBox="1">
            <a:spLocks noChangeArrowheads="1"/>
          </p:cNvSpPr>
          <p:nvPr/>
        </p:nvSpPr>
        <p:spPr bwMode="auto">
          <a:xfrm>
            <a:off x="4248199" y="2652107"/>
            <a:ext cx="6463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0" marR="0" lvl="0" indent="0" algn="l" defTabSz="6858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宋体" pitchFamily="2" charset="-122"/>
                <a:cs typeface="+mn-cs"/>
              </a:rPr>
              <a:t>文本</a:t>
            </a:r>
          </a:p>
        </p:txBody>
      </p:sp>
      <p:grpSp>
        <p:nvGrpSpPr>
          <p:cNvPr id="68" name="组合 67"/>
          <p:cNvGrpSpPr/>
          <p:nvPr/>
        </p:nvGrpSpPr>
        <p:grpSpPr>
          <a:xfrm>
            <a:off x="3420212" y="1795961"/>
            <a:ext cx="2309903" cy="1999276"/>
            <a:chOff x="3036282" y="2265028"/>
            <a:chExt cx="3079871" cy="2665701"/>
          </a:xfrm>
        </p:grpSpPr>
        <p:pic>
          <p:nvPicPr>
            <p:cNvPr id="54" name="图片 53" descr="墨迹箭头2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5410200" y="3346206"/>
              <a:ext cx="705953" cy="549875"/>
            </a:xfrm>
            <a:prstGeom prst="rect">
              <a:avLst/>
            </a:prstGeom>
          </p:spPr>
        </p:pic>
        <p:pic>
          <p:nvPicPr>
            <p:cNvPr id="55" name="图片 54" descr="墨迹箭头2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6282" y="3346206"/>
              <a:ext cx="705953" cy="549875"/>
            </a:xfrm>
            <a:prstGeom prst="rect">
              <a:avLst/>
            </a:prstGeom>
          </p:spPr>
        </p:pic>
        <p:pic>
          <p:nvPicPr>
            <p:cNvPr id="56" name="图片 55" descr="墨迹箭头2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7585268">
              <a:off x="4921180" y="2359845"/>
              <a:ext cx="705953" cy="549875"/>
            </a:xfrm>
            <a:prstGeom prst="rect">
              <a:avLst/>
            </a:prstGeom>
          </p:spPr>
        </p:pic>
        <p:pic>
          <p:nvPicPr>
            <p:cNvPr id="57" name="图片 56" descr="墨迹箭头2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3155225">
              <a:off x="3515543" y="2343067"/>
              <a:ext cx="705953" cy="549875"/>
            </a:xfrm>
            <a:prstGeom prst="rect">
              <a:avLst/>
            </a:prstGeom>
          </p:spPr>
        </p:pic>
        <p:pic>
          <p:nvPicPr>
            <p:cNvPr id="58" name="图片 57" descr="墨迹箭头2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4014732" flipV="1">
              <a:off x="4889035" y="4302815"/>
              <a:ext cx="705953" cy="549875"/>
            </a:xfrm>
            <a:prstGeom prst="rect">
              <a:avLst/>
            </a:prstGeom>
          </p:spPr>
        </p:pic>
        <p:pic>
          <p:nvPicPr>
            <p:cNvPr id="59" name="图片 58" descr="墨迹箭头2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8444775" flipV="1">
              <a:off x="3525149" y="4245501"/>
              <a:ext cx="705953" cy="549875"/>
            </a:xfrm>
            <a:prstGeom prst="rect">
              <a:avLst/>
            </a:prstGeom>
          </p:spPr>
        </p:pic>
      </p:grpSp>
      <p:grpSp>
        <p:nvGrpSpPr>
          <p:cNvPr id="69" name="组合 68"/>
          <p:cNvGrpSpPr/>
          <p:nvPr/>
        </p:nvGrpSpPr>
        <p:grpSpPr>
          <a:xfrm>
            <a:off x="2940341" y="1517551"/>
            <a:ext cx="3171039" cy="2604394"/>
            <a:chOff x="2396455" y="1893815"/>
            <a:chExt cx="4228052" cy="3472525"/>
          </a:xfrm>
        </p:grpSpPr>
        <p:pic>
          <p:nvPicPr>
            <p:cNvPr id="61" name="图片 60" descr="墨迹3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96455" y="3454167"/>
              <a:ext cx="455103" cy="421729"/>
            </a:xfrm>
            <a:prstGeom prst="rect">
              <a:avLst/>
            </a:prstGeom>
          </p:spPr>
        </p:pic>
        <p:pic>
          <p:nvPicPr>
            <p:cNvPr id="62" name="图片 61" descr="墨迹3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76631" y="1893815"/>
              <a:ext cx="455103" cy="421729"/>
            </a:xfrm>
            <a:prstGeom prst="rect">
              <a:avLst/>
            </a:prstGeom>
          </p:spPr>
        </p:pic>
        <p:pic>
          <p:nvPicPr>
            <p:cNvPr id="63" name="图片 62" descr="墨迹3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99714" y="1944149"/>
              <a:ext cx="455103" cy="421729"/>
            </a:xfrm>
            <a:prstGeom prst="rect">
              <a:avLst/>
            </a:prstGeom>
          </p:spPr>
        </p:pic>
        <p:pic>
          <p:nvPicPr>
            <p:cNvPr id="64" name="图片 63" descr="墨迹3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69404" y="3392648"/>
              <a:ext cx="455103" cy="421729"/>
            </a:xfrm>
            <a:prstGeom prst="rect">
              <a:avLst/>
            </a:prstGeom>
          </p:spPr>
        </p:pic>
        <p:pic>
          <p:nvPicPr>
            <p:cNvPr id="65" name="图片 64" descr="墨迹3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14395" y="4944611"/>
              <a:ext cx="455103" cy="421729"/>
            </a:xfrm>
            <a:prstGeom prst="rect">
              <a:avLst/>
            </a:prstGeom>
          </p:spPr>
        </p:pic>
        <p:pic>
          <p:nvPicPr>
            <p:cNvPr id="66" name="图片 65" descr="墨迹3.png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22802" y="4839749"/>
              <a:ext cx="455103" cy="4217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951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/>
      <p:bldP spid="9226" grpId="0"/>
      <p:bldP spid="9227" grpId="0"/>
      <p:bldP spid="9228" grpId="0"/>
      <p:bldP spid="9229" grpId="0"/>
      <p:bldP spid="9230" grpId="0"/>
      <p:bldP spid="92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123182" y="1635646"/>
            <a:ext cx="5282944" cy="1698622"/>
            <a:chOff x="1394596" y="2573351"/>
            <a:chExt cx="5282944" cy="1698622"/>
          </a:xfrm>
        </p:grpSpPr>
        <p:pic>
          <p:nvPicPr>
            <p:cNvPr id="5" name="Picture 4" descr="I:\我的模板\中国风模板\中国风模板05\宽版\页面4\切片\花窗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4596" y="2573351"/>
              <a:ext cx="2353986" cy="1698622"/>
            </a:xfrm>
            <a:prstGeom prst="rect">
              <a:avLst/>
            </a:prstGeom>
            <a:noFill/>
          </p:spPr>
        </p:pic>
        <p:pic>
          <p:nvPicPr>
            <p:cNvPr id="6" name="Picture 4" descr="I:\我的模板\中国风模板\中国风模板05\宽版\页面4\切片\花窗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3554" y="2573351"/>
              <a:ext cx="2353986" cy="1698622"/>
            </a:xfrm>
            <a:prstGeom prst="rect">
              <a:avLst/>
            </a:prstGeom>
            <a:noFill/>
          </p:spPr>
        </p:pic>
      </p:grp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886700" cy="993775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grpSp>
        <p:nvGrpSpPr>
          <p:cNvPr id="12" name="组合 11"/>
          <p:cNvGrpSpPr/>
          <p:nvPr/>
        </p:nvGrpSpPr>
        <p:grpSpPr>
          <a:xfrm>
            <a:off x="1133646" y="1856676"/>
            <a:ext cx="1568531" cy="1512168"/>
            <a:chOff x="1133646" y="1856676"/>
            <a:chExt cx="1568531" cy="1512168"/>
          </a:xfrm>
        </p:grpSpPr>
        <p:pic>
          <p:nvPicPr>
            <p:cNvPr id="3" name="Picture 2" descr="C:\Users\zjd\Desktop\Nipic_3702205_20091124134507402850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3646" y="1856676"/>
              <a:ext cx="1568531" cy="15121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1259632" y="2347015"/>
              <a:ext cx="1368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文本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375606" y="1550781"/>
            <a:ext cx="2104711" cy="2029081"/>
            <a:chOff x="3375606" y="1550781"/>
            <a:chExt cx="2104711" cy="2029081"/>
          </a:xfrm>
        </p:grpSpPr>
        <p:pic>
          <p:nvPicPr>
            <p:cNvPr id="7" name="Picture 2" descr="C:\Users\zjd\Desktop\Nipic_3702205_20091124134507402850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5606" y="1550781"/>
              <a:ext cx="2104711" cy="20290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3793092" y="2211710"/>
              <a:ext cx="1368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文本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796136" y="1363191"/>
            <a:ext cx="2592288" cy="2499138"/>
            <a:chOff x="5796136" y="1363191"/>
            <a:chExt cx="2592288" cy="2499138"/>
          </a:xfrm>
        </p:grpSpPr>
        <p:pic>
          <p:nvPicPr>
            <p:cNvPr id="8" name="Picture 2" descr="C:\Users\zjd\Desktop\Nipic_3702205_20091124134507402850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6136" y="1363191"/>
              <a:ext cx="2592288" cy="249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6408204" y="2230511"/>
              <a:ext cx="13681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文本</a:t>
              </a:r>
              <a:endPara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pic>
        <p:nvPicPr>
          <p:cNvPr id="8194" name="Picture 2" descr="C:\Users\zjd\Desktop\Nipic_2979770_20091213080916990658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325098" flipV="1">
            <a:off x="2590143" y="2022983"/>
            <a:ext cx="1037454" cy="99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zjd\Desktop\Nipic_2979770_20091213080916990658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325098" flipV="1">
            <a:off x="5147820" y="2027626"/>
            <a:ext cx="1037454" cy="999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121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" descr="I:\我的模板\中国风模板\中国风模板05\宽版\页面2\切片\竹子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85891"/>
            <a:ext cx="3071008" cy="1943132"/>
          </a:xfrm>
          <a:prstGeom prst="rect">
            <a:avLst/>
          </a:prstGeom>
          <a:noFill/>
        </p:spPr>
      </p:pic>
      <p:pic>
        <p:nvPicPr>
          <p:cNvPr id="5" name="Picture 3" descr="C:\Users\zjd\Desktop\Nipic_4447957_2010042317071983731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19" y="2361718"/>
            <a:ext cx="1501063" cy="2643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标题 5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886700" cy="993775"/>
          </a:xfrm>
        </p:spPr>
        <p:txBody>
          <a:bodyPr/>
          <a:lstStyle/>
          <a:p>
            <a:r>
              <a:rPr lang="zh-CN" altLang="en-US" dirty="0" smtClean="0"/>
              <a:t> </a:t>
            </a:r>
            <a:endParaRPr lang="zh-CN" altLang="en-US" dirty="0"/>
          </a:p>
        </p:txBody>
      </p:sp>
      <p:grpSp>
        <p:nvGrpSpPr>
          <p:cNvPr id="7" name="组合 6"/>
          <p:cNvGrpSpPr/>
          <p:nvPr/>
        </p:nvGrpSpPr>
        <p:grpSpPr>
          <a:xfrm>
            <a:off x="3635896" y="1015790"/>
            <a:ext cx="1811189" cy="653152"/>
            <a:chOff x="3275856" y="411510"/>
            <a:chExt cx="1811189" cy="653152"/>
          </a:xfrm>
        </p:grpSpPr>
        <p:pic>
          <p:nvPicPr>
            <p:cNvPr id="8" name="Picture 2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275856" y="411510"/>
              <a:ext cx="1811189" cy="6531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3563888" y="487240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添加标题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691680" y="1941494"/>
            <a:ext cx="1512168" cy="677295"/>
            <a:chOff x="1331640" y="1337214"/>
            <a:chExt cx="1512168" cy="677295"/>
          </a:xfrm>
        </p:grpSpPr>
        <p:pic>
          <p:nvPicPr>
            <p:cNvPr id="11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331640" y="1337214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1512343" y="1485891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添加文本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785406" y="1941493"/>
            <a:ext cx="1512168" cy="677295"/>
            <a:chOff x="3425366" y="1337213"/>
            <a:chExt cx="1512168" cy="677295"/>
          </a:xfrm>
        </p:grpSpPr>
        <p:pic>
          <p:nvPicPr>
            <p:cNvPr id="14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425366" y="1337213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3628521" y="1475491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添加文本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940152" y="1941494"/>
            <a:ext cx="1512168" cy="677295"/>
            <a:chOff x="5580112" y="1337214"/>
            <a:chExt cx="1512168" cy="677295"/>
          </a:xfrm>
        </p:grpSpPr>
        <p:pic>
          <p:nvPicPr>
            <p:cNvPr id="17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580112" y="1337214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5782198" y="1475473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添加文本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940152" y="2815990"/>
            <a:ext cx="1512168" cy="677295"/>
            <a:chOff x="5580112" y="2211710"/>
            <a:chExt cx="1512168" cy="677295"/>
          </a:xfrm>
        </p:grpSpPr>
        <p:pic>
          <p:nvPicPr>
            <p:cNvPr id="20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580112" y="2211710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5782198" y="236569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添加文本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940152" y="3694655"/>
            <a:ext cx="1512168" cy="677295"/>
            <a:chOff x="5580112" y="3090375"/>
            <a:chExt cx="1512168" cy="677295"/>
          </a:xfrm>
        </p:grpSpPr>
        <p:pic>
          <p:nvPicPr>
            <p:cNvPr id="23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580112" y="3090375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/>
            <p:cNvSpPr txBox="1"/>
            <p:nvPr/>
          </p:nvSpPr>
          <p:spPr>
            <a:xfrm>
              <a:off x="5782198" y="3244355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添加文本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785406" y="2815989"/>
            <a:ext cx="1512168" cy="677295"/>
            <a:chOff x="3425366" y="2211709"/>
            <a:chExt cx="1512168" cy="677295"/>
          </a:xfrm>
        </p:grpSpPr>
        <p:pic>
          <p:nvPicPr>
            <p:cNvPr id="26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425366" y="2211709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3627452" y="235769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添加文本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785406" y="3694654"/>
            <a:ext cx="1512168" cy="677295"/>
            <a:chOff x="3425366" y="3090374"/>
            <a:chExt cx="1512168" cy="677295"/>
          </a:xfrm>
        </p:grpSpPr>
        <p:pic>
          <p:nvPicPr>
            <p:cNvPr id="29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425366" y="3090374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3627452" y="3230527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添加文本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691680" y="2815990"/>
            <a:ext cx="1512168" cy="677295"/>
            <a:chOff x="1979712" y="2311934"/>
            <a:chExt cx="1512168" cy="677295"/>
          </a:xfrm>
        </p:grpSpPr>
        <p:pic>
          <p:nvPicPr>
            <p:cNvPr id="32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979712" y="2311934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2160415" y="245791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添加文本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691680" y="3694655"/>
            <a:ext cx="1512168" cy="677295"/>
            <a:chOff x="1331640" y="3090375"/>
            <a:chExt cx="1512168" cy="677295"/>
          </a:xfrm>
        </p:grpSpPr>
        <p:pic>
          <p:nvPicPr>
            <p:cNvPr id="35" name="Picture 3" descr="C:\Users\zjd\Desktop\未标题-1.png"/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331640" y="3090375"/>
              <a:ext cx="1512168" cy="6772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TextBox 35"/>
            <p:cNvSpPr txBox="1"/>
            <p:nvPr/>
          </p:nvSpPr>
          <p:spPr>
            <a:xfrm>
              <a:off x="1512343" y="3216699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35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添加文本</a:t>
              </a:r>
              <a:endPara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7677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图片 55" descr="墨迹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799" y="1085851"/>
            <a:ext cx="1085850" cy="997148"/>
          </a:xfrm>
          <a:prstGeom prst="rect">
            <a:avLst/>
          </a:prstGeom>
        </p:spPr>
      </p:pic>
      <p:pic>
        <p:nvPicPr>
          <p:cNvPr id="74" name="图片 73" descr="墨迹3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3050" y="2008632"/>
            <a:ext cx="1485899" cy="1376933"/>
          </a:xfrm>
          <a:prstGeom prst="rect">
            <a:avLst/>
          </a:prstGeom>
        </p:spPr>
      </p:pic>
      <p:sp>
        <p:nvSpPr>
          <p:cNvPr id="77" name="矩形 87"/>
          <p:cNvSpPr>
            <a:spLocks noChangeArrowheads="1"/>
          </p:cNvSpPr>
          <p:nvPr/>
        </p:nvSpPr>
        <p:spPr bwMode="auto">
          <a:xfrm>
            <a:off x="1905874" y="2514600"/>
            <a:ext cx="800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6858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文本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sp>
        <p:nvSpPr>
          <p:cNvPr id="78" name="矩形 87"/>
          <p:cNvSpPr>
            <a:spLocks noChangeArrowheads="1"/>
          </p:cNvSpPr>
          <p:nvPr/>
        </p:nvSpPr>
        <p:spPr bwMode="auto">
          <a:xfrm>
            <a:off x="5403557" y="1449722"/>
            <a:ext cx="800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6858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文本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pic>
        <p:nvPicPr>
          <p:cNvPr id="84" name="图片 83" descr="墨迹箭头2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743198" y="2448306"/>
            <a:ext cx="672086" cy="523495"/>
          </a:xfrm>
          <a:prstGeom prst="rect">
            <a:avLst/>
          </a:prstGeom>
        </p:spPr>
      </p:pic>
      <p:sp>
        <p:nvSpPr>
          <p:cNvPr id="86" name="Rectangle 30"/>
          <p:cNvSpPr>
            <a:spLocks noChangeArrowheads="1"/>
          </p:cNvSpPr>
          <p:nvPr/>
        </p:nvSpPr>
        <p:spPr bwMode="black">
          <a:xfrm>
            <a:off x="6400799" y="1371600"/>
            <a:ext cx="1200150" cy="496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微软雅黑"/>
                <a:cs typeface="+mn-cs"/>
              </a:rPr>
              <a:t>这里输入文本</a:t>
            </a: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微软雅黑"/>
              <a:cs typeface="+mn-cs"/>
            </a:endParaRPr>
          </a:p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微软雅黑"/>
                <a:cs typeface="+mn-cs"/>
              </a:rPr>
              <a:t>这里输入文本</a:t>
            </a: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微软雅黑"/>
              <a:cs typeface="+mn-cs"/>
            </a:endParaRPr>
          </a:p>
        </p:txBody>
      </p:sp>
      <p:sp>
        <p:nvSpPr>
          <p:cNvPr id="87" name="Rectangle 30"/>
          <p:cNvSpPr>
            <a:spLocks noChangeArrowheads="1"/>
          </p:cNvSpPr>
          <p:nvPr/>
        </p:nvSpPr>
        <p:spPr bwMode="black">
          <a:xfrm>
            <a:off x="6400799" y="2493628"/>
            <a:ext cx="1200150" cy="496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微软雅黑"/>
                <a:cs typeface="+mn-cs"/>
              </a:rPr>
              <a:t>这里输入文本</a:t>
            </a: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微软雅黑"/>
              <a:cs typeface="+mn-cs"/>
            </a:endParaRPr>
          </a:p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微软雅黑"/>
                <a:cs typeface="+mn-cs"/>
              </a:rPr>
              <a:t>这里输入文本</a:t>
            </a: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微软雅黑"/>
              <a:cs typeface="+mn-cs"/>
            </a:endParaRPr>
          </a:p>
        </p:txBody>
      </p:sp>
      <p:sp>
        <p:nvSpPr>
          <p:cNvPr id="88" name="Rectangle 30"/>
          <p:cNvSpPr>
            <a:spLocks noChangeArrowheads="1"/>
          </p:cNvSpPr>
          <p:nvPr/>
        </p:nvSpPr>
        <p:spPr bwMode="black">
          <a:xfrm>
            <a:off x="6400799" y="3600450"/>
            <a:ext cx="1200150" cy="496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微软雅黑"/>
                <a:cs typeface="+mn-cs"/>
              </a:rPr>
              <a:t>这里输入文本</a:t>
            </a: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微软雅黑"/>
              <a:cs typeface="+mn-cs"/>
            </a:endParaRPr>
          </a:p>
          <a:p>
            <a:pPr marL="0" marR="0" lvl="0" indent="0" algn="l" defTabSz="6858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微软雅黑"/>
                <a:cs typeface="+mn-cs"/>
              </a:rPr>
              <a:t>这里输入文本</a:t>
            </a:r>
            <a:endParaRPr kumimoji="0" lang="en-US" altLang="zh-CN" sz="10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微软雅黑"/>
              <a:cs typeface="+mn-cs"/>
            </a:endParaRPr>
          </a:p>
        </p:txBody>
      </p:sp>
      <p:pic>
        <p:nvPicPr>
          <p:cNvPr id="90" name="图片 89" descr="墨迹3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7019" y="2008632"/>
            <a:ext cx="1485899" cy="1376933"/>
          </a:xfrm>
          <a:prstGeom prst="rect">
            <a:avLst/>
          </a:prstGeom>
        </p:spPr>
      </p:pic>
      <p:sp>
        <p:nvSpPr>
          <p:cNvPr id="91" name="矩形 87"/>
          <p:cNvSpPr>
            <a:spLocks noChangeArrowheads="1"/>
          </p:cNvSpPr>
          <p:nvPr/>
        </p:nvSpPr>
        <p:spPr bwMode="auto">
          <a:xfrm>
            <a:off x="3769843" y="2514600"/>
            <a:ext cx="800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6858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文本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pic>
        <p:nvPicPr>
          <p:cNvPr id="92" name="图片 91" descr="墨迹箭头2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607167" y="2448306"/>
            <a:ext cx="672086" cy="523495"/>
          </a:xfrm>
          <a:prstGeom prst="rect">
            <a:avLst/>
          </a:prstGeom>
        </p:spPr>
      </p:pic>
      <p:pic>
        <p:nvPicPr>
          <p:cNvPr id="93" name="图片 92" descr="墨迹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799" y="2191483"/>
            <a:ext cx="1085850" cy="997148"/>
          </a:xfrm>
          <a:prstGeom prst="rect">
            <a:avLst/>
          </a:prstGeom>
        </p:spPr>
      </p:pic>
      <p:sp>
        <p:nvSpPr>
          <p:cNvPr id="94" name="矩形 87"/>
          <p:cNvSpPr>
            <a:spLocks noChangeArrowheads="1"/>
          </p:cNvSpPr>
          <p:nvPr/>
        </p:nvSpPr>
        <p:spPr bwMode="auto">
          <a:xfrm>
            <a:off x="5403557" y="2555355"/>
            <a:ext cx="800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6858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文本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pic>
        <p:nvPicPr>
          <p:cNvPr id="95" name="图片 94" descr="墨迹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799" y="3305908"/>
            <a:ext cx="1085850" cy="997148"/>
          </a:xfrm>
          <a:prstGeom prst="rect">
            <a:avLst/>
          </a:prstGeom>
        </p:spPr>
      </p:pic>
      <p:sp>
        <p:nvSpPr>
          <p:cNvPr id="96" name="矩形 87"/>
          <p:cNvSpPr>
            <a:spLocks noChangeArrowheads="1"/>
          </p:cNvSpPr>
          <p:nvPr/>
        </p:nvSpPr>
        <p:spPr bwMode="auto">
          <a:xfrm>
            <a:off x="5403557" y="3669780"/>
            <a:ext cx="8001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6858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SzPct val="70000"/>
              <a:buFontTx/>
              <a:buNone/>
              <a:tabLst/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文本</a:t>
            </a: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847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5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000"/>
                            </p:stCondLst>
                            <p:childTnLst>
                              <p:par>
                                <p:cTn id="7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1500"/>
                            </p:stCondLst>
                            <p:childTnLst>
                              <p:par>
                                <p:cTn id="8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2000"/>
                            </p:stCondLst>
                            <p:childTnLst>
                              <p:par>
                                <p:cTn id="8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25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86" grpId="0"/>
      <p:bldP spid="87" grpId="0"/>
      <p:bldP spid="88" grpId="0"/>
      <p:bldP spid="91" grpId="0"/>
      <p:bldP spid="94" grpId="0"/>
      <p:bldP spid="9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58"/>
          <p:cNvSpPr>
            <a:spLocks noChangeArrowheads="1"/>
          </p:cNvSpPr>
          <p:nvPr/>
        </p:nvSpPr>
        <p:spPr bwMode="auto">
          <a:xfrm>
            <a:off x="3712552" y="101112"/>
            <a:ext cx="1308683" cy="276999"/>
          </a:xfrm>
          <a:prstGeom prst="rect">
            <a:avLst/>
          </a:prstGeom>
          <a:noFill/>
          <a:ln w="9525" cap="flat" cmpd="sng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7181F"/>
              </a:buClr>
              <a:buSzTx/>
              <a:buFontTx/>
              <a:buNone/>
              <a:tabLst>
                <a:tab pos="3345656" algn="l"/>
              </a:tabLst>
              <a:defRPr/>
            </a:pPr>
            <a:r>
              <a:rPr kumimoji="0" lang="zh-CN" alt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宋体" pitchFamily="2" charset="-122"/>
                <a:ea typeface="宋体" pitchFamily="2" charset="-122"/>
                <a:cs typeface="+mn-cs"/>
              </a:rPr>
              <a:t> 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宋体" pitchFamily="2" charset="-122"/>
              <a:ea typeface="宋体" pitchFamily="2" charset="-122"/>
              <a:cs typeface="+mn-cs"/>
            </a:endParaRPr>
          </a:p>
        </p:txBody>
      </p:sp>
      <p:pic>
        <p:nvPicPr>
          <p:cNvPr id="20" name="图片 19" descr="墨迹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0745" y="2948817"/>
            <a:ext cx="3392304" cy="994533"/>
          </a:xfrm>
          <a:prstGeom prst="rect">
            <a:avLst/>
          </a:prstGeom>
        </p:spPr>
      </p:pic>
      <p:pic>
        <p:nvPicPr>
          <p:cNvPr id="22" name="图片 21" descr="墨迹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6931" y="2434466"/>
            <a:ext cx="2739933" cy="803276"/>
          </a:xfrm>
          <a:prstGeom prst="rect">
            <a:avLst/>
          </a:prstGeom>
        </p:spPr>
      </p:pic>
      <p:pic>
        <p:nvPicPr>
          <p:cNvPr id="25" name="图片 24" descr="墨迹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0727" y="1918335"/>
            <a:ext cx="1972341" cy="578238"/>
          </a:xfrm>
          <a:prstGeom prst="rect">
            <a:avLst/>
          </a:prstGeom>
        </p:spPr>
      </p:pic>
      <p:pic>
        <p:nvPicPr>
          <p:cNvPr id="30" name="图片 29" descr="墨迹4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4189" y="1520067"/>
            <a:ext cx="1305416" cy="382713"/>
          </a:xfrm>
          <a:prstGeom prst="rect">
            <a:avLst/>
          </a:prstGeom>
        </p:spPr>
      </p:pic>
      <p:pic>
        <p:nvPicPr>
          <p:cNvPr id="34" name="图片 33" descr="墨迹箭头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887951">
            <a:off x="2093110" y="2094449"/>
            <a:ext cx="787199" cy="338211"/>
          </a:xfrm>
          <a:prstGeom prst="rect">
            <a:avLst/>
          </a:prstGeom>
        </p:spPr>
      </p:pic>
      <p:sp>
        <p:nvSpPr>
          <p:cNvPr id="36" name="Text Box 8"/>
          <p:cNvSpPr txBox="1">
            <a:spLocks noChangeArrowheads="1"/>
          </p:cNvSpPr>
          <p:nvPr/>
        </p:nvSpPr>
        <p:spPr bwMode="auto">
          <a:xfrm>
            <a:off x="3377768" y="2643144"/>
            <a:ext cx="10858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  <a:endParaRPr kumimoji="0" lang="en-US" altLang="zh-CN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7" name="Text Box 8"/>
          <p:cNvSpPr txBox="1">
            <a:spLocks noChangeArrowheads="1"/>
          </p:cNvSpPr>
          <p:nvPr/>
        </p:nvSpPr>
        <p:spPr bwMode="auto">
          <a:xfrm>
            <a:off x="3377768" y="2075838"/>
            <a:ext cx="1085850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  <a:endParaRPr kumimoji="0" lang="en-US" altLang="zh-CN" sz="105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8" name="Text Box 8"/>
          <p:cNvSpPr txBox="1">
            <a:spLocks noChangeArrowheads="1"/>
          </p:cNvSpPr>
          <p:nvPr/>
        </p:nvSpPr>
        <p:spPr bwMode="auto">
          <a:xfrm>
            <a:off x="3120331" y="3334187"/>
            <a:ext cx="1628513" cy="248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1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  <a:endParaRPr kumimoji="0" lang="en-US" altLang="zh-CN" sz="1013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39" name="Text Box 8"/>
          <p:cNvSpPr txBox="1">
            <a:spLocks noChangeArrowheads="1"/>
          </p:cNvSpPr>
          <p:nvPr/>
        </p:nvSpPr>
        <p:spPr bwMode="auto">
          <a:xfrm>
            <a:off x="3377768" y="1577217"/>
            <a:ext cx="108585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  <a:endParaRPr kumimoji="0" lang="en-US" altLang="zh-CN" sz="9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</p:txBody>
      </p:sp>
      <p:sp>
        <p:nvSpPr>
          <p:cNvPr id="40" name="Text Box 8"/>
          <p:cNvSpPr txBox="1">
            <a:spLocks noChangeArrowheads="1"/>
          </p:cNvSpPr>
          <p:nvPr/>
        </p:nvSpPr>
        <p:spPr bwMode="auto">
          <a:xfrm>
            <a:off x="5452235" y="1885950"/>
            <a:ext cx="17716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/>
              <a:ea typeface="微软雅黑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  <a:r>
              <a:rPr kumimoji="0" lang="en-US" altLang="zh-CN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/>
                <a:ea typeface="微软雅黑"/>
                <a:cs typeface="+mn-cs"/>
              </a:rPr>
              <a:t>点击输入文本</a:t>
            </a:r>
          </a:p>
        </p:txBody>
      </p:sp>
      <p:pic>
        <p:nvPicPr>
          <p:cNvPr id="42" name="图片 41" descr="墨迹9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6485" y="2171700"/>
            <a:ext cx="2234911" cy="456669"/>
          </a:xfrm>
          <a:prstGeom prst="rect">
            <a:avLst/>
          </a:prstGeom>
        </p:spPr>
      </p:pic>
      <p:pic>
        <p:nvPicPr>
          <p:cNvPr id="18" name="图片 17" descr="内页2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400" y="4714875"/>
            <a:ext cx="4800601" cy="428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57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500"/>
                            </p:stCondLst>
                            <p:childTnLst>
                              <p:par>
                                <p:cTn id="6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2768600"/>
              <a:ext cx="3867453" cy="2374900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42565" y="0"/>
              <a:ext cx="1901435" cy="1295400"/>
            </a:xfrm>
            <a:prstGeom prst="rect">
              <a:avLst/>
            </a:prstGeom>
          </p:spPr>
        </p:pic>
      </p:grpSp>
      <p:grpSp>
        <p:nvGrpSpPr>
          <p:cNvPr id="8" name="组合 7"/>
          <p:cNvGrpSpPr/>
          <p:nvPr/>
        </p:nvGrpSpPr>
        <p:grpSpPr>
          <a:xfrm>
            <a:off x="1721613" y="1237382"/>
            <a:ext cx="1484374" cy="1531218"/>
            <a:chOff x="1367644" y="699543"/>
            <a:chExt cx="684076" cy="705664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67644" y="699543"/>
              <a:ext cx="684076" cy="705664"/>
            </a:xfrm>
            <a:prstGeom prst="rect">
              <a:avLst/>
            </a:prstGeom>
          </p:spPr>
        </p:pic>
        <p:sp>
          <p:nvSpPr>
            <p:cNvPr id="11" name="TextBox 5"/>
            <p:cNvSpPr txBox="1"/>
            <p:nvPr/>
          </p:nvSpPr>
          <p:spPr>
            <a:xfrm>
              <a:off x="1421650" y="699543"/>
              <a:ext cx="576064" cy="666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华文隶书" pitchFamily="2" charset="-122"/>
                  <a:ea typeface="华文隶书" pitchFamily="2" charset="-122"/>
                  <a:cs typeface="+mn-cs"/>
                </a:rPr>
                <a:t>二</a:t>
              </a:r>
            </a:p>
          </p:txBody>
        </p:sp>
      </p:grpSp>
      <p:sp>
        <p:nvSpPr>
          <p:cNvPr id="9" name="TextBox 6"/>
          <p:cNvSpPr txBox="1"/>
          <p:nvPr/>
        </p:nvSpPr>
        <p:spPr>
          <a:xfrm>
            <a:off x="3323174" y="1329267"/>
            <a:ext cx="4343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单击此处添加目录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  <p:sp>
        <p:nvSpPr>
          <p:cNvPr id="27" name="标题 1"/>
          <p:cNvSpPr txBox="1">
            <a:spLocks/>
          </p:cNvSpPr>
          <p:nvPr/>
        </p:nvSpPr>
        <p:spPr>
          <a:xfrm>
            <a:off x="368206" y="574168"/>
            <a:ext cx="8229600" cy="4392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目录页</a:t>
            </a:r>
            <a:endParaRPr kumimoji="0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8" name="TextBox 6"/>
          <p:cNvSpPr txBox="1"/>
          <p:nvPr/>
        </p:nvSpPr>
        <p:spPr>
          <a:xfrm>
            <a:off x="3323174" y="2019910"/>
            <a:ext cx="4343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华文隶书" pitchFamily="2" charset="-122"/>
                <a:ea typeface="华文隶书" pitchFamily="2" charset="-122"/>
                <a:cs typeface="+mn-cs"/>
              </a:rPr>
              <a:t>单击此处添加目录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华文隶书" pitchFamily="2" charset="-122"/>
              <a:ea typeface="华文隶书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773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:fad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8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2">
      <a:majorFont>
        <a:latin typeface="等线 Light"/>
        <a:ea typeface="微软雅黑"/>
        <a:cs typeface=""/>
      </a:majorFont>
      <a:minorFont>
        <a:latin typeface="等线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996</Words>
  <Application>Microsoft Office PowerPoint</Application>
  <PresentationFormat>全屏显示(16:9)</PresentationFormat>
  <Paragraphs>210</Paragraphs>
  <Slides>28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 </vt:lpstr>
      <vt:lpstr> </vt:lpstr>
      <vt:lpstr>PowerPoint 演示文稿</vt:lpstr>
      <vt:lpstr>PowerPoint 演示文稿</vt:lpstr>
      <vt:lpstr>PowerPoint 演示文稿</vt:lpstr>
      <vt:lpstr> </vt:lpstr>
      <vt:lpstr> </vt:lpstr>
      <vt:lpstr>PowerPoint 演示文稿</vt:lpstr>
      <vt:lpstr>PowerPoint 演示文稿</vt:lpstr>
      <vt:lpstr> </vt:lpstr>
      <vt:lpstr>PowerPoint 演示文稿</vt:lpstr>
      <vt:lpstr> </vt:lpstr>
      <vt:lpstr> </vt:lpstr>
      <vt:lpstr>PowerPoint 演示文稿</vt:lpstr>
      <vt:lpstr>PowerPoint 演示文稿</vt:lpstr>
      <vt:lpstr>PowerPoint 演示文稿</vt:lpstr>
      <vt:lpstr>PowerPoint 演示文稿</vt:lpstr>
      <vt:lpstr> </vt:lpstr>
      <vt:lpstr> 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中国风</dc:title>
  <dc:creator>第一PPT</dc:creator>
  <cp:keywords>www.1ppt.com</cp:keywords>
  <dc:description>www.1ppt.com</dc:description>
  <cp:lastModifiedBy>Windows User</cp:lastModifiedBy>
  <cp:revision>7</cp:revision>
  <dcterms:created xsi:type="dcterms:W3CDTF">2016-12-25T02:27:54Z</dcterms:created>
  <dcterms:modified xsi:type="dcterms:W3CDTF">2018-12-24T14:08:31Z</dcterms:modified>
</cp:coreProperties>
</file>