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8" r:id="rId2"/>
  </p:sldMasterIdLst>
  <p:notesMasterIdLst>
    <p:notesMasterId r:id="rId26"/>
  </p:notesMasterIdLst>
  <p:handoutMasterIdLst>
    <p:handoutMasterId r:id="rId27"/>
  </p:handoutMasterIdLst>
  <p:sldIdLst>
    <p:sldId id="3084" r:id="rId3"/>
    <p:sldId id="3063" r:id="rId4"/>
    <p:sldId id="3064" r:id="rId5"/>
    <p:sldId id="3065" r:id="rId6"/>
    <p:sldId id="3072" r:id="rId7"/>
    <p:sldId id="3076" r:id="rId8"/>
    <p:sldId id="3082" r:id="rId9"/>
    <p:sldId id="3069" r:id="rId10"/>
    <p:sldId id="3075" r:id="rId11"/>
    <p:sldId id="3066" r:id="rId12"/>
    <p:sldId id="3071" r:id="rId13"/>
    <p:sldId id="3081" r:id="rId14"/>
    <p:sldId id="3074" r:id="rId15"/>
    <p:sldId id="3067" r:id="rId16"/>
    <p:sldId id="3068" r:id="rId17"/>
    <p:sldId id="3077" r:id="rId18"/>
    <p:sldId id="3078" r:id="rId19"/>
    <p:sldId id="3079" r:id="rId20"/>
    <p:sldId id="3070" r:id="rId21"/>
    <p:sldId id="3073" r:id="rId22"/>
    <p:sldId id="3080" r:id="rId23"/>
    <p:sldId id="3085" r:id="rId24"/>
    <p:sldId id="308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C1DD"/>
    <a:srgbClr val="92D050"/>
    <a:srgbClr val="F39800"/>
    <a:srgbClr val="4B342A"/>
    <a:srgbClr val="64ACA5"/>
    <a:srgbClr val="424C80"/>
    <a:srgbClr val="B2409E"/>
    <a:srgbClr val="83CF8F"/>
    <a:srgbClr val="FED9E8"/>
    <a:srgbClr val="FB40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3" autoAdjust="0"/>
    <p:restoredTop sz="95317" autoAdjust="0"/>
  </p:normalViewPr>
  <p:slideViewPr>
    <p:cSldViewPr>
      <p:cViewPr>
        <p:scale>
          <a:sx n="50" d="100"/>
          <a:sy n="50" d="100"/>
        </p:scale>
        <p:origin x="-396" y="-165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0434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671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189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8595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511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381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972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1818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2849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7722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455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2491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32305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2576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81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672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276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270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686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045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563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757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68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696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396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30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347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00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577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160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83029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59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60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423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504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10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14748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8691570" y="1744117"/>
            <a:ext cx="4173952" cy="5488534"/>
          </a:xfrm>
          <a:custGeom>
            <a:avLst/>
            <a:gdLst>
              <a:gd name="connsiteX0" fmla="*/ 3076109 w 3076109"/>
              <a:gd name="connsiteY0" fmla="*/ 0 h 4044926"/>
              <a:gd name="connsiteX1" fmla="*/ 3076109 w 3076109"/>
              <a:gd name="connsiteY1" fmla="*/ 4044926 h 4044926"/>
              <a:gd name="connsiteX2" fmla="*/ 0 w 3076109"/>
              <a:gd name="connsiteY2" fmla="*/ 4044926 h 404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6109" h="4044926">
                <a:moveTo>
                  <a:pt x="3076109" y="0"/>
                </a:moveTo>
                <a:lnTo>
                  <a:pt x="3076109" y="4044926"/>
                </a:lnTo>
                <a:lnTo>
                  <a:pt x="0" y="40449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10778546" y="653292"/>
            <a:ext cx="4173952" cy="5488534"/>
          </a:xfrm>
          <a:custGeom>
            <a:avLst/>
            <a:gdLst>
              <a:gd name="connsiteX0" fmla="*/ 3076109 w 3076109"/>
              <a:gd name="connsiteY0" fmla="*/ 0 h 4044926"/>
              <a:gd name="connsiteX1" fmla="*/ 3076109 w 3076109"/>
              <a:gd name="connsiteY1" fmla="*/ 4044926 h 4044926"/>
              <a:gd name="connsiteX2" fmla="*/ 0 w 3076109"/>
              <a:gd name="connsiteY2" fmla="*/ 4044926 h 404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6109" h="4044926">
                <a:moveTo>
                  <a:pt x="3076109" y="0"/>
                </a:moveTo>
                <a:lnTo>
                  <a:pt x="3076109" y="4044926"/>
                </a:lnTo>
                <a:lnTo>
                  <a:pt x="0" y="404492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410967" y="2330269"/>
            <a:ext cx="4173952" cy="5488534"/>
          </a:xfrm>
          <a:custGeom>
            <a:avLst/>
            <a:gdLst>
              <a:gd name="connsiteX0" fmla="*/ 3076109 w 3076109"/>
              <a:gd name="connsiteY0" fmla="*/ 0 h 4044926"/>
              <a:gd name="connsiteX1" fmla="*/ 3076109 w 3076109"/>
              <a:gd name="connsiteY1" fmla="*/ 4044926 h 4044926"/>
              <a:gd name="connsiteX2" fmla="*/ 0 w 3076109"/>
              <a:gd name="connsiteY2" fmla="*/ 4044926 h 404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6109" h="4044926">
                <a:moveTo>
                  <a:pt x="3076109" y="0"/>
                </a:moveTo>
                <a:lnTo>
                  <a:pt x="3076109" y="4044926"/>
                </a:lnTo>
                <a:lnTo>
                  <a:pt x="0" y="4044926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0" y="0"/>
            <a:ext cx="5165541" cy="6795119"/>
          </a:xfrm>
          <a:custGeom>
            <a:avLst/>
            <a:gdLst>
              <a:gd name="T0" fmla="*/ 0 w 2314"/>
              <a:gd name="T1" fmla="*/ 0 h 3044"/>
              <a:gd name="T2" fmla="*/ 2314 w 2314"/>
              <a:gd name="T3" fmla="*/ 0 h 3044"/>
              <a:gd name="T4" fmla="*/ 0 w 2314"/>
              <a:gd name="T5" fmla="*/ 3044 h 3044"/>
              <a:gd name="T6" fmla="*/ 0 w 2314"/>
              <a:gd name="T7" fmla="*/ 0 h 3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4" h="3044">
                <a:moveTo>
                  <a:pt x="0" y="0"/>
                </a:moveTo>
                <a:lnTo>
                  <a:pt x="2314" y="0"/>
                </a:lnTo>
                <a:lnTo>
                  <a:pt x="0" y="304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381714" y="-928142"/>
            <a:ext cx="4064430" cy="5344517"/>
          </a:xfrm>
          <a:custGeom>
            <a:avLst/>
            <a:gdLst>
              <a:gd name="T0" fmla="*/ 0 w 1378"/>
              <a:gd name="T1" fmla="*/ 0 h 1812"/>
              <a:gd name="T2" fmla="*/ 1378 w 1378"/>
              <a:gd name="T3" fmla="*/ 0 h 1812"/>
              <a:gd name="T4" fmla="*/ 0 w 1378"/>
              <a:gd name="T5" fmla="*/ 1812 h 1812"/>
              <a:gd name="T6" fmla="*/ 0 w 1378"/>
              <a:gd name="T7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8" h="1812">
                <a:moveTo>
                  <a:pt x="0" y="0"/>
                </a:moveTo>
                <a:lnTo>
                  <a:pt x="1378" y="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-1682716" y="2242837"/>
            <a:ext cx="4064430" cy="5344517"/>
          </a:xfrm>
          <a:custGeom>
            <a:avLst/>
            <a:gdLst>
              <a:gd name="T0" fmla="*/ 0 w 1378"/>
              <a:gd name="T1" fmla="*/ 0 h 1812"/>
              <a:gd name="T2" fmla="*/ 1378 w 1378"/>
              <a:gd name="T3" fmla="*/ 0 h 1812"/>
              <a:gd name="T4" fmla="*/ 0 w 1378"/>
              <a:gd name="T5" fmla="*/ 1812 h 1812"/>
              <a:gd name="T6" fmla="*/ 0 w 1378"/>
              <a:gd name="T7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8" h="1812">
                <a:moveTo>
                  <a:pt x="0" y="0"/>
                </a:moveTo>
                <a:lnTo>
                  <a:pt x="1378" y="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rgbClr val="92D050">
              <a:alpha val="6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1263266" y="1105283"/>
            <a:ext cx="4064430" cy="5344517"/>
          </a:xfrm>
          <a:custGeom>
            <a:avLst/>
            <a:gdLst>
              <a:gd name="T0" fmla="*/ 0 w 1378"/>
              <a:gd name="T1" fmla="*/ 0 h 1812"/>
              <a:gd name="T2" fmla="*/ 1378 w 1378"/>
              <a:gd name="T3" fmla="*/ 0 h 1812"/>
              <a:gd name="T4" fmla="*/ 0 w 1378"/>
              <a:gd name="T5" fmla="*/ 1812 h 1812"/>
              <a:gd name="T6" fmla="*/ 0 w 1378"/>
              <a:gd name="T7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8" h="1812">
                <a:moveTo>
                  <a:pt x="0" y="0"/>
                </a:moveTo>
                <a:lnTo>
                  <a:pt x="1378" y="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3333624" y="2511325"/>
            <a:ext cx="619150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Minion Pro SmBd" pitchFamily="18" charset="0"/>
                <a:cs typeface="Arial" panose="020B0604020202020204" pitchFamily="34" charset="0"/>
              </a:rPr>
              <a:t>Business </a:t>
            </a:r>
            <a:r>
              <a:rPr lang="en-US" altLang="zh-CN" sz="40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nion Pro SmBd" pitchFamily="18" charset="0"/>
                <a:cs typeface="Arial" panose="020B0604020202020204" pitchFamily="34" charset="0"/>
              </a:rPr>
              <a:t>General PPT</a:t>
            </a:r>
            <a:endParaRPr lang="zh-CN" altLang="en-US" sz="85700" cap="all" dirty="0">
              <a:solidFill>
                <a:schemeClr val="tx1">
                  <a:lumMod val="65000"/>
                  <a:lumOff val="35000"/>
                </a:schemeClr>
              </a:solidFill>
              <a:latin typeface="Minion Pro SmBd" pitchFamily="18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822775" y="3038878"/>
            <a:ext cx="76390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cap="all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商</a:t>
            </a:r>
            <a:r>
              <a:rPr lang="zh-CN" altLang="en-US" sz="7200" b="1" cap="all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务</a:t>
            </a:r>
            <a:r>
              <a:rPr lang="zh-CN" altLang="en-US" sz="7200" b="1" cap="all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en-US" altLang="zh-CN" sz="7200" b="1" cap="all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7200" b="1" cap="all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模板</a:t>
            </a:r>
            <a:endParaRPr lang="zh-CN" altLang="en-US" sz="7200" b="1" cap="all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879888" y="4761188"/>
            <a:ext cx="5098974" cy="31334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35998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: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87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15" grpId="0" animBg="1"/>
          <p:bldP spid="8" grpId="0" animBg="1"/>
          <p:bldP spid="10" grpId="0" animBg="1"/>
          <p:bldP spid="11" grpId="0" animBg="1"/>
          <p:bldP spid="13" grpId="0" animBg="1"/>
          <p:bldP spid="4" grpId="0"/>
          <p:bldP spid="4" grpId="1"/>
          <p:bldP spid="7" grpId="0"/>
          <p:bldP spid="7" grpId="1"/>
          <p:bldP spid="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15" grpId="0" animBg="1"/>
          <p:bldP spid="8" grpId="0" animBg="1"/>
          <p:bldP spid="10" grpId="0" animBg="1"/>
          <p:bldP spid="11" grpId="0" animBg="1"/>
          <p:bldP spid="13" grpId="0" animBg="1"/>
          <p:bldP spid="4" grpId="0"/>
          <p:bldP spid="4" grpId="1"/>
          <p:bldP spid="7" grpId="0"/>
          <p:bldP spid="7" grpId="1"/>
          <p:bldP spid="9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1663"/>
          <p:cNvSpPr/>
          <p:nvPr/>
        </p:nvSpPr>
        <p:spPr>
          <a:xfrm>
            <a:off x="10662641" y="3869244"/>
            <a:ext cx="2196109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Shape 1664"/>
          <p:cNvSpPr/>
          <p:nvPr/>
        </p:nvSpPr>
        <p:spPr>
          <a:xfrm>
            <a:off x="2051446" y="3869243"/>
            <a:ext cx="1219946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Shape 1660"/>
          <p:cNvSpPr/>
          <p:nvPr/>
        </p:nvSpPr>
        <p:spPr>
          <a:xfrm>
            <a:off x="3297106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61"/>
          <p:cNvSpPr/>
          <p:nvPr/>
        </p:nvSpPr>
        <p:spPr>
          <a:xfrm>
            <a:off x="5429424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hape 1662"/>
          <p:cNvSpPr/>
          <p:nvPr/>
        </p:nvSpPr>
        <p:spPr>
          <a:xfrm>
            <a:off x="7561742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63"/>
          <p:cNvSpPr/>
          <p:nvPr/>
        </p:nvSpPr>
        <p:spPr>
          <a:xfrm>
            <a:off x="9694061" y="3869243"/>
            <a:ext cx="1121031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64"/>
          <p:cNvSpPr/>
          <p:nvPr/>
        </p:nvSpPr>
        <p:spPr>
          <a:xfrm>
            <a:off x="-43581" y="3874398"/>
            <a:ext cx="2048357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672"/>
          <p:cNvSpPr/>
          <p:nvPr/>
        </p:nvSpPr>
        <p:spPr>
          <a:xfrm>
            <a:off x="4528273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674"/>
          <p:cNvSpPr/>
          <p:nvPr/>
        </p:nvSpPr>
        <p:spPr>
          <a:xfrm>
            <a:off x="6632931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677"/>
          <p:cNvSpPr/>
          <p:nvPr/>
        </p:nvSpPr>
        <p:spPr>
          <a:xfrm>
            <a:off x="8737588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Shape 1669"/>
          <p:cNvSpPr/>
          <p:nvPr/>
        </p:nvSpPr>
        <p:spPr>
          <a:xfrm>
            <a:off x="2423616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577134" y="4139159"/>
            <a:ext cx="509838" cy="509838"/>
            <a:chOff x="4073627" y="3999857"/>
            <a:chExt cx="556668" cy="556668"/>
          </a:xfrm>
        </p:grpSpPr>
        <p:sp>
          <p:nvSpPr>
            <p:cNvPr id="28" name="Shape 1683"/>
            <p:cNvSpPr/>
            <p:nvPr/>
          </p:nvSpPr>
          <p:spPr>
            <a:xfrm>
              <a:off x="4073627" y="3999857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685"/>
            <p:cNvSpPr/>
            <p:nvPr/>
          </p:nvSpPr>
          <p:spPr>
            <a:xfrm>
              <a:off x="4248567" y="4138023"/>
              <a:ext cx="206789" cy="285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086" extrusionOk="0">
                  <a:moveTo>
                    <a:pt x="21023" y="5250"/>
                  </a:moveTo>
                  <a:lnTo>
                    <a:pt x="7163" y="195"/>
                  </a:lnTo>
                  <a:cubicBezTo>
                    <a:pt x="5264" y="-514"/>
                    <a:pt x="1521" y="853"/>
                    <a:pt x="445" y="2057"/>
                  </a:cubicBezTo>
                  <a:cubicBezTo>
                    <a:pt x="-35" y="2595"/>
                    <a:pt x="0" y="2983"/>
                    <a:pt x="0" y="3203"/>
                  </a:cubicBezTo>
                  <a:lnTo>
                    <a:pt x="173" y="14619"/>
                  </a:lnTo>
                  <a:cubicBezTo>
                    <a:pt x="184" y="14862"/>
                    <a:pt x="614" y="15188"/>
                    <a:pt x="983" y="15348"/>
                  </a:cubicBezTo>
                  <a:cubicBezTo>
                    <a:pt x="1753" y="15682"/>
                    <a:pt x="13399" y="20826"/>
                    <a:pt x="13729" y="20972"/>
                  </a:cubicBezTo>
                  <a:cubicBezTo>
                    <a:pt x="13905" y="21051"/>
                    <a:pt x="14115" y="21086"/>
                    <a:pt x="14322" y="21086"/>
                  </a:cubicBezTo>
                  <a:cubicBezTo>
                    <a:pt x="14499" y="21086"/>
                    <a:pt x="14675" y="21058"/>
                    <a:pt x="14834" y="21002"/>
                  </a:cubicBezTo>
                  <a:cubicBezTo>
                    <a:pt x="15185" y="20881"/>
                    <a:pt x="15404" y="20645"/>
                    <a:pt x="15404" y="20388"/>
                  </a:cubicBezTo>
                  <a:lnTo>
                    <a:pt x="15404" y="8397"/>
                  </a:lnTo>
                  <a:cubicBezTo>
                    <a:pt x="15404" y="8148"/>
                    <a:pt x="15198" y="7917"/>
                    <a:pt x="14862" y="7792"/>
                  </a:cubicBezTo>
                  <a:lnTo>
                    <a:pt x="2263" y="2817"/>
                  </a:lnTo>
                  <a:cubicBezTo>
                    <a:pt x="2408" y="2620"/>
                    <a:pt x="2968" y="2205"/>
                    <a:pt x="3997" y="1825"/>
                  </a:cubicBezTo>
                  <a:cubicBezTo>
                    <a:pt x="5082" y="1422"/>
                    <a:pt x="5896" y="1574"/>
                    <a:pt x="6082" y="1625"/>
                  </a:cubicBezTo>
                  <a:cubicBezTo>
                    <a:pt x="6082" y="1625"/>
                    <a:pt x="18173" y="6203"/>
                    <a:pt x="18544" y="6339"/>
                  </a:cubicBezTo>
                  <a:cubicBezTo>
                    <a:pt x="18911" y="6476"/>
                    <a:pt x="18918" y="6495"/>
                    <a:pt x="18918" y="6729"/>
                  </a:cubicBezTo>
                  <a:cubicBezTo>
                    <a:pt x="18918" y="6961"/>
                    <a:pt x="18918" y="18107"/>
                    <a:pt x="18918" y="18107"/>
                  </a:cubicBezTo>
                  <a:cubicBezTo>
                    <a:pt x="18918" y="18674"/>
                    <a:pt x="19733" y="18906"/>
                    <a:pt x="20330" y="18906"/>
                  </a:cubicBezTo>
                  <a:cubicBezTo>
                    <a:pt x="20927" y="18906"/>
                    <a:pt x="21565" y="18493"/>
                    <a:pt x="21565" y="18107"/>
                  </a:cubicBezTo>
                  <a:lnTo>
                    <a:pt x="21565" y="5855"/>
                  </a:lnTo>
                  <a:cubicBezTo>
                    <a:pt x="21565" y="5605"/>
                    <a:pt x="21357" y="5375"/>
                    <a:pt x="21023" y="52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481351" y="3093399"/>
            <a:ext cx="509838" cy="509838"/>
            <a:chOff x="1785343" y="2858041"/>
            <a:chExt cx="556668" cy="556668"/>
          </a:xfrm>
        </p:grpSpPr>
        <p:sp>
          <p:nvSpPr>
            <p:cNvPr id="23" name="Shape 1678"/>
            <p:cNvSpPr/>
            <p:nvPr/>
          </p:nvSpPr>
          <p:spPr>
            <a:xfrm>
              <a:off x="1785343" y="2858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Shape 1686"/>
            <p:cNvSpPr/>
            <p:nvPr/>
          </p:nvSpPr>
          <p:spPr>
            <a:xfrm>
              <a:off x="1976501" y="3008761"/>
              <a:ext cx="174352" cy="255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83" y="0"/>
                  </a:moveTo>
                  <a:lnTo>
                    <a:pt x="7175" y="2115"/>
                  </a:lnTo>
                  <a:lnTo>
                    <a:pt x="3801" y="2115"/>
                  </a:lnTo>
                  <a:lnTo>
                    <a:pt x="5186" y="4231"/>
                  </a:lnTo>
                  <a:cubicBezTo>
                    <a:pt x="5186" y="4231"/>
                    <a:pt x="16313" y="4231"/>
                    <a:pt x="16313" y="4231"/>
                  </a:cubicBezTo>
                  <a:lnTo>
                    <a:pt x="17698" y="2115"/>
                  </a:lnTo>
                  <a:lnTo>
                    <a:pt x="14324" y="2115"/>
                  </a:lnTo>
                  <a:lnTo>
                    <a:pt x="13217" y="0"/>
                  </a:lnTo>
                  <a:lnTo>
                    <a:pt x="8283" y="0"/>
                  </a:lnTo>
                  <a:close/>
                  <a:moveTo>
                    <a:pt x="2165" y="2614"/>
                  </a:moveTo>
                  <a:cubicBezTo>
                    <a:pt x="977" y="2614"/>
                    <a:pt x="0" y="3264"/>
                    <a:pt x="0" y="4076"/>
                  </a:cubicBezTo>
                  <a:lnTo>
                    <a:pt x="0" y="20121"/>
                  </a:lnTo>
                  <a:cubicBezTo>
                    <a:pt x="0" y="20933"/>
                    <a:pt x="977" y="21600"/>
                    <a:pt x="2165" y="21600"/>
                  </a:cubicBezTo>
                  <a:lnTo>
                    <a:pt x="19460" y="21600"/>
                  </a:lnTo>
                  <a:cubicBezTo>
                    <a:pt x="20648" y="21600"/>
                    <a:pt x="21600" y="20933"/>
                    <a:pt x="21600" y="20121"/>
                  </a:cubicBezTo>
                  <a:lnTo>
                    <a:pt x="21600" y="4076"/>
                  </a:lnTo>
                  <a:cubicBezTo>
                    <a:pt x="21600" y="3264"/>
                    <a:pt x="20648" y="2614"/>
                    <a:pt x="19460" y="2614"/>
                  </a:cubicBezTo>
                  <a:lnTo>
                    <a:pt x="17597" y="5778"/>
                  </a:lnTo>
                  <a:lnTo>
                    <a:pt x="4003" y="5778"/>
                  </a:lnTo>
                  <a:lnTo>
                    <a:pt x="2165" y="261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775241" y="4139159"/>
            <a:ext cx="509839" cy="509838"/>
            <a:chOff x="8657337" y="3999857"/>
            <a:chExt cx="556669" cy="556668"/>
          </a:xfrm>
        </p:grpSpPr>
        <p:sp>
          <p:nvSpPr>
            <p:cNvPr id="29" name="Shape 1684"/>
            <p:cNvSpPr/>
            <p:nvPr/>
          </p:nvSpPr>
          <p:spPr>
            <a:xfrm>
              <a:off x="8657337" y="3999857"/>
              <a:ext cx="556669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Shape 1687"/>
            <p:cNvSpPr/>
            <p:nvPr/>
          </p:nvSpPr>
          <p:spPr>
            <a:xfrm>
              <a:off x="8848496" y="4156361"/>
              <a:ext cx="174352" cy="249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22275" y="3676844"/>
            <a:ext cx="384794" cy="384794"/>
            <a:chOff x="1065729" y="3500706"/>
            <a:chExt cx="420138" cy="420138"/>
          </a:xfrm>
        </p:grpSpPr>
        <p:sp>
          <p:nvSpPr>
            <p:cNvPr id="33" name="Shape 1688"/>
            <p:cNvSpPr/>
            <p:nvPr/>
          </p:nvSpPr>
          <p:spPr>
            <a:xfrm>
              <a:off x="1065729" y="3500706"/>
              <a:ext cx="420138" cy="420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>
              <a:solidFill>
                <a:srgbClr val="A6AAA9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689"/>
            <p:cNvSpPr/>
            <p:nvPr/>
          </p:nvSpPr>
          <p:spPr>
            <a:xfrm>
              <a:off x="1162442" y="3611819"/>
              <a:ext cx="205812" cy="210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692"/>
          <p:cNvGrpSpPr/>
          <p:nvPr/>
        </p:nvGrpSpPr>
        <p:grpSpPr>
          <a:xfrm>
            <a:off x="10621101" y="3676844"/>
            <a:ext cx="384794" cy="384794"/>
            <a:chOff x="0" y="0"/>
            <a:chExt cx="840273" cy="840273"/>
          </a:xfrm>
        </p:grpSpPr>
        <p:sp>
          <p:nvSpPr>
            <p:cNvPr id="36" name="Shape 1690"/>
            <p:cNvSpPr/>
            <p:nvPr/>
          </p:nvSpPr>
          <p:spPr>
            <a:xfrm>
              <a:off x="0" y="0"/>
              <a:ext cx="840274" cy="840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691"/>
            <p:cNvSpPr/>
            <p:nvPr/>
          </p:nvSpPr>
          <p:spPr>
            <a:xfrm>
              <a:off x="180945" y="221045"/>
              <a:ext cx="478384" cy="3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extrusionOk="0">
                  <a:moveTo>
                    <a:pt x="21327" y="11618"/>
                  </a:moveTo>
                  <a:lnTo>
                    <a:pt x="21327" y="11618"/>
                  </a:lnTo>
                  <a:lnTo>
                    <a:pt x="21327" y="11291"/>
                  </a:lnTo>
                  <a:lnTo>
                    <a:pt x="21327" y="11291"/>
                  </a:lnTo>
                  <a:lnTo>
                    <a:pt x="21327" y="11291"/>
                  </a:lnTo>
                  <a:cubicBezTo>
                    <a:pt x="21600" y="11291"/>
                    <a:pt x="21600" y="11291"/>
                    <a:pt x="21600" y="11291"/>
                  </a:cubicBezTo>
                  <a:cubicBezTo>
                    <a:pt x="21600" y="10963"/>
                    <a:pt x="21600" y="10963"/>
                    <a:pt x="21600" y="10963"/>
                  </a:cubicBezTo>
                  <a:lnTo>
                    <a:pt x="21600" y="10963"/>
                  </a:lnTo>
                  <a:lnTo>
                    <a:pt x="21600" y="10636"/>
                  </a:lnTo>
                  <a:lnTo>
                    <a:pt x="21600" y="10636"/>
                  </a:lnTo>
                  <a:lnTo>
                    <a:pt x="21600" y="10636"/>
                  </a:lnTo>
                  <a:cubicBezTo>
                    <a:pt x="21600" y="10309"/>
                    <a:pt x="21600" y="10309"/>
                    <a:pt x="21600" y="10309"/>
                  </a:cubicBezTo>
                  <a:lnTo>
                    <a:pt x="21600" y="10309"/>
                  </a:lnTo>
                  <a:lnTo>
                    <a:pt x="21600" y="9981"/>
                  </a:lnTo>
                  <a:cubicBezTo>
                    <a:pt x="21600" y="9981"/>
                    <a:pt x="21600" y="9981"/>
                    <a:pt x="21327" y="9981"/>
                  </a:cubicBezTo>
                  <a:lnTo>
                    <a:pt x="21327" y="9981"/>
                  </a:lnTo>
                  <a:cubicBezTo>
                    <a:pt x="21327" y="9981"/>
                    <a:pt x="21327" y="9981"/>
                    <a:pt x="21327" y="9654"/>
                  </a:cubicBezTo>
                  <a:lnTo>
                    <a:pt x="21327" y="9654"/>
                  </a:lnTo>
                  <a:lnTo>
                    <a:pt x="21327" y="9654"/>
                  </a:lnTo>
                  <a:lnTo>
                    <a:pt x="21327" y="9327"/>
                  </a:lnTo>
                  <a:lnTo>
                    <a:pt x="21053" y="9327"/>
                  </a:lnTo>
                  <a:lnTo>
                    <a:pt x="21053" y="9327"/>
                  </a:lnTo>
                  <a:cubicBezTo>
                    <a:pt x="13671" y="491"/>
                    <a:pt x="13671" y="491"/>
                    <a:pt x="13671" y="491"/>
                  </a:cubicBezTo>
                  <a:cubicBezTo>
                    <a:pt x="13124" y="-164"/>
                    <a:pt x="12030" y="-164"/>
                    <a:pt x="11484" y="491"/>
                  </a:cubicBezTo>
                  <a:cubicBezTo>
                    <a:pt x="10937" y="1145"/>
                    <a:pt x="10937" y="2454"/>
                    <a:pt x="11484" y="3109"/>
                  </a:cubicBezTo>
                  <a:cubicBezTo>
                    <a:pt x="16132" y="8672"/>
                    <a:pt x="16132" y="8672"/>
                    <a:pt x="16132" y="8672"/>
                  </a:cubicBezTo>
                  <a:cubicBezTo>
                    <a:pt x="1641" y="8672"/>
                    <a:pt x="1641" y="8672"/>
                    <a:pt x="1641" y="8672"/>
                  </a:cubicBezTo>
                  <a:cubicBezTo>
                    <a:pt x="1094" y="8672"/>
                    <a:pt x="547" y="9000"/>
                    <a:pt x="273" y="9654"/>
                  </a:cubicBezTo>
                  <a:cubicBezTo>
                    <a:pt x="0" y="9981"/>
                    <a:pt x="0" y="10309"/>
                    <a:pt x="0" y="10636"/>
                  </a:cubicBezTo>
                  <a:cubicBezTo>
                    <a:pt x="0" y="11291"/>
                    <a:pt x="273" y="11618"/>
                    <a:pt x="547" y="11945"/>
                  </a:cubicBezTo>
                  <a:cubicBezTo>
                    <a:pt x="820" y="12272"/>
                    <a:pt x="1094" y="12600"/>
                    <a:pt x="1641" y="12600"/>
                  </a:cubicBezTo>
                  <a:lnTo>
                    <a:pt x="1641" y="12600"/>
                  </a:lnTo>
                  <a:cubicBezTo>
                    <a:pt x="16132" y="12600"/>
                    <a:pt x="16132" y="12600"/>
                    <a:pt x="16132" y="12600"/>
                  </a:cubicBezTo>
                  <a:cubicBezTo>
                    <a:pt x="11484" y="18163"/>
                    <a:pt x="11484" y="18163"/>
                    <a:pt x="11484" y="18163"/>
                  </a:cubicBezTo>
                  <a:cubicBezTo>
                    <a:pt x="10937" y="18818"/>
                    <a:pt x="10937" y="20127"/>
                    <a:pt x="11484" y="20781"/>
                  </a:cubicBezTo>
                  <a:cubicBezTo>
                    <a:pt x="11757" y="21109"/>
                    <a:pt x="12304" y="21436"/>
                    <a:pt x="12577" y="21436"/>
                  </a:cubicBezTo>
                  <a:cubicBezTo>
                    <a:pt x="13124" y="21436"/>
                    <a:pt x="13397" y="21109"/>
                    <a:pt x="13671" y="20781"/>
                  </a:cubicBezTo>
                  <a:cubicBezTo>
                    <a:pt x="21053" y="11945"/>
                    <a:pt x="21053" y="11945"/>
                    <a:pt x="21053" y="11945"/>
                  </a:cubicBezTo>
                  <a:lnTo>
                    <a:pt x="21053" y="11945"/>
                  </a:lnTo>
                  <a:cubicBezTo>
                    <a:pt x="21053" y="11945"/>
                    <a:pt x="21327" y="11945"/>
                    <a:pt x="21327" y="11618"/>
                  </a:cubicBezTo>
                  <a:lnTo>
                    <a:pt x="21327" y="11618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914360" y="3622156"/>
            <a:ext cx="796925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389411" y="2212975"/>
            <a:ext cx="16541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5001790" y="3621867"/>
            <a:ext cx="795856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9188434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8759874" y="5011021"/>
            <a:ext cx="16529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96404" y="5011021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08449" y="2212975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Shape 1674"/>
          <p:cNvSpPr/>
          <p:nvPr/>
        </p:nvSpPr>
        <p:spPr>
          <a:xfrm>
            <a:off x="6632930" y="303944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080952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Shape 1682"/>
          <p:cNvSpPr/>
          <p:nvPr/>
        </p:nvSpPr>
        <p:spPr>
          <a:xfrm>
            <a:off x="6819977" y="3233910"/>
            <a:ext cx="228801" cy="228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8" h="21320" extrusionOk="0">
                <a:moveTo>
                  <a:pt x="6122" y="19157"/>
                </a:moveTo>
                <a:lnTo>
                  <a:pt x="3902" y="19634"/>
                </a:lnTo>
                <a:cubicBezTo>
                  <a:pt x="3688" y="19233"/>
                  <a:pt x="3431" y="18833"/>
                  <a:pt x="2957" y="18361"/>
                </a:cubicBezTo>
                <a:cubicBezTo>
                  <a:pt x="2486" y="17889"/>
                  <a:pt x="2085" y="17631"/>
                  <a:pt x="1685" y="17417"/>
                </a:cubicBezTo>
                <a:lnTo>
                  <a:pt x="2162" y="15198"/>
                </a:lnTo>
                <a:lnTo>
                  <a:pt x="2804" y="14556"/>
                </a:lnTo>
                <a:cubicBezTo>
                  <a:pt x="2804" y="14556"/>
                  <a:pt x="4012" y="14580"/>
                  <a:pt x="5374" y="15944"/>
                </a:cubicBezTo>
                <a:cubicBezTo>
                  <a:pt x="6737" y="17307"/>
                  <a:pt x="6762" y="18516"/>
                  <a:pt x="6762" y="18516"/>
                </a:cubicBezTo>
                <a:cubicBezTo>
                  <a:pt x="6762" y="18516"/>
                  <a:pt x="6122" y="19157"/>
                  <a:pt x="6122" y="19157"/>
                </a:cubicBezTo>
                <a:close/>
                <a:moveTo>
                  <a:pt x="19625" y="1692"/>
                </a:moveTo>
                <a:cubicBezTo>
                  <a:pt x="17654" y="-280"/>
                  <a:pt x="16174" y="15"/>
                  <a:pt x="16174" y="15"/>
                </a:cubicBezTo>
                <a:lnTo>
                  <a:pt x="9270" y="6920"/>
                </a:lnTo>
                <a:lnTo>
                  <a:pt x="1379" y="14810"/>
                </a:lnTo>
                <a:lnTo>
                  <a:pt x="0" y="21320"/>
                </a:lnTo>
                <a:lnTo>
                  <a:pt x="6508" y="19939"/>
                </a:lnTo>
                <a:lnTo>
                  <a:pt x="14399" y="12048"/>
                </a:lnTo>
                <a:lnTo>
                  <a:pt x="21302" y="5145"/>
                </a:lnTo>
                <a:cubicBezTo>
                  <a:pt x="21302" y="5145"/>
                  <a:pt x="21600" y="3665"/>
                  <a:pt x="19625" y="169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83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45" grpId="0" animBg="1"/>
      <p:bldP spid="6" grpId="0" animBg="1"/>
      <p:bldP spid="7" grpId="0" animBg="1"/>
      <p:bldP spid="8" grpId="0" animBg="1"/>
      <p:bldP spid="9" grpId="0" animBg="1"/>
      <p:bldP spid="10" grpId="0" animBg="1"/>
      <p:bldP spid="52" grpId="0" animBg="1"/>
      <p:bldP spid="53" grpId="0" animBg="1"/>
      <p:bldP spid="54" grpId="0" animBg="1"/>
      <p:bldP spid="51" grpId="0" animBg="1"/>
      <p:bldP spid="26" grpId="0" animBg="1"/>
      <p:bldP spid="4" grpId="0" build="p"/>
      <p:bldP spid="5" grpId="0" build="p"/>
      <p:bldP spid="43" grpId="0"/>
      <p:bldP spid="46" grpId="0"/>
      <p:bldP spid="48" grpId="0"/>
      <p:bldP spid="49" grpId="0"/>
      <p:bldP spid="50" grpId="0"/>
      <p:bldP spid="47" grpId="0" animBg="1"/>
      <p:bldP spid="47" grpId="1" animBg="1"/>
      <p:bldP spid="44" grpId="0"/>
      <p:bldP spid="55" grpId="0" animBg="1"/>
      <p:bldP spid="55" grpId="1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5468327" y="3164379"/>
            <a:ext cx="1931786" cy="1672394"/>
          </a:xfrm>
          <a:prstGeom prst="triangle">
            <a:avLst>
              <a:gd name="adj" fmla="val 50000"/>
            </a:avLst>
          </a:prstGeom>
          <a:solidFill>
            <a:schemeClr val="accent4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defTabSz="1116686">
              <a:lnSpc>
                <a:spcPct val="120000"/>
              </a:lnSpc>
              <a:spcBef>
                <a:spcPts val="733"/>
              </a:spcBef>
              <a:spcAft>
                <a:spcPts val="733"/>
              </a:spcAft>
              <a:defRPr/>
            </a:pPr>
            <a:endParaRPr lang="en-US" sz="800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566393" y="4799216"/>
            <a:ext cx="4122149" cy="1604124"/>
            <a:chOff x="2892825" y="3396274"/>
            <a:chExt cx="3375582" cy="1313600"/>
          </a:xfrm>
        </p:grpSpPr>
        <p:grpSp>
          <p:nvGrpSpPr>
            <p:cNvPr id="3" name="组合 4"/>
            <p:cNvGrpSpPr/>
            <p:nvPr/>
          </p:nvGrpSpPr>
          <p:grpSpPr>
            <a:xfrm>
              <a:off x="2892825" y="3396274"/>
              <a:ext cx="3375582" cy="917610"/>
              <a:chOff x="2769358" y="4737820"/>
              <a:chExt cx="3834642" cy="1042402"/>
            </a:xfrm>
          </p:grpSpPr>
          <p:sp>
            <p:nvSpPr>
              <p:cNvPr id="4" name="Freeform 5"/>
              <p:cNvSpPr>
                <a:spLocks/>
              </p:cNvSpPr>
              <p:nvPr/>
            </p:nvSpPr>
            <p:spPr bwMode="auto">
              <a:xfrm>
                <a:off x="2976562" y="4737820"/>
                <a:ext cx="3627438" cy="630237"/>
              </a:xfrm>
              <a:custGeom>
                <a:avLst/>
                <a:gdLst>
                  <a:gd name="T0" fmla="*/ 1623 w 1623"/>
                  <a:gd name="T1" fmla="*/ 281 h 281"/>
                  <a:gd name="T2" fmla="*/ 0 w 1623"/>
                  <a:gd name="T3" fmla="*/ 277 h 281"/>
                  <a:gd name="T4" fmla="*/ 174 w 1623"/>
                  <a:gd name="T5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23" h="281">
                    <a:moveTo>
                      <a:pt x="1623" y="281"/>
                    </a:moveTo>
                    <a:lnTo>
                      <a:pt x="0" y="277"/>
                    </a:lnTo>
                    <a:lnTo>
                      <a:pt x="174" y="0"/>
                    </a:lnTo>
                  </a:path>
                </a:pathLst>
              </a:custGeom>
              <a:noFill/>
              <a:ln w="222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defTabSz="1116686">
                  <a:lnSpc>
                    <a:spcPct val="120000"/>
                  </a:lnSpc>
                  <a:defRPr/>
                </a:pPr>
                <a:endParaRPr lang="en-US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" name="TextBox 53"/>
              <p:cNvSpPr txBox="1">
                <a:spLocks noChangeArrowheads="1"/>
              </p:cNvSpPr>
              <p:nvPr/>
            </p:nvSpPr>
            <p:spPr bwMode="auto">
              <a:xfrm>
                <a:off x="2769358" y="5434830"/>
                <a:ext cx="3236514" cy="345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1116686">
                  <a:lnSpc>
                    <a:spcPct val="12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宋体" pitchFamily="2" charset="-122"/>
                    <a:sym typeface="Arial" panose="020B0604020202020204" pitchFamily="34" charset="0"/>
                  </a:rPr>
                  <a:t>请替换文字内容</a:t>
                </a: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252731" y="4403442"/>
              <a:ext cx="2438257" cy="306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326711" y="1766735"/>
            <a:ext cx="2191222" cy="3426065"/>
            <a:chOff x="4334331" y="913008"/>
            <a:chExt cx="1794367" cy="2805567"/>
          </a:xfrm>
        </p:grpSpPr>
        <p:grpSp>
          <p:nvGrpSpPr>
            <p:cNvPr id="6" name="组合 7"/>
            <p:cNvGrpSpPr/>
            <p:nvPr/>
          </p:nvGrpSpPr>
          <p:grpSpPr>
            <a:xfrm>
              <a:off x="4334331" y="913008"/>
              <a:ext cx="1590303" cy="2805567"/>
              <a:chOff x="4406900" y="1916832"/>
              <a:chExt cx="1806575" cy="3187108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4406900" y="1916832"/>
                <a:ext cx="1806575" cy="3148013"/>
              </a:xfrm>
              <a:custGeom>
                <a:avLst/>
                <a:gdLst>
                  <a:gd name="T0" fmla="*/ 0 w 808"/>
                  <a:gd name="T1" fmla="*/ 0 h 1408"/>
                  <a:gd name="T2" fmla="*/ 808 w 808"/>
                  <a:gd name="T3" fmla="*/ 1408 h 1408"/>
                  <a:gd name="T4" fmla="*/ 430 w 808"/>
                  <a:gd name="T5" fmla="*/ 1407 h 1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8" h="1408">
                    <a:moveTo>
                      <a:pt x="0" y="0"/>
                    </a:moveTo>
                    <a:lnTo>
                      <a:pt x="808" y="1408"/>
                    </a:lnTo>
                    <a:lnTo>
                      <a:pt x="430" y="1407"/>
                    </a:lnTo>
                  </a:path>
                </a:pathLst>
              </a:custGeom>
              <a:noFill/>
              <a:ln w="222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defTabSz="1116686">
                  <a:lnSpc>
                    <a:spcPct val="120000"/>
                  </a:lnSpc>
                  <a:defRPr/>
                </a:pPr>
                <a:endParaRPr lang="en-US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TextBox 53"/>
              <p:cNvSpPr txBox="1">
                <a:spLocks noChangeArrowheads="1"/>
              </p:cNvSpPr>
              <p:nvPr/>
            </p:nvSpPr>
            <p:spPr bwMode="auto">
              <a:xfrm rot="3623550">
                <a:off x="4236063" y="3497504"/>
                <a:ext cx="2867480" cy="3453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R="0" lvl="0" indent="0"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kumimoji="0" sz="1200" b="1" i="0" u="none" strike="noStrike" kern="0" cap="none" spc="0" normalizeH="0" baseline="0">
                    <a:ln>
                      <a:noFill/>
                    </a:ln>
                    <a:solidFill>
                      <a:srgbClr val="7D7D7D"/>
                    </a:solidFill>
                    <a:effectLst/>
                    <a:uLnTx/>
                    <a:uFillTx/>
                    <a:latin typeface="方正兰亭中黑_GBK" pitchFamily="2" charset="-122"/>
                    <a:ea typeface="方正兰亭中黑_GBK" pitchFamily="2" charset="-122"/>
                    <a:cs typeface="宋体" pitchFamily="2" charset="-122"/>
                  </a:defRPr>
                </a:lvl1pPr>
              </a:lstStyle>
              <a:p>
                <a:pPr defTabSz="1116686">
                  <a:lnSpc>
                    <a:spcPct val="120000"/>
                  </a:lnSpc>
                  <a:defRPr/>
                </a:pPr>
                <a:r>
                  <a:rPr lang="zh-CN" altLang="en-US" sz="1400" b="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 rot="3597472">
              <a:off x="4754068" y="2233772"/>
              <a:ext cx="2442828" cy="306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319838" y="1933940"/>
            <a:ext cx="2368657" cy="3725376"/>
            <a:chOff x="2690925" y="1049931"/>
            <a:chExt cx="1939666" cy="3050670"/>
          </a:xfrm>
        </p:grpSpPr>
        <p:grpSp>
          <p:nvGrpSpPr>
            <p:cNvPr id="9" name="组合 10"/>
            <p:cNvGrpSpPr/>
            <p:nvPr/>
          </p:nvGrpSpPr>
          <p:grpSpPr>
            <a:xfrm>
              <a:off x="2690925" y="1337834"/>
              <a:ext cx="1939666" cy="2762767"/>
              <a:chOff x="2540000" y="2399432"/>
              <a:chExt cx="2203450" cy="3138488"/>
            </a:xfrm>
          </p:grpSpPr>
          <p:sp>
            <p:nvSpPr>
              <p:cNvPr id="10" name="Freeform 4"/>
              <p:cNvSpPr>
                <a:spLocks/>
              </p:cNvSpPr>
              <p:nvPr/>
            </p:nvSpPr>
            <p:spPr bwMode="auto">
              <a:xfrm>
                <a:off x="2540000" y="2399432"/>
                <a:ext cx="2203450" cy="3138488"/>
              </a:xfrm>
              <a:custGeom>
                <a:avLst/>
                <a:gdLst>
                  <a:gd name="T0" fmla="*/ 0 w 986"/>
                  <a:gd name="T1" fmla="*/ 1404 h 1404"/>
                  <a:gd name="T2" fmla="*/ 814 w 986"/>
                  <a:gd name="T3" fmla="*/ 0 h 1404"/>
                  <a:gd name="T4" fmla="*/ 986 w 986"/>
                  <a:gd name="T5" fmla="*/ 329 h 1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6" h="1404">
                    <a:moveTo>
                      <a:pt x="0" y="1404"/>
                    </a:moveTo>
                    <a:lnTo>
                      <a:pt x="814" y="0"/>
                    </a:lnTo>
                    <a:lnTo>
                      <a:pt x="986" y="329"/>
                    </a:lnTo>
                  </a:path>
                </a:pathLst>
              </a:custGeom>
              <a:noFill/>
              <a:ln w="22225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defTabSz="1116686">
                  <a:lnSpc>
                    <a:spcPct val="120000"/>
                  </a:lnSpc>
                  <a:defRPr/>
                </a:pPr>
                <a:endParaRPr lang="en-US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TextBox 53"/>
              <p:cNvSpPr txBox="1">
                <a:spLocks noChangeArrowheads="1"/>
              </p:cNvSpPr>
              <p:nvPr/>
            </p:nvSpPr>
            <p:spPr bwMode="auto">
              <a:xfrm rot="18011491">
                <a:off x="1883983" y="3700694"/>
                <a:ext cx="2744671" cy="3453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1116686">
                  <a:lnSpc>
                    <a:spcPct val="12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宋体" pitchFamily="2" charset="-122"/>
                    <a:sym typeface="Arial" panose="020B0604020202020204" pitchFamily="34" charset="0"/>
                  </a:rPr>
                  <a:t>请替换文字内容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 rot="17983957">
              <a:off x="1762991" y="2099093"/>
              <a:ext cx="2404756" cy="306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27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781575" y="4842597"/>
            <a:ext cx="716976" cy="530251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018574" y="3718657"/>
            <a:ext cx="780414" cy="342329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469171" y="2410385"/>
            <a:ext cx="554190" cy="691840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76894" y="2009406"/>
            <a:ext cx="226225" cy="772036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631190" y="4839007"/>
            <a:ext cx="716976" cy="529054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330756" y="3717461"/>
            <a:ext cx="780414" cy="33993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106381" y="2405598"/>
            <a:ext cx="555387" cy="694234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319440" y="2989712"/>
            <a:ext cx="2513606" cy="3305990"/>
            <a:chOff x="2066468" y="2628718"/>
            <a:chExt cx="2744485" cy="3609651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2808995" y="3448146"/>
            <a:ext cx="1607510" cy="160751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968190" y="3608538"/>
            <a:ext cx="1287924" cy="128672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3105840" y="3746187"/>
            <a:ext cx="1012624" cy="101262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3255459" y="3894610"/>
            <a:ext cx="713385" cy="7145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3388322" y="4027471"/>
            <a:ext cx="446464" cy="448859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3528365" y="4169910"/>
            <a:ext cx="166377" cy="1663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3576242" y="333682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3612151" y="331288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 flipH="1">
            <a:off x="6607537" y="3280489"/>
            <a:ext cx="1144281" cy="989145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4"/>
          <p:cNvGrpSpPr>
            <a:grpSpLocks noChangeAspect="1"/>
          </p:cNvGrpSpPr>
          <p:nvPr/>
        </p:nvGrpSpPr>
        <p:grpSpPr bwMode="auto">
          <a:xfrm flipH="1">
            <a:off x="9139688" y="3280489"/>
            <a:ext cx="1144281" cy="989145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>
            <a:grpSpLocks noChangeAspect="1"/>
          </p:cNvGrpSpPr>
          <p:nvPr/>
        </p:nvGrpSpPr>
        <p:grpSpPr bwMode="auto">
          <a:xfrm flipH="1">
            <a:off x="6607537" y="4876369"/>
            <a:ext cx="1144281" cy="989145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 flipH="1">
            <a:off x="9183285" y="4876369"/>
            <a:ext cx="1144281" cy="989145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6572145" y="2243255"/>
            <a:ext cx="4884557" cy="8032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70766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70766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96801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96801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70766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70766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96801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96801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19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75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7875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77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13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507427" y="2284672"/>
            <a:ext cx="3877559" cy="3877559"/>
            <a:chOff x="4031112" y="1829957"/>
            <a:chExt cx="4125053" cy="4125053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315598" y="2638497"/>
              <a:ext cx="1014419" cy="1253986"/>
            </a:xfrm>
            <a:custGeom>
              <a:avLst/>
              <a:gdLst>
                <a:gd name="T0" fmla="*/ 114 w 114"/>
                <a:gd name="T1" fmla="*/ 55 h 141"/>
                <a:gd name="T2" fmla="*/ 59 w 114"/>
                <a:gd name="T3" fmla="*/ 0 h 141"/>
                <a:gd name="T4" fmla="*/ 0 w 114"/>
                <a:gd name="T5" fmla="*/ 141 h 141"/>
                <a:gd name="T6" fmla="*/ 78 w 114"/>
                <a:gd name="T7" fmla="*/ 141 h 141"/>
                <a:gd name="T8" fmla="*/ 114 w 114"/>
                <a:gd name="T9" fmla="*/ 5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1">
                  <a:moveTo>
                    <a:pt x="114" y="55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23" y="36"/>
                    <a:pt x="0" y="86"/>
                    <a:pt x="0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07"/>
                    <a:pt x="92" y="77"/>
                    <a:pt x="11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33774" y="1829957"/>
              <a:ext cx="1459864" cy="1171635"/>
            </a:xfrm>
            <a:custGeom>
              <a:avLst/>
              <a:gdLst>
                <a:gd name="T0" fmla="*/ 164 w 164"/>
                <a:gd name="T1" fmla="*/ 90 h 132"/>
                <a:gd name="T2" fmla="*/ 164 w 164"/>
                <a:gd name="T3" fmla="*/ 0 h 132"/>
                <a:gd name="T4" fmla="*/ 0 w 164"/>
                <a:gd name="T5" fmla="*/ 68 h 132"/>
                <a:gd name="T6" fmla="*/ 64 w 164"/>
                <a:gd name="T7" fmla="*/ 132 h 132"/>
                <a:gd name="T8" fmla="*/ 164 w 164"/>
                <a:gd name="T9" fmla="*/ 9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164" y="90"/>
                  </a:moveTo>
                  <a:cubicBezTo>
                    <a:pt x="164" y="0"/>
                    <a:pt x="164" y="0"/>
                    <a:pt x="164" y="0"/>
                  </a:cubicBezTo>
                  <a:cubicBezTo>
                    <a:pt x="100" y="0"/>
                    <a:pt x="42" y="26"/>
                    <a:pt x="0" y="68"/>
                  </a:cubicBezTo>
                  <a:cubicBezTo>
                    <a:pt x="64" y="132"/>
                    <a:pt x="64" y="132"/>
                    <a:pt x="64" y="132"/>
                  </a:cubicBezTo>
                  <a:cubicBezTo>
                    <a:pt x="89" y="106"/>
                    <a:pt x="125" y="90"/>
                    <a:pt x="164" y="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093638" y="2114443"/>
              <a:ext cx="1253986" cy="1014419"/>
            </a:xfrm>
            <a:custGeom>
              <a:avLst/>
              <a:gdLst>
                <a:gd name="T0" fmla="*/ 86 w 141"/>
                <a:gd name="T1" fmla="*/ 114 h 114"/>
                <a:gd name="T2" fmla="*/ 141 w 141"/>
                <a:gd name="T3" fmla="*/ 59 h 114"/>
                <a:gd name="T4" fmla="*/ 0 w 141"/>
                <a:gd name="T5" fmla="*/ 0 h 114"/>
                <a:gd name="T6" fmla="*/ 0 w 141"/>
                <a:gd name="T7" fmla="*/ 78 h 114"/>
                <a:gd name="T8" fmla="*/ 86 w 141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14">
                  <a:moveTo>
                    <a:pt x="86" y="114"/>
                  </a:moveTo>
                  <a:cubicBezTo>
                    <a:pt x="141" y="59"/>
                    <a:pt x="141" y="59"/>
                    <a:pt x="141" y="59"/>
                  </a:cubicBezTo>
                  <a:cubicBezTo>
                    <a:pt x="105" y="23"/>
                    <a:pt x="55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34" y="78"/>
                    <a:pt x="64" y="92"/>
                    <a:pt x="86" y="1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6984530" y="2432619"/>
              <a:ext cx="1171635" cy="1459864"/>
            </a:xfrm>
            <a:custGeom>
              <a:avLst/>
              <a:gdLst>
                <a:gd name="T0" fmla="*/ 42 w 132"/>
                <a:gd name="T1" fmla="*/ 164 h 164"/>
                <a:gd name="T2" fmla="*/ 132 w 132"/>
                <a:gd name="T3" fmla="*/ 164 h 164"/>
                <a:gd name="T4" fmla="*/ 64 w 132"/>
                <a:gd name="T5" fmla="*/ 0 h 164"/>
                <a:gd name="T6" fmla="*/ 0 w 132"/>
                <a:gd name="T7" fmla="*/ 64 h 164"/>
                <a:gd name="T8" fmla="*/ 42 w 132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64">
                  <a:moveTo>
                    <a:pt x="42" y="164"/>
                  </a:moveTo>
                  <a:cubicBezTo>
                    <a:pt x="132" y="164"/>
                    <a:pt x="132" y="164"/>
                    <a:pt x="132" y="164"/>
                  </a:cubicBezTo>
                  <a:cubicBezTo>
                    <a:pt x="132" y="100"/>
                    <a:pt x="106" y="42"/>
                    <a:pt x="64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6" y="89"/>
                    <a:pt x="42" y="125"/>
                    <a:pt x="4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857259" y="3892483"/>
              <a:ext cx="1014419" cy="1253986"/>
            </a:xfrm>
            <a:custGeom>
              <a:avLst/>
              <a:gdLst>
                <a:gd name="T0" fmla="*/ 36 w 114"/>
                <a:gd name="T1" fmla="*/ 0 h 141"/>
                <a:gd name="T2" fmla="*/ 0 w 114"/>
                <a:gd name="T3" fmla="*/ 86 h 141"/>
                <a:gd name="T4" fmla="*/ 55 w 114"/>
                <a:gd name="T5" fmla="*/ 141 h 141"/>
                <a:gd name="T6" fmla="*/ 114 w 114"/>
                <a:gd name="T7" fmla="*/ 0 h 141"/>
                <a:gd name="T8" fmla="*/ 36 w 114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1">
                  <a:moveTo>
                    <a:pt x="36" y="0"/>
                  </a:moveTo>
                  <a:cubicBezTo>
                    <a:pt x="36" y="34"/>
                    <a:pt x="22" y="64"/>
                    <a:pt x="0" y="86"/>
                  </a:cubicBezTo>
                  <a:cubicBezTo>
                    <a:pt x="55" y="141"/>
                    <a:pt x="55" y="141"/>
                    <a:pt x="55" y="141"/>
                  </a:cubicBezTo>
                  <a:cubicBezTo>
                    <a:pt x="91" y="105"/>
                    <a:pt x="114" y="55"/>
                    <a:pt x="114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093638" y="4783375"/>
              <a:ext cx="1459864" cy="1171635"/>
            </a:xfrm>
            <a:custGeom>
              <a:avLst/>
              <a:gdLst>
                <a:gd name="T0" fmla="*/ 0 w 164"/>
                <a:gd name="T1" fmla="*/ 42 h 132"/>
                <a:gd name="T2" fmla="*/ 0 w 164"/>
                <a:gd name="T3" fmla="*/ 132 h 132"/>
                <a:gd name="T4" fmla="*/ 164 w 164"/>
                <a:gd name="T5" fmla="*/ 64 h 132"/>
                <a:gd name="T6" fmla="*/ 100 w 164"/>
                <a:gd name="T7" fmla="*/ 0 h 132"/>
                <a:gd name="T8" fmla="*/ 0 w 164"/>
                <a:gd name="T9" fmla="*/ 4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0" y="4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64" y="132"/>
                    <a:pt x="122" y="106"/>
                    <a:pt x="164" y="64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75" y="26"/>
                    <a:pt x="39" y="42"/>
                    <a:pt x="0" y="4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031112" y="3892483"/>
              <a:ext cx="1171635" cy="1459864"/>
            </a:xfrm>
            <a:custGeom>
              <a:avLst/>
              <a:gdLst>
                <a:gd name="T0" fmla="*/ 90 w 132"/>
                <a:gd name="T1" fmla="*/ 0 h 164"/>
                <a:gd name="T2" fmla="*/ 0 w 132"/>
                <a:gd name="T3" fmla="*/ 0 h 164"/>
                <a:gd name="T4" fmla="*/ 68 w 132"/>
                <a:gd name="T5" fmla="*/ 164 h 164"/>
                <a:gd name="T6" fmla="*/ 132 w 132"/>
                <a:gd name="T7" fmla="*/ 100 h 164"/>
                <a:gd name="T8" fmla="*/ 90 w 132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64">
                  <a:moveTo>
                    <a:pt x="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26" y="122"/>
                    <a:pt x="68" y="164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06" y="75"/>
                    <a:pt x="90" y="39"/>
                    <a:pt x="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839652" y="4656104"/>
              <a:ext cx="1253986" cy="1014419"/>
            </a:xfrm>
            <a:custGeom>
              <a:avLst/>
              <a:gdLst>
                <a:gd name="T0" fmla="*/ 55 w 141"/>
                <a:gd name="T1" fmla="*/ 0 h 114"/>
                <a:gd name="T2" fmla="*/ 0 w 141"/>
                <a:gd name="T3" fmla="*/ 55 h 114"/>
                <a:gd name="T4" fmla="*/ 141 w 141"/>
                <a:gd name="T5" fmla="*/ 114 h 114"/>
                <a:gd name="T6" fmla="*/ 141 w 141"/>
                <a:gd name="T7" fmla="*/ 36 h 114"/>
                <a:gd name="T8" fmla="*/ 55 w 141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14">
                  <a:moveTo>
                    <a:pt x="55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36" y="91"/>
                    <a:pt x="86" y="114"/>
                    <a:pt x="141" y="114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07" y="36"/>
                    <a:pt x="77" y="22"/>
                    <a:pt x="5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008098" y="3128862"/>
              <a:ext cx="452932" cy="763621"/>
            </a:xfrm>
            <a:custGeom>
              <a:avLst/>
              <a:gdLst>
                <a:gd name="T0" fmla="*/ 51 w 51"/>
                <a:gd name="T1" fmla="*/ 15 h 86"/>
                <a:gd name="T2" fmla="*/ 36 w 51"/>
                <a:gd name="T3" fmla="*/ 0 h 86"/>
                <a:gd name="T4" fmla="*/ 0 w 51"/>
                <a:gd name="T5" fmla="*/ 86 h 86"/>
                <a:gd name="T6" fmla="*/ 22 w 51"/>
                <a:gd name="T7" fmla="*/ 86 h 86"/>
                <a:gd name="T8" fmla="*/ 51 w 51"/>
                <a:gd name="T9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6">
                  <a:moveTo>
                    <a:pt x="51" y="15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4" y="22"/>
                    <a:pt x="0" y="52"/>
                    <a:pt x="0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58"/>
                    <a:pt x="33" y="33"/>
                    <a:pt x="51" y="1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6093638" y="2806943"/>
              <a:ext cx="763621" cy="452932"/>
            </a:xfrm>
            <a:custGeom>
              <a:avLst/>
              <a:gdLst>
                <a:gd name="T0" fmla="*/ 71 w 86"/>
                <a:gd name="T1" fmla="*/ 51 h 51"/>
                <a:gd name="T2" fmla="*/ 86 w 86"/>
                <a:gd name="T3" fmla="*/ 36 h 51"/>
                <a:gd name="T4" fmla="*/ 0 w 86"/>
                <a:gd name="T5" fmla="*/ 0 h 51"/>
                <a:gd name="T6" fmla="*/ 0 w 86"/>
                <a:gd name="T7" fmla="*/ 22 h 51"/>
                <a:gd name="T8" fmla="*/ 71 w 86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51">
                  <a:moveTo>
                    <a:pt x="71" y="51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64" y="14"/>
                    <a:pt x="34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8" y="22"/>
                    <a:pt x="53" y="33"/>
                    <a:pt x="71" y="5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828422" y="3892483"/>
              <a:ext cx="535284" cy="890892"/>
            </a:xfrm>
            <a:custGeom>
              <a:avLst/>
              <a:gdLst>
                <a:gd name="T0" fmla="*/ 26 w 60"/>
                <a:gd name="T1" fmla="*/ 0 h 100"/>
                <a:gd name="T2" fmla="*/ 0 w 60"/>
                <a:gd name="T3" fmla="*/ 0 h 100"/>
                <a:gd name="T4" fmla="*/ 42 w 60"/>
                <a:gd name="T5" fmla="*/ 100 h 100"/>
                <a:gd name="T6" fmla="*/ 60 w 60"/>
                <a:gd name="T7" fmla="*/ 82 h 100"/>
                <a:gd name="T8" fmla="*/ 26 w 6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0">
                  <a:moveTo>
                    <a:pt x="2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16" y="75"/>
                    <a:pt x="42" y="100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39" y="61"/>
                    <a:pt x="26" y="32"/>
                    <a:pt x="2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202746" y="2627267"/>
              <a:ext cx="890892" cy="535284"/>
            </a:xfrm>
            <a:custGeom>
              <a:avLst/>
              <a:gdLst>
                <a:gd name="T0" fmla="*/ 100 w 100"/>
                <a:gd name="T1" fmla="*/ 26 h 60"/>
                <a:gd name="T2" fmla="*/ 100 w 100"/>
                <a:gd name="T3" fmla="*/ 0 h 60"/>
                <a:gd name="T4" fmla="*/ 0 w 100"/>
                <a:gd name="T5" fmla="*/ 42 h 60"/>
                <a:gd name="T6" fmla="*/ 18 w 100"/>
                <a:gd name="T7" fmla="*/ 60 h 60"/>
                <a:gd name="T8" fmla="*/ 100 w 100"/>
                <a:gd name="T9" fmla="*/ 2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0">
                  <a:moveTo>
                    <a:pt x="100" y="26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61" y="0"/>
                    <a:pt x="25" y="16"/>
                    <a:pt x="0" y="42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39" y="39"/>
                    <a:pt x="68" y="26"/>
                    <a:pt x="100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6726246" y="3892483"/>
              <a:ext cx="452932" cy="763621"/>
            </a:xfrm>
            <a:custGeom>
              <a:avLst/>
              <a:gdLst>
                <a:gd name="T0" fmla="*/ 0 w 51"/>
                <a:gd name="T1" fmla="*/ 71 h 86"/>
                <a:gd name="T2" fmla="*/ 15 w 51"/>
                <a:gd name="T3" fmla="*/ 86 h 86"/>
                <a:gd name="T4" fmla="*/ 51 w 51"/>
                <a:gd name="T5" fmla="*/ 0 h 86"/>
                <a:gd name="T6" fmla="*/ 29 w 51"/>
                <a:gd name="T7" fmla="*/ 0 h 86"/>
                <a:gd name="T8" fmla="*/ 0 w 51"/>
                <a:gd name="T9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6">
                  <a:moveTo>
                    <a:pt x="0" y="71"/>
                  </a:moveTo>
                  <a:cubicBezTo>
                    <a:pt x="15" y="86"/>
                    <a:pt x="15" y="86"/>
                    <a:pt x="15" y="86"/>
                  </a:cubicBezTo>
                  <a:cubicBezTo>
                    <a:pt x="37" y="64"/>
                    <a:pt x="51" y="34"/>
                    <a:pt x="5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28"/>
                    <a:pt x="18" y="53"/>
                    <a:pt x="0" y="7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330017" y="4525091"/>
              <a:ext cx="763621" cy="452932"/>
            </a:xfrm>
            <a:custGeom>
              <a:avLst/>
              <a:gdLst>
                <a:gd name="T0" fmla="*/ 15 w 86"/>
                <a:gd name="T1" fmla="*/ 0 h 51"/>
                <a:gd name="T2" fmla="*/ 0 w 86"/>
                <a:gd name="T3" fmla="*/ 15 h 51"/>
                <a:gd name="T4" fmla="*/ 86 w 86"/>
                <a:gd name="T5" fmla="*/ 51 h 51"/>
                <a:gd name="T6" fmla="*/ 86 w 86"/>
                <a:gd name="T7" fmla="*/ 29 h 51"/>
                <a:gd name="T8" fmla="*/ 15 w 86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51">
                  <a:moveTo>
                    <a:pt x="15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22" y="37"/>
                    <a:pt x="52" y="51"/>
                    <a:pt x="86" y="51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58" y="29"/>
                    <a:pt x="33" y="18"/>
                    <a:pt x="15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23570" y="3001591"/>
              <a:ext cx="535284" cy="890892"/>
            </a:xfrm>
            <a:custGeom>
              <a:avLst/>
              <a:gdLst>
                <a:gd name="T0" fmla="*/ 0 w 60"/>
                <a:gd name="T1" fmla="*/ 18 h 100"/>
                <a:gd name="T2" fmla="*/ 34 w 60"/>
                <a:gd name="T3" fmla="*/ 100 h 100"/>
                <a:gd name="T4" fmla="*/ 60 w 60"/>
                <a:gd name="T5" fmla="*/ 100 h 100"/>
                <a:gd name="T6" fmla="*/ 18 w 60"/>
                <a:gd name="T7" fmla="*/ 0 h 100"/>
                <a:gd name="T8" fmla="*/ 0 w 60"/>
                <a:gd name="T9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0">
                  <a:moveTo>
                    <a:pt x="0" y="18"/>
                  </a:moveTo>
                  <a:cubicBezTo>
                    <a:pt x="21" y="39"/>
                    <a:pt x="34" y="68"/>
                    <a:pt x="34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61"/>
                    <a:pt x="44" y="25"/>
                    <a:pt x="18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093638" y="4622415"/>
              <a:ext cx="890892" cy="535284"/>
            </a:xfrm>
            <a:custGeom>
              <a:avLst/>
              <a:gdLst>
                <a:gd name="T0" fmla="*/ 0 w 100"/>
                <a:gd name="T1" fmla="*/ 34 h 60"/>
                <a:gd name="T2" fmla="*/ 0 w 100"/>
                <a:gd name="T3" fmla="*/ 60 h 60"/>
                <a:gd name="T4" fmla="*/ 100 w 100"/>
                <a:gd name="T5" fmla="*/ 18 h 60"/>
                <a:gd name="T6" fmla="*/ 82 w 100"/>
                <a:gd name="T7" fmla="*/ 0 h 60"/>
                <a:gd name="T8" fmla="*/ 0 w 100"/>
                <a:gd name="T9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0">
                  <a:moveTo>
                    <a:pt x="0" y="34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39" y="60"/>
                    <a:pt x="75" y="44"/>
                    <a:pt x="100" y="18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1" y="21"/>
                    <a:pt x="32" y="34"/>
                    <a:pt x="0" y="3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5285097" y="2220100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7214347" y="4238847"/>
              <a:ext cx="374026" cy="383568"/>
            </a:xfrm>
            <a:custGeom>
              <a:avLst/>
              <a:gdLst>
                <a:gd name="T0" fmla="*/ 80 w 91"/>
                <a:gd name="T1" fmla="*/ 44 h 93"/>
                <a:gd name="T2" fmla="*/ 87 w 91"/>
                <a:gd name="T3" fmla="*/ 37 h 93"/>
                <a:gd name="T4" fmla="*/ 87 w 91"/>
                <a:gd name="T5" fmla="*/ 23 h 93"/>
                <a:gd name="T6" fmla="*/ 68 w 91"/>
                <a:gd name="T7" fmla="*/ 4 h 93"/>
                <a:gd name="T8" fmla="*/ 54 w 91"/>
                <a:gd name="T9" fmla="*/ 4 h 93"/>
                <a:gd name="T10" fmla="*/ 47 w 91"/>
                <a:gd name="T11" fmla="*/ 11 h 93"/>
                <a:gd name="T12" fmla="*/ 80 w 91"/>
                <a:gd name="T13" fmla="*/ 44 h 93"/>
                <a:gd name="T14" fmla="*/ 52 w 91"/>
                <a:gd name="T15" fmla="*/ 23 h 93"/>
                <a:gd name="T16" fmla="*/ 68 w 91"/>
                <a:gd name="T17" fmla="*/ 39 h 93"/>
                <a:gd name="T18" fmla="*/ 77 w 91"/>
                <a:gd name="T19" fmla="*/ 48 h 93"/>
                <a:gd name="T20" fmla="*/ 43 w 91"/>
                <a:gd name="T21" fmla="*/ 81 h 93"/>
                <a:gd name="T22" fmla="*/ 34 w 91"/>
                <a:gd name="T23" fmla="*/ 73 h 93"/>
                <a:gd name="T24" fmla="*/ 19 w 91"/>
                <a:gd name="T25" fmla="*/ 59 h 93"/>
                <a:gd name="T26" fmla="*/ 41 w 91"/>
                <a:gd name="T27" fmla="*/ 37 h 93"/>
                <a:gd name="T28" fmla="*/ 39 w 91"/>
                <a:gd name="T29" fmla="*/ 34 h 93"/>
                <a:gd name="T30" fmla="*/ 16 w 91"/>
                <a:gd name="T31" fmla="*/ 57 h 93"/>
                <a:gd name="T32" fmla="*/ 10 w 91"/>
                <a:gd name="T33" fmla="*/ 48 h 93"/>
                <a:gd name="T34" fmla="*/ 43 w 91"/>
                <a:gd name="T35" fmla="*/ 14 h 93"/>
                <a:gd name="T36" fmla="*/ 52 w 91"/>
                <a:gd name="T37" fmla="*/ 23 h 93"/>
                <a:gd name="T38" fmla="*/ 4 w 91"/>
                <a:gd name="T39" fmla="*/ 69 h 93"/>
                <a:gd name="T40" fmla="*/ 0 w 91"/>
                <a:gd name="T41" fmla="*/ 86 h 93"/>
                <a:gd name="T42" fmla="*/ 6 w 91"/>
                <a:gd name="T43" fmla="*/ 93 h 93"/>
                <a:gd name="T44" fmla="*/ 24 w 91"/>
                <a:gd name="T45" fmla="*/ 89 h 93"/>
                <a:gd name="T46" fmla="*/ 4 w 91"/>
                <a:gd name="T47" fmla="*/ 6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" h="93">
                  <a:moveTo>
                    <a:pt x="80" y="44"/>
                  </a:moveTo>
                  <a:cubicBezTo>
                    <a:pt x="87" y="37"/>
                    <a:pt x="87" y="37"/>
                    <a:pt x="87" y="37"/>
                  </a:cubicBezTo>
                  <a:cubicBezTo>
                    <a:pt x="91" y="33"/>
                    <a:pt x="91" y="27"/>
                    <a:pt x="87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4" y="0"/>
                    <a:pt x="58" y="0"/>
                    <a:pt x="54" y="4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80" y="44"/>
                    <a:pt x="80" y="44"/>
                    <a:pt x="80" y="44"/>
                  </a:cubicBezTo>
                  <a:close/>
                  <a:moveTo>
                    <a:pt x="52" y="23"/>
                  </a:moveTo>
                  <a:cubicBezTo>
                    <a:pt x="68" y="39"/>
                    <a:pt x="68" y="39"/>
                    <a:pt x="68" y="39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35" y="83"/>
                    <a:pt x="33" y="79"/>
                    <a:pt x="34" y="73"/>
                  </a:cubicBezTo>
                  <a:cubicBezTo>
                    <a:pt x="26" y="72"/>
                    <a:pt x="20" y="68"/>
                    <a:pt x="19" y="59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0" y="58"/>
                    <a:pt x="9" y="54"/>
                    <a:pt x="10" y="48"/>
                  </a:cubicBezTo>
                  <a:cubicBezTo>
                    <a:pt x="21" y="37"/>
                    <a:pt x="32" y="26"/>
                    <a:pt x="43" y="14"/>
                  </a:cubicBezTo>
                  <a:cubicBezTo>
                    <a:pt x="52" y="23"/>
                    <a:pt x="52" y="23"/>
                    <a:pt x="52" y="23"/>
                  </a:cubicBezTo>
                  <a:close/>
                  <a:moveTo>
                    <a:pt x="4" y="69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24" y="89"/>
                    <a:pt x="24" y="89"/>
                    <a:pt x="24" y="89"/>
                  </a:cubicBezTo>
                  <a:lnTo>
                    <a:pt x="4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4397401" y="426837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7474895" y="3083942"/>
              <a:ext cx="328227" cy="379752"/>
            </a:xfrm>
            <a:custGeom>
              <a:avLst/>
              <a:gdLst>
                <a:gd name="T0" fmla="*/ 62 w 80"/>
                <a:gd name="T1" fmla="*/ 22 h 92"/>
                <a:gd name="T2" fmla="*/ 37 w 80"/>
                <a:gd name="T3" fmla="*/ 43 h 92"/>
                <a:gd name="T4" fmla="*/ 37 w 80"/>
                <a:gd name="T5" fmla="*/ 33 h 92"/>
                <a:gd name="T6" fmla="*/ 5 w 80"/>
                <a:gd name="T7" fmla="*/ 58 h 92"/>
                <a:gd name="T8" fmla="*/ 0 w 80"/>
                <a:gd name="T9" fmla="*/ 58 h 92"/>
                <a:gd name="T10" fmla="*/ 37 w 80"/>
                <a:gd name="T11" fmla="*/ 10 h 92"/>
                <a:gd name="T12" fmla="*/ 37 w 80"/>
                <a:gd name="T13" fmla="*/ 0 h 92"/>
                <a:gd name="T14" fmla="*/ 62 w 80"/>
                <a:gd name="T15" fmla="*/ 22 h 92"/>
                <a:gd name="T16" fmla="*/ 44 w 80"/>
                <a:gd name="T17" fmla="*/ 59 h 92"/>
                <a:gd name="T18" fmla="*/ 44 w 80"/>
                <a:gd name="T19" fmla="*/ 49 h 92"/>
                <a:gd name="T20" fmla="*/ 16 w 80"/>
                <a:gd name="T21" fmla="*/ 71 h 92"/>
                <a:gd name="T22" fmla="*/ 44 w 80"/>
                <a:gd name="T23" fmla="*/ 92 h 92"/>
                <a:gd name="T24" fmla="*/ 44 w 80"/>
                <a:gd name="T25" fmla="*/ 82 h 92"/>
                <a:gd name="T26" fmla="*/ 80 w 80"/>
                <a:gd name="T27" fmla="*/ 37 h 92"/>
                <a:gd name="T28" fmla="*/ 75 w 80"/>
                <a:gd name="T29" fmla="*/ 37 h 92"/>
                <a:gd name="T30" fmla="*/ 44 w 80"/>
                <a:gd name="T31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92">
                  <a:moveTo>
                    <a:pt x="62" y="22"/>
                  </a:moveTo>
                  <a:cubicBezTo>
                    <a:pt x="37" y="43"/>
                    <a:pt x="37" y="43"/>
                    <a:pt x="37" y="4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22" y="36"/>
                    <a:pt x="10" y="44"/>
                    <a:pt x="5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2" y="34"/>
                    <a:pt x="14" y="16"/>
                    <a:pt x="37" y="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62" y="22"/>
                    <a:pt x="62" y="22"/>
                    <a:pt x="62" y="22"/>
                  </a:cubicBezTo>
                  <a:close/>
                  <a:moveTo>
                    <a:pt x="44" y="59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66" y="77"/>
                    <a:pt x="78" y="59"/>
                    <a:pt x="80" y="37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69" y="49"/>
                    <a:pt x="57" y="56"/>
                    <a:pt x="4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5414134" y="4962724"/>
              <a:ext cx="395017" cy="406468"/>
            </a:xfrm>
            <a:custGeom>
              <a:avLst/>
              <a:gdLst>
                <a:gd name="T0" fmla="*/ 5 w 96"/>
                <a:gd name="T1" fmla="*/ 42 h 99"/>
                <a:gd name="T2" fmla="*/ 74 w 96"/>
                <a:gd name="T3" fmla="*/ 42 h 99"/>
                <a:gd name="T4" fmla="*/ 77 w 96"/>
                <a:gd name="T5" fmla="*/ 41 h 99"/>
                <a:gd name="T6" fmla="*/ 91 w 96"/>
                <a:gd name="T7" fmla="*/ 47 h 99"/>
                <a:gd name="T8" fmla="*/ 96 w 96"/>
                <a:gd name="T9" fmla="*/ 60 h 99"/>
                <a:gd name="T10" fmla="*/ 91 w 96"/>
                <a:gd name="T11" fmla="*/ 73 h 99"/>
                <a:gd name="T12" fmla="*/ 77 w 96"/>
                <a:gd name="T13" fmla="*/ 78 h 99"/>
                <a:gd name="T14" fmla="*/ 68 w 96"/>
                <a:gd name="T15" fmla="*/ 76 h 99"/>
                <a:gd name="T16" fmla="*/ 62 w 96"/>
                <a:gd name="T17" fmla="*/ 85 h 99"/>
                <a:gd name="T18" fmla="*/ 67 w 96"/>
                <a:gd name="T19" fmla="*/ 85 h 99"/>
                <a:gd name="T20" fmla="*/ 84 w 96"/>
                <a:gd name="T21" fmla="*/ 85 h 99"/>
                <a:gd name="T22" fmla="*/ 71 w 96"/>
                <a:gd name="T23" fmla="*/ 99 h 99"/>
                <a:gd name="T24" fmla="*/ 17 w 96"/>
                <a:gd name="T25" fmla="*/ 99 h 99"/>
                <a:gd name="T26" fmla="*/ 12 w 96"/>
                <a:gd name="T27" fmla="*/ 99 h 99"/>
                <a:gd name="T28" fmla="*/ 0 w 96"/>
                <a:gd name="T29" fmla="*/ 85 h 99"/>
                <a:gd name="T30" fmla="*/ 17 w 96"/>
                <a:gd name="T31" fmla="*/ 85 h 99"/>
                <a:gd name="T32" fmla="*/ 21 w 96"/>
                <a:gd name="T33" fmla="*/ 85 h 99"/>
                <a:gd name="T34" fmla="*/ 5 w 96"/>
                <a:gd name="T35" fmla="*/ 42 h 99"/>
                <a:gd name="T36" fmla="*/ 56 w 96"/>
                <a:gd name="T37" fmla="*/ 36 h 99"/>
                <a:gd name="T38" fmla="*/ 55 w 96"/>
                <a:gd name="T39" fmla="*/ 6 h 99"/>
                <a:gd name="T40" fmla="*/ 56 w 96"/>
                <a:gd name="T41" fmla="*/ 36 h 99"/>
                <a:gd name="T42" fmla="*/ 43 w 96"/>
                <a:gd name="T43" fmla="*/ 30 h 99"/>
                <a:gd name="T44" fmla="*/ 42 w 96"/>
                <a:gd name="T45" fmla="*/ 0 h 99"/>
                <a:gd name="T46" fmla="*/ 43 w 96"/>
                <a:gd name="T47" fmla="*/ 30 h 99"/>
                <a:gd name="T48" fmla="*/ 30 w 96"/>
                <a:gd name="T49" fmla="*/ 34 h 99"/>
                <a:gd name="T50" fmla="*/ 29 w 96"/>
                <a:gd name="T51" fmla="*/ 4 h 99"/>
                <a:gd name="T52" fmla="*/ 30 w 96"/>
                <a:gd name="T53" fmla="*/ 34 h 99"/>
                <a:gd name="T54" fmla="*/ 15 w 96"/>
                <a:gd name="T55" fmla="*/ 53 h 99"/>
                <a:gd name="T56" fmla="*/ 26 w 96"/>
                <a:gd name="T57" fmla="*/ 80 h 99"/>
                <a:gd name="T58" fmla="*/ 33 w 96"/>
                <a:gd name="T59" fmla="*/ 75 h 99"/>
                <a:gd name="T60" fmla="*/ 24 w 96"/>
                <a:gd name="T61" fmla="*/ 52 h 99"/>
                <a:gd name="T62" fmla="*/ 15 w 96"/>
                <a:gd name="T63" fmla="*/ 53 h 99"/>
                <a:gd name="T64" fmla="*/ 77 w 96"/>
                <a:gd name="T65" fmla="*/ 50 h 99"/>
                <a:gd name="T66" fmla="*/ 72 w 96"/>
                <a:gd name="T67" fmla="*/ 68 h 99"/>
                <a:gd name="T68" fmla="*/ 77 w 96"/>
                <a:gd name="T69" fmla="*/ 70 h 99"/>
                <a:gd name="T70" fmla="*/ 84 w 96"/>
                <a:gd name="T71" fmla="*/ 67 h 99"/>
                <a:gd name="T72" fmla="*/ 87 w 96"/>
                <a:gd name="T73" fmla="*/ 60 h 99"/>
                <a:gd name="T74" fmla="*/ 84 w 96"/>
                <a:gd name="T75" fmla="*/ 53 h 99"/>
                <a:gd name="T76" fmla="*/ 77 w 96"/>
                <a:gd name="T77" fmla="*/ 50 h 99"/>
                <a:gd name="T78" fmla="*/ 77 w 96"/>
                <a:gd name="T7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616929" y="321833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6473104" y="2343453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36081" y="5137371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 flipH="1">
            <a:off x="1112148" y="2513987"/>
            <a:ext cx="260989" cy="260211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433002" y="2418026"/>
            <a:ext cx="2441421" cy="1023537"/>
            <a:chOff x="8508023" y="2061983"/>
            <a:chExt cx="1920590" cy="1088864"/>
          </a:xfrm>
        </p:grpSpPr>
        <p:sp>
          <p:nvSpPr>
            <p:cNvPr id="40" name="TextBox 39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 flipH="1">
            <a:off x="1110761" y="3871220"/>
            <a:ext cx="260989" cy="260211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48" name="Oval 47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431614" y="3775259"/>
            <a:ext cx="2441421" cy="1023537"/>
            <a:chOff x="8508023" y="2061983"/>
            <a:chExt cx="1920590" cy="1088864"/>
          </a:xfrm>
        </p:grpSpPr>
        <p:sp>
          <p:nvSpPr>
            <p:cNvPr id="46" name="TextBox 45"/>
            <p:cNvSpPr txBox="1"/>
            <p:nvPr/>
          </p:nvSpPr>
          <p:spPr>
            <a:xfrm>
              <a:off x="8508024" y="2061983"/>
              <a:ext cx="1336969" cy="251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flipH="1">
            <a:off x="1110761" y="5228452"/>
            <a:ext cx="260989" cy="260211"/>
            <a:chOff x="2138511" y="2464802"/>
            <a:chExt cx="354012" cy="352956"/>
          </a:xfrm>
          <a:solidFill>
            <a:schemeClr val="accent5"/>
          </a:solidFill>
        </p:grpSpPr>
        <p:sp>
          <p:nvSpPr>
            <p:cNvPr id="62" name="Oval 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431614" y="5132491"/>
            <a:ext cx="2441421" cy="1023537"/>
            <a:chOff x="8508023" y="2061983"/>
            <a:chExt cx="1920590" cy="1088864"/>
          </a:xfrm>
        </p:grpSpPr>
        <p:sp>
          <p:nvSpPr>
            <p:cNvPr id="60" name="TextBox 59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 flipH="1">
            <a:off x="8905747" y="2513987"/>
            <a:ext cx="260989" cy="260211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9226600" y="2418026"/>
            <a:ext cx="2460746" cy="1023537"/>
            <a:chOff x="8508023" y="2061983"/>
            <a:chExt cx="1920590" cy="1088864"/>
          </a:xfrm>
        </p:grpSpPr>
        <p:sp>
          <p:nvSpPr>
            <p:cNvPr id="67" name="TextBox 66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 flipH="1">
            <a:off x="8904359" y="3871220"/>
            <a:ext cx="260989" cy="260211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76" name="Oval 75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9225213" y="3775259"/>
            <a:ext cx="2460746" cy="1023537"/>
            <a:chOff x="8508023" y="2061983"/>
            <a:chExt cx="1920590" cy="1088864"/>
          </a:xfrm>
        </p:grpSpPr>
        <p:sp>
          <p:nvSpPr>
            <p:cNvPr id="74" name="TextBox 73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 flipH="1">
            <a:off x="8904359" y="5228452"/>
            <a:ext cx="260989" cy="260211"/>
            <a:chOff x="2138511" y="2464802"/>
            <a:chExt cx="354012" cy="352956"/>
          </a:xfrm>
          <a:solidFill>
            <a:schemeClr val="accent6"/>
          </a:solidFill>
        </p:grpSpPr>
        <p:sp>
          <p:nvSpPr>
            <p:cNvPr id="83" name="Oval 8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9225213" y="5132491"/>
            <a:ext cx="2460746" cy="1023537"/>
            <a:chOff x="8508023" y="2061983"/>
            <a:chExt cx="1920590" cy="1088864"/>
          </a:xfrm>
        </p:grpSpPr>
        <p:sp>
          <p:nvSpPr>
            <p:cNvPr id="81" name="TextBox 80"/>
            <p:cNvSpPr txBox="1"/>
            <p:nvPr/>
          </p:nvSpPr>
          <p:spPr>
            <a:xfrm>
              <a:off x="8508024" y="2061983"/>
              <a:ext cx="1336969" cy="251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10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57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5360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55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0"/>
            <a:ext cx="8071561" cy="4596949"/>
          </a:xfrm>
          <a:custGeom>
            <a:avLst/>
            <a:gdLst>
              <a:gd name="T0" fmla="*/ 2665 w 2665"/>
              <a:gd name="T1" fmla="*/ 0 h 1127"/>
              <a:gd name="T2" fmla="*/ 0 w 2665"/>
              <a:gd name="T3" fmla="*/ 0 h 1127"/>
              <a:gd name="T4" fmla="*/ 652 w 2665"/>
              <a:gd name="T5" fmla="*/ 1127 h 1127"/>
              <a:gd name="T6" fmla="*/ 2665 w 2665"/>
              <a:gd name="T7" fmla="*/ 0 h 1127"/>
              <a:gd name="connsiteX0" fmla="*/ 10000 w 10000"/>
              <a:gd name="connsiteY0" fmla="*/ 0 h 13164"/>
              <a:gd name="connsiteX1" fmla="*/ 0 w 10000"/>
              <a:gd name="connsiteY1" fmla="*/ 0 h 13164"/>
              <a:gd name="connsiteX2" fmla="*/ 16 w 10000"/>
              <a:gd name="connsiteY2" fmla="*/ 13164 h 13164"/>
              <a:gd name="connsiteX3" fmla="*/ 10000 w 10000"/>
              <a:gd name="connsiteY3" fmla="*/ 0 h 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3164">
                <a:moveTo>
                  <a:pt x="10000" y="0"/>
                </a:moveTo>
                <a:lnTo>
                  <a:pt x="0" y="0"/>
                </a:lnTo>
                <a:cubicBezTo>
                  <a:pt x="5" y="4388"/>
                  <a:pt x="11" y="8776"/>
                  <a:pt x="16" y="13164"/>
                </a:cubicBezTo>
                <a:lnTo>
                  <a:pt x="100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0" y="0"/>
            <a:ext cx="6303578" cy="7232650"/>
          </a:xfrm>
          <a:custGeom>
            <a:avLst/>
            <a:gdLst>
              <a:gd name="connsiteX0" fmla="*/ 0 w 6303578"/>
              <a:gd name="connsiteY0" fmla="*/ 5940123 h 7232650"/>
              <a:gd name="connsiteX1" fmla="*/ 707864 w 6303578"/>
              <a:gd name="connsiteY1" fmla="*/ 7232650 h 7232650"/>
              <a:gd name="connsiteX2" fmla="*/ 0 w 6303578"/>
              <a:gd name="connsiteY2" fmla="*/ 7232650 h 7232650"/>
              <a:gd name="connsiteX3" fmla="*/ 0 w 6303578"/>
              <a:gd name="connsiteY3" fmla="*/ 0 h 7232650"/>
              <a:gd name="connsiteX4" fmla="*/ 2087752 w 6303578"/>
              <a:gd name="connsiteY4" fmla="*/ 0 h 7232650"/>
              <a:gd name="connsiteX5" fmla="*/ 6303578 w 6303578"/>
              <a:gd name="connsiteY5" fmla="*/ 7232650 h 7232650"/>
              <a:gd name="connsiteX6" fmla="*/ 707865 w 6303578"/>
              <a:gd name="connsiteY6" fmla="*/ 7232650 h 7232650"/>
              <a:gd name="connsiteX7" fmla="*/ 0 w 6303578"/>
              <a:gd name="connsiteY7" fmla="*/ 5940123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03578" h="7232650">
                <a:moveTo>
                  <a:pt x="0" y="5940123"/>
                </a:moveTo>
                <a:lnTo>
                  <a:pt x="707864" y="7232650"/>
                </a:lnTo>
                <a:lnTo>
                  <a:pt x="0" y="7232650"/>
                </a:lnTo>
                <a:close/>
                <a:moveTo>
                  <a:pt x="0" y="0"/>
                </a:moveTo>
                <a:lnTo>
                  <a:pt x="2087752" y="0"/>
                </a:lnTo>
                <a:lnTo>
                  <a:pt x="6303578" y="7232650"/>
                </a:lnTo>
                <a:lnTo>
                  <a:pt x="707865" y="7232650"/>
                </a:lnTo>
                <a:lnTo>
                  <a:pt x="0" y="59401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573391" y="22794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190906" y="221900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73391" y="3172878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90906" y="3112393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573391" y="4066267"/>
            <a:ext cx="379667" cy="37966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190906" y="4005782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573391" y="4959655"/>
            <a:ext cx="379667" cy="37966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190906" y="489917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240497" y="2431950"/>
            <a:ext cx="2626654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7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388815" y="3609695"/>
            <a:ext cx="2330017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0924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47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51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8691570" y="1744117"/>
            <a:ext cx="4173952" cy="5488534"/>
          </a:xfrm>
          <a:custGeom>
            <a:avLst/>
            <a:gdLst>
              <a:gd name="connsiteX0" fmla="*/ 3076109 w 3076109"/>
              <a:gd name="connsiteY0" fmla="*/ 0 h 4044926"/>
              <a:gd name="connsiteX1" fmla="*/ 3076109 w 3076109"/>
              <a:gd name="connsiteY1" fmla="*/ 4044926 h 4044926"/>
              <a:gd name="connsiteX2" fmla="*/ 0 w 3076109"/>
              <a:gd name="connsiteY2" fmla="*/ 4044926 h 404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6109" h="4044926">
                <a:moveTo>
                  <a:pt x="3076109" y="0"/>
                </a:moveTo>
                <a:lnTo>
                  <a:pt x="3076109" y="4044926"/>
                </a:lnTo>
                <a:lnTo>
                  <a:pt x="0" y="40449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10778546" y="653292"/>
            <a:ext cx="4173952" cy="5488534"/>
          </a:xfrm>
          <a:custGeom>
            <a:avLst/>
            <a:gdLst>
              <a:gd name="connsiteX0" fmla="*/ 3076109 w 3076109"/>
              <a:gd name="connsiteY0" fmla="*/ 0 h 4044926"/>
              <a:gd name="connsiteX1" fmla="*/ 3076109 w 3076109"/>
              <a:gd name="connsiteY1" fmla="*/ 4044926 h 4044926"/>
              <a:gd name="connsiteX2" fmla="*/ 0 w 3076109"/>
              <a:gd name="connsiteY2" fmla="*/ 4044926 h 404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6109" h="4044926">
                <a:moveTo>
                  <a:pt x="3076109" y="0"/>
                </a:moveTo>
                <a:lnTo>
                  <a:pt x="3076109" y="4044926"/>
                </a:lnTo>
                <a:lnTo>
                  <a:pt x="0" y="404492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410967" y="2330269"/>
            <a:ext cx="4173952" cy="5488534"/>
          </a:xfrm>
          <a:custGeom>
            <a:avLst/>
            <a:gdLst>
              <a:gd name="connsiteX0" fmla="*/ 3076109 w 3076109"/>
              <a:gd name="connsiteY0" fmla="*/ 0 h 4044926"/>
              <a:gd name="connsiteX1" fmla="*/ 3076109 w 3076109"/>
              <a:gd name="connsiteY1" fmla="*/ 4044926 h 4044926"/>
              <a:gd name="connsiteX2" fmla="*/ 0 w 3076109"/>
              <a:gd name="connsiteY2" fmla="*/ 4044926 h 404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6109" h="4044926">
                <a:moveTo>
                  <a:pt x="3076109" y="0"/>
                </a:moveTo>
                <a:lnTo>
                  <a:pt x="3076109" y="4044926"/>
                </a:lnTo>
                <a:lnTo>
                  <a:pt x="0" y="4044926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0" y="0"/>
            <a:ext cx="5165541" cy="6795119"/>
          </a:xfrm>
          <a:custGeom>
            <a:avLst/>
            <a:gdLst>
              <a:gd name="T0" fmla="*/ 0 w 2314"/>
              <a:gd name="T1" fmla="*/ 0 h 3044"/>
              <a:gd name="T2" fmla="*/ 2314 w 2314"/>
              <a:gd name="T3" fmla="*/ 0 h 3044"/>
              <a:gd name="T4" fmla="*/ 0 w 2314"/>
              <a:gd name="T5" fmla="*/ 3044 h 3044"/>
              <a:gd name="T6" fmla="*/ 0 w 2314"/>
              <a:gd name="T7" fmla="*/ 0 h 3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4" h="3044">
                <a:moveTo>
                  <a:pt x="0" y="0"/>
                </a:moveTo>
                <a:lnTo>
                  <a:pt x="2314" y="0"/>
                </a:lnTo>
                <a:lnTo>
                  <a:pt x="0" y="304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381714" y="-928142"/>
            <a:ext cx="4064430" cy="5344517"/>
          </a:xfrm>
          <a:custGeom>
            <a:avLst/>
            <a:gdLst>
              <a:gd name="T0" fmla="*/ 0 w 1378"/>
              <a:gd name="T1" fmla="*/ 0 h 1812"/>
              <a:gd name="T2" fmla="*/ 1378 w 1378"/>
              <a:gd name="T3" fmla="*/ 0 h 1812"/>
              <a:gd name="T4" fmla="*/ 0 w 1378"/>
              <a:gd name="T5" fmla="*/ 1812 h 1812"/>
              <a:gd name="T6" fmla="*/ 0 w 1378"/>
              <a:gd name="T7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8" h="1812">
                <a:moveTo>
                  <a:pt x="0" y="0"/>
                </a:moveTo>
                <a:lnTo>
                  <a:pt x="1378" y="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-1682716" y="2242837"/>
            <a:ext cx="4064430" cy="5344517"/>
          </a:xfrm>
          <a:custGeom>
            <a:avLst/>
            <a:gdLst>
              <a:gd name="T0" fmla="*/ 0 w 1378"/>
              <a:gd name="T1" fmla="*/ 0 h 1812"/>
              <a:gd name="T2" fmla="*/ 1378 w 1378"/>
              <a:gd name="T3" fmla="*/ 0 h 1812"/>
              <a:gd name="T4" fmla="*/ 0 w 1378"/>
              <a:gd name="T5" fmla="*/ 1812 h 1812"/>
              <a:gd name="T6" fmla="*/ 0 w 1378"/>
              <a:gd name="T7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8" h="1812">
                <a:moveTo>
                  <a:pt x="0" y="0"/>
                </a:moveTo>
                <a:lnTo>
                  <a:pt x="1378" y="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rgbClr val="92D050">
              <a:alpha val="6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1263266" y="1105283"/>
            <a:ext cx="4064430" cy="5344517"/>
          </a:xfrm>
          <a:custGeom>
            <a:avLst/>
            <a:gdLst>
              <a:gd name="T0" fmla="*/ 0 w 1378"/>
              <a:gd name="T1" fmla="*/ 0 h 1812"/>
              <a:gd name="T2" fmla="*/ 1378 w 1378"/>
              <a:gd name="T3" fmla="*/ 0 h 1812"/>
              <a:gd name="T4" fmla="*/ 0 w 1378"/>
              <a:gd name="T5" fmla="*/ 1812 h 1812"/>
              <a:gd name="T6" fmla="*/ 0 w 1378"/>
              <a:gd name="T7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8" h="1812">
                <a:moveTo>
                  <a:pt x="0" y="0"/>
                </a:moveTo>
                <a:lnTo>
                  <a:pt x="1378" y="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3333624" y="2511325"/>
            <a:ext cx="619150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感谢聆听，批评指导</a:t>
            </a:r>
            <a:endParaRPr lang="zh-CN" altLang="en-US" sz="85700" cap="all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609852" y="3038878"/>
            <a:ext cx="7639048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zh-CN" altLang="en-US" sz="11500" cap="all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879888" y="4761188"/>
            <a:ext cx="5098974" cy="31334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0" tIns="35998" rIns="35998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: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71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15" grpId="0" animBg="1"/>
          <p:bldP spid="8" grpId="0" animBg="1"/>
          <p:bldP spid="10" grpId="0" animBg="1"/>
          <p:bldP spid="11" grpId="0" animBg="1"/>
          <p:bldP spid="13" grpId="0" animBg="1"/>
          <p:bldP spid="4" grpId="0"/>
          <p:bldP spid="4" grpId="1"/>
          <p:bldP spid="7" grpId="0"/>
          <p:bldP spid="7" grpId="1"/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15" grpId="0" animBg="1"/>
          <p:bldP spid="8" grpId="0" animBg="1"/>
          <p:bldP spid="10" grpId="0" animBg="1"/>
          <p:bldP spid="11" grpId="0" animBg="1"/>
          <p:bldP spid="13" grpId="0" animBg="1"/>
          <p:bldP spid="4" grpId="0"/>
          <p:bldP spid="4" grpId="1"/>
          <p:bldP spid="7" grpId="0"/>
          <p:bldP spid="7" grpId="1"/>
          <p:bldP spid="9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499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4007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56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25119" y="2104157"/>
            <a:ext cx="5064342" cy="3573719"/>
            <a:chOff x="6199748" y="2294758"/>
            <a:chExt cx="4802010" cy="3388601"/>
          </a:xfrm>
        </p:grpSpPr>
        <p:sp>
          <p:nvSpPr>
            <p:cNvPr id="7" name="Freeform 6"/>
            <p:cNvSpPr/>
            <p:nvPr/>
          </p:nvSpPr>
          <p:spPr>
            <a:xfrm>
              <a:off x="7045861" y="2643177"/>
              <a:ext cx="2708066" cy="2708008"/>
            </a:xfrm>
            <a:custGeom>
              <a:avLst/>
              <a:gdLst>
                <a:gd name="connsiteX0" fmla="*/ 0 w 2708066"/>
                <a:gd name="connsiteY0" fmla="*/ 1354004 h 2708008"/>
                <a:gd name="connsiteX1" fmla="*/ 1354033 w 2708066"/>
                <a:gd name="connsiteY1" fmla="*/ 0 h 2708008"/>
                <a:gd name="connsiteX2" fmla="*/ 2708066 w 2708066"/>
                <a:gd name="connsiteY2" fmla="*/ 1354004 h 2708008"/>
                <a:gd name="connsiteX3" fmla="*/ 1354033 w 2708066"/>
                <a:gd name="connsiteY3" fmla="*/ 2708008 h 2708008"/>
                <a:gd name="connsiteX4" fmla="*/ 0 w 2708066"/>
                <a:gd name="connsiteY4" fmla="*/ 1354004 h 270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8066" h="2708008">
                  <a:moveTo>
                    <a:pt x="0" y="1354004"/>
                  </a:moveTo>
                  <a:cubicBezTo>
                    <a:pt x="0" y="606208"/>
                    <a:pt x="606221" y="0"/>
                    <a:pt x="1354033" y="0"/>
                  </a:cubicBezTo>
                  <a:cubicBezTo>
                    <a:pt x="2101845" y="0"/>
                    <a:pt x="2708066" y="606208"/>
                    <a:pt x="2708066" y="1354004"/>
                  </a:cubicBezTo>
                  <a:cubicBezTo>
                    <a:pt x="2708066" y="2101800"/>
                    <a:pt x="2101845" y="2708008"/>
                    <a:pt x="1354033" y="2708008"/>
                  </a:cubicBezTo>
                  <a:cubicBezTo>
                    <a:pt x="606221" y="2708008"/>
                    <a:pt x="0" y="2101800"/>
                    <a:pt x="0" y="13540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7196" tIns="627187" rIns="627196" bIns="627187" numCol="1" spcCol="1270" anchor="ctr" anchorCtr="0">
              <a:noAutofit/>
            </a:bodyPr>
            <a:lstStyle/>
            <a:p>
              <a:pPr algn="ctr" defTabSz="2437602">
                <a:lnSpc>
                  <a:spcPct val="120000"/>
                </a:lnSpc>
                <a:spcAft>
                  <a:spcPct val="35000"/>
                </a:spcAft>
              </a:pPr>
              <a:endParaRPr lang="id-ID" sz="5484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591026" y="2519799"/>
              <a:ext cx="301176" cy="301171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7877873" y="5149983"/>
              <a:ext cx="218075" cy="218285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40"/>
                <a:satOff val="2879"/>
                <a:lumOff val="1209"/>
                <a:alphaOff val="0"/>
              </a:schemeClr>
            </a:fillRef>
            <a:effectRef idx="0">
              <a:schemeClr val="accent3">
                <a:hueOff val="56240"/>
                <a:satOff val="2879"/>
                <a:lumOff val="120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928187" y="3742198"/>
              <a:ext cx="218075" cy="21828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479"/>
                <a:satOff val="5757"/>
                <a:lumOff val="2418"/>
                <a:alphaOff val="0"/>
              </a:schemeClr>
            </a:fillRef>
            <a:effectRef idx="0">
              <a:schemeClr val="accent3">
                <a:hueOff val="112479"/>
                <a:satOff val="5757"/>
                <a:lumOff val="241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8884647" y="5382188"/>
              <a:ext cx="301176" cy="30117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68719"/>
                <a:satOff val="8636"/>
                <a:lumOff val="3628"/>
                <a:alphaOff val="0"/>
              </a:schemeClr>
            </a:fillRef>
            <a:effectRef idx="0">
              <a:schemeClr val="accent3">
                <a:hueOff val="168719"/>
                <a:satOff val="8636"/>
                <a:lumOff val="3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578045" y="3164374"/>
              <a:ext cx="218075" cy="21828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4959"/>
                <a:satOff val="11515"/>
                <a:lumOff val="4837"/>
                <a:alphaOff val="0"/>
              </a:schemeClr>
            </a:fillRef>
            <a:effectRef idx="0">
              <a:schemeClr val="accent3">
                <a:hueOff val="224959"/>
                <a:satOff val="11515"/>
                <a:lumOff val="48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199748" y="313194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37438"/>
                <a:satOff val="17272"/>
                <a:lumOff val="7255"/>
                <a:alphaOff val="0"/>
              </a:schemeClr>
            </a:fillRef>
            <a:effectRef idx="0">
              <a:schemeClr val="accent3">
                <a:hueOff val="337438"/>
                <a:satOff val="17272"/>
                <a:lumOff val="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9288092" y="4197527"/>
              <a:ext cx="301176" cy="30117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93678"/>
                <a:satOff val="20151"/>
                <a:lumOff val="8464"/>
                <a:alphaOff val="0"/>
              </a:schemeClr>
            </a:fillRef>
            <a:effectRef idx="0">
              <a:schemeClr val="accent3">
                <a:hueOff val="393678"/>
                <a:satOff val="20151"/>
                <a:lumOff val="846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461137" y="4435079"/>
              <a:ext cx="544433" cy="5444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49917"/>
                <a:satOff val="23029"/>
                <a:lumOff val="9673"/>
                <a:alphaOff val="0"/>
              </a:schemeClr>
            </a:fillRef>
            <a:effectRef idx="0">
              <a:schemeClr val="accent3">
                <a:hueOff val="449917"/>
                <a:satOff val="23029"/>
                <a:lumOff val="9673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9900804" y="229475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06157"/>
                <a:satOff val="25908"/>
                <a:lumOff val="10883"/>
                <a:alphaOff val="0"/>
              </a:schemeClr>
            </a:fillRef>
            <a:effectRef idx="0">
              <a:schemeClr val="accent3">
                <a:hueOff val="506157"/>
                <a:satOff val="25908"/>
                <a:lumOff val="10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9540385" y="3373960"/>
              <a:ext cx="301176" cy="301171"/>
            </a:xfrm>
            <a:prstGeom prst="ellipse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397"/>
                <a:satOff val="28787"/>
                <a:lumOff val="12092"/>
                <a:alphaOff val="0"/>
              </a:schemeClr>
            </a:fillRef>
            <a:effectRef idx="0">
              <a:schemeClr val="accent3">
                <a:hueOff val="562397"/>
                <a:satOff val="28787"/>
                <a:lumOff val="1209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243062" y="5047837"/>
              <a:ext cx="218075" cy="21828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18636"/>
                <a:satOff val="31665"/>
                <a:lumOff val="13301"/>
                <a:alphaOff val="0"/>
              </a:schemeClr>
            </a:fillRef>
            <a:effectRef idx="0">
              <a:schemeClr val="accent3">
                <a:hueOff val="618636"/>
                <a:satOff val="31665"/>
                <a:lumOff val="1330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733702" y="4763552"/>
              <a:ext cx="218075" cy="2182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74876"/>
                <a:satOff val="34544"/>
                <a:lumOff val="14510"/>
                <a:alphaOff val="0"/>
              </a:schemeClr>
            </a:fillRef>
            <a:effectRef idx="0">
              <a:schemeClr val="accent3">
                <a:hueOff val="674876"/>
                <a:satOff val="34544"/>
                <a:lumOff val="1451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itle 13"/>
          <p:cNvSpPr txBox="1">
            <a:spLocks/>
          </p:cNvSpPr>
          <p:nvPr/>
        </p:nvSpPr>
        <p:spPr>
          <a:xfrm>
            <a:off x="5928358" y="3958973"/>
            <a:ext cx="1016097" cy="30380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itle 13"/>
          <p:cNvSpPr txBox="1">
            <a:spLocks/>
          </p:cNvSpPr>
          <p:nvPr/>
        </p:nvSpPr>
        <p:spPr>
          <a:xfrm>
            <a:off x="4197626" y="3668558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>
          <a:xfrm>
            <a:off x="8101502" y="2768730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36657" y="344028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27311" y="2343706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25212" y="322945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7727814" y="4549425"/>
            <a:ext cx="574175" cy="5741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49917"/>
              <a:satOff val="23029"/>
              <a:lumOff val="9673"/>
              <a:alphaOff val="0"/>
            </a:schemeClr>
          </a:fillRef>
          <a:effectRef idx="0">
            <a:schemeClr val="accent3">
              <a:hueOff val="449917"/>
              <a:satOff val="23029"/>
              <a:lumOff val="9673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1907590" y="36299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9" name="TextBox 78"/>
          <p:cNvSpPr txBox="1"/>
          <p:nvPr/>
        </p:nvSpPr>
        <p:spPr>
          <a:xfrm>
            <a:off x="1907589" y="33500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5392863" y="60683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5" name="TextBox 78"/>
          <p:cNvSpPr txBox="1"/>
          <p:nvPr/>
        </p:nvSpPr>
        <p:spPr>
          <a:xfrm>
            <a:off x="5644813" y="57884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9286290" y="27282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286289" y="24483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35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5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25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52" grpId="0"/>
      <p:bldP spid="53" grpId="0"/>
      <p:bldP spid="54" grpId="0"/>
      <p:bldP spid="58" grpId="0"/>
      <p:bldP spid="59" grpId="0"/>
      <p:bldP spid="74" grpId="0"/>
      <p:bldP spid="75" grpId="0"/>
      <p:bldP spid="77" grpId="0"/>
      <p:bldP spid="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1693546"/>
            <a:ext cx="5854232" cy="4657365"/>
            <a:chOff x="-743745" y="1569337"/>
            <a:chExt cx="6227891" cy="495463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-743745" y="2559123"/>
              <a:ext cx="2254085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293"/>
            <p:cNvSpPr>
              <a:spLocks noChangeArrowheads="1"/>
            </p:cNvSpPr>
            <p:nvPr/>
          </p:nvSpPr>
          <p:spPr bwMode="auto">
            <a:xfrm>
              <a:off x="-743745" y="3551352"/>
              <a:ext cx="2254085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687"/>
            <p:cNvSpPr>
              <a:spLocks noChangeArrowheads="1"/>
            </p:cNvSpPr>
            <p:nvPr/>
          </p:nvSpPr>
          <p:spPr bwMode="auto">
            <a:xfrm>
              <a:off x="-743745" y="5533368"/>
              <a:ext cx="2254085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Rectangle 791"/>
            <p:cNvSpPr>
              <a:spLocks noChangeArrowheads="1"/>
            </p:cNvSpPr>
            <p:nvPr/>
          </p:nvSpPr>
          <p:spPr bwMode="auto">
            <a:xfrm>
              <a:off x="-743745" y="4541953"/>
              <a:ext cx="2254085" cy="9914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904"/>
            <p:cNvSpPr>
              <a:spLocks noChangeArrowheads="1"/>
            </p:cNvSpPr>
            <p:nvPr/>
          </p:nvSpPr>
          <p:spPr bwMode="auto">
            <a:xfrm>
              <a:off x="-743745" y="1569337"/>
              <a:ext cx="2254085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56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54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52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4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46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2667565" y="2765829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667565" y="3322891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667565" y="509284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667565" y="4518929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667565" y="3928725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Freeform 64"/>
          <p:cNvSpPr>
            <a:spLocks noEditPoints="1"/>
          </p:cNvSpPr>
          <p:nvPr/>
        </p:nvSpPr>
        <p:spPr bwMode="auto">
          <a:xfrm>
            <a:off x="9038910" y="4747193"/>
            <a:ext cx="426207" cy="467646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65"/>
          <p:cNvSpPr>
            <a:spLocks noEditPoints="1"/>
          </p:cNvSpPr>
          <p:nvPr/>
        </p:nvSpPr>
        <p:spPr bwMode="auto">
          <a:xfrm>
            <a:off x="6373811" y="4775745"/>
            <a:ext cx="357145" cy="408450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6393541" y="3789280"/>
            <a:ext cx="286110" cy="451859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6342240" y="2858064"/>
            <a:ext cx="388716" cy="39661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8943611" y="3897803"/>
            <a:ext cx="505135" cy="234810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9055282" y="2825055"/>
            <a:ext cx="393465" cy="458168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6783657" y="2829264"/>
            <a:ext cx="1805958" cy="738614"/>
            <a:chOff x="1098171" y="3570851"/>
            <a:chExt cx="1921227" cy="785759"/>
          </a:xfrm>
        </p:grpSpPr>
        <p:sp>
          <p:nvSpPr>
            <p:cNvPr id="72" name="TextBox 71"/>
            <p:cNvSpPr txBox="1"/>
            <p:nvPr/>
          </p:nvSpPr>
          <p:spPr>
            <a:xfrm>
              <a:off x="1098171" y="3570851"/>
              <a:ext cx="1336969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98171" y="3899584"/>
              <a:ext cx="1921227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519040" y="2829272"/>
            <a:ext cx="1781637" cy="738612"/>
            <a:chOff x="1098171" y="3570851"/>
            <a:chExt cx="1895355" cy="785755"/>
          </a:xfrm>
        </p:grpSpPr>
        <p:sp>
          <p:nvSpPr>
            <p:cNvPr id="75" name="TextBox 74"/>
            <p:cNvSpPr txBox="1"/>
            <p:nvPr/>
          </p:nvSpPr>
          <p:spPr>
            <a:xfrm>
              <a:off x="1098171" y="3570851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098172" y="3899581"/>
              <a:ext cx="1895354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783657" y="3763703"/>
            <a:ext cx="1805958" cy="738612"/>
            <a:chOff x="1098171" y="3570851"/>
            <a:chExt cx="1921229" cy="785755"/>
          </a:xfrm>
        </p:grpSpPr>
        <p:sp>
          <p:nvSpPr>
            <p:cNvPr id="78" name="TextBox 77"/>
            <p:cNvSpPr txBox="1"/>
            <p:nvPr/>
          </p:nvSpPr>
          <p:spPr>
            <a:xfrm>
              <a:off x="1098171" y="3570851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098171" y="3899581"/>
              <a:ext cx="1921229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9519039" y="3763698"/>
            <a:ext cx="1781637" cy="738615"/>
            <a:chOff x="1098170" y="3570851"/>
            <a:chExt cx="1895355" cy="785759"/>
          </a:xfrm>
        </p:grpSpPr>
        <p:sp>
          <p:nvSpPr>
            <p:cNvPr id="81" name="TextBox 80"/>
            <p:cNvSpPr txBox="1"/>
            <p:nvPr/>
          </p:nvSpPr>
          <p:spPr>
            <a:xfrm>
              <a:off x="1098171" y="3570851"/>
              <a:ext cx="1336970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098170" y="3899584"/>
              <a:ext cx="1895355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783657" y="4743863"/>
            <a:ext cx="1762920" cy="738612"/>
            <a:chOff x="1098171" y="3570852"/>
            <a:chExt cx="1875443" cy="785755"/>
          </a:xfrm>
        </p:grpSpPr>
        <p:sp>
          <p:nvSpPr>
            <p:cNvPr id="84" name="TextBox 83"/>
            <p:cNvSpPr txBox="1"/>
            <p:nvPr/>
          </p:nvSpPr>
          <p:spPr>
            <a:xfrm>
              <a:off x="1098171" y="3570852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098172" y="3899582"/>
              <a:ext cx="1875442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9519040" y="4743859"/>
            <a:ext cx="1781636" cy="738615"/>
            <a:chOff x="1098171" y="3570851"/>
            <a:chExt cx="1895354" cy="785759"/>
          </a:xfrm>
        </p:grpSpPr>
        <p:sp>
          <p:nvSpPr>
            <p:cNvPr id="87" name="TextBox 86"/>
            <p:cNvSpPr txBox="1"/>
            <p:nvPr/>
          </p:nvSpPr>
          <p:spPr>
            <a:xfrm>
              <a:off x="1098171" y="3570851"/>
              <a:ext cx="1336970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098172" y="3899584"/>
              <a:ext cx="1895353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9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49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799157" y="3494203"/>
            <a:ext cx="1211263" cy="2585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359291" y="2503488"/>
            <a:ext cx="1663700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1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6185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54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42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4134</Words>
  <Application>Microsoft Office PowerPoint</Application>
  <PresentationFormat>自定义</PresentationFormat>
  <Paragraphs>283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商务汇报</dc:title>
  <dc:creator/>
  <cp:keywords>www.1ppt.com</cp:keywords>
  <dc:description>www.1ppt.com</dc:description>
  <cp:lastModifiedBy/>
  <cp:revision>1</cp:revision>
  <dcterms:created xsi:type="dcterms:W3CDTF">2016-12-24T14:27:28Z</dcterms:created>
  <dcterms:modified xsi:type="dcterms:W3CDTF">2018-12-24T13:43:53Z</dcterms:modified>
</cp:coreProperties>
</file>