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5"/>
  </p:notesMasterIdLst>
  <p:handoutMasterIdLst>
    <p:handoutMasterId r:id="rId26"/>
  </p:handoutMasterIdLst>
  <p:sldIdLst>
    <p:sldId id="3084" r:id="rId3"/>
    <p:sldId id="3085" r:id="rId4"/>
    <p:sldId id="3086" r:id="rId5"/>
    <p:sldId id="3093" r:id="rId6"/>
    <p:sldId id="3092" r:id="rId7"/>
    <p:sldId id="3104" r:id="rId8"/>
    <p:sldId id="3087" r:id="rId9"/>
    <p:sldId id="3103" r:id="rId10"/>
    <p:sldId id="3105" r:id="rId11"/>
    <p:sldId id="3096" r:id="rId12"/>
    <p:sldId id="3102" r:id="rId13"/>
    <p:sldId id="3088" r:id="rId14"/>
    <p:sldId id="3095" r:id="rId15"/>
    <p:sldId id="3094" r:id="rId16"/>
    <p:sldId id="3098" r:id="rId17"/>
    <p:sldId id="3101" r:id="rId18"/>
    <p:sldId id="3089" r:id="rId19"/>
    <p:sldId id="3099" r:id="rId20"/>
    <p:sldId id="3097" r:id="rId21"/>
    <p:sldId id="3100" r:id="rId22"/>
    <p:sldId id="3106" r:id="rId23"/>
    <p:sldId id="3107" r:id="rId24"/>
  </p:sldIdLst>
  <p:sldSz cx="12858750" cy="7232650"/>
  <p:notesSz cx="6858000" cy="9144000"/>
  <p:custDataLst>
    <p:tags r:id="rId27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92D050"/>
    <a:srgbClr val="F39800"/>
    <a:srgbClr val="4B342A"/>
    <a:srgbClr val="64ACA5"/>
    <a:srgbClr val="424C80"/>
    <a:srgbClr val="B2409E"/>
    <a:srgbClr val="83CF8F"/>
    <a:srgbClr val="FED9E8"/>
    <a:srgbClr val="FB4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3" autoAdjust="0"/>
    <p:restoredTop sz="95317" autoAdjust="0"/>
  </p:normalViewPr>
  <p:slideViewPr>
    <p:cSldViewPr>
      <p:cViewPr>
        <p:scale>
          <a:sx n="66" d="100"/>
          <a:sy n="66" d="100"/>
        </p:scale>
        <p:origin x="546" y="-12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7043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4342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2519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10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7455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81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280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4038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96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45496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828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7049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02219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060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61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486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628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415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860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265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464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50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129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54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57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42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594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235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7827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0633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34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962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404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88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20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3700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65522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341143" y="1139825"/>
            <a:ext cx="7878316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44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GONGZUOHUIBAO</a:t>
            </a:r>
            <a:endParaRPr lang="zh-CN" altLang="en-US" sz="44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504053" y="1880582"/>
            <a:ext cx="871540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600" b="1" cap="all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工作汇报</a:t>
            </a:r>
            <a:r>
              <a:rPr lang="en-US" altLang="zh-CN" sz="6600" b="1" cap="all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6600" b="1" cap="all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模板</a:t>
            </a:r>
            <a:endParaRPr lang="zh-CN" altLang="en-US" sz="6600" b="1" cap="all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613902" y="4224994"/>
            <a:ext cx="1702403" cy="28814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661642" y="4224994"/>
            <a:ext cx="3557817" cy="28814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4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8749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4" grpId="1"/>
      <p:bldP spid="7" grpId="0"/>
      <p:bldP spid="7" grpId="1"/>
      <p:bldP spid="9" grpId="0" animBg="1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2706522" y="2073564"/>
            <a:ext cx="2580877" cy="3051270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337434" y="5211921"/>
            <a:ext cx="1319053" cy="1058034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930110" y="2275783"/>
            <a:ext cx="2133701" cy="1909762"/>
            <a:chOff x="8169276" y="952501"/>
            <a:chExt cx="3781424" cy="3384550"/>
          </a:xfrm>
          <a:solidFill>
            <a:schemeClr val="accent1"/>
          </a:solidFill>
        </p:grpSpPr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297988" y="1533526"/>
              <a:ext cx="1392237" cy="1004888"/>
            </a:xfrm>
            <a:custGeom>
              <a:avLst/>
              <a:gdLst>
                <a:gd name="T0" fmla="*/ 142 w 370"/>
                <a:gd name="T1" fmla="*/ 228 h 267"/>
                <a:gd name="T2" fmla="*/ 241 w 370"/>
                <a:gd name="T3" fmla="*/ 248 h 267"/>
                <a:gd name="T4" fmla="*/ 303 w 370"/>
                <a:gd name="T5" fmla="*/ 226 h 267"/>
                <a:gd name="T6" fmla="*/ 368 w 370"/>
                <a:gd name="T7" fmla="*/ 107 h 267"/>
                <a:gd name="T8" fmla="*/ 278 w 370"/>
                <a:gd name="T9" fmla="*/ 11 h 267"/>
                <a:gd name="T10" fmla="*/ 179 w 370"/>
                <a:gd name="T11" fmla="*/ 58 h 267"/>
                <a:gd name="T12" fmla="*/ 168 w 370"/>
                <a:gd name="T13" fmla="*/ 65 h 267"/>
                <a:gd name="T14" fmla="*/ 155 w 370"/>
                <a:gd name="T15" fmla="*/ 60 h 267"/>
                <a:gd name="T16" fmla="*/ 67 w 370"/>
                <a:gd name="T17" fmla="*/ 47 h 267"/>
                <a:gd name="T18" fmla="*/ 0 w 370"/>
                <a:gd name="T19" fmla="*/ 116 h 267"/>
                <a:gd name="T20" fmla="*/ 9 w 370"/>
                <a:gd name="T21" fmla="*/ 121 h 267"/>
                <a:gd name="T22" fmla="*/ 84 w 370"/>
                <a:gd name="T23" fmla="*/ 267 h 267"/>
                <a:gd name="T24" fmla="*/ 142 w 370"/>
                <a:gd name="T25" fmla="*/ 228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0" h="267">
                  <a:moveTo>
                    <a:pt x="142" y="228"/>
                  </a:moveTo>
                  <a:cubicBezTo>
                    <a:pt x="189" y="219"/>
                    <a:pt x="225" y="237"/>
                    <a:pt x="241" y="248"/>
                  </a:cubicBezTo>
                  <a:cubicBezTo>
                    <a:pt x="253" y="241"/>
                    <a:pt x="275" y="230"/>
                    <a:pt x="303" y="226"/>
                  </a:cubicBezTo>
                  <a:cubicBezTo>
                    <a:pt x="304" y="191"/>
                    <a:pt x="319" y="134"/>
                    <a:pt x="368" y="107"/>
                  </a:cubicBezTo>
                  <a:cubicBezTo>
                    <a:pt x="370" y="82"/>
                    <a:pt x="350" y="22"/>
                    <a:pt x="278" y="11"/>
                  </a:cubicBezTo>
                  <a:cubicBezTo>
                    <a:pt x="211" y="0"/>
                    <a:pt x="181" y="56"/>
                    <a:pt x="179" y="58"/>
                  </a:cubicBezTo>
                  <a:cubicBezTo>
                    <a:pt x="177" y="62"/>
                    <a:pt x="173" y="65"/>
                    <a:pt x="168" y="65"/>
                  </a:cubicBezTo>
                  <a:cubicBezTo>
                    <a:pt x="163" y="66"/>
                    <a:pt x="158" y="64"/>
                    <a:pt x="155" y="60"/>
                  </a:cubicBezTo>
                  <a:cubicBezTo>
                    <a:pt x="155" y="59"/>
                    <a:pt x="133" y="32"/>
                    <a:pt x="67" y="47"/>
                  </a:cubicBezTo>
                  <a:cubicBezTo>
                    <a:pt x="14" y="60"/>
                    <a:pt x="2" y="101"/>
                    <a:pt x="0" y="116"/>
                  </a:cubicBezTo>
                  <a:cubicBezTo>
                    <a:pt x="3" y="117"/>
                    <a:pt x="6" y="119"/>
                    <a:pt x="9" y="121"/>
                  </a:cubicBezTo>
                  <a:cubicBezTo>
                    <a:pt x="63" y="161"/>
                    <a:pt x="80" y="224"/>
                    <a:pt x="84" y="267"/>
                  </a:cubicBezTo>
                  <a:cubicBezTo>
                    <a:pt x="96" y="250"/>
                    <a:pt x="114" y="234"/>
                    <a:pt x="142" y="2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8169276" y="952501"/>
              <a:ext cx="3781424" cy="3384550"/>
            </a:xfrm>
            <a:custGeom>
              <a:avLst/>
              <a:gdLst>
                <a:gd name="T0" fmla="*/ 932 w 1005"/>
                <a:gd name="T1" fmla="*/ 313 h 899"/>
                <a:gd name="T2" fmla="*/ 693 w 1005"/>
                <a:gd name="T3" fmla="*/ 126 h 899"/>
                <a:gd name="T4" fmla="*/ 192 w 1005"/>
                <a:gd name="T5" fmla="*/ 181 h 899"/>
                <a:gd name="T6" fmla="*/ 261 w 1005"/>
                <a:gd name="T7" fmla="*/ 549 h 899"/>
                <a:gd name="T8" fmla="*/ 292 w 1005"/>
                <a:gd name="T9" fmla="*/ 298 h 899"/>
                <a:gd name="T10" fmla="*/ 155 w 1005"/>
                <a:gd name="T11" fmla="*/ 377 h 899"/>
                <a:gd name="T12" fmla="*/ 244 w 1005"/>
                <a:gd name="T13" fmla="*/ 409 h 899"/>
                <a:gd name="T14" fmla="*/ 255 w 1005"/>
                <a:gd name="T15" fmla="*/ 435 h 899"/>
                <a:gd name="T16" fmla="*/ 128 w 1005"/>
                <a:gd name="T17" fmla="*/ 388 h 899"/>
                <a:gd name="T18" fmla="*/ 274 w 1005"/>
                <a:gd name="T19" fmla="*/ 257 h 899"/>
                <a:gd name="T20" fmla="*/ 464 w 1005"/>
                <a:gd name="T21" fmla="*/ 184 h 899"/>
                <a:gd name="T22" fmla="*/ 673 w 1005"/>
                <a:gd name="T23" fmla="*/ 190 h 899"/>
                <a:gd name="T24" fmla="*/ 851 w 1005"/>
                <a:gd name="T25" fmla="*/ 291 h 899"/>
                <a:gd name="T26" fmla="*/ 914 w 1005"/>
                <a:gd name="T27" fmla="*/ 518 h 899"/>
                <a:gd name="T28" fmla="*/ 747 w 1005"/>
                <a:gd name="T29" fmla="*/ 572 h 899"/>
                <a:gd name="T30" fmla="*/ 474 w 1005"/>
                <a:gd name="T31" fmla="*/ 615 h 899"/>
                <a:gd name="T32" fmla="*/ 421 w 1005"/>
                <a:gd name="T33" fmla="*/ 572 h 899"/>
                <a:gd name="T34" fmla="*/ 446 w 1005"/>
                <a:gd name="T35" fmla="*/ 560 h 899"/>
                <a:gd name="T36" fmla="*/ 553 w 1005"/>
                <a:gd name="T37" fmla="*/ 547 h 899"/>
                <a:gd name="T38" fmla="*/ 854 w 1005"/>
                <a:gd name="T39" fmla="*/ 560 h 899"/>
                <a:gd name="T40" fmla="*/ 857 w 1005"/>
                <a:gd name="T41" fmla="*/ 427 h 899"/>
                <a:gd name="T42" fmla="*/ 831 w 1005"/>
                <a:gd name="T43" fmla="*/ 311 h 899"/>
                <a:gd name="T44" fmla="*/ 632 w 1005"/>
                <a:gd name="T45" fmla="*/ 378 h 899"/>
                <a:gd name="T46" fmla="*/ 742 w 1005"/>
                <a:gd name="T47" fmla="*/ 461 h 899"/>
                <a:gd name="T48" fmla="*/ 549 w 1005"/>
                <a:gd name="T49" fmla="*/ 430 h 899"/>
                <a:gd name="T50" fmla="*/ 447 w 1005"/>
                <a:gd name="T51" fmla="*/ 410 h 899"/>
                <a:gd name="T52" fmla="*/ 381 w 1005"/>
                <a:gd name="T53" fmla="*/ 488 h 899"/>
                <a:gd name="T54" fmla="*/ 300 w 1005"/>
                <a:gd name="T55" fmla="*/ 535 h 899"/>
                <a:gd name="T56" fmla="*/ 298 w 1005"/>
                <a:gd name="T57" fmla="*/ 538 h 899"/>
                <a:gd name="T58" fmla="*/ 274 w 1005"/>
                <a:gd name="T59" fmla="*/ 618 h 899"/>
                <a:gd name="T60" fmla="*/ 288 w 1005"/>
                <a:gd name="T61" fmla="*/ 665 h 899"/>
                <a:gd name="T62" fmla="*/ 352 w 1005"/>
                <a:gd name="T63" fmla="*/ 724 h 899"/>
                <a:gd name="T64" fmla="*/ 571 w 1005"/>
                <a:gd name="T65" fmla="*/ 769 h 899"/>
                <a:gd name="T66" fmla="*/ 570 w 1005"/>
                <a:gd name="T67" fmla="*/ 769 h 899"/>
                <a:gd name="T68" fmla="*/ 681 w 1005"/>
                <a:gd name="T69" fmla="*/ 675 h 899"/>
                <a:gd name="T70" fmla="*/ 650 w 1005"/>
                <a:gd name="T71" fmla="*/ 634 h 899"/>
                <a:gd name="T72" fmla="*/ 708 w 1005"/>
                <a:gd name="T73" fmla="*/ 665 h 899"/>
                <a:gd name="T74" fmla="*/ 691 w 1005"/>
                <a:gd name="T75" fmla="*/ 750 h 899"/>
                <a:gd name="T76" fmla="*/ 491 w 1005"/>
                <a:gd name="T77" fmla="*/ 785 h 899"/>
                <a:gd name="T78" fmla="*/ 787 w 1005"/>
                <a:gd name="T79" fmla="*/ 830 h 899"/>
                <a:gd name="T80" fmla="*/ 1001 w 1005"/>
                <a:gd name="T81" fmla="*/ 474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5" h="899">
                  <a:moveTo>
                    <a:pt x="1001" y="474"/>
                  </a:moveTo>
                  <a:cubicBezTo>
                    <a:pt x="997" y="357"/>
                    <a:pt x="932" y="313"/>
                    <a:pt x="932" y="313"/>
                  </a:cubicBezTo>
                  <a:cubicBezTo>
                    <a:pt x="932" y="313"/>
                    <a:pt x="924" y="257"/>
                    <a:pt x="873" y="197"/>
                  </a:cubicBezTo>
                  <a:cubicBezTo>
                    <a:pt x="794" y="111"/>
                    <a:pt x="693" y="126"/>
                    <a:pt x="693" y="126"/>
                  </a:cubicBezTo>
                  <a:cubicBezTo>
                    <a:pt x="563" y="0"/>
                    <a:pt x="430" y="97"/>
                    <a:pt x="430" y="97"/>
                  </a:cubicBezTo>
                  <a:cubicBezTo>
                    <a:pt x="245" y="36"/>
                    <a:pt x="192" y="181"/>
                    <a:pt x="192" y="181"/>
                  </a:cubicBezTo>
                  <a:cubicBezTo>
                    <a:pt x="86" y="193"/>
                    <a:pt x="0" y="317"/>
                    <a:pt x="77" y="450"/>
                  </a:cubicBezTo>
                  <a:cubicBezTo>
                    <a:pt x="136" y="552"/>
                    <a:pt x="224" y="554"/>
                    <a:pt x="261" y="549"/>
                  </a:cubicBezTo>
                  <a:cubicBezTo>
                    <a:pt x="274" y="517"/>
                    <a:pt x="300" y="481"/>
                    <a:pt x="357" y="465"/>
                  </a:cubicBezTo>
                  <a:cubicBezTo>
                    <a:pt x="358" y="459"/>
                    <a:pt x="365" y="350"/>
                    <a:pt x="292" y="298"/>
                  </a:cubicBezTo>
                  <a:cubicBezTo>
                    <a:pt x="249" y="267"/>
                    <a:pt x="201" y="275"/>
                    <a:pt x="174" y="295"/>
                  </a:cubicBezTo>
                  <a:cubicBezTo>
                    <a:pt x="149" y="315"/>
                    <a:pt x="142" y="345"/>
                    <a:pt x="155" y="377"/>
                  </a:cubicBezTo>
                  <a:cubicBezTo>
                    <a:pt x="161" y="394"/>
                    <a:pt x="171" y="405"/>
                    <a:pt x="185" y="411"/>
                  </a:cubicBezTo>
                  <a:cubicBezTo>
                    <a:pt x="212" y="422"/>
                    <a:pt x="243" y="409"/>
                    <a:pt x="244" y="409"/>
                  </a:cubicBezTo>
                  <a:cubicBezTo>
                    <a:pt x="251" y="406"/>
                    <a:pt x="259" y="410"/>
                    <a:pt x="262" y="417"/>
                  </a:cubicBezTo>
                  <a:cubicBezTo>
                    <a:pt x="265" y="424"/>
                    <a:pt x="262" y="432"/>
                    <a:pt x="255" y="435"/>
                  </a:cubicBezTo>
                  <a:cubicBezTo>
                    <a:pt x="253" y="436"/>
                    <a:pt x="212" y="453"/>
                    <a:pt x="174" y="437"/>
                  </a:cubicBezTo>
                  <a:cubicBezTo>
                    <a:pt x="154" y="429"/>
                    <a:pt x="138" y="412"/>
                    <a:pt x="128" y="388"/>
                  </a:cubicBezTo>
                  <a:cubicBezTo>
                    <a:pt x="111" y="343"/>
                    <a:pt x="122" y="300"/>
                    <a:pt x="157" y="273"/>
                  </a:cubicBezTo>
                  <a:cubicBezTo>
                    <a:pt x="189" y="248"/>
                    <a:pt x="234" y="243"/>
                    <a:pt x="274" y="257"/>
                  </a:cubicBezTo>
                  <a:cubicBezTo>
                    <a:pt x="281" y="227"/>
                    <a:pt x="304" y="187"/>
                    <a:pt x="361" y="174"/>
                  </a:cubicBezTo>
                  <a:cubicBezTo>
                    <a:pt x="415" y="161"/>
                    <a:pt x="447" y="173"/>
                    <a:pt x="464" y="184"/>
                  </a:cubicBezTo>
                  <a:cubicBezTo>
                    <a:pt x="484" y="158"/>
                    <a:pt x="524" y="127"/>
                    <a:pt x="582" y="137"/>
                  </a:cubicBezTo>
                  <a:cubicBezTo>
                    <a:pt x="631" y="145"/>
                    <a:pt x="658" y="170"/>
                    <a:pt x="673" y="190"/>
                  </a:cubicBezTo>
                  <a:cubicBezTo>
                    <a:pt x="686" y="208"/>
                    <a:pt x="694" y="230"/>
                    <a:pt x="696" y="250"/>
                  </a:cubicBezTo>
                  <a:cubicBezTo>
                    <a:pt x="751" y="237"/>
                    <a:pt x="814" y="253"/>
                    <a:pt x="851" y="291"/>
                  </a:cubicBezTo>
                  <a:cubicBezTo>
                    <a:pt x="881" y="322"/>
                    <a:pt x="892" y="365"/>
                    <a:pt x="881" y="411"/>
                  </a:cubicBezTo>
                  <a:cubicBezTo>
                    <a:pt x="895" y="424"/>
                    <a:pt x="922" y="459"/>
                    <a:pt x="914" y="518"/>
                  </a:cubicBezTo>
                  <a:cubicBezTo>
                    <a:pt x="910" y="549"/>
                    <a:pt x="893" y="573"/>
                    <a:pt x="866" y="586"/>
                  </a:cubicBezTo>
                  <a:cubicBezTo>
                    <a:pt x="831" y="602"/>
                    <a:pt x="785" y="596"/>
                    <a:pt x="747" y="572"/>
                  </a:cubicBezTo>
                  <a:cubicBezTo>
                    <a:pt x="693" y="538"/>
                    <a:pt x="609" y="536"/>
                    <a:pt x="571" y="568"/>
                  </a:cubicBezTo>
                  <a:cubicBezTo>
                    <a:pt x="541" y="593"/>
                    <a:pt x="507" y="618"/>
                    <a:pt x="474" y="615"/>
                  </a:cubicBezTo>
                  <a:cubicBezTo>
                    <a:pt x="472" y="615"/>
                    <a:pt x="469" y="615"/>
                    <a:pt x="466" y="614"/>
                  </a:cubicBezTo>
                  <a:cubicBezTo>
                    <a:pt x="447" y="610"/>
                    <a:pt x="432" y="596"/>
                    <a:pt x="421" y="572"/>
                  </a:cubicBezTo>
                  <a:cubicBezTo>
                    <a:pt x="417" y="565"/>
                    <a:pt x="420" y="557"/>
                    <a:pt x="427" y="554"/>
                  </a:cubicBezTo>
                  <a:cubicBezTo>
                    <a:pt x="434" y="550"/>
                    <a:pt x="443" y="553"/>
                    <a:pt x="446" y="560"/>
                  </a:cubicBezTo>
                  <a:cubicBezTo>
                    <a:pt x="453" y="576"/>
                    <a:pt x="462" y="584"/>
                    <a:pt x="473" y="586"/>
                  </a:cubicBezTo>
                  <a:cubicBezTo>
                    <a:pt x="496" y="592"/>
                    <a:pt x="530" y="566"/>
                    <a:pt x="553" y="547"/>
                  </a:cubicBezTo>
                  <a:cubicBezTo>
                    <a:pt x="601" y="506"/>
                    <a:pt x="697" y="507"/>
                    <a:pt x="762" y="548"/>
                  </a:cubicBezTo>
                  <a:cubicBezTo>
                    <a:pt x="792" y="567"/>
                    <a:pt x="828" y="572"/>
                    <a:pt x="854" y="560"/>
                  </a:cubicBezTo>
                  <a:cubicBezTo>
                    <a:pt x="872" y="552"/>
                    <a:pt x="883" y="536"/>
                    <a:pt x="886" y="514"/>
                  </a:cubicBezTo>
                  <a:cubicBezTo>
                    <a:pt x="895" y="455"/>
                    <a:pt x="858" y="427"/>
                    <a:pt x="857" y="427"/>
                  </a:cubicBezTo>
                  <a:cubicBezTo>
                    <a:pt x="852" y="424"/>
                    <a:pt x="850" y="418"/>
                    <a:pt x="852" y="412"/>
                  </a:cubicBezTo>
                  <a:cubicBezTo>
                    <a:pt x="863" y="372"/>
                    <a:pt x="856" y="337"/>
                    <a:pt x="831" y="311"/>
                  </a:cubicBezTo>
                  <a:cubicBezTo>
                    <a:pt x="800" y="280"/>
                    <a:pt x="747" y="266"/>
                    <a:pt x="702" y="278"/>
                  </a:cubicBezTo>
                  <a:cubicBezTo>
                    <a:pt x="642" y="293"/>
                    <a:pt x="633" y="357"/>
                    <a:pt x="632" y="378"/>
                  </a:cubicBezTo>
                  <a:cubicBezTo>
                    <a:pt x="667" y="380"/>
                    <a:pt x="707" y="396"/>
                    <a:pt x="744" y="441"/>
                  </a:cubicBezTo>
                  <a:cubicBezTo>
                    <a:pt x="749" y="447"/>
                    <a:pt x="748" y="456"/>
                    <a:pt x="742" y="461"/>
                  </a:cubicBezTo>
                  <a:cubicBezTo>
                    <a:pt x="736" y="466"/>
                    <a:pt x="727" y="465"/>
                    <a:pt x="722" y="459"/>
                  </a:cubicBezTo>
                  <a:cubicBezTo>
                    <a:pt x="643" y="362"/>
                    <a:pt x="552" y="428"/>
                    <a:pt x="549" y="430"/>
                  </a:cubicBezTo>
                  <a:cubicBezTo>
                    <a:pt x="543" y="434"/>
                    <a:pt x="536" y="434"/>
                    <a:pt x="531" y="430"/>
                  </a:cubicBezTo>
                  <a:cubicBezTo>
                    <a:pt x="529" y="429"/>
                    <a:pt x="496" y="400"/>
                    <a:pt x="447" y="410"/>
                  </a:cubicBezTo>
                  <a:cubicBezTo>
                    <a:pt x="401" y="419"/>
                    <a:pt x="393" y="476"/>
                    <a:pt x="393" y="476"/>
                  </a:cubicBezTo>
                  <a:cubicBezTo>
                    <a:pt x="392" y="482"/>
                    <a:pt x="387" y="487"/>
                    <a:pt x="381" y="488"/>
                  </a:cubicBezTo>
                  <a:cubicBezTo>
                    <a:pt x="339" y="496"/>
                    <a:pt x="315" y="514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300" y="535"/>
                    <a:pt x="300" y="535"/>
                    <a:pt x="300" y="535"/>
                  </a:cubicBezTo>
                  <a:cubicBezTo>
                    <a:pt x="299" y="536"/>
                    <a:pt x="299" y="537"/>
                    <a:pt x="298" y="538"/>
                  </a:cubicBezTo>
                  <a:cubicBezTo>
                    <a:pt x="278" y="568"/>
                    <a:pt x="273" y="596"/>
                    <a:pt x="275" y="618"/>
                  </a:cubicBezTo>
                  <a:cubicBezTo>
                    <a:pt x="275" y="618"/>
                    <a:pt x="274" y="618"/>
                    <a:pt x="274" y="618"/>
                  </a:cubicBezTo>
                  <a:cubicBezTo>
                    <a:pt x="275" y="625"/>
                    <a:pt x="276" y="631"/>
                    <a:pt x="278" y="637"/>
                  </a:cubicBezTo>
                  <a:cubicBezTo>
                    <a:pt x="281" y="654"/>
                    <a:pt x="288" y="664"/>
                    <a:pt x="288" y="665"/>
                  </a:cubicBezTo>
                  <a:cubicBezTo>
                    <a:pt x="302" y="693"/>
                    <a:pt x="326" y="711"/>
                    <a:pt x="352" y="724"/>
                  </a:cubicBezTo>
                  <a:cubicBezTo>
                    <a:pt x="352" y="724"/>
                    <a:pt x="352" y="724"/>
                    <a:pt x="352" y="724"/>
                  </a:cubicBezTo>
                  <a:cubicBezTo>
                    <a:pt x="352" y="724"/>
                    <a:pt x="418" y="758"/>
                    <a:pt x="552" y="768"/>
                  </a:cubicBezTo>
                  <a:cubicBezTo>
                    <a:pt x="558" y="768"/>
                    <a:pt x="565" y="769"/>
                    <a:pt x="571" y="769"/>
                  </a:cubicBezTo>
                  <a:cubicBezTo>
                    <a:pt x="571" y="769"/>
                    <a:pt x="570" y="769"/>
                    <a:pt x="570" y="769"/>
                  </a:cubicBezTo>
                  <a:cubicBezTo>
                    <a:pt x="570" y="769"/>
                    <a:pt x="570" y="769"/>
                    <a:pt x="570" y="769"/>
                  </a:cubicBezTo>
                  <a:cubicBezTo>
                    <a:pt x="606" y="770"/>
                    <a:pt x="643" y="762"/>
                    <a:pt x="668" y="733"/>
                  </a:cubicBezTo>
                  <a:cubicBezTo>
                    <a:pt x="682" y="710"/>
                    <a:pt x="687" y="689"/>
                    <a:pt x="681" y="675"/>
                  </a:cubicBezTo>
                  <a:cubicBezTo>
                    <a:pt x="675" y="658"/>
                    <a:pt x="659" y="652"/>
                    <a:pt x="659" y="652"/>
                  </a:cubicBezTo>
                  <a:cubicBezTo>
                    <a:pt x="651" y="649"/>
                    <a:pt x="648" y="641"/>
                    <a:pt x="650" y="634"/>
                  </a:cubicBezTo>
                  <a:cubicBezTo>
                    <a:pt x="653" y="627"/>
                    <a:pt x="661" y="623"/>
                    <a:pt x="668" y="625"/>
                  </a:cubicBezTo>
                  <a:cubicBezTo>
                    <a:pt x="669" y="626"/>
                    <a:pt x="698" y="636"/>
                    <a:pt x="708" y="665"/>
                  </a:cubicBezTo>
                  <a:cubicBezTo>
                    <a:pt x="717" y="689"/>
                    <a:pt x="711" y="717"/>
                    <a:pt x="692" y="749"/>
                  </a:cubicBezTo>
                  <a:cubicBezTo>
                    <a:pt x="691" y="749"/>
                    <a:pt x="691" y="750"/>
                    <a:pt x="691" y="750"/>
                  </a:cubicBezTo>
                  <a:cubicBezTo>
                    <a:pt x="655" y="793"/>
                    <a:pt x="601" y="800"/>
                    <a:pt x="556" y="797"/>
                  </a:cubicBezTo>
                  <a:cubicBezTo>
                    <a:pt x="530" y="795"/>
                    <a:pt x="507" y="789"/>
                    <a:pt x="491" y="785"/>
                  </a:cubicBezTo>
                  <a:cubicBezTo>
                    <a:pt x="524" y="857"/>
                    <a:pt x="598" y="891"/>
                    <a:pt x="677" y="895"/>
                  </a:cubicBezTo>
                  <a:cubicBezTo>
                    <a:pt x="769" y="899"/>
                    <a:pt x="787" y="830"/>
                    <a:pt x="787" y="830"/>
                  </a:cubicBezTo>
                  <a:cubicBezTo>
                    <a:pt x="911" y="781"/>
                    <a:pt x="884" y="656"/>
                    <a:pt x="884" y="656"/>
                  </a:cubicBezTo>
                  <a:cubicBezTo>
                    <a:pt x="936" y="648"/>
                    <a:pt x="1005" y="590"/>
                    <a:pt x="1001" y="4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" name="Oval 4"/>
          <p:cNvSpPr/>
          <p:nvPr/>
        </p:nvSpPr>
        <p:spPr>
          <a:xfrm>
            <a:off x="5936457" y="2712098"/>
            <a:ext cx="505538" cy="505538"/>
          </a:xfrm>
          <a:prstGeom prst="ellipse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5888" y="272252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936457" y="3570120"/>
            <a:ext cx="505538" cy="50553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665888" y="3580542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5936457" y="4512428"/>
            <a:ext cx="505538" cy="50553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665888" y="4522850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36457" y="5368421"/>
            <a:ext cx="505538" cy="50553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65888" y="5378843"/>
            <a:ext cx="3543182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90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5" grpId="0" animBg="1"/>
      <p:bldP spid="19" grpId="0"/>
      <p:bldP spid="20" grpId="0" animBg="1"/>
      <p:bldP spid="25" grpId="0"/>
      <p:bldP spid="26" grpId="0" animBg="1"/>
      <p:bldP spid="27" grpId="0"/>
      <p:bldP spid="28" grpId="0" animBg="1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6503684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474642"/>
            <a:ext cx="2771272" cy="27177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 flipH="1">
            <a:off x="1293464" y="1371620"/>
            <a:ext cx="3000215" cy="418892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12800" y="5882030"/>
            <a:ext cx="11233150" cy="369332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80382" y="4358761"/>
            <a:ext cx="2613203" cy="865808"/>
            <a:chOff x="680210" y="1949615"/>
            <a:chExt cx="1718591" cy="616167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680210" y="2171520"/>
              <a:ext cx="171859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80210" y="1949615"/>
              <a:ext cx="1330361" cy="15332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69404" y="1474642"/>
            <a:ext cx="2771272" cy="27177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 flipH="1">
            <a:off x="4941539" y="1371620"/>
            <a:ext cx="3000215" cy="418892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173738" y="4358760"/>
            <a:ext cx="2569913" cy="865810"/>
            <a:chOff x="578159" y="1949614"/>
            <a:chExt cx="1777231" cy="616168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777231" cy="39426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474642"/>
            <a:ext cx="2771272" cy="271774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 flipH="1">
            <a:off x="8589614" y="1371620"/>
            <a:ext cx="3000215" cy="418892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823803" y="4358760"/>
            <a:ext cx="2569911" cy="865810"/>
            <a:chOff x="578159" y="1949614"/>
            <a:chExt cx="1971069" cy="616168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39426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153324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8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27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-Turn Arrow 64"/>
          <p:cNvSpPr/>
          <p:nvPr/>
        </p:nvSpPr>
        <p:spPr>
          <a:xfrm rot="10800000">
            <a:off x="2223733" y="5135992"/>
            <a:ext cx="1972669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U-Turn Arrow 92"/>
          <p:cNvSpPr/>
          <p:nvPr/>
        </p:nvSpPr>
        <p:spPr>
          <a:xfrm rot="10800000">
            <a:off x="4414843" y="5135992"/>
            <a:ext cx="1930800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U-Turn Arrow 94"/>
          <p:cNvSpPr/>
          <p:nvPr/>
        </p:nvSpPr>
        <p:spPr>
          <a:xfrm rot="10800000">
            <a:off x="6477920" y="5135992"/>
            <a:ext cx="1830881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6" name="U-Turn Arrow 95"/>
          <p:cNvSpPr/>
          <p:nvPr/>
        </p:nvSpPr>
        <p:spPr>
          <a:xfrm rot="10800000">
            <a:off x="8406294" y="5135992"/>
            <a:ext cx="2105251" cy="558246"/>
          </a:xfrm>
          <a:prstGeom prst="uturnArrow">
            <a:avLst>
              <a:gd name="adj1" fmla="val 9670"/>
              <a:gd name="adj2" fmla="val 25000"/>
              <a:gd name="adj3" fmla="val 0"/>
              <a:gd name="adj4" fmla="val 0"/>
              <a:gd name="adj5" fmla="val 10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1538348" y="3449127"/>
            <a:ext cx="1997505" cy="1674734"/>
            <a:chOff x="836612" y="1047750"/>
            <a:chExt cx="1635947" cy="1371600"/>
          </a:xfrm>
        </p:grpSpPr>
        <p:sp>
          <p:nvSpPr>
            <p:cNvPr id="44" name="Rounded Rectangle 43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010063" y="1310076"/>
              <a:ext cx="1024697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563922" y="3449127"/>
            <a:ext cx="1997505" cy="1674734"/>
            <a:chOff x="836612" y="1047750"/>
            <a:chExt cx="1635947" cy="1371600"/>
          </a:xfrm>
        </p:grpSpPr>
        <p:sp>
          <p:nvSpPr>
            <p:cNvPr id="52" name="Isosceles Triangle 51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ounded Rectangle 49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986322" y="1310075"/>
              <a:ext cx="1072178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5596318" y="3449127"/>
            <a:ext cx="1997505" cy="1674734"/>
            <a:chOff x="836612" y="1047750"/>
            <a:chExt cx="1635947" cy="137160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999136" y="1337156"/>
              <a:ext cx="1046551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7618519" y="3449127"/>
            <a:ext cx="1997505" cy="1674734"/>
            <a:chOff x="836612" y="1047750"/>
            <a:chExt cx="1635947" cy="1371600"/>
          </a:xfrm>
        </p:grpSpPr>
        <p:sp>
          <p:nvSpPr>
            <p:cNvPr id="58" name="Isosceles Triangle 57"/>
            <p:cNvSpPr/>
            <p:nvPr/>
          </p:nvSpPr>
          <p:spPr>
            <a:xfrm rot="5400000">
              <a:off x="2188780" y="1602171"/>
              <a:ext cx="304800" cy="262759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ounded Rectangle 58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993277" y="1337156"/>
              <a:ext cx="1058269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9616025" y="3449127"/>
            <a:ext cx="1674735" cy="1674734"/>
            <a:chOff x="836612" y="1047750"/>
            <a:chExt cx="1371600" cy="1371600"/>
          </a:xfrm>
        </p:grpSpPr>
        <p:sp>
          <p:nvSpPr>
            <p:cNvPr id="63" name="Rounded Rectangle 62"/>
            <p:cNvSpPr/>
            <p:nvPr/>
          </p:nvSpPr>
          <p:spPr>
            <a:xfrm>
              <a:off x="836612" y="1047750"/>
              <a:ext cx="1371600" cy="1371600"/>
            </a:xfrm>
            <a:prstGeom prst="roundRect">
              <a:avLst>
                <a:gd name="adj" fmla="val 69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5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998167" y="1337156"/>
              <a:ext cx="1048492" cy="593829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79"/>
          <p:cNvGrpSpPr/>
          <p:nvPr/>
        </p:nvGrpSpPr>
        <p:grpSpPr>
          <a:xfrm>
            <a:off x="1931040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69" name="Teardrop 6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71" name="Group 279"/>
          <p:cNvGrpSpPr/>
          <p:nvPr/>
        </p:nvGrpSpPr>
        <p:grpSpPr>
          <a:xfrm>
            <a:off x="3939513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74" name="Teardrop 73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80" name="Group 279"/>
          <p:cNvGrpSpPr/>
          <p:nvPr/>
        </p:nvGrpSpPr>
        <p:grpSpPr>
          <a:xfrm>
            <a:off x="5947984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81" name="Teardrop 8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85" name="Group 279"/>
          <p:cNvGrpSpPr/>
          <p:nvPr/>
        </p:nvGrpSpPr>
        <p:grpSpPr>
          <a:xfrm>
            <a:off x="7956457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88" name="Teardrop 8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grpSp>
        <p:nvGrpSpPr>
          <p:cNvPr id="90" name="Group 279"/>
          <p:cNvGrpSpPr/>
          <p:nvPr/>
        </p:nvGrpSpPr>
        <p:grpSpPr>
          <a:xfrm>
            <a:off x="9964933" y="2259294"/>
            <a:ext cx="946589" cy="946584"/>
            <a:chOff x="846989" y="1401020"/>
            <a:chExt cx="877416" cy="877416"/>
          </a:xfrm>
          <a:effectLst/>
        </p:grpSpPr>
        <p:sp>
          <p:nvSpPr>
            <p:cNvPr id="91" name="Teardrop 9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4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82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3" grpId="0" animBg="1"/>
      <p:bldP spid="95" grpId="0" animBg="1"/>
      <p:bldP spid="9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90" name="Group 3290"/>
          <p:cNvGrpSpPr/>
          <p:nvPr/>
        </p:nvGrpSpPr>
        <p:grpSpPr>
          <a:xfrm>
            <a:off x="0" y="1367769"/>
            <a:ext cx="6387556" cy="5274912"/>
            <a:chOff x="-1646303" y="0"/>
            <a:chExt cx="12113363" cy="10003343"/>
          </a:xfrm>
        </p:grpSpPr>
        <p:sp>
          <p:nvSpPr>
            <p:cNvPr id="3271" name="Shape 3271"/>
            <p:cNvSpPr/>
            <p:nvPr/>
          </p:nvSpPr>
          <p:spPr>
            <a:xfrm>
              <a:off x="-1636724" y="1991671"/>
              <a:ext cx="375647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2" name="Shape 3272"/>
            <p:cNvSpPr/>
            <p:nvPr/>
          </p:nvSpPr>
          <p:spPr>
            <a:xfrm>
              <a:off x="-1646303" y="3188891"/>
              <a:ext cx="3778204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3" name="Shape 3273"/>
            <p:cNvSpPr/>
            <p:nvPr/>
          </p:nvSpPr>
          <p:spPr>
            <a:xfrm>
              <a:off x="-1646303" y="4386111"/>
              <a:ext cx="3778204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4" name="Shape 3274"/>
            <p:cNvSpPr/>
            <p:nvPr/>
          </p:nvSpPr>
          <p:spPr>
            <a:xfrm>
              <a:off x="-1646303" y="5555779"/>
              <a:ext cx="3778204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5" name="Shape 3275"/>
            <p:cNvSpPr/>
            <p:nvPr/>
          </p:nvSpPr>
          <p:spPr>
            <a:xfrm>
              <a:off x="-1636724" y="6764597"/>
              <a:ext cx="3756471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59" name="Shape 3259"/>
            <p:cNvSpPr/>
            <p:nvPr/>
          </p:nvSpPr>
          <p:spPr>
            <a:xfrm>
              <a:off x="6065230" y="6821586"/>
              <a:ext cx="4381730" cy="114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0" name="Shape 3260"/>
            <p:cNvSpPr/>
            <p:nvPr/>
          </p:nvSpPr>
          <p:spPr>
            <a:xfrm>
              <a:off x="6085331" y="5620846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1" name="Shape 3261"/>
            <p:cNvSpPr/>
            <p:nvPr/>
          </p:nvSpPr>
          <p:spPr>
            <a:xfrm>
              <a:off x="6085325" y="4401350"/>
              <a:ext cx="4381729" cy="1209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2" name="Shape 3262"/>
            <p:cNvSpPr/>
            <p:nvPr/>
          </p:nvSpPr>
          <p:spPr>
            <a:xfrm>
              <a:off x="6067213" y="4386181"/>
              <a:ext cx="3478230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3" name="Shape 3263"/>
            <p:cNvSpPr/>
            <p:nvPr/>
          </p:nvSpPr>
          <p:spPr>
            <a:xfrm>
              <a:off x="6085325" y="3173320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4" name="Shape 3264"/>
            <p:cNvSpPr/>
            <p:nvPr/>
          </p:nvSpPr>
          <p:spPr>
            <a:xfrm>
              <a:off x="6082670" y="1951919"/>
              <a:ext cx="4381729" cy="1209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8" y="0"/>
                  </a:moveTo>
                  <a:lnTo>
                    <a:pt x="17063" y="0"/>
                  </a:lnTo>
                  <a:lnTo>
                    <a:pt x="21600" y="10796"/>
                  </a:lnTo>
                  <a:lnTo>
                    <a:pt x="17174" y="21600"/>
                  </a:lnTo>
                  <a:lnTo>
                    <a:pt x="0" y="2160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ECAE7E"/>
            </a:solidFill>
            <a:ln w="254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3265" name="image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7991742" cy="100033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66" name="Shape 3266"/>
            <p:cNvSpPr/>
            <p:nvPr/>
          </p:nvSpPr>
          <p:spPr>
            <a:xfrm>
              <a:off x="2387685" y="1991672"/>
              <a:ext cx="3377551" cy="1205719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7" name="Shape 3267"/>
            <p:cNvSpPr/>
            <p:nvPr/>
          </p:nvSpPr>
          <p:spPr>
            <a:xfrm>
              <a:off x="2382945" y="3187673"/>
              <a:ext cx="3389692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8" name="Shape 3268"/>
            <p:cNvSpPr/>
            <p:nvPr/>
          </p:nvSpPr>
          <p:spPr>
            <a:xfrm>
              <a:off x="2370245" y="4386112"/>
              <a:ext cx="3412431" cy="120572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69" name="Shape 3269"/>
            <p:cNvSpPr/>
            <p:nvPr/>
          </p:nvSpPr>
          <p:spPr>
            <a:xfrm>
              <a:off x="2374985" y="5555778"/>
              <a:ext cx="3402951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0" name="Shape 3270"/>
            <p:cNvSpPr/>
            <p:nvPr/>
          </p:nvSpPr>
          <p:spPr>
            <a:xfrm>
              <a:off x="2374985" y="6759738"/>
              <a:ext cx="3397652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6" name="Shape 3276"/>
            <p:cNvSpPr/>
            <p:nvPr/>
          </p:nvSpPr>
          <p:spPr>
            <a:xfrm>
              <a:off x="6064558" y="1940941"/>
              <a:ext cx="3478231" cy="1205720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7" name="Shape 3277"/>
            <p:cNvSpPr/>
            <p:nvPr/>
          </p:nvSpPr>
          <p:spPr>
            <a:xfrm>
              <a:off x="6067213" y="3162342"/>
              <a:ext cx="3478230" cy="1205720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" name="Shape 3278"/>
            <p:cNvSpPr/>
            <p:nvPr/>
          </p:nvSpPr>
          <p:spPr>
            <a:xfrm>
              <a:off x="6067219" y="5609868"/>
              <a:ext cx="3478230" cy="120572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9" name="Shape 3279"/>
            <p:cNvSpPr/>
            <p:nvPr/>
          </p:nvSpPr>
          <p:spPr>
            <a:xfrm>
              <a:off x="6072518" y="6810608"/>
              <a:ext cx="3478229" cy="1205720"/>
            </a:xfrm>
            <a:prstGeom prst="rect">
              <a:avLst/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0" name="Shape 3280"/>
            <p:cNvSpPr/>
            <p:nvPr/>
          </p:nvSpPr>
          <p:spPr>
            <a:xfrm>
              <a:off x="10181681" y="2385692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1" name="Shape 3281"/>
            <p:cNvSpPr/>
            <p:nvPr/>
          </p:nvSpPr>
          <p:spPr>
            <a:xfrm>
              <a:off x="10194381" y="3608243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2" name="Shape 3282"/>
            <p:cNvSpPr/>
            <p:nvPr/>
          </p:nvSpPr>
          <p:spPr>
            <a:xfrm>
              <a:off x="10181681" y="4833156"/>
              <a:ext cx="256817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3" name="Shape 3283"/>
            <p:cNvSpPr/>
            <p:nvPr/>
          </p:nvSpPr>
          <p:spPr>
            <a:xfrm>
              <a:off x="10181681" y="6049166"/>
              <a:ext cx="256817" cy="3416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4" name="Shape 3284"/>
            <p:cNvSpPr/>
            <p:nvPr/>
          </p:nvSpPr>
          <p:spPr>
            <a:xfrm>
              <a:off x="10168982" y="7199887"/>
              <a:ext cx="256816" cy="341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1118"/>
                  </a:lnTo>
                  <a:lnTo>
                    <a:pt x="563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5" name="Shape 3285"/>
            <p:cNvSpPr/>
            <p:nvPr/>
          </p:nvSpPr>
          <p:spPr>
            <a:xfrm>
              <a:off x="2896911" y="2379309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6" name="Shape 3286"/>
            <p:cNvSpPr/>
            <p:nvPr/>
          </p:nvSpPr>
          <p:spPr>
            <a:xfrm>
              <a:off x="2896911" y="4777688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7" name="Shape 3287"/>
            <p:cNvSpPr/>
            <p:nvPr/>
          </p:nvSpPr>
          <p:spPr>
            <a:xfrm>
              <a:off x="2926593" y="3532914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8" name="Shape 3288"/>
            <p:cNvSpPr/>
            <p:nvPr/>
          </p:nvSpPr>
          <p:spPr>
            <a:xfrm>
              <a:off x="2895382" y="7196457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89" name="Shape 3289"/>
            <p:cNvSpPr/>
            <p:nvPr/>
          </p:nvSpPr>
          <p:spPr>
            <a:xfrm>
              <a:off x="2843806" y="6022462"/>
              <a:ext cx="238330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800"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95" name="Group 3295"/>
          <p:cNvGrpSpPr/>
          <p:nvPr/>
        </p:nvGrpSpPr>
        <p:grpSpPr>
          <a:xfrm>
            <a:off x="7431833" y="2223301"/>
            <a:ext cx="3332543" cy="731560"/>
            <a:chOff x="0" y="0"/>
            <a:chExt cx="6319834" cy="1387327"/>
          </a:xfrm>
        </p:grpSpPr>
        <p:sp>
          <p:nvSpPr>
            <p:cNvPr id="3291" name="Shape 3291"/>
            <p:cNvSpPr/>
            <p:nvPr/>
          </p:nvSpPr>
          <p:spPr>
            <a:xfrm>
              <a:off x="0" y="242490"/>
              <a:ext cx="864618" cy="11448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2" name="Shape 3292"/>
            <p:cNvSpPr/>
            <p:nvPr/>
          </p:nvSpPr>
          <p:spPr>
            <a:xfrm>
              <a:off x="211871" y="348548"/>
              <a:ext cx="759984" cy="890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3" name="Shape 3293"/>
            <p:cNvSpPr/>
            <p:nvPr/>
          </p:nvSpPr>
          <p:spPr>
            <a:xfrm>
              <a:off x="123128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4" name="Shape 3294"/>
            <p:cNvSpPr/>
            <p:nvPr/>
          </p:nvSpPr>
          <p:spPr>
            <a:xfrm>
              <a:off x="1269382" y="539890"/>
              <a:ext cx="5050452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00" name="Group 3300"/>
          <p:cNvGrpSpPr/>
          <p:nvPr/>
        </p:nvGrpSpPr>
        <p:grpSpPr>
          <a:xfrm>
            <a:off x="7431833" y="2941672"/>
            <a:ext cx="3342588" cy="728862"/>
            <a:chOff x="0" y="0"/>
            <a:chExt cx="6338884" cy="1382212"/>
          </a:xfrm>
        </p:grpSpPr>
        <p:sp>
          <p:nvSpPr>
            <p:cNvPr id="3296" name="Shape 3296"/>
            <p:cNvSpPr/>
            <p:nvPr/>
          </p:nvSpPr>
          <p:spPr>
            <a:xfrm>
              <a:off x="0" y="237374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7" name="Shape 3297"/>
            <p:cNvSpPr/>
            <p:nvPr/>
          </p:nvSpPr>
          <p:spPr>
            <a:xfrm>
              <a:off x="211872" y="310448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8" name="Shape 3298"/>
            <p:cNvSpPr/>
            <p:nvPr/>
          </p:nvSpPr>
          <p:spPr>
            <a:xfrm>
              <a:off x="125033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99" name="Shape 3299"/>
            <p:cNvSpPr/>
            <p:nvPr/>
          </p:nvSpPr>
          <p:spPr>
            <a:xfrm>
              <a:off x="1288431" y="539891"/>
              <a:ext cx="5050453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05" name="Group 3305"/>
          <p:cNvGrpSpPr/>
          <p:nvPr/>
        </p:nvGrpSpPr>
        <p:grpSpPr>
          <a:xfrm>
            <a:off x="7431833" y="3646650"/>
            <a:ext cx="3342588" cy="743204"/>
            <a:chOff x="0" y="0"/>
            <a:chExt cx="6338884" cy="1409410"/>
          </a:xfrm>
        </p:grpSpPr>
        <p:sp>
          <p:nvSpPr>
            <p:cNvPr id="3301" name="Shape 3301"/>
            <p:cNvSpPr/>
            <p:nvPr/>
          </p:nvSpPr>
          <p:spPr>
            <a:xfrm>
              <a:off x="0" y="264572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2" name="Shape 3302"/>
            <p:cNvSpPr/>
            <p:nvPr/>
          </p:nvSpPr>
          <p:spPr>
            <a:xfrm>
              <a:off x="211872" y="297748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3" name="Shape 3303"/>
            <p:cNvSpPr/>
            <p:nvPr/>
          </p:nvSpPr>
          <p:spPr>
            <a:xfrm>
              <a:off x="1250331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FBBE48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4" name="Shape 3304"/>
            <p:cNvSpPr/>
            <p:nvPr/>
          </p:nvSpPr>
          <p:spPr>
            <a:xfrm>
              <a:off x="1288431" y="539891"/>
              <a:ext cx="5050453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10" name="Group 3310"/>
          <p:cNvGrpSpPr/>
          <p:nvPr/>
        </p:nvGrpSpPr>
        <p:grpSpPr>
          <a:xfrm>
            <a:off x="7431833" y="4366950"/>
            <a:ext cx="3318576" cy="730655"/>
            <a:chOff x="0" y="0"/>
            <a:chExt cx="6293347" cy="1385612"/>
          </a:xfrm>
        </p:grpSpPr>
        <p:sp>
          <p:nvSpPr>
            <p:cNvPr id="3306" name="Shape 3306"/>
            <p:cNvSpPr/>
            <p:nvPr/>
          </p:nvSpPr>
          <p:spPr>
            <a:xfrm>
              <a:off x="0" y="240774"/>
              <a:ext cx="864618" cy="11448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7" name="Shape 3307"/>
            <p:cNvSpPr/>
            <p:nvPr/>
          </p:nvSpPr>
          <p:spPr>
            <a:xfrm>
              <a:off x="211871" y="310903"/>
              <a:ext cx="759984" cy="8904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8" name="Shape 3308"/>
            <p:cNvSpPr/>
            <p:nvPr/>
          </p:nvSpPr>
          <p:spPr>
            <a:xfrm>
              <a:off x="1204794" y="0"/>
              <a:ext cx="2383308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09" name="Shape 3309"/>
            <p:cNvSpPr/>
            <p:nvPr/>
          </p:nvSpPr>
          <p:spPr>
            <a:xfrm>
              <a:off x="1242895" y="539891"/>
              <a:ext cx="5050452" cy="534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15" name="Group 3315"/>
          <p:cNvGrpSpPr/>
          <p:nvPr/>
        </p:nvGrpSpPr>
        <p:grpSpPr>
          <a:xfrm>
            <a:off x="7431833" y="5087249"/>
            <a:ext cx="3332542" cy="710014"/>
            <a:chOff x="0" y="0"/>
            <a:chExt cx="6319833" cy="1346470"/>
          </a:xfrm>
        </p:grpSpPr>
        <p:sp>
          <p:nvSpPr>
            <p:cNvPr id="3311" name="Shape 3311"/>
            <p:cNvSpPr/>
            <p:nvPr/>
          </p:nvSpPr>
          <p:spPr>
            <a:xfrm>
              <a:off x="0" y="201631"/>
              <a:ext cx="864618" cy="1144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 anchorCtr="0">
              <a:sp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2" name="Shape 3312"/>
            <p:cNvSpPr/>
            <p:nvPr/>
          </p:nvSpPr>
          <p:spPr>
            <a:xfrm>
              <a:off x="211872" y="256956"/>
              <a:ext cx="759984" cy="8904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>
                <a:defRPr sz="3000">
                  <a:solidFill>
                    <a:srgbClr val="828589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  <a:endParaRPr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13" name="Shape 3313"/>
            <p:cNvSpPr/>
            <p:nvPr/>
          </p:nvSpPr>
          <p:spPr>
            <a:xfrm>
              <a:off x="1231279" y="0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t" anchorCtr="0">
              <a:spAutoFit/>
            </a:bodyPr>
            <a:lstStyle>
              <a:lvl1pPr algn="l">
                <a:defRPr sz="28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3314" name="Shape 3314"/>
            <p:cNvSpPr/>
            <p:nvPr/>
          </p:nvSpPr>
          <p:spPr>
            <a:xfrm>
              <a:off x="1269380" y="539892"/>
              <a:ext cx="5050453" cy="53454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t" anchorCtr="0">
              <a:spAutoFit/>
            </a:bodyPr>
            <a:lstStyle>
              <a:lvl1pPr algn="l" defTabSz="457200"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4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800"/>
                                        <p:tgtEl>
                                          <p:spTgt spid="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800"/>
                                        <p:tgtEl>
                                          <p:spTgt spid="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800"/>
                                        <p:tgtEl>
                                          <p:spTgt spid="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800"/>
                                        <p:tgtEl>
                                          <p:spTgt spid="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800"/>
                                        <p:tgtEl>
                                          <p:spTgt spid="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0" grpId="0" advAuto="0"/>
      <p:bldP spid="3295" grpId="0" advAuto="0"/>
      <p:bldP spid="3300" grpId="0" advAuto="0"/>
      <p:bldP spid="3305" grpId="0" advAuto="0"/>
      <p:bldP spid="3310" grpId="0" advAuto="0"/>
      <p:bldP spid="3315" grpId="0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482958" y="2351414"/>
            <a:ext cx="1933961" cy="1725045"/>
            <a:chOff x="3019011" y="1562514"/>
            <a:chExt cx="1543050" cy="1376363"/>
          </a:xfrm>
        </p:grpSpPr>
        <p:sp>
          <p:nvSpPr>
            <p:cNvPr id="4" name="Rectangle 3"/>
            <p:cNvSpPr/>
            <p:nvPr/>
          </p:nvSpPr>
          <p:spPr>
            <a:xfrm>
              <a:off x="3019011" y="1562514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flipH="1">
              <a:off x="4390611" y="1562515"/>
              <a:ext cx="171450" cy="1376362"/>
              <a:chOff x="1447799" y="1047750"/>
              <a:chExt cx="609602" cy="33528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24" name="Flowchart: Manual Input 23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lowchart: Manual Input 24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1" name="Group 40"/>
          <p:cNvGrpSpPr/>
          <p:nvPr/>
        </p:nvGrpSpPr>
        <p:grpSpPr>
          <a:xfrm>
            <a:off x="4482958" y="4068933"/>
            <a:ext cx="1933961" cy="1727434"/>
            <a:chOff x="3019011" y="2932872"/>
            <a:chExt cx="1543050" cy="1378268"/>
          </a:xfrm>
        </p:grpSpPr>
        <p:sp>
          <p:nvSpPr>
            <p:cNvPr id="7" name="Rectangle 6"/>
            <p:cNvSpPr/>
            <p:nvPr/>
          </p:nvSpPr>
          <p:spPr>
            <a:xfrm>
              <a:off x="3019011" y="2932872"/>
              <a:ext cx="1371600" cy="13716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 flipH="1">
              <a:off x="4390611" y="2934778"/>
              <a:ext cx="171450" cy="1376362"/>
              <a:chOff x="1447799" y="1047750"/>
              <a:chExt cx="609602" cy="3352800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27" name="Flowchart: Manual Input 26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lowchart: Manual Input 27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416919" y="2351414"/>
            <a:ext cx="1933961" cy="1725045"/>
            <a:chOff x="4562061" y="1562514"/>
            <a:chExt cx="1543050" cy="1376363"/>
          </a:xfrm>
        </p:grpSpPr>
        <p:sp>
          <p:nvSpPr>
            <p:cNvPr id="9" name="Rectangle 8"/>
            <p:cNvSpPr/>
            <p:nvPr/>
          </p:nvSpPr>
          <p:spPr>
            <a:xfrm flipH="1">
              <a:off x="4733511" y="1562514"/>
              <a:ext cx="1371600" cy="1371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4562061" y="1562515"/>
              <a:ext cx="171450" cy="1376362"/>
              <a:chOff x="1447799" y="1047750"/>
              <a:chExt cx="609602" cy="3352800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30" name="Flowchart: Manual Input 29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lowchart: Manual Input 30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416919" y="4068933"/>
            <a:ext cx="1933961" cy="1727434"/>
            <a:chOff x="4562061" y="2932872"/>
            <a:chExt cx="1543050" cy="1378268"/>
          </a:xfrm>
        </p:grpSpPr>
        <p:sp>
          <p:nvSpPr>
            <p:cNvPr id="11" name="Rectangle 10"/>
            <p:cNvSpPr/>
            <p:nvPr/>
          </p:nvSpPr>
          <p:spPr>
            <a:xfrm flipH="1">
              <a:off x="4733511" y="2932872"/>
              <a:ext cx="1371600" cy="1371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562061" y="2934778"/>
              <a:ext cx="171450" cy="1376362"/>
              <a:chOff x="1447799" y="1047750"/>
              <a:chExt cx="609602" cy="3352800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33" name="Flowchart: Manual Input 32"/>
              <p:cNvSpPr/>
              <p:nvPr/>
            </p:nvSpPr>
            <p:spPr bwMode="auto">
              <a:xfrm>
                <a:off x="1447799" y="10477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lowchart: Manual Input 33"/>
              <p:cNvSpPr/>
              <p:nvPr/>
            </p:nvSpPr>
            <p:spPr bwMode="auto">
              <a:xfrm rot="10800000" flipH="1">
                <a:off x="1447799" y="1885950"/>
                <a:ext cx="609602" cy="2514600"/>
              </a:xfrm>
              <a:prstGeom prst="flowChartManualInput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5" name="Round Same Side Corner Rectangle 4"/>
          <p:cNvSpPr/>
          <p:nvPr/>
        </p:nvSpPr>
        <p:spPr>
          <a:xfrm rot="5400000">
            <a:off x="4231135" y="2282541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4960480" y="2943029"/>
            <a:ext cx="493438" cy="535846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ound Same Side Corner Rectangle 7"/>
          <p:cNvSpPr/>
          <p:nvPr/>
        </p:nvSpPr>
        <p:spPr>
          <a:xfrm rot="5400000">
            <a:off x="4231135" y="4000062"/>
            <a:ext cx="921616" cy="1856820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ound Same Side Corner Rectangle 9"/>
          <p:cNvSpPr/>
          <p:nvPr/>
        </p:nvSpPr>
        <p:spPr>
          <a:xfrm rot="16200000" flipH="1">
            <a:off x="7695002" y="228254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ound Same Side Corner Rectangle 11"/>
          <p:cNvSpPr/>
          <p:nvPr/>
        </p:nvSpPr>
        <p:spPr>
          <a:xfrm rot="16200000" flipH="1">
            <a:off x="7695002" y="4000062"/>
            <a:ext cx="921616" cy="1856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3947793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3947793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8404280" y="3037364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8404280" y="4754886"/>
            <a:ext cx="542457" cy="347173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4607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13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9" name="Freeform 144"/>
          <p:cNvSpPr>
            <a:spLocks noEditPoints="1"/>
          </p:cNvSpPr>
          <p:nvPr/>
        </p:nvSpPr>
        <p:spPr bwMode="auto">
          <a:xfrm>
            <a:off x="4817223" y="4690364"/>
            <a:ext cx="549149" cy="476216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66"/>
          <p:cNvSpPr>
            <a:spLocks noEditPoints="1"/>
          </p:cNvSpPr>
          <p:nvPr/>
        </p:nvSpPr>
        <p:spPr bwMode="auto">
          <a:xfrm>
            <a:off x="7395839" y="2965224"/>
            <a:ext cx="487862" cy="491451"/>
          </a:xfrm>
          <a:custGeom>
            <a:avLst/>
            <a:gdLst/>
            <a:ahLst/>
            <a:cxnLst>
              <a:cxn ang="0">
                <a:pos x="1" y="42"/>
              </a:cxn>
              <a:cxn ang="0">
                <a:pos x="1" y="40"/>
              </a:cxn>
              <a:cxn ang="0">
                <a:pos x="14" y="41"/>
              </a:cxn>
              <a:cxn ang="0">
                <a:pos x="30" y="19"/>
              </a:cxn>
              <a:cxn ang="0">
                <a:pos x="17" y="8"/>
              </a:cxn>
              <a:cxn ang="0">
                <a:pos x="9" y="14"/>
              </a:cxn>
              <a:cxn ang="0">
                <a:pos x="9" y="19"/>
              </a:cxn>
              <a:cxn ang="0">
                <a:pos x="18" y="39"/>
              </a:cxn>
              <a:cxn ang="0">
                <a:pos x="4" y="24"/>
              </a:cxn>
              <a:cxn ang="0">
                <a:pos x="4" y="9"/>
              </a:cxn>
              <a:cxn ang="0">
                <a:pos x="17" y="0"/>
              </a:cxn>
              <a:cxn ang="0">
                <a:pos x="37" y="16"/>
              </a:cxn>
              <a:cxn ang="0">
                <a:pos x="30" y="19"/>
              </a:cxn>
              <a:cxn ang="0">
                <a:pos x="6" y="58"/>
              </a:cxn>
              <a:cxn ang="0">
                <a:pos x="5" y="56"/>
              </a:cxn>
              <a:cxn ang="0">
                <a:pos x="16" y="46"/>
              </a:cxn>
              <a:cxn ang="0">
                <a:pos x="7" y="58"/>
              </a:cxn>
              <a:cxn ang="0">
                <a:pos x="22" y="63"/>
              </a:cxn>
              <a:cxn ang="0">
                <a:pos x="20" y="49"/>
              </a:cxn>
              <a:cxn ang="0">
                <a:pos x="23" y="49"/>
              </a:cxn>
              <a:cxn ang="0">
                <a:pos x="59" y="54"/>
              </a:cxn>
              <a:cxn ang="0">
                <a:pos x="46" y="62"/>
              </a:cxn>
              <a:cxn ang="0">
                <a:pos x="25" y="46"/>
              </a:cxn>
              <a:cxn ang="0">
                <a:pos x="33" y="43"/>
              </a:cxn>
              <a:cxn ang="0">
                <a:pos x="48" y="54"/>
              </a:cxn>
              <a:cxn ang="0">
                <a:pos x="55" y="46"/>
              </a:cxn>
              <a:cxn ang="0">
                <a:pos x="44" y="33"/>
              </a:cxn>
              <a:cxn ang="0">
                <a:pos x="46" y="25"/>
              </a:cxn>
              <a:cxn ang="0">
                <a:pos x="62" y="46"/>
              </a:cxn>
              <a:cxn ang="0">
                <a:pos x="42" y="13"/>
              </a:cxn>
              <a:cxn ang="0">
                <a:pos x="40" y="13"/>
              </a:cxn>
              <a:cxn ang="0">
                <a:pos x="41" y="0"/>
              </a:cxn>
              <a:cxn ang="0">
                <a:pos x="42" y="13"/>
              </a:cxn>
              <a:cxn ang="0">
                <a:pos x="47" y="17"/>
              </a:cxn>
              <a:cxn ang="0">
                <a:pos x="46" y="15"/>
              </a:cxn>
              <a:cxn ang="0">
                <a:pos x="58" y="5"/>
              </a:cxn>
              <a:cxn ang="0">
                <a:pos x="48" y="16"/>
              </a:cxn>
              <a:cxn ang="0">
                <a:pos x="50" y="23"/>
              </a:cxn>
              <a:cxn ang="0">
                <a:pos x="50" y="20"/>
              </a:cxn>
              <a:cxn ang="0">
                <a:pos x="63" y="22"/>
              </a:cxn>
            </a:cxnLst>
            <a:rect l="0" t="0" r="r" b="b"/>
            <a:pathLst>
              <a:path w="63" h="63">
                <a:moveTo>
                  <a:pt x="13" y="42"/>
                </a:moveTo>
                <a:cubicBezTo>
                  <a:pt x="1" y="42"/>
                  <a:pt x="1" y="42"/>
                  <a:pt x="1" y="42"/>
                </a:cubicBezTo>
                <a:cubicBezTo>
                  <a:pt x="0" y="42"/>
                  <a:pt x="0" y="42"/>
                  <a:pt x="0" y="41"/>
                </a:cubicBezTo>
                <a:cubicBezTo>
                  <a:pt x="0" y="40"/>
                  <a:pt x="0" y="40"/>
                  <a:pt x="1" y="40"/>
                </a:cubicBezTo>
                <a:cubicBezTo>
                  <a:pt x="13" y="40"/>
                  <a:pt x="13" y="40"/>
                  <a:pt x="13" y="40"/>
                </a:cubicBezTo>
                <a:cubicBezTo>
                  <a:pt x="14" y="40"/>
                  <a:pt x="14" y="40"/>
                  <a:pt x="14" y="41"/>
                </a:cubicBezTo>
                <a:cubicBezTo>
                  <a:pt x="14" y="42"/>
                  <a:pt x="14" y="42"/>
                  <a:pt x="13" y="42"/>
                </a:cubicBezTo>
                <a:close/>
                <a:moveTo>
                  <a:pt x="30" y="19"/>
                </a:move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8" y="8"/>
                  <a:pt x="17" y="8"/>
                </a:cubicBezTo>
                <a:cubicBezTo>
                  <a:pt x="16" y="8"/>
                  <a:pt x="15" y="8"/>
                  <a:pt x="14" y="9"/>
                </a:cubicBezTo>
                <a:cubicBezTo>
                  <a:pt x="9" y="14"/>
                  <a:pt x="9" y="14"/>
                  <a:pt x="9" y="14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19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7" y="38"/>
                  <a:pt x="16" y="37"/>
                </a:cubicBezTo>
                <a:cubicBezTo>
                  <a:pt x="4" y="24"/>
                  <a:pt x="4" y="24"/>
                  <a:pt x="4" y="24"/>
                </a:cubicBezTo>
                <a:cubicBezTo>
                  <a:pt x="2" y="22"/>
                  <a:pt x="0" y="20"/>
                  <a:pt x="0" y="17"/>
                </a:cubicBezTo>
                <a:cubicBezTo>
                  <a:pt x="0" y="14"/>
                  <a:pt x="2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1" y="1"/>
                  <a:pt x="14" y="0"/>
                  <a:pt x="17" y="0"/>
                </a:cubicBezTo>
                <a:cubicBezTo>
                  <a:pt x="20" y="0"/>
                  <a:pt x="23" y="1"/>
                  <a:pt x="25" y="4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7"/>
                  <a:pt x="38" y="18"/>
                  <a:pt x="39" y="18"/>
                </a:cubicBezTo>
                <a:lnTo>
                  <a:pt x="30" y="19"/>
                </a:lnTo>
                <a:close/>
                <a:moveTo>
                  <a:pt x="7" y="58"/>
                </a:move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5" y="58"/>
                  <a:pt x="5" y="58"/>
                </a:cubicBezTo>
                <a:cubicBezTo>
                  <a:pt x="5" y="57"/>
                  <a:pt x="5" y="56"/>
                  <a:pt x="5" y="5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6"/>
                  <a:pt x="16" y="46"/>
                  <a:pt x="16" y="46"/>
                </a:cubicBezTo>
                <a:cubicBezTo>
                  <a:pt x="17" y="47"/>
                  <a:pt x="17" y="47"/>
                  <a:pt x="16" y="48"/>
                </a:cubicBezTo>
                <a:lnTo>
                  <a:pt x="7" y="58"/>
                </a:lnTo>
                <a:close/>
                <a:moveTo>
                  <a:pt x="23" y="62"/>
                </a:moveTo>
                <a:cubicBezTo>
                  <a:pt x="23" y="62"/>
                  <a:pt x="22" y="63"/>
                  <a:pt x="22" y="63"/>
                </a:cubicBezTo>
                <a:cubicBezTo>
                  <a:pt x="21" y="63"/>
                  <a:pt x="20" y="62"/>
                  <a:pt x="20" y="62"/>
                </a:cubicBezTo>
                <a:cubicBezTo>
                  <a:pt x="20" y="49"/>
                  <a:pt x="20" y="49"/>
                  <a:pt x="20" y="49"/>
                </a:cubicBezTo>
                <a:cubicBezTo>
                  <a:pt x="20" y="49"/>
                  <a:pt x="21" y="48"/>
                  <a:pt x="22" y="48"/>
                </a:cubicBezTo>
                <a:cubicBezTo>
                  <a:pt x="22" y="48"/>
                  <a:pt x="23" y="49"/>
                  <a:pt x="23" y="49"/>
                </a:cubicBezTo>
                <a:lnTo>
                  <a:pt x="23" y="62"/>
                </a:lnTo>
                <a:close/>
                <a:moveTo>
                  <a:pt x="59" y="54"/>
                </a:moveTo>
                <a:cubicBezTo>
                  <a:pt x="54" y="59"/>
                  <a:pt x="54" y="59"/>
                  <a:pt x="54" y="59"/>
                </a:cubicBezTo>
                <a:cubicBezTo>
                  <a:pt x="51" y="61"/>
                  <a:pt x="49" y="62"/>
                  <a:pt x="46" y="62"/>
                </a:cubicBezTo>
                <a:cubicBezTo>
                  <a:pt x="43" y="62"/>
                  <a:pt x="40" y="61"/>
                  <a:pt x="38" y="59"/>
                </a:cubicBezTo>
                <a:cubicBezTo>
                  <a:pt x="25" y="46"/>
                  <a:pt x="25" y="46"/>
                  <a:pt x="25" y="46"/>
                </a:cubicBezTo>
                <a:cubicBezTo>
                  <a:pt x="25" y="46"/>
                  <a:pt x="24" y="45"/>
                  <a:pt x="24" y="44"/>
                </a:cubicBezTo>
                <a:cubicBezTo>
                  <a:pt x="33" y="43"/>
                  <a:pt x="33" y="43"/>
                  <a:pt x="33" y="43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55"/>
                  <a:pt x="47" y="55"/>
                  <a:pt x="48" y="54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5" y="47"/>
                  <a:pt x="55" y="46"/>
                </a:cubicBezTo>
                <a:cubicBezTo>
                  <a:pt x="55" y="45"/>
                  <a:pt x="55" y="44"/>
                  <a:pt x="54" y="43"/>
                </a:cubicBezTo>
                <a:cubicBezTo>
                  <a:pt x="44" y="33"/>
                  <a:pt x="44" y="33"/>
                  <a:pt x="44" y="33"/>
                </a:cubicBezTo>
                <a:cubicBezTo>
                  <a:pt x="44" y="24"/>
                  <a:pt x="44" y="24"/>
                  <a:pt x="44" y="24"/>
                </a:cubicBezTo>
                <a:cubicBezTo>
                  <a:pt x="45" y="24"/>
                  <a:pt x="46" y="25"/>
                  <a:pt x="46" y="25"/>
                </a:cubicBezTo>
                <a:cubicBezTo>
                  <a:pt x="59" y="38"/>
                  <a:pt x="59" y="38"/>
                  <a:pt x="59" y="38"/>
                </a:cubicBezTo>
                <a:cubicBezTo>
                  <a:pt x="61" y="40"/>
                  <a:pt x="62" y="43"/>
                  <a:pt x="62" y="46"/>
                </a:cubicBezTo>
                <a:cubicBezTo>
                  <a:pt x="62" y="49"/>
                  <a:pt x="61" y="52"/>
                  <a:pt x="59" y="54"/>
                </a:cubicBezTo>
                <a:close/>
                <a:moveTo>
                  <a:pt x="42" y="13"/>
                </a:moveTo>
                <a:cubicBezTo>
                  <a:pt x="42" y="14"/>
                  <a:pt x="42" y="14"/>
                  <a:pt x="41" y="14"/>
                </a:cubicBezTo>
                <a:cubicBezTo>
                  <a:pt x="40" y="14"/>
                  <a:pt x="40" y="14"/>
                  <a:pt x="40" y="13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0"/>
                  <a:pt x="40" y="0"/>
                  <a:pt x="41" y="0"/>
                </a:cubicBezTo>
                <a:cubicBezTo>
                  <a:pt x="42" y="0"/>
                  <a:pt x="42" y="0"/>
                  <a:pt x="42" y="1"/>
                </a:cubicBezTo>
                <a:lnTo>
                  <a:pt x="42" y="13"/>
                </a:lnTo>
                <a:close/>
                <a:moveTo>
                  <a:pt x="48" y="16"/>
                </a:moveTo>
                <a:cubicBezTo>
                  <a:pt x="48" y="17"/>
                  <a:pt x="47" y="17"/>
                  <a:pt x="47" y="17"/>
                </a:cubicBezTo>
                <a:cubicBezTo>
                  <a:pt x="47" y="17"/>
                  <a:pt x="47" y="17"/>
                  <a:pt x="46" y="16"/>
                </a:cubicBezTo>
                <a:cubicBezTo>
                  <a:pt x="46" y="16"/>
                  <a:pt x="46" y="15"/>
                  <a:pt x="46" y="15"/>
                </a:cubicBezTo>
                <a:cubicBezTo>
                  <a:pt x="56" y="5"/>
                  <a:pt x="56" y="5"/>
                  <a:pt x="56" y="5"/>
                </a:cubicBezTo>
                <a:cubicBezTo>
                  <a:pt x="56" y="4"/>
                  <a:pt x="57" y="4"/>
                  <a:pt x="58" y="5"/>
                </a:cubicBezTo>
                <a:cubicBezTo>
                  <a:pt x="58" y="5"/>
                  <a:pt x="58" y="6"/>
                  <a:pt x="58" y="7"/>
                </a:cubicBezTo>
                <a:lnTo>
                  <a:pt x="48" y="16"/>
                </a:lnTo>
                <a:close/>
                <a:moveTo>
                  <a:pt x="62" y="23"/>
                </a:moveTo>
                <a:cubicBezTo>
                  <a:pt x="50" y="23"/>
                  <a:pt x="50" y="23"/>
                  <a:pt x="50" y="23"/>
                </a:cubicBezTo>
                <a:cubicBezTo>
                  <a:pt x="49" y="23"/>
                  <a:pt x="48" y="22"/>
                  <a:pt x="48" y="22"/>
                </a:cubicBezTo>
                <a:cubicBezTo>
                  <a:pt x="48" y="21"/>
                  <a:pt x="49" y="20"/>
                  <a:pt x="50" y="20"/>
                </a:cubicBezTo>
                <a:cubicBezTo>
                  <a:pt x="62" y="20"/>
                  <a:pt x="62" y="20"/>
                  <a:pt x="62" y="20"/>
                </a:cubicBezTo>
                <a:cubicBezTo>
                  <a:pt x="62" y="20"/>
                  <a:pt x="63" y="21"/>
                  <a:pt x="63" y="22"/>
                </a:cubicBezTo>
                <a:cubicBezTo>
                  <a:pt x="63" y="22"/>
                  <a:pt x="62" y="23"/>
                  <a:pt x="62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34"/>
          <p:cNvSpPr>
            <a:spLocks/>
          </p:cNvSpPr>
          <p:nvPr/>
        </p:nvSpPr>
        <p:spPr bwMode="auto">
          <a:xfrm>
            <a:off x="7395837" y="4656881"/>
            <a:ext cx="535892" cy="543182"/>
          </a:xfrm>
          <a:custGeom>
            <a:avLst/>
            <a:gdLst/>
            <a:ahLst/>
            <a:cxnLst>
              <a:cxn ang="0">
                <a:pos x="66" y="25"/>
              </a:cxn>
              <a:cxn ang="0">
                <a:pos x="51" y="40"/>
              </a:cxn>
              <a:cxn ang="0">
                <a:pos x="57" y="46"/>
              </a:cxn>
              <a:cxn ang="0">
                <a:pos x="51" y="52"/>
              </a:cxn>
              <a:cxn ang="0">
                <a:pos x="20" y="55"/>
              </a:cxn>
              <a:cxn ang="0">
                <a:pos x="7" y="69"/>
              </a:cxn>
              <a:cxn ang="0">
                <a:pos x="0" y="69"/>
              </a:cxn>
              <a:cxn ang="0">
                <a:pos x="0" y="62"/>
              </a:cxn>
              <a:cxn ang="0">
                <a:pos x="14" y="48"/>
              </a:cxn>
              <a:cxn ang="0">
                <a:pos x="17" y="18"/>
              </a:cxn>
              <a:cxn ang="0">
                <a:pos x="23" y="12"/>
              </a:cxn>
              <a:cxn ang="0">
                <a:pos x="29" y="17"/>
              </a:cxn>
              <a:cxn ang="0">
                <a:pos x="44" y="2"/>
              </a:cxn>
              <a:cxn ang="0">
                <a:pos x="51" y="2"/>
              </a:cxn>
              <a:cxn ang="0">
                <a:pos x="51" y="9"/>
              </a:cxn>
              <a:cxn ang="0">
                <a:pos x="35" y="24"/>
              </a:cxn>
              <a:cxn ang="0">
                <a:pos x="44" y="33"/>
              </a:cxn>
              <a:cxn ang="0">
                <a:pos x="60" y="18"/>
              </a:cxn>
              <a:cxn ang="0">
                <a:pos x="66" y="18"/>
              </a:cxn>
              <a:cxn ang="0">
                <a:pos x="66" y="25"/>
              </a:cxn>
            </a:cxnLst>
            <a:rect l="0" t="0" r="r" b="b"/>
            <a:pathLst>
              <a:path w="68" h="69">
                <a:moveTo>
                  <a:pt x="66" y="25"/>
                </a:moveTo>
                <a:cubicBezTo>
                  <a:pt x="51" y="40"/>
                  <a:pt x="51" y="40"/>
                  <a:pt x="51" y="40"/>
                </a:cubicBezTo>
                <a:cubicBezTo>
                  <a:pt x="57" y="46"/>
                  <a:pt x="57" y="46"/>
                  <a:pt x="57" y="46"/>
                </a:cubicBezTo>
                <a:cubicBezTo>
                  <a:pt x="51" y="52"/>
                  <a:pt x="51" y="52"/>
                  <a:pt x="51" y="52"/>
                </a:cubicBezTo>
                <a:cubicBezTo>
                  <a:pt x="42" y="60"/>
                  <a:pt x="30" y="61"/>
                  <a:pt x="20" y="55"/>
                </a:cubicBezTo>
                <a:cubicBezTo>
                  <a:pt x="7" y="69"/>
                  <a:pt x="7" y="69"/>
                  <a:pt x="7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2"/>
                  <a:pt x="0" y="62"/>
                  <a:pt x="0" y="62"/>
                </a:cubicBezTo>
                <a:cubicBezTo>
                  <a:pt x="14" y="48"/>
                  <a:pt x="14" y="48"/>
                  <a:pt x="14" y="48"/>
                </a:cubicBezTo>
                <a:cubicBezTo>
                  <a:pt x="7" y="39"/>
                  <a:pt x="8" y="26"/>
                  <a:pt x="17" y="18"/>
                </a:cubicBezTo>
                <a:cubicBezTo>
                  <a:pt x="23" y="12"/>
                  <a:pt x="23" y="12"/>
                  <a:pt x="23" y="12"/>
                </a:cubicBezTo>
                <a:cubicBezTo>
                  <a:pt x="29" y="17"/>
                  <a:pt x="29" y="17"/>
                  <a:pt x="29" y="17"/>
                </a:cubicBezTo>
                <a:cubicBezTo>
                  <a:pt x="44" y="2"/>
                  <a:pt x="44" y="2"/>
                  <a:pt x="44" y="2"/>
                </a:cubicBezTo>
                <a:cubicBezTo>
                  <a:pt x="46" y="0"/>
                  <a:pt x="49" y="0"/>
                  <a:pt x="51" y="2"/>
                </a:cubicBezTo>
                <a:cubicBezTo>
                  <a:pt x="52" y="4"/>
                  <a:pt x="52" y="7"/>
                  <a:pt x="51" y="9"/>
                </a:cubicBezTo>
                <a:cubicBezTo>
                  <a:pt x="35" y="24"/>
                  <a:pt x="35" y="24"/>
                  <a:pt x="35" y="24"/>
                </a:cubicBezTo>
                <a:cubicBezTo>
                  <a:pt x="44" y="33"/>
                  <a:pt x="44" y="33"/>
                  <a:pt x="44" y="33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6"/>
                  <a:pt x="64" y="16"/>
                  <a:pt x="66" y="18"/>
                </a:cubicBezTo>
                <a:cubicBezTo>
                  <a:pt x="68" y="20"/>
                  <a:pt x="68" y="23"/>
                  <a:pt x="66" y="2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83437" y="4555132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19250" y="2859161"/>
            <a:ext cx="1961726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19837" y="285572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219837" y="4567964"/>
            <a:ext cx="1991792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37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500"/>
                            </p:stCondLst>
                            <p:childTnLst>
                              <p:par>
                                <p:cTn id="8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35" grpId="0"/>
      <p:bldP spid="36" grpId="0"/>
      <p:bldP spid="38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285288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2009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49706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9"/>
          <p:cNvSpPr txBox="1"/>
          <p:nvPr/>
        </p:nvSpPr>
        <p:spPr>
          <a:xfrm>
            <a:off x="2154617" y="323513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9"/>
          <p:cNvSpPr txBox="1"/>
          <p:nvPr/>
        </p:nvSpPr>
        <p:spPr>
          <a:xfrm>
            <a:off x="2154617" y="5005245"/>
            <a:ext cx="4274758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54617" y="2531742"/>
            <a:ext cx="22821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04348" y="1312863"/>
            <a:ext cx="4960780" cy="5183187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0526559" y="4925296"/>
            <a:ext cx="1538569" cy="1595002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9"/>
          <p:cNvSpPr txBox="1"/>
          <p:nvPr/>
        </p:nvSpPr>
        <p:spPr>
          <a:xfrm>
            <a:off x="10640859" y="5177284"/>
            <a:ext cx="1286077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1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3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4917207" cy="72393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487" y="1113625"/>
            <a:ext cx="243023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5761" y="2129286"/>
            <a:ext cx="2405684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928" y="2268366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928" y="3275268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928" y="4282170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928" y="5289072"/>
            <a:ext cx="718504" cy="72000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419" y="2274423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419" y="328132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419" y="428822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419" y="529512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6096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66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65522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6613901" y="1139825"/>
            <a:ext cx="560555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48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937915" y="1815426"/>
            <a:ext cx="728154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9600" b="1" cap="all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613902" y="4224994"/>
            <a:ext cx="1702403" cy="28814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sz="14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661642" y="4224994"/>
            <a:ext cx="3557817" cy="288145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/>
        </p:spPr>
        <p:txBody>
          <a:bodyPr wrap="square" lIns="0" tIns="35998" rIns="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400" dirty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400" dirty="0" smtClean="0">
                <a:solidFill>
                  <a:schemeClr val="accent2">
                    <a:lumMod val="50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accent2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4885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4" grpId="1"/>
      <p:bldP spid="7" grpId="0"/>
      <p:bldP spid="7" grpId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65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599862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1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54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55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59729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 rot="10800000">
            <a:off x="6146497" y="1966094"/>
            <a:ext cx="1258002" cy="1025467"/>
            <a:chOff x="3456897" y="3211271"/>
            <a:chExt cx="1232193" cy="1004428"/>
          </a:xfrm>
        </p:grpSpPr>
        <p:sp>
          <p:nvSpPr>
            <p:cNvPr id="9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3" name="直接连接符 12"/>
          <p:cNvCxnSpPr/>
          <p:nvPr/>
        </p:nvCxnSpPr>
        <p:spPr>
          <a:xfrm>
            <a:off x="4664510" y="2463521"/>
            <a:ext cx="149729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 rot="10800000">
            <a:off x="6614699" y="3681512"/>
            <a:ext cx="1258002" cy="1025467"/>
            <a:chOff x="3456897" y="3211271"/>
            <a:chExt cx="1232193" cy="1004428"/>
          </a:xfrm>
        </p:grpSpPr>
        <p:sp>
          <p:nvSpPr>
            <p:cNvPr id="16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188044" y="4200886"/>
            <a:ext cx="2426655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 rot="10800000">
            <a:off x="5489100" y="5213070"/>
            <a:ext cx="1258002" cy="1025467"/>
            <a:chOff x="3456897" y="3211271"/>
            <a:chExt cx="1232193" cy="1004428"/>
          </a:xfrm>
        </p:grpSpPr>
        <p:sp>
          <p:nvSpPr>
            <p:cNvPr id="21" name="Freeform 70"/>
            <p:cNvSpPr>
              <a:spLocks noChangeAspect="1"/>
            </p:cNvSpPr>
            <p:nvPr/>
          </p:nvSpPr>
          <p:spPr bwMode="auto">
            <a:xfrm>
              <a:off x="3456897" y="3211271"/>
              <a:ext cx="1232193" cy="1004428"/>
            </a:xfrm>
            <a:custGeom>
              <a:avLst/>
              <a:gdLst>
                <a:gd name="T0" fmla="*/ 1210 w 1210"/>
                <a:gd name="T1" fmla="*/ 491 h 986"/>
                <a:gd name="T2" fmla="*/ 982 w 1210"/>
                <a:gd name="T3" fmla="*/ 424 h 986"/>
                <a:gd name="T4" fmla="*/ 494 w 1210"/>
                <a:gd name="T5" fmla="*/ 0 h 986"/>
                <a:gd name="T6" fmla="*/ 0 w 1210"/>
                <a:gd name="T7" fmla="*/ 493 h 986"/>
                <a:gd name="T8" fmla="*/ 494 w 1210"/>
                <a:gd name="T9" fmla="*/ 986 h 986"/>
                <a:gd name="T10" fmla="*/ 983 w 1210"/>
                <a:gd name="T11" fmla="*/ 557 h 986"/>
                <a:gd name="T12" fmla="*/ 1210 w 1210"/>
                <a:gd name="T13" fmla="*/ 491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0" h="986">
                  <a:moveTo>
                    <a:pt x="1210" y="491"/>
                  </a:moveTo>
                  <a:cubicBezTo>
                    <a:pt x="982" y="424"/>
                    <a:pt x="982" y="424"/>
                    <a:pt x="982" y="424"/>
                  </a:cubicBezTo>
                  <a:cubicBezTo>
                    <a:pt x="949" y="184"/>
                    <a:pt x="743" y="0"/>
                    <a:pt x="494" y="0"/>
                  </a:cubicBezTo>
                  <a:cubicBezTo>
                    <a:pt x="221" y="0"/>
                    <a:pt x="0" y="221"/>
                    <a:pt x="0" y="493"/>
                  </a:cubicBezTo>
                  <a:cubicBezTo>
                    <a:pt x="0" y="766"/>
                    <a:pt x="221" y="986"/>
                    <a:pt x="494" y="986"/>
                  </a:cubicBezTo>
                  <a:cubicBezTo>
                    <a:pt x="745" y="986"/>
                    <a:pt x="952" y="799"/>
                    <a:pt x="983" y="557"/>
                  </a:cubicBezTo>
                  <a:lnTo>
                    <a:pt x="1210" y="491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561365" y="3313435"/>
              <a:ext cx="800100" cy="8001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424630" y="5725804"/>
            <a:ext cx="307977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6467068" y="2305975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952623" y="4030732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5813677" y="5540991"/>
            <a:ext cx="8010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7588526" y="2088695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8058426" y="37879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6906591" y="5388190"/>
            <a:ext cx="374441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1163144" y="1373835"/>
            <a:ext cx="3681418" cy="6457680"/>
            <a:chOff x="998087" y="1374200"/>
            <a:chExt cx="4123216" cy="723265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8326">
              <a:off x="998087" y="1374200"/>
              <a:ext cx="4123216" cy="7232650"/>
            </a:xfrm>
            <a:prstGeom prst="rect">
              <a:avLst/>
            </a:prstGeom>
          </p:spPr>
        </p:pic>
        <p:sp>
          <p:nvSpPr>
            <p:cNvPr id="34" name="矩形 33"/>
            <p:cNvSpPr/>
            <p:nvPr/>
          </p:nvSpPr>
          <p:spPr>
            <a:xfrm rot="922058">
              <a:off x="1610762" y="2427138"/>
              <a:ext cx="2935743" cy="5126774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-112015" y="1300747"/>
            <a:ext cx="3681418" cy="6457680"/>
            <a:chOff x="-3410131" y="1301112"/>
            <a:chExt cx="4123216" cy="723265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410131" y="1301112"/>
              <a:ext cx="4123216" cy="7232650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-2781609" y="2305975"/>
              <a:ext cx="2935743" cy="5126774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02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59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4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435F8E"/>
      </a:accent2>
      <a:accent3>
        <a:srgbClr val="4BC1DD"/>
      </a:accent3>
      <a:accent4>
        <a:srgbClr val="435F8E"/>
      </a:accent4>
      <a:accent5>
        <a:srgbClr val="4BC1DD"/>
      </a:accent5>
      <a:accent6>
        <a:srgbClr val="435F8E"/>
      </a:accent6>
      <a:hlink>
        <a:srgbClr val="4BC1DD"/>
      </a:hlink>
      <a:folHlink>
        <a:srgbClr val="435F8E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3222</Words>
  <Application>Microsoft Office PowerPoint</Application>
  <PresentationFormat>自定义</PresentationFormat>
  <Paragraphs>290</Paragraphs>
  <Slides>22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商务</dc:title>
  <dc:creator/>
  <cp:keywords>www.1ppt.com</cp:keywords>
  <dc:description>www.1ppt.com</dc:description>
  <cp:lastModifiedBy/>
  <cp:revision>1</cp:revision>
  <dcterms:created xsi:type="dcterms:W3CDTF">2016-12-24T15:50:11Z</dcterms:created>
  <dcterms:modified xsi:type="dcterms:W3CDTF">2018-12-24T13:38:06Z</dcterms:modified>
</cp:coreProperties>
</file>