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7" r:id="rId2"/>
  </p:sldMasterIdLst>
  <p:notesMasterIdLst>
    <p:notesMasterId r:id="rId31"/>
  </p:notesMasterIdLst>
  <p:sldIdLst>
    <p:sldId id="256" r:id="rId3"/>
    <p:sldId id="257" r:id="rId4"/>
    <p:sldId id="258" r:id="rId5"/>
    <p:sldId id="268" r:id="rId6"/>
    <p:sldId id="269" r:id="rId7"/>
    <p:sldId id="263" r:id="rId8"/>
    <p:sldId id="278" r:id="rId9"/>
    <p:sldId id="273" r:id="rId10"/>
    <p:sldId id="259" r:id="rId11"/>
    <p:sldId id="271" r:id="rId12"/>
    <p:sldId id="272" r:id="rId13"/>
    <p:sldId id="274" r:id="rId14"/>
    <p:sldId id="276" r:id="rId15"/>
    <p:sldId id="277" r:id="rId16"/>
    <p:sldId id="260" r:id="rId17"/>
    <p:sldId id="265" r:id="rId18"/>
    <p:sldId id="280" r:id="rId19"/>
    <p:sldId id="282" r:id="rId20"/>
    <p:sldId id="283" r:id="rId21"/>
    <p:sldId id="266" r:id="rId22"/>
    <p:sldId id="261" r:id="rId23"/>
    <p:sldId id="267" r:id="rId24"/>
    <p:sldId id="270" r:id="rId25"/>
    <p:sldId id="275" r:id="rId26"/>
    <p:sldId id="279" r:id="rId27"/>
    <p:sldId id="281" r:id="rId28"/>
    <p:sldId id="284" r:id="rId29"/>
    <p:sldId id="28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60450-6223-4570-8DEA-9881436489F1}" type="datetimeFigureOut">
              <a:rPr lang="zh-CN" altLang="en-US" smtClean="0"/>
              <a:t>2018/12/21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15EE0C-973B-44BF-B9A1-BDD26B6A6F83}" type="slidenum">
              <a:rPr lang="zh-CN" altLang="en-US" smtClean="0"/>
              <a:t>‹#›</a:t>
            </a:fld>
            <a:endParaRPr lang="zh-CN" altLang="en-US"/>
          </a:p>
        </p:txBody>
      </p:sp>
    </p:spTree>
    <p:extLst>
      <p:ext uri="{BB962C8B-B14F-4D97-AF65-F5344CB8AC3E}">
        <p14:creationId xmlns:p14="http://schemas.microsoft.com/office/powerpoint/2010/main" val="2473651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165348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744982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798730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41847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921042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965072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438631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975081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737015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717804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456835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597923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483563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0691502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58929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264203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457259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698939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383980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115953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2901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9337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913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522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7477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992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7378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18224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2CC448F-C563-4167-9AFE-6BAEDE873227}" type="datetimeFigureOut">
              <a:rPr lang="zh-CN" altLang="en-US" smtClean="0"/>
              <a:t>2018/12/21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F722B57-AEAD-4F9B-90B2-24EA18BF37E2}" type="slidenum">
              <a:rPr lang="zh-CN" altLang="en-US" smtClean="0"/>
              <a:t>‹#›</a:t>
            </a:fld>
            <a:endParaRPr lang="zh-CN" altLang="en-US"/>
          </a:p>
        </p:txBody>
      </p:sp>
    </p:spTree>
    <p:extLst>
      <p:ext uri="{BB962C8B-B14F-4D97-AF65-F5344CB8AC3E}">
        <p14:creationId xmlns:p14="http://schemas.microsoft.com/office/powerpoint/2010/main" val="7967993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397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520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3218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1742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294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72949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7550092" y="48817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3" name="图片 2"/>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userDrawn="1"/>
        </p:nvSpPr>
        <p:spPr>
          <a:xfrm>
            <a:off x="215900" y="558800"/>
            <a:ext cx="8661400" cy="439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45858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62" r:id="rId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065468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sp>
        <p:nvSpPr>
          <p:cNvPr id="9" name="圆角矩形 8"/>
          <p:cNvSpPr/>
          <p:nvPr/>
        </p:nvSpPr>
        <p:spPr>
          <a:xfrm>
            <a:off x="2518384" y="2689850"/>
            <a:ext cx="4107231" cy="564390"/>
          </a:xfrm>
          <a:prstGeom prst="roundRect">
            <a:avLst>
              <a:gd name="adj" fmla="val 2566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C00000"/>
                </a:solidFill>
                <a:latin typeface="微软雅黑" panose="020B0503020204020204" pitchFamily="34" charset="-122"/>
                <a:ea typeface="微软雅黑" panose="020B0503020204020204" pitchFamily="34" charset="-122"/>
              </a:rPr>
              <a:t>恭贺新</a:t>
            </a:r>
            <a:r>
              <a:rPr lang="zh-CN" altLang="en-US" sz="3200" b="1" dirty="0" smtClean="0">
                <a:solidFill>
                  <a:srgbClr val="C00000"/>
                </a:solidFill>
                <a:latin typeface="微软雅黑" panose="020B0503020204020204" pitchFamily="34" charset="-122"/>
                <a:ea typeface="微软雅黑" panose="020B0503020204020204" pitchFamily="34" charset="-122"/>
              </a:rPr>
              <a:t>春</a:t>
            </a:r>
            <a:r>
              <a:rPr lang="en-US" altLang="zh-CN" sz="3200" b="1" dirty="0" smtClean="0">
                <a:solidFill>
                  <a:srgbClr val="C00000"/>
                </a:solidFill>
                <a:latin typeface="微软雅黑" panose="020B0503020204020204" pitchFamily="34" charset="-122"/>
                <a:ea typeface="微软雅黑" panose="020B0503020204020204" pitchFamily="34" charset="-122"/>
              </a:rPr>
              <a:t>PPT</a:t>
            </a:r>
            <a:r>
              <a:rPr lang="zh-CN" altLang="en-US" sz="3200" b="1" dirty="0" smtClean="0">
                <a:solidFill>
                  <a:srgbClr val="C00000"/>
                </a:solidFill>
                <a:latin typeface="微软雅黑" panose="020B0503020204020204" pitchFamily="34" charset="-122"/>
                <a:ea typeface="微软雅黑" panose="020B0503020204020204" pitchFamily="34" charset="-122"/>
              </a:rPr>
              <a:t>模板</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780804" y="3384280"/>
            <a:ext cx="3412153" cy="338554"/>
          </a:xfrm>
          <a:prstGeom prst="rect">
            <a:avLst/>
          </a:prstGeom>
          <a:noFill/>
        </p:spPr>
        <p:txBody>
          <a:bodyPr wrap="non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 </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r>
              <a:rPr lang="zh-CN" altLang="en-US" sz="1600" dirty="0" smtClean="0">
                <a:solidFill>
                  <a:schemeClr val="bg1"/>
                </a:solidFill>
                <a:latin typeface="微软雅黑" panose="020B0503020204020204" pitchFamily="34" charset="-122"/>
                <a:ea typeface="微软雅黑" panose="020B0503020204020204" pitchFamily="34" charset="-122"/>
              </a:rPr>
              <a:t>，</a:t>
            </a:r>
            <a:r>
              <a:rPr lang="en-US" altLang="zh-CN" sz="1600" dirty="0" smtClean="0">
                <a:solidFill>
                  <a:schemeClr val="bg1"/>
                </a:solidFill>
                <a:latin typeface="微软雅黑" panose="020B0503020204020204" pitchFamily="34" charset="-122"/>
                <a:ea typeface="微软雅黑" panose="020B0503020204020204" pitchFamily="34" charset="-122"/>
              </a:rPr>
              <a:t>WWW.1PPT.COM </a:t>
            </a:r>
            <a:r>
              <a:rPr lang="en-US" altLang="zh-CN" sz="1600" dirty="0" smtClean="0">
                <a:solidFill>
                  <a:schemeClr val="bg1"/>
                </a:solidFill>
                <a:latin typeface="微软雅黑" panose="020B0503020204020204" pitchFamily="34" charset="-122"/>
                <a:ea typeface="微软雅黑" panose="020B0503020204020204" pitchFamily="34" charset="-122"/>
              </a:rPr>
              <a: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3" name="Freeform 15"/>
          <p:cNvSpPr>
            <a:spLocks noEditPoints="1"/>
          </p:cNvSpPr>
          <p:nvPr/>
        </p:nvSpPr>
        <p:spPr bwMode="auto">
          <a:xfrm>
            <a:off x="3111556" y="674999"/>
            <a:ext cx="2585484" cy="1783211"/>
          </a:xfrm>
          <a:custGeom>
            <a:avLst/>
            <a:gdLst>
              <a:gd name="T0" fmla="*/ 337 w 723"/>
              <a:gd name="T1" fmla="*/ 14 h 498"/>
              <a:gd name="T2" fmla="*/ 713 w 723"/>
              <a:gd name="T3" fmla="*/ 184 h 498"/>
              <a:gd name="T4" fmla="*/ 619 w 723"/>
              <a:gd name="T5" fmla="*/ 389 h 498"/>
              <a:gd name="T6" fmla="*/ 546 w 723"/>
              <a:gd name="T7" fmla="*/ 436 h 498"/>
              <a:gd name="T8" fmla="*/ 408 w 723"/>
              <a:gd name="T9" fmla="*/ 492 h 498"/>
              <a:gd name="T10" fmla="*/ 276 w 723"/>
              <a:gd name="T11" fmla="*/ 429 h 498"/>
              <a:gd name="T12" fmla="*/ 135 w 723"/>
              <a:gd name="T13" fmla="*/ 396 h 498"/>
              <a:gd name="T14" fmla="*/ 53 w 723"/>
              <a:gd name="T15" fmla="*/ 250 h 498"/>
              <a:gd name="T16" fmla="*/ 211 w 723"/>
              <a:gd name="T17" fmla="*/ 231 h 498"/>
              <a:gd name="T18" fmla="*/ 148 w 723"/>
              <a:gd name="T19" fmla="*/ 128 h 498"/>
              <a:gd name="T20" fmla="*/ 446 w 723"/>
              <a:gd name="T21" fmla="*/ 473 h 498"/>
              <a:gd name="T22" fmla="*/ 207 w 723"/>
              <a:gd name="T23" fmla="*/ 277 h 498"/>
              <a:gd name="T24" fmla="*/ 153 w 723"/>
              <a:gd name="T25" fmla="*/ 255 h 498"/>
              <a:gd name="T26" fmla="*/ 482 w 723"/>
              <a:gd name="T27" fmla="*/ 348 h 498"/>
              <a:gd name="T28" fmla="*/ 439 w 723"/>
              <a:gd name="T29" fmla="*/ 410 h 498"/>
              <a:gd name="T30" fmla="*/ 400 w 723"/>
              <a:gd name="T31" fmla="*/ 266 h 498"/>
              <a:gd name="T32" fmla="*/ 429 w 723"/>
              <a:gd name="T33" fmla="*/ 192 h 498"/>
              <a:gd name="T34" fmla="*/ 301 w 723"/>
              <a:gd name="T35" fmla="*/ 251 h 498"/>
              <a:gd name="T36" fmla="*/ 312 w 723"/>
              <a:gd name="T37" fmla="*/ 360 h 498"/>
              <a:gd name="T38" fmla="*/ 491 w 723"/>
              <a:gd name="T39" fmla="*/ 195 h 498"/>
              <a:gd name="T40" fmla="*/ 150 w 723"/>
              <a:gd name="T41" fmla="*/ 275 h 498"/>
              <a:gd name="T42" fmla="*/ 352 w 723"/>
              <a:gd name="T43" fmla="*/ 131 h 498"/>
              <a:gd name="T44" fmla="*/ 123 w 723"/>
              <a:gd name="T45" fmla="*/ 214 h 498"/>
              <a:gd name="T46" fmla="*/ 699 w 723"/>
              <a:gd name="T47" fmla="*/ 152 h 498"/>
              <a:gd name="T48" fmla="*/ 553 w 723"/>
              <a:gd name="T49" fmla="*/ 191 h 498"/>
              <a:gd name="T50" fmla="*/ 540 w 723"/>
              <a:gd name="T51" fmla="*/ 294 h 498"/>
              <a:gd name="T52" fmla="*/ 579 w 723"/>
              <a:gd name="T53" fmla="*/ 273 h 498"/>
              <a:gd name="T54" fmla="*/ 614 w 723"/>
              <a:gd name="T55" fmla="*/ 237 h 498"/>
              <a:gd name="T56" fmla="*/ 411 w 723"/>
              <a:gd name="T57" fmla="*/ 408 h 498"/>
              <a:gd name="T58" fmla="*/ 213 w 723"/>
              <a:gd name="T59" fmla="*/ 407 h 498"/>
              <a:gd name="T60" fmla="*/ 289 w 723"/>
              <a:gd name="T61" fmla="*/ 419 h 498"/>
              <a:gd name="T62" fmla="*/ 323 w 723"/>
              <a:gd name="T63" fmla="*/ 104 h 498"/>
              <a:gd name="T64" fmla="*/ 222 w 723"/>
              <a:gd name="T65" fmla="*/ 342 h 498"/>
              <a:gd name="T66" fmla="*/ 242 w 723"/>
              <a:gd name="T67" fmla="*/ 285 h 498"/>
              <a:gd name="T68" fmla="*/ 409 w 723"/>
              <a:gd name="T69" fmla="*/ 351 h 498"/>
              <a:gd name="T70" fmla="*/ 141 w 723"/>
              <a:gd name="T71" fmla="*/ 406 h 498"/>
              <a:gd name="T72" fmla="*/ 191 w 723"/>
              <a:gd name="T73" fmla="*/ 431 h 498"/>
              <a:gd name="T74" fmla="*/ 386 w 723"/>
              <a:gd name="T75" fmla="*/ 354 h 498"/>
              <a:gd name="T76" fmla="*/ 322 w 723"/>
              <a:gd name="T77" fmla="*/ 262 h 498"/>
              <a:gd name="T78" fmla="*/ 659 w 723"/>
              <a:gd name="T79" fmla="*/ 190 h 498"/>
              <a:gd name="T80" fmla="*/ 24 w 723"/>
              <a:gd name="T81" fmla="*/ 374 h 498"/>
              <a:gd name="T82" fmla="*/ 294 w 723"/>
              <a:gd name="T83" fmla="*/ 117 h 498"/>
              <a:gd name="T84" fmla="*/ 69 w 723"/>
              <a:gd name="T85" fmla="*/ 355 h 498"/>
              <a:gd name="T86" fmla="*/ 79 w 723"/>
              <a:gd name="T87" fmla="*/ 378 h 498"/>
              <a:gd name="T88" fmla="*/ 253 w 723"/>
              <a:gd name="T89" fmla="*/ 226 h 498"/>
              <a:gd name="T90" fmla="*/ 615 w 723"/>
              <a:gd name="T91" fmla="*/ 315 h 498"/>
              <a:gd name="T92" fmla="*/ 265 w 723"/>
              <a:gd name="T93" fmla="*/ 306 h 498"/>
              <a:gd name="T94" fmla="*/ 636 w 723"/>
              <a:gd name="T95" fmla="*/ 413 h 498"/>
              <a:gd name="T96" fmla="*/ 591 w 723"/>
              <a:gd name="T97" fmla="*/ 217 h 498"/>
              <a:gd name="T98" fmla="*/ 298 w 723"/>
              <a:gd name="T99" fmla="*/ 363 h 498"/>
              <a:gd name="T100" fmla="*/ 572 w 723"/>
              <a:gd name="T101" fmla="*/ 361 h 498"/>
              <a:gd name="T102" fmla="*/ 555 w 723"/>
              <a:gd name="T103" fmla="*/ 400 h 498"/>
              <a:gd name="T104" fmla="*/ 660 w 723"/>
              <a:gd name="T105" fmla="*/ 263 h 498"/>
              <a:gd name="T106" fmla="*/ 557 w 723"/>
              <a:gd name="T107" fmla="*/ 247 h 498"/>
              <a:gd name="T108" fmla="*/ 171 w 723"/>
              <a:gd name="T109" fmla="*/ 119 h 498"/>
              <a:gd name="T110" fmla="*/ 572 w 723"/>
              <a:gd name="T111" fmla="*/ 304 h 498"/>
              <a:gd name="T112" fmla="*/ 577 w 723"/>
              <a:gd name="T113" fmla="*/ 192 h 498"/>
              <a:gd name="T114" fmla="*/ 496 w 723"/>
              <a:gd name="T115" fmla="*/ 281 h 498"/>
              <a:gd name="T116" fmla="*/ 185 w 723"/>
              <a:gd name="T117" fmla="*/ 13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3" h="498">
                <a:moveTo>
                  <a:pt x="148" y="98"/>
                </a:moveTo>
                <a:cubicBezTo>
                  <a:pt x="160" y="96"/>
                  <a:pt x="172" y="94"/>
                  <a:pt x="182" y="91"/>
                </a:cubicBezTo>
                <a:cubicBezTo>
                  <a:pt x="193" y="87"/>
                  <a:pt x="204" y="82"/>
                  <a:pt x="215" y="77"/>
                </a:cubicBezTo>
                <a:cubicBezTo>
                  <a:pt x="222" y="74"/>
                  <a:pt x="225" y="68"/>
                  <a:pt x="226" y="60"/>
                </a:cubicBezTo>
                <a:cubicBezTo>
                  <a:pt x="228" y="49"/>
                  <a:pt x="230" y="37"/>
                  <a:pt x="234" y="26"/>
                </a:cubicBezTo>
                <a:cubicBezTo>
                  <a:pt x="243" y="3"/>
                  <a:pt x="257" y="0"/>
                  <a:pt x="275" y="18"/>
                </a:cubicBezTo>
                <a:cubicBezTo>
                  <a:pt x="280" y="23"/>
                  <a:pt x="284" y="29"/>
                  <a:pt x="290" y="36"/>
                </a:cubicBezTo>
                <a:cubicBezTo>
                  <a:pt x="292" y="33"/>
                  <a:pt x="294" y="30"/>
                  <a:pt x="296" y="27"/>
                </a:cubicBezTo>
                <a:cubicBezTo>
                  <a:pt x="301" y="22"/>
                  <a:pt x="305" y="15"/>
                  <a:pt x="311" y="10"/>
                </a:cubicBezTo>
                <a:cubicBezTo>
                  <a:pt x="321" y="2"/>
                  <a:pt x="329" y="3"/>
                  <a:pt x="337" y="14"/>
                </a:cubicBezTo>
                <a:cubicBezTo>
                  <a:pt x="339" y="17"/>
                  <a:pt x="341" y="21"/>
                  <a:pt x="343" y="25"/>
                </a:cubicBezTo>
                <a:cubicBezTo>
                  <a:pt x="346" y="32"/>
                  <a:pt x="349" y="40"/>
                  <a:pt x="350" y="47"/>
                </a:cubicBezTo>
                <a:cubicBezTo>
                  <a:pt x="351" y="57"/>
                  <a:pt x="357" y="65"/>
                  <a:pt x="364" y="73"/>
                </a:cubicBezTo>
                <a:cubicBezTo>
                  <a:pt x="412" y="123"/>
                  <a:pt x="471" y="149"/>
                  <a:pt x="541" y="144"/>
                </a:cubicBezTo>
                <a:cubicBezTo>
                  <a:pt x="564" y="142"/>
                  <a:pt x="587" y="136"/>
                  <a:pt x="611" y="132"/>
                </a:cubicBezTo>
                <a:cubicBezTo>
                  <a:pt x="617" y="131"/>
                  <a:pt x="623" y="127"/>
                  <a:pt x="626" y="120"/>
                </a:cubicBezTo>
                <a:cubicBezTo>
                  <a:pt x="630" y="109"/>
                  <a:pt x="637" y="108"/>
                  <a:pt x="648" y="114"/>
                </a:cubicBezTo>
                <a:cubicBezTo>
                  <a:pt x="667" y="126"/>
                  <a:pt x="686" y="137"/>
                  <a:pt x="706" y="148"/>
                </a:cubicBezTo>
                <a:cubicBezTo>
                  <a:pt x="712" y="151"/>
                  <a:pt x="716" y="155"/>
                  <a:pt x="719" y="161"/>
                </a:cubicBezTo>
                <a:cubicBezTo>
                  <a:pt x="723" y="171"/>
                  <a:pt x="722" y="179"/>
                  <a:pt x="713" y="184"/>
                </a:cubicBezTo>
                <a:cubicBezTo>
                  <a:pt x="697" y="192"/>
                  <a:pt x="694" y="206"/>
                  <a:pt x="697" y="222"/>
                </a:cubicBezTo>
                <a:cubicBezTo>
                  <a:pt x="700" y="242"/>
                  <a:pt x="700" y="262"/>
                  <a:pt x="699" y="282"/>
                </a:cubicBezTo>
                <a:cubicBezTo>
                  <a:pt x="698" y="299"/>
                  <a:pt x="695" y="314"/>
                  <a:pt x="687" y="328"/>
                </a:cubicBezTo>
                <a:cubicBezTo>
                  <a:pt x="682" y="336"/>
                  <a:pt x="681" y="344"/>
                  <a:pt x="683" y="353"/>
                </a:cubicBezTo>
                <a:cubicBezTo>
                  <a:pt x="685" y="361"/>
                  <a:pt x="684" y="369"/>
                  <a:pt x="682" y="378"/>
                </a:cubicBezTo>
                <a:cubicBezTo>
                  <a:pt x="679" y="395"/>
                  <a:pt x="675" y="411"/>
                  <a:pt x="666" y="426"/>
                </a:cubicBezTo>
                <a:cubicBezTo>
                  <a:pt x="659" y="436"/>
                  <a:pt x="652" y="445"/>
                  <a:pt x="640" y="448"/>
                </a:cubicBezTo>
                <a:cubicBezTo>
                  <a:pt x="632" y="451"/>
                  <a:pt x="624" y="453"/>
                  <a:pt x="617" y="444"/>
                </a:cubicBezTo>
                <a:cubicBezTo>
                  <a:pt x="616" y="442"/>
                  <a:pt x="612" y="441"/>
                  <a:pt x="610" y="440"/>
                </a:cubicBezTo>
                <a:cubicBezTo>
                  <a:pt x="613" y="423"/>
                  <a:pt x="617" y="406"/>
                  <a:pt x="619" y="389"/>
                </a:cubicBezTo>
                <a:cubicBezTo>
                  <a:pt x="620" y="382"/>
                  <a:pt x="620" y="374"/>
                  <a:pt x="620" y="366"/>
                </a:cubicBezTo>
                <a:cubicBezTo>
                  <a:pt x="620" y="360"/>
                  <a:pt x="618" y="355"/>
                  <a:pt x="609" y="352"/>
                </a:cubicBezTo>
                <a:cubicBezTo>
                  <a:pt x="601" y="365"/>
                  <a:pt x="592" y="378"/>
                  <a:pt x="585" y="391"/>
                </a:cubicBezTo>
                <a:cubicBezTo>
                  <a:pt x="582" y="396"/>
                  <a:pt x="584" y="403"/>
                  <a:pt x="584" y="409"/>
                </a:cubicBezTo>
                <a:cubicBezTo>
                  <a:pt x="576" y="406"/>
                  <a:pt x="571" y="409"/>
                  <a:pt x="569" y="417"/>
                </a:cubicBezTo>
                <a:cubicBezTo>
                  <a:pt x="569" y="421"/>
                  <a:pt x="569" y="424"/>
                  <a:pt x="568" y="428"/>
                </a:cubicBezTo>
                <a:cubicBezTo>
                  <a:pt x="568" y="431"/>
                  <a:pt x="567" y="434"/>
                  <a:pt x="567" y="437"/>
                </a:cubicBezTo>
                <a:cubicBezTo>
                  <a:pt x="561" y="440"/>
                  <a:pt x="559" y="435"/>
                  <a:pt x="556" y="432"/>
                </a:cubicBezTo>
                <a:cubicBezTo>
                  <a:pt x="554" y="431"/>
                  <a:pt x="551" y="429"/>
                  <a:pt x="550" y="430"/>
                </a:cubicBezTo>
                <a:cubicBezTo>
                  <a:pt x="548" y="431"/>
                  <a:pt x="546" y="434"/>
                  <a:pt x="546" y="436"/>
                </a:cubicBezTo>
                <a:cubicBezTo>
                  <a:pt x="544" y="448"/>
                  <a:pt x="544" y="449"/>
                  <a:pt x="537" y="452"/>
                </a:cubicBezTo>
                <a:cubicBezTo>
                  <a:pt x="537" y="446"/>
                  <a:pt x="537" y="440"/>
                  <a:pt x="537" y="433"/>
                </a:cubicBezTo>
                <a:cubicBezTo>
                  <a:pt x="531" y="433"/>
                  <a:pt x="525" y="434"/>
                  <a:pt x="520" y="429"/>
                </a:cubicBezTo>
                <a:cubicBezTo>
                  <a:pt x="514" y="423"/>
                  <a:pt x="519" y="417"/>
                  <a:pt x="516" y="410"/>
                </a:cubicBezTo>
                <a:cubicBezTo>
                  <a:pt x="490" y="409"/>
                  <a:pt x="464" y="412"/>
                  <a:pt x="436" y="416"/>
                </a:cubicBezTo>
                <a:cubicBezTo>
                  <a:pt x="439" y="421"/>
                  <a:pt x="440" y="425"/>
                  <a:pt x="442" y="428"/>
                </a:cubicBezTo>
                <a:cubicBezTo>
                  <a:pt x="446" y="441"/>
                  <a:pt x="451" y="455"/>
                  <a:pt x="455" y="468"/>
                </a:cubicBezTo>
                <a:cubicBezTo>
                  <a:pt x="456" y="471"/>
                  <a:pt x="456" y="476"/>
                  <a:pt x="456" y="480"/>
                </a:cubicBezTo>
                <a:cubicBezTo>
                  <a:pt x="455" y="489"/>
                  <a:pt x="451" y="493"/>
                  <a:pt x="442" y="495"/>
                </a:cubicBezTo>
                <a:cubicBezTo>
                  <a:pt x="430" y="498"/>
                  <a:pt x="419" y="496"/>
                  <a:pt x="408" y="492"/>
                </a:cubicBezTo>
                <a:cubicBezTo>
                  <a:pt x="388" y="485"/>
                  <a:pt x="374" y="472"/>
                  <a:pt x="361" y="456"/>
                </a:cubicBezTo>
                <a:cubicBezTo>
                  <a:pt x="355" y="450"/>
                  <a:pt x="351" y="444"/>
                  <a:pt x="346" y="437"/>
                </a:cubicBezTo>
                <a:cubicBezTo>
                  <a:pt x="343" y="431"/>
                  <a:pt x="338" y="430"/>
                  <a:pt x="332" y="432"/>
                </a:cubicBezTo>
                <a:cubicBezTo>
                  <a:pt x="333" y="439"/>
                  <a:pt x="334" y="446"/>
                  <a:pt x="334" y="452"/>
                </a:cubicBezTo>
                <a:cubicBezTo>
                  <a:pt x="335" y="471"/>
                  <a:pt x="324" y="483"/>
                  <a:pt x="305" y="485"/>
                </a:cubicBezTo>
                <a:cubicBezTo>
                  <a:pt x="299" y="485"/>
                  <a:pt x="294" y="484"/>
                  <a:pt x="290" y="479"/>
                </a:cubicBezTo>
                <a:cubicBezTo>
                  <a:pt x="286" y="475"/>
                  <a:pt x="281" y="472"/>
                  <a:pt x="276" y="468"/>
                </a:cubicBezTo>
                <a:cubicBezTo>
                  <a:pt x="286" y="463"/>
                  <a:pt x="293" y="459"/>
                  <a:pt x="300" y="455"/>
                </a:cubicBezTo>
                <a:cubicBezTo>
                  <a:pt x="310" y="447"/>
                  <a:pt x="312" y="438"/>
                  <a:pt x="306" y="425"/>
                </a:cubicBezTo>
                <a:cubicBezTo>
                  <a:pt x="296" y="426"/>
                  <a:pt x="286" y="428"/>
                  <a:pt x="276" y="429"/>
                </a:cubicBezTo>
                <a:cubicBezTo>
                  <a:pt x="276" y="433"/>
                  <a:pt x="275" y="437"/>
                  <a:pt x="275" y="440"/>
                </a:cubicBezTo>
                <a:cubicBezTo>
                  <a:pt x="272" y="454"/>
                  <a:pt x="265" y="460"/>
                  <a:pt x="252" y="459"/>
                </a:cubicBezTo>
                <a:cubicBezTo>
                  <a:pt x="246" y="459"/>
                  <a:pt x="243" y="460"/>
                  <a:pt x="239" y="464"/>
                </a:cubicBezTo>
                <a:cubicBezTo>
                  <a:pt x="235" y="467"/>
                  <a:pt x="231" y="471"/>
                  <a:pt x="227" y="473"/>
                </a:cubicBezTo>
                <a:cubicBezTo>
                  <a:pt x="210" y="483"/>
                  <a:pt x="197" y="479"/>
                  <a:pt x="189" y="462"/>
                </a:cubicBezTo>
                <a:cubicBezTo>
                  <a:pt x="187" y="458"/>
                  <a:pt x="185" y="453"/>
                  <a:pt x="184" y="449"/>
                </a:cubicBezTo>
                <a:cubicBezTo>
                  <a:pt x="183" y="445"/>
                  <a:pt x="181" y="442"/>
                  <a:pt x="176" y="441"/>
                </a:cubicBezTo>
                <a:cubicBezTo>
                  <a:pt x="171" y="439"/>
                  <a:pt x="167" y="435"/>
                  <a:pt x="162" y="431"/>
                </a:cubicBezTo>
                <a:cubicBezTo>
                  <a:pt x="154" y="429"/>
                  <a:pt x="144" y="433"/>
                  <a:pt x="137" y="424"/>
                </a:cubicBezTo>
                <a:cubicBezTo>
                  <a:pt x="130" y="416"/>
                  <a:pt x="134" y="406"/>
                  <a:pt x="135" y="396"/>
                </a:cubicBezTo>
                <a:cubicBezTo>
                  <a:pt x="82" y="423"/>
                  <a:pt x="37" y="414"/>
                  <a:pt x="0" y="366"/>
                </a:cubicBezTo>
                <a:cubicBezTo>
                  <a:pt x="15" y="341"/>
                  <a:pt x="30" y="316"/>
                  <a:pt x="52" y="297"/>
                </a:cubicBezTo>
                <a:cubicBezTo>
                  <a:pt x="55" y="295"/>
                  <a:pt x="59" y="292"/>
                  <a:pt x="63" y="291"/>
                </a:cubicBezTo>
                <a:cubicBezTo>
                  <a:pt x="72" y="286"/>
                  <a:pt x="79" y="287"/>
                  <a:pt x="87" y="293"/>
                </a:cubicBezTo>
                <a:cubicBezTo>
                  <a:pt x="88" y="295"/>
                  <a:pt x="90" y="297"/>
                  <a:pt x="92" y="298"/>
                </a:cubicBezTo>
                <a:cubicBezTo>
                  <a:pt x="98" y="292"/>
                  <a:pt x="105" y="286"/>
                  <a:pt x="112" y="279"/>
                </a:cubicBezTo>
                <a:cubicBezTo>
                  <a:pt x="109" y="277"/>
                  <a:pt x="106" y="276"/>
                  <a:pt x="104" y="275"/>
                </a:cubicBezTo>
                <a:cubicBezTo>
                  <a:pt x="93" y="271"/>
                  <a:pt x="83" y="268"/>
                  <a:pt x="76" y="257"/>
                </a:cubicBezTo>
                <a:cubicBezTo>
                  <a:pt x="75" y="255"/>
                  <a:pt x="72" y="255"/>
                  <a:pt x="69" y="254"/>
                </a:cubicBezTo>
                <a:cubicBezTo>
                  <a:pt x="64" y="253"/>
                  <a:pt x="58" y="252"/>
                  <a:pt x="53" y="250"/>
                </a:cubicBezTo>
                <a:cubicBezTo>
                  <a:pt x="41" y="246"/>
                  <a:pt x="39" y="238"/>
                  <a:pt x="47" y="227"/>
                </a:cubicBezTo>
                <a:cubicBezTo>
                  <a:pt x="49" y="223"/>
                  <a:pt x="52" y="220"/>
                  <a:pt x="55" y="217"/>
                </a:cubicBezTo>
                <a:cubicBezTo>
                  <a:pt x="81" y="190"/>
                  <a:pt x="111" y="168"/>
                  <a:pt x="144" y="151"/>
                </a:cubicBezTo>
                <a:cubicBezTo>
                  <a:pt x="151" y="148"/>
                  <a:pt x="156" y="148"/>
                  <a:pt x="161" y="152"/>
                </a:cubicBezTo>
                <a:cubicBezTo>
                  <a:pt x="167" y="158"/>
                  <a:pt x="172" y="163"/>
                  <a:pt x="178" y="169"/>
                </a:cubicBezTo>
                <a:cubicBezTo>
                  <a:pt x="182" y="172"/>
                  <a:pt x="185" y="175"/>
                  <a:pt x="188" y="179"/>
                </a:cubicBezTo>
                <a:cubicBezTo>
                  <a:pt x="197" y="189"/>
                  <a:pt x="196" y="196"/>
                  <a:pt x="185" y="203"/>
                </a:cubicBezTo>
                <a:cubicBezTo>
                  <a:pt x="176" y="208"/>
                  <a:pt x="175" y="210"/>
                  <a:pt x="178" y="222"/>
                </a:cubicBezTo>
                <a:cubicBezTo>
                  <a:pt x="181" y="221"/>
                  <a:pt x="184" y="221"/>
                  <a:pt x="188" y="220"/>
                </a:cubicBezTo>
                <a:cubicBezTo>
                  <a:pt x="199" y="217"/>
                  <a:pt x="206" y="221"/>
                  <a:pt x="211" y="231"/>
                </a:cubicBezTo>
                <a:cubicBezTo>
                  <a:pt x="213" y="235"/>
                  <a:pt x="214" y="240"/>
                  <a:pt x="215" y="245"/>
                </a:cubicBezTo>
                <a:cubicBezTo>
                  <a:pt x="216" y="249"/>
                  <a:pt x="216" y="253"/>
                  <a:pt x="217" y="257"/>
                </a:cubicBezTo>
                <a:cubicBezTo>
                  <a:pt x="227" y="251"/>
                  <a:pt x="238" y="244"/>
                  <a:pt x="249" y="237"/>
                </a:cubicBezTo>
                <a:cubicBezTo>
                  <a:pt x="249" y="224"/>
                  <a:pt x="244" y="209"/>
                  <a:pt x="260" y="198"/>
                </a:cubicBezTo>
                <a:cubicBezTo>
                  <a:pt x="255" y="195"/>
                  <a:pt x="251" y="194"/>
                  <a:pt x="247" y="192"/>
                </a:cubicBezTo>
                <a:cubicBezTo>
                  <a:pt x="235" y="186"/>
                  <a:pt x="223" y="181"/>
                  <a:pt x="212" y="175"/>
                </a:cubicBezTo>
                <a:cubicBezTo>
                  <a:pt x="207" y="172"/>
                  <a:pt x="201" y="169"/>
                  <a:pt x="198" y="165"/>
                </a:cubicBezTo>
                <a:cubicBezTo>
                  <a:pt x="191" y="153"/>
                  <a:pt x="181" y="150"/>
                  <a:pt x="169" y="148"/>
                </a:cubicBezTo>
                <a:cubicBezTo>
                  <a:pt x="165" y="147"/>
                  <a:pt x="161" y="145"/>
                  <a:pt x="157" y="143"/>
                </a:cubicBezTo>
                <a:cubicBezTo>
                  <a:pt x="151" y="140"/>
                  <a:pt x="147" y="135"/>
                  <a:pt x="148" y="128"/>
                </a:cubicBezTo>
                <a:cubicBezTo>
                  <a:pt x="148" y="118"/>
                  <a:pt x="148" y="108"/>
                  <a:pt x="148" y="98"/>
                </a:cubicBezTo>
                <a:close/>
                <a:moveTo>
                  <a:pt x="414" y="466"/>
                </a:moveTo>
                <a:cubicBezTo>
                  <a:pt x="412" y="461"/>
                  <a:pt x="409" y="456"/>
                  <a:pt x="407" y="451"/>
                </a:cubicBezTo>
                <a:cubicBezTo>
                  <a:pt x="400" y="451"/>
                  <a:pt x="394" y="451"/>
                  <a:pt x="388" y="451"/>
                </a:cubicBezTo>
                <a:cubicBezTo>
                  <a:pt x="387" y="477"/>
                  <a:pt x="400" y="491"/>
                  <a:pt x="421" y="488"/>
                </a:cubicBezTo>
                <a:cubicBezTo>
                  <a:pt x="419" y="481"/>
                  <a:pt x="417" y="475"/>
                  <a:pt x="415" y="468"/>
                </a:cubicBezTo>
                <a:cubicBezTo>
                  <a:pt x="417" y="470"/>
                  <a:pt x="419" y="471"/>
                  <a:pt x="419" y="474"/>
                </a:cubicBezTo>
                <a:cubicBezTo>
                  <a:pt x="422" y="481"/>
                  <a:pt x="428" y="482"/>
                  <a:pt x="435" y="483"/>
                </a:cubicBezTo>
                <a:cubicBezTo>
                  <a:pt x="439" y="484"/>
                  <a:pt x="443" y="483"/>
                  <a:pt x="442" y="477"/>
                </a:cubicBezTo>
                <a:cubicBezTo>
                  <a:pt x="444" y="476"/>
                  <a:pt x="446" y="475"/>
                  <a:pt x="446" y="473"/>
                </a:cubicBezTo>
                <a:cubicBezTo>
                  <a:pt x="446" y="462"/>
                  <a:pt x="444" y="451"/>
                  <a:pt x="437" y="442"/>
                </a:cubicBezTo>
                <a:cubicBezTo>
                  <a:pt x="427" y="428"/>
                  <a:pt x="405" y="423"/>
                  <a:pt x="390" y="433"/>
                </a:cubicBezTo>
                <a:cubicBezTo>
                  <a:pt x="398" y="439"/>
                  <a:pt x="406" y="443"/>
                  <a:pt x="412" y="449"/>
                </a:cubicBezTo>
                <a:cubicBezTo>
                  <a:pt x="422" y="458"/>
                  <a:pt x="431" y="467"/>
                  <a:pt x="441" y="476"/>
                </a:cubicBezTo>
                <a:cubicBezTo>
                  <a:pt x="432" y="471"/>
                  <a:pt x="424" y="465"/>
                  <a:pt x="414" y="459"/>
                </a:cubicBezTo>
                <a:cubicBezTo>
                  <a:pt x="414" y="463"/>
                  <a:pt x="414" y="464"/>
                  <a:pt x="414" y="466"/>
                </a:cubicBezTo>
                <a:close/>
                <a:moveTo>
                  <a:pt x="190" y="258"/>
                </a:moveTo>
                <a:cubicBezTo>
                  <a:pt x="185" y="262"/>
                  <a:pt x="186" y="267"/>
                  <a:pt x="190" y="271"/>
                </a:cubicBezTo>
                <a:cubicBezTo>
                  <a:pt x="192" y="274"/>
                  <a:pt x="195" y="276"/>
                  <a:pt x="199" y="277"/>
                </a:cubicBezTo>
                <a:cubicBezTo>
                  <a:pt x="201" y="278"/>
                  <a:pt x="204" y="277"/>
                  <a:pt x="207" y="277"/>
                </a:cubicBezTo>
                <a:cubicBezTo>
                  <a:pt x="207" y="274"/>
                  <a:pt x="207" y="270"/>
                  <a:pt x="205" y="268"/>
                </a:cubicBezTo>
                <a:cubicBezTo>
                  <a:pt x="201" y="264"/>
                  <a:pt x="195" y="261"/>
                  <a:pt x="190" y="258"/>
                </a:cubicBezTo>
                <a:cubicBezTo>
                  <a:pt x="191" y="257"/>
                  <a:pt x="192" y="255"/>
                  <a:pt x="193" y="255"/>
                </a:cubicBezTo>
                <a:cubicBezTo>
                  <a:pt x="196" y="255"/>
                  <a:pt x="199" y="257"/>
                  <a:pt x="202" y="257"/>
                </a:cubicBezTo>
                <a:cubicBezTo>
                  <a:pt x="210" y="258"/>
                  <a:pt x="213" y="254"/>
                  <a:pt x="210" y="247"/>
                </a:cubicBezTo>
                <a:cubicBezTo>
                  <a:pt x="207" y="239"/>
                  <a:pt x="195" y="230"/>
                  <a:pt x="187" y="230"/>
                </a:cubicBezTo>
                <a:cubicBezTo>
                  <a:pt x="183" y="230"/>
                  <a:pt x="179" y="232"/>
                  <a:pt x="179" y="237"/>
                </a:cubicBezTo>
                <a:cubicBezTo>
                  <a:pt x="179" y="239"/>
                  <a:pt x="180" y="241"/>
                  <a:pt x="180" y="244"/>
                </a:cubicBezTo>
                <a:cubicBezTo>
                  <a:pt x="176" y="244"/>
                  <a:pt x="172" y="244"/>
                  <a:pt x="168" y="245"/>
                </a:cubicBezTo>
                <a:cubicBezTo>
                  <a:pt x="159" y="246"/>
                  <a:pt x="153" y="251"/>
                  <a:pt x="153" y="255"/>
                </a:cubicBezTo>
                <a:cubicBezTo>
                  <a:pt x="153" y="260"/>
                  <a:pt x="161" y="264"/>
                  <a:pt x="170" y="263"/>
                </a:cubicBezTo>
                <a:cubicBezTo>
                  <a:pt x="177" y="263"/>
                  <a:pt x="183" y="260"/>
                  <a:pt x="190" y="258"/>
                </a:cubicBezTo>
                <a:close/>
                <a:moveTo>
                  <a:pt x="454" y="401"/>
                </a:moveTo>
                <a:cubicBezTo>
                  <a:pt x="472" y="401"/>
                  <a:pt x="488" y="401"/>
                  <a:pt x="505" y="401"/>
                </a:cubicBezTo>
                <a:cubicBezTo>
                  <a:pt x="509" y="401"/>
                  <a:pt x="514" y="400"/>
                  <a:pt x="517" y="402"/>
                </a:cubicBezTo>
                <a:cubicBezTo>
                  <a:pt x="525" y="406"/>
                  <a:pt x="530" y="402"/>
                  <a:pt x="534" y="396"/>
                </a:cubicBezTo>
                <a:cubicBezTo>
                  <a:pt x="541" y="384"/>
                  <a:pt x="548" y="372"/>
                  <a:pt x="554" y="360"/>
                </a:cubicBezTo>
                <a:cubicBezTo>
                  <a:pt x="558" y="353"/>
                  <a:pt x="555" y="343"/>
                  <a:pt x="548" y="338"/>
                </a:cubicBezTo>
                <a:cubicBezTo>
                  <a:pt x="543" y="334"/>
                  <a:pt x="536" y="334"/>
                  <a:pt x="529" y="340"/>
                </a:cubicBezTo>
                <a:cubicBezTo>
                  <a:pt x="515" y="352"/>
                  <a:pt x="499" y="352"/>
                  <a:pt x="482" y="348"/>
                </a:cubicBezTo>
                <a:cubicBezTo>
                  <a:pt x="477" y="346"/>
                  <a:pt x="473" y="344"/>
                  <a:pt x="468" y="343"/>
                </a:cubicBezTo>
                <a:cubicBezTo>
                  <a:pt x="461" y="341"/>
                  <a:pt x="455" y="339"/>
                  <a:pt x="448" y="337"/>
                </a:cubicBezTo>
                <a:cubicBezTo>
                  <a:pt x="448" y="343"/>
                  <a:pt x="447" y="348"/>
                  <a:pt x="447" y="353"/>
                </a:cubicBezTo>
                <a:cubicBezTo>
                  <a:pt x="436" y="344"/>
                  <a:pt x="436" y="344"/>
                  <a:pt x="426" y="342"/>
                </a:cubicBezTo>
                <a:cubicBezTo>
                  <a:pt x="429" y="350"/>
                  <a:pt x="433" y="357"/>
                  <a:pt x="435" y="364"/>
                </a:cubicBezTo>
                <a:cubicBezTo>
                  <a:pt x="441" y="380"/>
                  <a:pt x="440" y="398"/>
                  <a:pt x="422" y="408"/>
                </a:cubicBezTo>
                <a:cubicBezTo>
                  <a:pt x="421" y="408"/>
                  <a:pt x="419" y="409"/>
                  <a:pt x="419" y="410"/>
                </a:cubicBezTo>
                <a:cubicBezTo>
                  <a:pt x="419" y="413"/>
                  <a:pt x="418" y="416"/>
                  <a:pt x="418" y="418"/>
                </a:cubicBezTo>
                <a:cubicBezTo>
                  <a:pt x="419" y="420"/>
                  <a:pt x="424" y="421"/>
                  <a:pt x="425" y="420"/>
                </a:cubicBezTo>
                <a:cubicBezTo>
                  <a:pt x="430" y="417"/>
                  <a:pt x="436" y="414"/>
                  <a:pt x="439" y="410"/>
                </a:cubicBezTo>
                <a:cubicBezTo>
                  <a:pt x="450" y="394"/>
                  <a:pt x="454" y="377"/>
                  <a:pt x="448" y="358"/>
                </a:cubicBezTo>
                <a:cubicBezTo>
                  <a:pt x="461" y="365"/>
                  <a:pt x="461" y="367"/>
                  <a:pt x="454" y="401"/>
                </a:cubicBezTo>
                <a:close/>
                <a:moveTo>
                  <a:pt x="394" y="245"/>
                </a:moveTo>
                <a:cubicBezTo>
                  <a:pt x="391" y="254"/>
                  <a:pt x="389" y="263"/>
                  <a:pt x="386" y="271"/>
                </a:cubicBezTo>
                <a:cubicBezTo>
                  <a:pt x="380" y="289"/>
                  <a:pt x="374" y="291"/>
                  <a:pt x="359" y="281"/>
                </a:cubicBezTo>
                <a:cubicBezTo>
                  <a:pt x="356" y="293"/>
                  <a:pt x="360" y="301"/>
                  <a:pt x="370" y="304"/>
                </a:cubicBezTo>
                <a:cubicBezTo>
                  <a:pt x="378" y="307"/>
                  <a:pt x="383" y="304"/>
                  <a:pt x="388" y="292"/>
                </a:cubicBezTo>
                <a:cubicBezTo>
                  <a:pt x="390" y="288"/>
                  <a:pt x="391" y="284"/>
                  <a:pt x="393" y="280"/>
                </a:cubicBezTo>
                <a:cubicBezTo>
                  <a:pt x="394" y="275"/>
                  <a:pt x="395" y="269"/>
                  <a:pt x="396" y="263"/>
                </a:cubicBezTo>
                <a:cubicBezTo>
                  <a:pt x="398" y="264"/>
                  <a:pt x="399" y="265"/>
                  <a:pt x="400" y="266"/>
                </a:cubicBezTo>
                <a:cubicBezTo>
                  <a:pt x="409" y="275"/>
                  <a:pt x="419" y="282"/>
                  <a:pt x="432" y="281"/>
                </a:cubicBezTo>
                <a:cubicBezTo>
                  <a:pt x="436" y="281"/>
                  <a:pt x="440" y="283"/>
                  <a:pt x="445" y="284"/>
                </a:cubicBezTo>
                <a:cubicBezTo>
                  <a:pt x="455" y="288"/>
                  <a:pt x="457" y="293"/>
                  <a:pt x="452" y="303"/>
                </a:cubicBezTo>
                <a:cubicBezTo>
                  <a:pt x="450" y="307"/>
                  <a:pt x="447" y="310"/>
                  <a:pt x="451" y="314"/>
                </a:cubicBezTo>
                <a:cubicBezTo>
                  <a:pt x="466" y="311"/>
                  <a:pt x="479" y="294"/>
                  <a:pt x="482" y="271"/>
                </a:cubicBezTo>
                <a:cubicBezTo>
                  <a:pt x="462" y="268"/>
                  <a:pt x="442" y="266"/>
                  <a:pt x="420" y="263"/>
                </a:cubicBezTo>
                <a:cubicBezTo>
                  <a:pt x="449" y="243"/>
                  <a:pt x="465" y="213"/>
                  <a:pt x="484" y="186"/>
                </a:cubicBezTo>
                <a:cubicBezTo>
                  <a:pt x="480" y="183"/>
                  <a:pt x="478" y="182"/>
                  <a:pt x="476" y="180"/>
                </a:cubicBezTo>
                <a:cubicBezTo>
                  <a:pt x="468" y="186"/>
                  <a:pt x="460" y="193"/>
                  <a:pt x="452" y="199"/>
                </a:cubicBezTo>
                <a:cubicBezTo>
                  <a:pt x="447" y="187"/>
                  <a:pt x="438" y="192"/>
                  <a:pt x="429" y="192"/>
                </a:cubicBezTo>
                <a:cubicBezTo>
                  <a:pt x="428" y="196"/>
                  <a:pt x="427" y="200"/>
                  <a:pt x="427" y="204"/>
                </a:cubicBezTo>
                <a:cubicBezTo>
                  <a:pt x="431" y="205"/>
                  <a:pt x="435" y="206"/>
                  <a:pt x="438" y="207"/>
                </a:cubicBezTo>
                <a:cubicBezTo>
                  <a:pt x="443" y="208"/>
                  <a:pt x="445" y="212"/>
                  <a:pt x="445" y="217"/>
                </a:cubicBezTo>
                <a:cubicBezTo>
                  <a:pt x="444" y="228"/>
                  <a:pt x="432" y="241"/>
                  <a:pt x="421" y="242"/>
                </a:cubicBezTo>
                <a:cubicBezTo>
                  <a:pt x="412" y="243"/>
                  <a:pt x="403" y="244"/>
                  <a:pt x="394" y="245"/>
                </a:cubicBezTo>
                <a:close/>
                <a:moveTo>
                  <a:pt x="285" y="336"/>
                </a:moveTo>
                <a:cubicBezTo>
                  <a:pt x="286" y="336"/>
                  <a:pt x="287" y="336"/>
                  <a:pt x="288" y="337"/>
                </a:cubicBezTo>
                <a:cubicBezTo>
                  <a:pt x="292" y="332"/>
                  <a:pt x="297" y="327"/>
                  <a:pt x="299" y="322"/>
                </a:cubicBezTo>
                <a:cubicBezTo>
                  <a:pt x="306" y="308"/>
                  <a:pt x="308" y="294"/>
                  <a:pt x="306" y="279"/>
                </a:cubicBezTo>
                <a:cubicBezTo>
                  <a:pt x="305" y="269"/>
                  <a:pt x="303" y="260"/>
                  <a:pt x="301" y="251"/>
                </a:cubicBezTo>
                <a:cubicBezTo>
                  <a:pt x="301" y="248"/>
                  <a:pt x="300" y="246"/>
                  <a:pt x="299" y="244"/>
                </a:cubicBezTo>
                <a:cubicBezTo>
                  <a:pt x="296" y="245"/>
                  <a:pt x="294" y="245"/>
                  <a:pt x="291" y="246"/>
                </a:cubicBezTo>
                <a:cubicBezTo>
                  <a:pt x="278" y="253"/>
                  <a:pt x="277" y="262"/>
                  <a:pt x="286" y="273"/>
                </a:cubicBezTo>
                <a:cubicBezTo>
                  <a:pt x="289" y="276"/>
                  <a:pt x="291" y="279"/>
                  <a:pt x="295" y="282"/>
                </a:cubicBezTo>
                <a:cubicBezTo>
                  <a:pt x="279" y="289"/>
                  <a:pt x="267" y="276"/>
                  <a:pt x="251" y="276"/>
                </a:cubicBezTo>
                <a:cubicBezTo>
                  <a:pt x="264" y="296"/>
                  <a:pt x="281" y="313"/>
                  <a:pt x="285" y="336"/>
                </a:cubicBezTo>
                <a:close/>
                <a:moveTo>
                  <a:pt x="333" y="395"/>
                </a:moveTo>
                <a:cubicBezTo>
                  <a:pt x="345" y="375"/>
                  <a:pt x="349" y="353"/>
                  <a:pt x="352" y="330"/>
                </a:cubicBezTo>
                <a:cubicBezTo>
                  <a:pt x="349" y="330"/>
                  <a:pt x="348" y="330"/>
                  <a:pt x="348" y="330"/>
                </a:cubicBezTo>
                <a:cubicBezTo>
                  <a:pt x="332" y="335"/>
                  <a:pt x="321" y="347"/>
                  <a:pt x="312" y="360"/>
                </a:cubicBezTo>
                <a:cubicBezTo>
                  <a:pt x="308" y="366"/>
                  <a:pt x="309" y="372"/>
                  <a:pt x="314" y="377"/>
                </a:cubicBezTo>
                <a:cubicBezTo>
                  <a:pt x="319" y="383"/>
                  <a:pt x="325" y="388"/>
                  <a:pt x="333" y="395"/>
                </a:cubicBezTo>
                <a:close/>
                <a:moveTo>
                  <a:pt x="529" y="238"/>
                </a:moveTo>
                <a:cubicBezTo>
                  <a:pt x="525" y="236"/>
                  <a:pt x="522" y="234"/>
                  <a:pt x="520" y="233"/>
                </a:cubicBezTo>
                <a:cubicBezTo>
                  <a:pt x="511" y="227"/>
                  <a:pt x="509" y="220"/>
                  <a:pt x="516" y="212"/>
                </a:cubicBezTo>
                <a:cubicBezTo>
                  <a:pt x="520" y="208"/>
                  <a:pt x="524" y="205"/>
                  <a:pt x="528" y="201"/>
                </a:cubicBezTo>
                <a:cubicBezTo>
                  <a:pt x="530" y="200"/>
                  <a:pt x="532" y="198"/>
                  <a:pt x="535" y="195"/>
                </a:cubicBezTo>
                <a:cubicBezTo>
                  <a:pt x="526" y="193"/>
                  <a:pt x="519" y="190"/>
                  <a:pt x="513" y="194"/>
                </a:cubicBezTo>
                <a:cubicBezTo>
                  <a:pt x="507" y="197"/>
                  <a:pt x="502" y="202"/>
                  <a:pt x="497" y="206"/>
                </a:cubicBezTo>
                <a:cubicBezTo>
                  <a:pt x="495" y="203"/>
                  <a:pt x="494" y="200"/>
                  <a:pt x="491" y="195"/>
                </a:cubicBezTo>
                <a:cubicBezTo>
                  <a:pt x="482" y="204"/>
                  <a:pt x="483" y="213"/>
                  <a:pt x="485" y="222"/>
                </a:cubicBezTo>
                <a:cubicBezTo>
                  <a:pt x="487" y="229"/>
                  <a:pt x="487" y="229"/>
                  <a:pt x="496" y="228"/>
                </a:cubicBezTo>
                <a:cubicBezTo>
                  <a:pt x="503" y="244"/>
                  <a:pt x="511" y="247"/>
                  <a:pt x="529" y="238"/>
                </a:cubicBezTo>
                <a:close/>
                <a:moveTo>
                  <a:pt x="190" y="283"/>
                </a:moveTo>
                <a:cubicBezTo>
                  <a:pt x="181" y="312"/>
                  <a:pt x="172" y="339"/>
                  <a:pt x="164" y="366"/>
                </a:cubicBezTo>
                <a:cubicBezTo>
                  <a:pt x="162" y="372"/>
                  <a:pt x="165" y="375"/>
                  <a:pt x="171" y="378"/>
                </a:cubicBezTo>
                <a:cubicBezTo>
                  <a:pt x="180" y="356"/>
                  <a:pt x="189" y="333"/>
                  <a:pt x="200" y="312"/>
                </a:cubicBezTo>
                <a:cubicBezTo>
                  <a:pt x="204" y="302"/>
                  <a:pt x="204" y="295"/>
                  <a:pt x="195" y="288"/>
                </a:cubicBezTo>
                <a:cubicBezTo>
                  <a:pt x="194" y="287"/>
                  <a:pt x="193" y="286"/>
                  <a:pt x="190" y="283"/>
                </a:cubicBezTo>
                <a:close/>
                <a:moveTo>
                  <a:pt x="150" y="275"/>
                </a:moveTo>
                <a:cubicBezTo>
                  <a:pt x="147" y="305"/>
                  <a:pt x="144" y="333"/>
                  <a:pt x="141" y="361"/>
                </a:cubicBezTo>
                <a:cubicBezTo>
                  <a:pt x="141" y="362"/>
                  <a:pt x="140" y="363"/>
                  <a:pt x="141" y="364"/>
                </a:cubicBezTo>
                <a:cubicBezTo>
                  <a:pt x="142" y="366"/>
                  <a:pt x="143" y="369"/>
                  <a:pt x="145" y="369"/>
                </a:cubicBezTo>
                <a:cubicBezTo>
                  <a:pt x="146" y="369"/>
                  <a:pt x="148" y="367"/>
                  <a:pt x="149" y="365"/>
                </a:cubicBezTo>
                <a:cubicBezTo>
                  <a:pt x="150" y="364"/>
                  <a:pt x="150" y="362"/>
                  <a:pt x="150" y="361"/>
                </a:cubicBezTo>
                <a:cubicBezTo>
                  <a:pt x="154" y="343"/>
                  <a:pt x="157" y="326"/>
                  <a:pt x="160" y="308"/>
                </a:cubicBezTo>
                <a:cubicBezTo>
                  <a:pt x="163" y="297"/>
                  <a:pt x="165" y="286"/>
                  <a:pt x="167" y="274"/>
                </a:cubicBezTo>
                <a:cubicBezTo>
                  <a:pt x="161" y="275"/>
                  <a:pt x="156" y="275"/>
                  <a:pt x="150" y="275"/>
                </a:cubicBezTo>
                <a:close/>
                <a:moveTo>
                  <a:pt x="354" y="106"/>
                </a:moveTo>
                <a:cubicBezTo>
                  <a:pt x="353" y="114"/>
                  <a:pt x="354" y="123"/>
                  <a:pt x="352" y="131"/>
                </a:cubicBezTo>
                <a:cubicBezTo>
                  <a:pt x="350" y="139"/>
                  <a:pt x="348" y="148"/>
                  <a:pt x="343" y="155"/>
                </a:cubicBezTo>
                <a:cubicBezTo>
                  <a:pt x="339" y="161"/>
                  <a:pt x="331" y="166"/>
                  <a:pt x="325" y="171"/>
                </a:cubicBezTo>
                <a:cubicBezTo>
                  <a:pt x="349" y="174"/>
                  <a:pt x="362" y="168"/>
                  <a:pt x="368" y="151"/>
                </a:cubicBezTo>
                <a:cubicBezTo>
                  <a:pt x="375" y="134"/>
                  <a:pt x="370" y="117"/>
                  <a:pt x="354" y="106"/>
                </a:cubicBezTo>
                <a:close/>
                <a:moveTo>
                  <a:pt x="123" y="214"/>
                </a:moveTo>
                <a:cubicBezTo>
                  <a:pt x="116" y="216"/>
                  <a:pt x="109" y="217"/>
                  <a:pt x="102" y="220"/>
                </a:cubicBezTo>
                <a:cubicBezTo>
                  <a:pt x="93" y="224"/>
                  <a:pt x="93" y="232"/>
                  <a:pt x="102" y="237"/>
                </a:cubicBezTo>
                <a:cubicBezTo>
                  <a:pt x="112" y="244"/>
                  <a:pt x="134" y="244"/>
                  <a:pt x="145" y="237"/>
                </a:cubicBezTo>
                <a:cubicBezTo>
                  <a:pt x="152" y="232"/>
                  <a:pt x="153" y="224"/>
                  <a:pt x="144" y="220"/>
                </a:cubicBezTo>
                <a:cubicBezTo>
                  <a:pt x="138" y="217"/>
                  <a:pt x="130" y="216"/>
                  <a:pt x="123" y="214"/>
                </a:cubicBezTo>
                <a:close/>
                <a:moveTo>
                  <a:pt x="335" y="217"/>
                </a:moveTo>
                <a:cubicBezTo>
                  <a:pt x="352" y="222"/>
                  <a:pt x="362" y="221"/>
                  <a:pt x="375" y="217"/>
                </a:cubicBezTo>
                <a:cubicBezTo>
                  <a:pt x="398" y="208"/>
                  <a:pt x="407" y="191"/>
                  <a:pt x="401" y="167"/>
                </a:cubicBezTo>
                <a:cubicBezTo>
                  <a:pt x="400" y="164"/>
                  <a:pt x="399" y="161"/>
                  <a:pt x="398" y="158"/>
                </a:cubicBezTo>
                <a:cubicBezTo>
                  <a:pt x="391" y="193"/>
                  <a:pt x="370" y="212"/>
                  <a:pt x="335" y="217"/>
                </a:cubicBezTo>
                <a:close/>
                <a:moveTo>
                  <a:pt x="654" y="148"/>
                </a:moveTo>
                <a:cubicBezTo>
                  <a:pt x="662" y="160"/>
                  <a:pt x="670" y="169"/>
                  <a:pt x="680" y="174"/>
                </a:cubicBezTo>
                <a:cubicBezTo>
                  <a:pt x="690" y="180"/>
                  <a:pt x="698" y="178"/>
                  <a:pt x="706" y="170"/>
                </a:cubicBezTo>
                <a:cubicBezTo>
                  <a:pt x="712" y="164"/>
                  <a:pt x="712" y="159"/>
                  <a:pt x="704" y="155"/>
                </a:cubicBezTo>
                <a:cubicBezTo>
                  <a:pt x="702" y="154"/>
                  <a:pt x="701" y="153"/>
                  <a:pt x="699" y="152"/>
                </a:cubicBezTo>
                <a:cubicBezTo>
                  <a:pt x="685" y="148"/>
                  <a:pt x="671" y="147"/>
                  <a:pt x="654" y="148"/>
                </a:cubicBezTo>
                <a:close/>
                <a:moveTo>
                  <a:pt x="330" y="418"/>
                </a:moveTo>
                <a:cubicBezTo>
                  <a:pt x="341" y="433"/>
                  <a:pt x="371" y="435"/>
                  <a:pt x="387" y="420"/>
                </a:cubicBezTo>
                <a:cubicBezTo>
                  <a:pt x="385" y="412"/>
                  <a:pt x="387" y="403"/>
                  <a:pt x="382" y="396"/>
                </a:cubicBezTo>
                <a:cubicBezTo>
                  <a:pt x="375" y="395"/>
                  <a:pt x="372" y="399"/>
                  <a:pt x="370" y="404"/>
                </a:cubicBezTo>
                <a:cubicBezTo>
                  <a:pt x="364" y="417"/>
                  <a:pt x="357" y="419"/>
                  <a:pt x="345" y="411"/>
                </a:cubicBezTo>
                <a:cubicBezTo>
                  <a:pt x="343" y="410"/>
                  <a:pt x="341" y="408"/>
                  <a:pt x="339" y="408"/>
                </a:cubicBezTo>
                <a:cubicBezTo>
                  <a:pt x="336" y="411"/>
                  <a:pt x="333" y="415"/>
                  <a:pt x="330" y="418"/>
                </a:cubicBezTo>
                <a:close/>
                <a:moveTo>
                  <a:pt x="550" y="198"/>
                </a:moveTo>
                <a:cubicBezTo>
                  <a:pt x="551" y="194"/>
                  <a:pt x="552" y="192"/>
                  <a:pt x="553" y="191"/>
                </a:cubicBezTo>
                <a:cubicBezTo>
                  <a:pt x="558" y="175"/>
                  <a:pt x="565" y="172"/>
                  <a:pt x="579" y="182"/>
                </a:cubicBezTo>
                <a:cubicBezTo>
                  <a:pt x="582" y="184"/>
                  <a:pt x="584" y="186"/>
                  <a:pt x="586" y="188"/>
                </a:cubicBezTo>
                <a:cubicBezTo>
                  <a:pt x="588" y="190"/>
                  <a:pt x="591" y="191"/>
                  <a:pt x="593" y="193"/>
                </a:cubicBezTo>
                <a:cubicBezTo>
                  <a:pt x="596" y="168"/>
                  <a:pt x="583" y="157"/>
                  <a:pt x="561" y="161"/>
                </a:cubicBezTo>
                <a:cubicBezTo>
                  <a:pt x="559" y="162"/>
                  <a:pt x="557" y="162"/>
                  <a:pt x="555" y="163"/>
                </a:cubicBezTo>
                <a:cubicBezTo>
                  <a:pt x="543" y="167"/>
                  <a:pt x="539" y="175"/>
                  <a:pt x="544" y="187"/>
                </a:cubicBezTo>
                <a:cubicBezTo>
                  <a:pt x="545" y="190"/>
                  <a:pt x="547" y="193"/>
                  <a:pt x="550" y="198"/>
                </a:cubicBezTo>
                <a:close/>
                <a:moveTo>
                  <a:pt x="532" y="249"/>
                </a:moveTo>
                <a:cubicBezTo>
                  <a:pt x="515" y="265"/>
                  <a:pt x="516" y="280"/>
                  <a:pt x="534" y="291"/>
                </a:cubicBezTo>
                <a:cubicBezTo>
                  <a:pt x="536" y="292"/>
                  <a:pt x="538" y="293"/>
                  <a:pt x="540" y="294"/>
                </a:cubicBezTo>
                <a:cubicBezTo>
                  <a:pt x="546" y="297"/>
                  <a:pt x="553" y="299"/>
                  <a:pt x="560" y="294"/>
                </a:cubicBezTo>
                <a:cubicBezTo>
                  <a:pt x="566" y="289"/>
                  <a:pt x="569" y="281"/>
                  <a:pt x="567" y="272"/>
                </a:cubicBezTo>
                <a:cubicBezTo>
                  <a:pt x="565" y="273"/>
                  <a:pt x="564" y="274"/>
                  <a:pt x="562" y="275"/>
                </a:cubicBezTo>
                <a:cubicBezTo>
                  <a:pt x="548" y="284"/>
                  <a:pt x="541" y="282"/>
                  <a:pt x="536" y="265"/>
                </a:cubicBezTo>
                <a:cubicBezTo>
                  <a:pt x="534" y="260"/>
                  <a:pt x="533" y="255"/>
                  <a:pt x="532" y="249"/>
                </a:cubicBezTo>
                <a:close/>
                <a:moveTo>
                  <a:pt x="613" y="248"/>
                </a:moveTo>
                <a:cubicBezTo>
                  <a:pt x="613" y="251"/>
                  <a:pt x="614" y="253"/>
                  <a:pt x="614" y="255"/>
                </a:cubicBezTo>
                <a:cubicBezTo>
                  <a:pt x="618" y="270"/>
                  <a:pt x="613" y="276"/>
                  <a:pt x="598" y="275"/>
                </a:cubicBezTo>
                <a:cubicBezTo>
                  <a:pt x="595" y="275"/>
                  <a:pt x="592" y="275"/>
                  <a:pt x="589" y="275"/>
                </a:cubicBezTo>
                <a:cubicBezTo>
                  <a:pt x="586" y="274"/>
                  <a:pt x="583" y="274"/>
                  <a:pt x="579" y="273"/>
                </a:cubicBezTo>
                <a:cubicBezTo>
                  <a:pt x="587" y="294"/>
                  <a:pt x="602" y="299"/>
                  <a:pt x="619" y="286"/>
                </a:cubicBezTo>
                <a:cubicBezTo>
                  <a:pt x="621" y="285"/>
                  <a:pt x="622" y="284"/>
                  <a:pt x="624" y="282"/>
                </a:cubicBezTo>
                <a:cubicBezTo>
                  <a:pt x="629" y="277"/>
                  <a:pt x="633" y="271"/>
                  <a:pt x="631" y="264"/>
                </a:cubicBezTo>
                <a:cubicBezTo>
                  <a:pt x="629" y="255"/>
                  <a:pt x="622" y="251"/>
                  <a:pt x="613" y="248"/>
                </a:cubicBezTo>
                <a:close/>
                <a:moveTo>
                  <a:pt x="599" y="195"/>
                </a:moveTo>
                <a:cubicBezTo>
                  <a:pt x="599" y="196"/>
                  <a:pt x="600" y="197"/>
                  <a:pt x="600" y="198"/>
                </a:cubicBezTo>
                <a:cubicBezTo>
                  <a:pt x="602" y="198"/>
                  <a:pt x="604" y="198"/>
                  <a:pt x="606" y="198"/>
                </a:cubicBezTo>
                <a:cubicBezTo>
                  <a:pt x="621" y="198"/>
                  <a:pt x="625" y="204"/>
                  <a:pt x="622" y="218"/>
                </a:cubicBezTo>
                <a:cubicBezTo>
                  <a:pt x="621" y="221"/>
                  <a:pt x="620" y="224"/>
                  <a:pt x="619" y="226"/>
                </a:cubicBezTo>
                <a:cubicBezTo>
                  <a:pt x="617" y="230"/>
                  <a:pt x="616" y="233"/>
                  <a:pt x="614" y="237"/>
                </a:cubicBezTo>
                <a:cubicBezTo>
                  <a:pt x="639" y="233"/>
                  <a:pt x="646" y="219"/>
                  <a:pt x="636" y="199"/>
                </a:cubicBezTo>
                <a:cubicBezTo>
                  <a:pt x="634" y="195"/>
                  <a:pt x="632" y="192"/>
                  <a:pt x="629" y="189"/>
                </a:cubicBezTo>
                <a:cubicBezTo>
                  <a:pt x="624" y="183"/>
                  <a:pt x="616" y="182"/>
                  <a:pt x="610" y="186"/>
                </a:cubicBezTo>
                <a:cubicBezTo>
                  <a:pt x="606" y="189"/>
                  <a:pt x="603" y="192"/>
                  <a:pt x="599" y="195"/>
                </a:cubicBezTo>
                <a:close/>
                <a:moveTo>
                  <a:pt x="425" y="398"/>
                </a:moveTo>
                <a:cubicBezTo>
                  <a:pt x="425" y="384"/>
                  <a:pt x="425" y="371"/>
                  <a:pt x="425" y="358"/>
                </a:cubicBezTo>
                <a:cubicBezTo>
                  <a:pt x="420" y="358"/>
                  <a:pt x="416" y="358"/>
                  <a:pt x="413" y="358"/>
                </a:cubicBezTo>
                <a:cubicBezTo>
                  <a:pt x="411" y="364"/>
                  <a:pt x="412" y="370"/>
                  <a:pt x="409" y="373"/>
                </a:cubicBezTo>
                <a:cubicBezTo>
                  <a:pt x="394" y="390"/>
                  <a:pt x="395" y="400"/>
                  <a:pt x="404" y="419"/>
                </a:cubicBezTo>
                <a:cubicBezTo>
                  <a:pt x="410" y="417"/>
                  <a:pt x="412" y="413"/>
                  <a:pt x="411" y="408"/>
                </a:cubicBezTo>
                <a:cubicBezTo>
                  <a:pt x="411" y="402"/>
                  <a:pt x="411" y="396"/>
                  <a:pt x="411" y="390"/>
                </a:cubicBezTo>
                <a:cubicBezTo>
                  <a:pt x="410" y="386"/>
                  <a:pt x="410" y="382"/>
                  <a:pt x="415" y="382"/>
                </a:cubicBezTo>
                <a:cubicBezTo>
                  <a:pt x="420" y="386"/>
                  <a:pt x="415" y="396"/>
                  <a:pt x="425" y="398"/>
                </a:cubicBezTo>
                <a:close/>
                <a:moveTo>
                  <a:pt x="122" y="365"/>
                </a:moveTo>
                <a:cubicBezTo>
                  <a:pt x="119" y="340"/>
                  <a:pt x="120" y="316"/>
                  <a:pt x="116" y="291"/>
                </a:cubicBezTo>
                <a:cubicBezTo>
                  <a:pt x="97" y="313"/>
                  <a:pt x="96" y="352"/>
                  <a:pt x="122" y="365"/>
                </a:cubicBezTo>
                <a:close/>
                <a:moveTo>
                  <a:pt x="204" y="396"/>
                </a:moveTo>
                <a:cubicBezTo>
                  <a:pt x="206" y="402"/>
                  <a:pt x="207" y="406"/>
                  <a:pt x="208" y="412"/>
                </a:cubicBezTo>
                <a:cubicBezTo>
                  <a:pt x="210" y="410"/>
                  <a:pt x="211" y="410"/>
                  <a:pt x="211" y="409"/>
                </a:cubicBezTo>
                <a:cubicBezTo>
                  <a:pt x="212" y="408"/>
                  <a:pt x="212" y="408"/>
                  <a:pt x="213" y="407"/>
                </a:cubicBezTo>
                <a:cubicBezTo>
                  <a:pt x="218" y="399"/>
                  <a:pt x="222" y="399"/>
                  <a:pt x="229" y="405"/>
                </a:cubicBezTo>
                <a:cubicBezTo>
                  <a:pt x="232" y="408"/>
                  <a:pt x="235" y="411"/>
                  <a:pt x="238" y="415"/>
                </a:cubicBezTo>
                <a:cubicBezTo>
                  <a:pt x="243" y="395"/>
                  <a:pt x="238" y="391"/>
                  <a:pt x="213" y="390"/>
                </a:cubicBezTo>
                <a:cubicBezTo>
                  <a:pt x="213" y="386"/>
                  <a:pt x="213" y="383"/>
                  <a:pt x="213" y="378"/>
                </a:cubicBezTo>
                <a:cubicBezTo>
                  <a:pt x="206" y="381"/>
                  <a:pt x="201" y="383"/>
                  <a:pt x="195" y="385"/>
                </a:cubicBezTo>
                <a:cubicBezTo>
                  <a:pt x="189" y="387"/>
                  <a:pt x="184" y="388"/>
                  <a:pt x="177" y="390"/>
                </a:cubicBezTo>
                <a:cubicBezTo>
                  <a:pt x="185" y="402"/>
                  <a:pt x="195" y="395"/>
                  <a:pt x="204" y="396"/>
                </a:cubicBezTo>
                <a:close/>
                <a:moveTo>
                  <a:pt x="267" y="414"/>
                </a:moveTo>
                <a:cubicBezTo>
                  <a:pt x="272" y="415"/>
                  <a:pt x="274" y="417"/>
                  <a:pt x="277" y="417"/>
                </a:cubicBezTo>
                <a:cubicBezTo>
                  <a:pt x="281" y="418"/>
                  <a:pt x="285" y="418"/>
                  <a:pt x="289" y="419"/>
                </a:cubicBezTo>
                <a:cubicBezTo>
                  <a:pt x="308" y="421"/>
                  <a:pt x="318" y="409"/>
                  <a:pt x="314" y="390"/>
                </a:cubicBezTo>
                <a:cubicBezTo>
                  <a:pt x="311" y="390"/>
                  <a:pt x="307" y="390"/>
                  <a:pt x="304" y="390"/>
                </a:cubicBezTo>
                <a:cubicBezTo>
                  <a:pt x="303" y="395"/>
                  <a:pt x="302" y="400"/>
                  <a:pt x="301" y="404"/>
                </a:cubicBezTo>
                <a:cubicBezTo>
                  <a:pt x="300" y="404"/>
                  <a:pt x="299" y="404"/>
                  <a:pt x="298" y="405"/>
                </a:cubicBezTo>
                <a:cubicBezTo>
                  <a:pt x="296" y="401"/>
                  <a:pt x="294" y="397"/>
                  <a:pt x="292" y="394"/>
                </a:cubicBezTo>
                <a:cubicBezTo>
                  <a:pt x="282" y="391"/>
                  <a:pt x="283" y="405"/>
                  <a:pt x="274" y="404"/>
                </a:cubicBezTo>
                <a:cubicBezTo>
                  <a:pt x="272" y="404"/>
                  <a:pt x="270" y="410"/>
                  <a:pt x="267" y="414"/>
                </a:cubicBezTo>
                <a:close/>
                <a:moveTo>
                  <a:pt x="291" y="152"/>
                </a:moveTo>
                <a:cubicBezTo>
                  <a:pt x="310" y="156"/>
                  <a:pt x="322" y="151"/>
                  <a:pt x="330" y="136"/>
                </a:cubicBezTo>
                <a:cubicBezTo>
                  <a:pt x="336" y="125"/>
                  <a:pt x="333" y="114"/>
                  <a:pt x="323" y="104"/>
                </a:cubicBezTo>
                <a:cubicBezTo>
                  <a:pt x="319" y="125"/>
                  <a:pt x="312" y="142"/>
                  <a:pt x="291" y="152"/>
                </a:cubicBezTo>
                <a:close/>
                <a:moveTo>
                  <a:pt x="152" y="171"/>
                </a:moveTo>
                <a:cubicBezTo>
                  <a:pt x="150" y="172"/>
                  <a:pt x="148" y="172"/>
                  <a:pt x="148" y="173"/>
                </a:cubicBezTo>
                <a:cubicBezTo>
                  <a:pt x="141" y="181"/>
                  <a:pt x="140" y="207"/>
                  <a:pt x="146" y="216"/>
                </a:cubicBezTo>
                <a:cubicBezTo>
                  <a:pt x="149" y="221"/>
                  <a:pt x="153" y="220"/>
                  <a:pt x="156" y="215"/>
                </a:cubicBezTo>
                <a:cubicBezTo>
                  <a:pt x="161" y="203"/>
                  <a:pt x="160" y="191"/>
                  <a:pt x="157" y="178"/>
                </a:cubicBezTo>
                <a:cubicBezTo>
                  <a:pt x="156" y="176"/>
                  <a:pt x="153" y="173"/>
                  <a:pt x="152" y="171"/>
                </a:cubicBezTo>
                <a:close/>
                <a:moveTo>
                  <a:pt x="194" y="374"/>
                </a:moveTo>
                <a:cubicBezTo>
                  <a:pt x="198" y="372"/>
                  <a:pt x="201" y="371"/>
                  <a:pt x="202" y="370"/>
                </a:cubicBezTo>
                <a:cubicBezTo>
                  <a:pt x="209" y="361"/>
                  <a:pt x="216" y="352"/>
                  <a:pt x="222" y="342"/>
                </a:cubicBezTo>
                <a:cubicBezTo>
                  <a:pt x="225" y="339"/>
                  <a:pt x="226" y="334"/>
                  <a:pt x="227" y="329"/>
                </a:cubicBezTo>
                <a:cubicBezTo>
                  <a:pt x="228" y="321"/>
                  <a:pt x="225" y="318"/>
                  <a:pt x="215" y="314"/>
                </a:cubicBezTo>
                <a:cubicBezTo>
                  <a:pt x="215" y="335"/>
                  <a:pt x="201" y="352"/>
                  <a:pt x="194" y="374"/>
                </a:cubicBezTo>
                <a:close/>
                <a:moveTo>
                  <a:pt x="242" y="285"/>
                </a:moveTo>
                <a:cubicBezTo>
                  <a:pt x="242" y="284"/>
                  <a:pt x="243" y="284"/>
                  <a:pt x="243" y="284"/>
                </a:cubicBezTo>
                <a:cubicBezTo>
                  <a:pt x="240" y="277"/>
                  <a:pt x="238" y="270"/>
                  <a:pt x="234" y="265"/>
                </a:cubicBezTo>
                <a:cubicBezTo>
                  <a:pt x="229" y="259"/>
                  <a:pt x="222" y="261"/>
                  <a:pt x="220" y="268"/>
                </a:cubicBezTo>
                <a:cubicBezTo>
                  <a:pt x="217" y="278"/>
                  <a:pt x="218" y="287"/>
                  <a:pt x="225" y="295"/>
                </a:cubicBezTo>
                <a:cubicBezTo>
                  <a:pt x="231" y="301"/>
                  <a:pt x="238" y="299"/>
                  <a:pt x="241" y="291"/>
                </a:cubicBezTo>
                <a:cubicBezTo>
                  <a:pt x="241" y="289"/>
                  <a:pt x="241" y="287"/>
                  <a:pt x="242" y="285"/>
                </a:cubicBezTo>
                <a:close/>
                <a:moveTo>
                  <a:pt x="83" y="347"/>
                </a:moveTo>
                <a:cubicBezTo>
                  <a:pt x="86" y="373"/>
                  <a:pt x="102" y="396"/>
                  <a:pt x="118" y="398"/>
                </a:cubicBezTo>
                <a:cubicBezTo>
                  <a:pt x="121" y="389"/>
                  <a:pt x="120" y="387"/>
                  <a:pt x="111" y="379"/>
                </a:cubicBezTo>
                <a:cubicBezTo>
                  <a:pt x="101" y="371"/>
                  <a:pt x="92" y="362"/>
                  <a:pt x="92" y="348"/>
                </a:cubicBezTo>
                <a:cubicBezTo>
                  <a:pt x="90" y="347"/>
                  <a:pt x="89" y="347"/>
                  <a:pt x="87" y="347"/>
                </a:cubicBezTo>
                <a:cubicBezTo>
                  <a:pt x="86" y="346"/>
                  <a:pt x="85" y="347"/>
                  <a:pt x="83" y="347"/>
                </a:cubicBezTo>
                <a:close/>
                <a:moveTo>
                  <a:pt x="412" y="339"/>
                </a:moveTo>
                <a:cubicBezTo>
                  <a:pt x="386" y="353"/>
                  <a:pt x="377" y="386"/>
                  <a:pt x="391" y="405"/>
                </a:cubicBezTo>
                <a:cubicBezTo>
                  <a:pt x="392" y="404"/>
                  <a:pt x="392" y="404"/>
                  <a:pt x="393" y="403"/>
                </a:cubicBezTo>
                <a:cubicBezTo>
                  <a:pt x="394" y="385"/>
                  <a:pt x="397" y="367"/>
                  <a:pt x="409" y="351"/>
                </a:cubicBezTo>
                <a:cubicBezTo>
                  <a:pt x="411" y="349"/>
                  <a:pt x="411" y="344"/>
                  <a:pt x="412" y="339"/>
                </a:cubicBezTo>
                <a:close/>
                <a:moveTo>
                  <a:pt x="231" y="352"/>
                </a:moveTo>
                <a:cubicBezTo>
                  <a:pt x="224" y="356"/>
                  <a:pt x="219" y="361"/>
                  <a:pt x="220" y="370"/>
                </a:cubicBezTo>
                <a:cubicBezTo>
                  <a:pt x="221" y="376"/>
                  <a:pt x="228" y="381"/>
                  <a:pt x="235" y="382"/>
                </a:cubicBezTo>
                <a:cubicBezTo>
                  <a:pt x="243" y="383"/>
                  <a:pt x="247" y="379"/>
                  <a:pt x="251" y="371"/>
                </a:cubicBezTo>
                <a:cubicBezTo>
                  <a:pt x="244" y="365"/>
                  <a:pt x="238" y="359"/>
                  <a:pt x="231" y="352"/>
                </a:cubicBezTo>
                <a:close/>
                <a:moveTo>
                  <a:pt x="154" y="420"/>
                </a:moveTo>
                <a:cubicBezTo>
                  <a:pt x="161" y="420"/>
                  <a:pt x="167" y="412"/>
                  <a:pt x="167" y="405"/>
                </a:cubicBezTo>
                <a:cubicBezTo>
                  <a:pt x="166" y="398"/>
                  <a:pt x="160" y="392"/>
                  <a:pt x="153" y="393"/>
                </a:cubicBezTo>
                <a:cubicBezTo>
                  <a:pt x="147" y="393"/>
                  <a:pt x="141" y="399"/>
                  <a:pt x="141" y="406"/>
                </a:cubicBezTo>
                <a:cubicBezTo>
                  <a:pt x="141" y="414"/>
                  <a:pt x="147" y="420"/>
                  <a:pt x="154" y="420"/>
                </a:cubicBezTo>
                <a:close/>
                <a:moveTo>
                  <a:pt x="81" y="337"/>
                </a:moveTo>
                <a:cubicBezTo>
                  <a:pt x="85" y="327"/>
                  <a:pt x="88" y="320"/>
                  <a:pt x="90" y="312"/>
                </a:cubicBezTo>
                <a:cubicBezTo>
                  <a:pt x="92" y="307"/>
                  <a:pt x="89" y="304"/>
                  <a:pt x="84" y="302"/>
                </a:cubicBezTo>
                <a:cubicBezTo>
                  <a:pt x="78" y="299"/>
                  <a:pt x="71" y="300"/>
                  <a:pt x="65" y="304"/>
                </a:cubicBezTo>
                <a:cubicBezTo>
                  <a:pt x="70" y="314"/>
                  <a:pt x="75" y="324"/>
                  <a:pt x="81" y="337"/>
                </a:cubicBezTo>
                <a:close/>
                <a:moveTo>
                  <a:pt x="194" y="404"/>
                </a:moveTo>
                <a:cubicBezTo>
                  <a:pt x="175" y="403"/>
                  <a:pt x="168" y="413"/>
                  <a:pt x="173" y="429"/>
                </a:cubicBezTo>
                <a:cubicBezTo>
                  <a:pt x="177" y="441"/>
                  <a:pt x="186" y="442"/>
                  <a:pt x="195" y="433"/>
                </a:cubicBezTo>
                <a:cubicBezTo>
                  <a:pt x="194" y="432"/>
                  <a:pt x="193" y="432"/>
                  <a:pt x="191" y="431"/>
                </a:cubicBezTo>
                <a:cubicBezTo>
                  <a:pt x="182" y="427"/>
                  <a:pt x="181" y="423"/>
                  <a:pt x="187" y="414"/>
                </a:cubicBezTo>
                <a:cubicBezTo>
                  <a:pt x="188" y="411"/>
                  <a:pt x="191" y="408"/>
                  <a:pt x="194" y="404"/>
                </a:cubicBezTo>
                <a:close/>
                <a:moveTo>
                  <a:pt x="226" y="449"/>
                </a:moveTo>
                <a:cubicBezTo>
                  <a:pt x="225" y="450"/>
                  <a:pt x="224" y="451"/>
                  <a:pt x="223" y="452"/>
                </a:cubicBezTo>
                <a:cubicBezTo>
                  <a:pt x="217" y="460"/>
                  <a:pt x="213" y="460"/>
                  <a:pt x="206" y="453"/>
                </a:cubicBezTo>
                <a:cubicBezTo>
                  <a:pt x="203" y="450"/>
                  <a:pt x="201" y="447"/>
                  <a:pt x="198" y="443"/>
                </a:cubicBezTo>
                <a:cubicBezTo>
                  <a:pt x="193" y="462"/>
                  <a:pt x="200" y="471"/>
                  <a:pt x="217" y="469"/>
                </a:cubicBezTo>
                <a:cubicBezTo>
                  <a:pt x="229" y="468"/>
                  <a:pt x="233" y="461"/>
                  <a:pt x="226" y="449"/>
                </a:cubicBezTo>
                <a:close/>
                <a:moveTo>
                  <a:pt x="365" y="333"/>
                </a:moveTo>
                <a:cubicBezTo>
                  <a:pt x="369" y="347"/>
                  <a:pt x="377" y="355"/>
                  <a:pt x="386" y="354"/>
                </a:cubicBezTo>
                <a:cubicBezTo>
                  <a:pt x="393" y="352"/>
                  <a:pt x="398" y="345"/>
                  <a:pt x="398" y="333"/>
                </a:cubicBezTo>
                <a:cubicBezTo>
                  <a:pt x="392" y="334"/>
                  <a:pt x="387" y="336"/>
                  <a:pt x="381" y="337"/>
                </a:cubicBezTo>
                <a:cubicBezTo>
                  <a:pt x="376" y="337"/>
                  <a:pt x="371" y="330"/>
                  <a:pt x="365" y="333"/>
                </a:cubicBezTo>
                <a:close/>
                <a:moveTo>
                  <a:pt x="242" y="449"/>
                </a:moveTo>
                <a:cubicBezTo>
                  <a:pt x="260" y="449"/>
                  <a:pt x="266" y="443"/>
                  <a:pt x="263" y="428"/>
                </a:cubicBezTo>
                <a:cubicBezTo>
                  <a:pt x="261" y="414"/>
                  <a:pt x="253" y="411"/>
                  <a:pt x="240" y="419"/>
                </a:cubicBezTo>
                <a:cubicBezTo>
                  <a:pt x="242" y="421"/>
                  <a:pt x="244" y="421"/>
                  <a:pt x="245" y="422"/>
                </a:cubicBezTo>
                <a:cubicBezTo>
                  <a:pt x="253" y="426"/>
                  <a:pt x="255" y="430"/>
                  <a:pt x="250" y="438"/>
                </a:cubicBezTo>
                <a:cubicBezTo>
                  <a:pt x="248" y="441"/>
                  <a:pt x="245" y="444"/>
                  <a:pt x="242" y="449"/>
                </a:cubicBezTo>
                <a:close/>
                <a:moveTo>
                  <a:pt x="322" y="262"/>
                </a:moveTo>
                <a:cubicBezTo>
                  <a:pt x="315" y="276"/>
                  <a:pt x="320" y="299"/>
                  <a:pt x="330" y="306"/>
                </a:cubicBezTo>
                <a:cubicBezTo>
                  <a:pt x="336" y="311"/>
                  <a:pt x="343" y="311"/>
                  <a:pt x="351" y="307"/>
                </a:cubicBezTo>
                <a:cubicBezTo>
                  <a:pt x="332" y="299"/>
                  <a:pt x="326" y="282"/>
                  <a:pt x="322" y="262"/>
                </a:cubicBezTo>
                <a:close/>
                <a:moveTo>
                  <a:pt x="641" y="353"/>
                </a:moveTo>
                <a:cubicBezTo>
                  <a:pt x="652" y="356"/>
                  <a:pt x="660" y="352"/>
                  <a:pt x="666" y="342"/>
                </a:cubicBezTo>
                <a:cubicBezTo>
                  <a:pt x="671" y="334"/>
                  <a:pt x="669" y="327"/>
                  <a:pt x="662" y="318"/>
                </a:cubicBezTo>
                <a:cubicBezTo>
                  <a:pt x="659" y="325"/>
                  <a:pt x="658" y="331"/>
                  <a:pt x="654" y="337"/>
                </a:cubicBezTo>
                <a:cubicBezTo>
                  <a:pt x="651" y="343"/>
                  <a:pt x="645" y="348"/>
                  <a:pt x="641" y="353"/>
                </a:cubicBezTo>
                <a:close/>
                <a:moveTo>
                  <a:pt x="667" y="204"/>
                </a:moveTo>
                <a:cubicBezTo>
                  <a:pt x="667" y="196"/>
                  <a:pt x="663" y="190"/>
                  <a:pt x="659" y="190"/>
                </a:cubicBezTo>
                <a:cubicBezTo>
                  <a:pt x="654" y="190"/>
                  <a:pt x="650" y="196"/>
                  <a:pt x="650" y="203"/>
                </a:cubicBezTo>
                <a:cubicBezTo>
                  <a:pt x="650" y="211"/>
                  <a:pt x="654" y="217"/>
                  <a:pt x="658" y="217"/>
                </a:cubicBezTo>
                <a:cubicBezTo>
                  <a:pt x="663" y="218"/>
                  <a:pt x="667" y="212"/>
                  <a:pt x="667" y="204"/>
                </a:cubicBezTo>
                <a:close/>
                <a:moveTo>
                  <a:pt x="247" y="339"/>
                </a:moveTo>
                <a:cubicBezTo>
                  <a:pt x="243" y="342"/>
                  <a:pt x="241" y="344"/>
                  <a:pt x="237" y="347"/>
                </a:cubicBezTo>
                <a:cubicBezTo>
                  <a:pt x="245" y="354"/>
                  <a:pt x="251" y="361"/>
                  <a:pt x="258" y="368"/>
                </a:cubicBezTo>
                <a:cubicBezTo>
                  <a:pt x="261" y="365"/>
                  <a:pt x="263" y="363"/>
                  <a:pt x="267" y="360"/>
                </a:cubicBezTo>
                <a:cubicBezTo>
                  <a:pt x="260" y="353"/>
                  <a:pt x="253" y="346"/>
                  <a:pt x="247" y="339"/>
                </a:cubicBezTo>
                <a:close/>
                <a:moveTo>
                  <a:pt x="43" y="367"/>
                </a:moveTo>
                <a:cubicBezTo>
                  <a:pt x="35" y="366"/>
                  <a:pt x="29" y="368"/>
                  <a:pt x="24" y="374"/>
                </a:cubicBezTo>
                <a:cubicBezTo>
                  <a:pt x="21" y="378"/>
                  <a:pt x="22" y="382"/>
                  <a:pt x="27" y="384"/>
                </a:cubicBezTo>
                <a:cubicBezTo>
                  <a:pt x="32" y="387"/>
                  <a:pt x="37" y="388"/>
                  <a:pt x="41" y="384"/>
                </a:cubicBezTo>
                <a:cubicBezTo>
                  <a:pt x="46" y="379"/>
                  <a:pt x="46" y="373"/>
                  <a:pt x="43" y="367"/>
                </a:cubicBezTo>
                <a:close/>
                <a:moveTo>
                  <a:pt x="659" y="292"/>
                </a:moveTo>
                <a:cubicBezTo>
                  <a:pt x="658" y="287"/>
                  <a:pt x="653" y="282"/>
                  <a:pt x="648" y="282"/>
                </a:cubicBezTo>
                <a:cubicBezTo>
                  <a:pt x="642" y="282"/>
                  <a:pt x="638" y="287"/>
                  <a:pt x="638" y="292"/>
                </a:cubicBezTo>
                <a:cubicBezTo>
                  <a:pt x="638" y="298"/>
                  <a:pt x="642" y="303"/>
                  <a:pt x="648" y="303"/>
                </a:cubicBezTo>
                <a:cubicBezTo>
                  <a:pt x="654" y="303"/>
                  <a:pt x="659" y="298"/>
                  <a:pt x="659" y="292"/>
                </a:cubicBezTo>
                <a:close/>
                <a:moveTo>
                  <a:pt x="269" y="120"/>
                </a:moveTo>
                <a:cubicBezTo>
                  <a:pt x="279" y="127"/>
                  <a:pt x="287" y="126"/>
                  <a:pt x="294" y="117"/>
                </a:cubicBezTo>
                <a:cubicBezTo>
                  <a:pt x="301" y="109"/>
                  <a:pt x="300" y="103"/>
                  <a:pt x="292" y="95"/>
                </a:cubicBezTo>
                <a:cubicBezTo>
                  <a:pt x="293" y="111"/>
                  <a:pt x="284" y="118"/>
                  <a:pt x="269" y="120"/>
                </a:cubicBezTo>
                <a:close/>
                <a:moveTo>
                  <a:pt x="299" y="226"/>
                </a:moveTo>
                <a:cubicBezTo>
                  <a:pt x="292" y="215"/>
                  <a:pt x="284" y="211"/>
                  <a:pt x="273" y="210"/>
                </a:cubicBezTo>
                <a:cubicBezTo>
                  <a:pt x="273" y="216"/>
                  <a:pt x="273" y="220"/>
                  <a:pt x="273" y="226"/>
                </a:cubicBezTo>
                <a:cubicBezTo>
                  <a:pt x="282" y="226"/>
                  <a:pt x="290" y="226"/>
                  <a:pt x="299" y="226"/>
                </a:cubicBezTo>
                <a:close/>
                <a:moveTo>
                  <a:pt x="69" y="355"/>
                </a:moveTo>
                <a:cubicBezTo>
                  <a:pt x="60" y="361"/>
                  <a:pt x="54" y="366"/>
                  <a:pt x="54" y="375"/>
                </a:cubicBezTo>
                <a:cubicBezTo>
                  <a:pt x="55" y="381"/>
                  <a:pt x="59" y="384"/>
                  <a:pt x="69" y="385"/>
                </a:cubicBezTo>
                <a:cubicBezTo>
                  <a:pt x="69" y="376"/>
                  <a:pt x="69" y="366"/>
                  <a:pt x="69" y="355"/>
                </a:cubicBezTo>
                <a:close/>
                <a:moveTo>
                  <a:pt x="44" y="325"/>
                </a:moveTo>
                <a:cubicBezTo>
                  <a:pt x="55" y="333"/>
                  <a:pt x="62" y="336"/>
                  <a:pt x="71" y="335"/>
                </a:cubicBezTo>
                <a:cubicBezTo>
                  <a:pt x="70" y="327"/>
                  <a:pt x="67" y="320"/>
                  <a:pt x="59" y="318"/>
                </a:cubicBezTo>
                <a:cubicBezTo>
                  <a:pt x="52" y="316"/>
                  <a:pt x="48" y="320"/>
                  <a:pt x="44" y="325"/>
                </a:cubicBezTo>
                <a:close/>
                <a:moveTo>
                  <a:pt x="620" y="169"/>
                </a:moveTo>
                <a:cubicBezTo>
                  <a:pt x="621" y="162"/>
                  <a:pt x="617" y="156"/>
                  <a:pt x="612" y="156"/>
                </a:cubicBezTo>
                <a:cubicBezTo>
                  <a:pt x="608" y="156"/>
                  <a:pt x="605" y="160"/>
                  <a:pt x="604" y="166"/>
                </a:cubicBezTo>
                <a:cubicBezTo>
                  <a:pt x="603" y="172"/>
                  <a:pt x="607" y="179"/>
                  <a:pt x="611" y="179"/>
                </a:cubicBezTo>
                <a:cubicBezTo>
                  <a:pt x="616" y="180"/>
                  <a:pt x="620" y="175"/>
                  <a:pt x="620" y="169"/>
                </a:cubicBezTo>
                <a:close/>
                <a:moveTo>
                  <a:pt x="79" y="378"/>
                </a:moveTo>
                <a:cubicBezTo>
                  <a:pt x="78" y="396"/>
                  <a:pt x="82" y="403"/>
                  <a:pt x="92" y="407"/>
                </a:cubicBezTo>
                <a:cubicBezTo>
                  <a:pt x="96" y="393"/>
                  <a:pt x="92" y="384"/>
                  <a:pt x="79" y="378"/>
                </a:cubicBezTo>
                <a:close/>
                <a:moveTo>
                  <a:pt x="659" y="382"/>
                </a:moveTo>
                <a:cubicBezTo>
                  <a:pt x="659" y="377"/>
                  <a:pt x="654" y="372"/>
                  <a:pt x="648" y="372"/>
                </a:cubicBezTo>
                <a:cubicBezTo>
                  <a:pt x="643" y="372"/>
                  <a:pt x="638" y="377"/>
                  <a:pt x="639" y="382"/>
                </a:cubicBezTo>
                <a:cubicBezTo>
                  <a:pt x="639" y="388"/>
                  <a:pt x="643" y="392"/>
                  <a:pt x="649" y="391"/>
                </a:cubicBezTo>
                <a:cubicBezTo>
                  <a:pt x="654" y="391"/>
                  <a:pt x="659" y="387"/>
                  <a:pt x="659" y="382"/>
                </a:cubicBezTo>
                <a:close/>
                <a:moveTo>
                  <a:pt x="258" y="241"/>
                </a:moveTo>
                <a:cubicBezTo>
                  <a:pt x="266" y="233"/>
                  <a:pt x="269" y="224"/>
                  <a:pt x="267" y="212"/>
                </a:cubicBezTo>
                <a:cubicBezTo>
                  <a:pt x="260" y="216"/>
                  <a:pt x="253" y="218"/>
                  <a:pt x="253" y="226"/>
                </a:cubicBezTo>
                <a:cubicBezTo>
                  <a:pt x="252" y="231"/>
                  <a:pt x="250" y="238"/>
                  <a:pt x="258" y="241"/>
                </a:cubicBezTo>
                <a:close/>
                <a:moveTo>
                  <a:pt x="540" y="228"/>
                </a:moveTo>
                <a:cubicBezTo>
                  <a:pt x="546" y="228"/>
                  <a:pt x="551" y="224"/>
                  <a:pt x="551" y="220"/>
                </a:cubicBezTo>
                <a:cubicBezTo>
                  <a:pt x="551" y="215"/>
                  <a:pt x="545" y="211"/>
                  <a:pt x="540" y="211"/>
                </a:cubicBezTo>
                <a:cubicBezTo>
                  <a:pt x="534" y="211"/>
                  <a:pt x="529" y="216"/>
                  <a:pt x="529" y="220"/>
                </a:cubicBezTo>
                <a:cubicBezTo>
                  <a:pt x="529" y="225"/>
                  <a:pt x="534" y="228"/>
                  <a:pt x="540" y="228"/>
                </a:cubicBezTo>
                <a:close/>
                <a:moveTo>
                  <a:pt x="286" y="239"/>
                </a:moveTo>
                <a:cubicBezTo>
                  <a:pt x="268" y="239"/>
                  <a:pt x="261" y="244"/>
                  <a:pt x="262" y="256"/>
                </a:cubicBezTo>
                <a:cubicBezTo>
                  <a:pt x="278" y="255"/>
                  <a:pt x="287" y="249"/>
                  <a:pt x="286" y="239"/>
                </a:cubicBezTo>
                <a:close/>
                <a:moveTo>
                  <a:pt x="615" y="315"/>
                </a:moveTo>
                <a:cubicBezTo>
                  <a:pt x="621" y="315"/>
                  <a:pt x="625" y="312"/>
                  <a:pt x="626" y="307"/>
                </a:cubicBezTo>
                <a:cubicBezTo>
                  <a:pt x="626" y="302"/>
                  <a:pt x="621" y="298"/>
                  <a:pt x="615" y="298"/>
                </a:cubicBezTo>
                <a:cubicBezTo>
                  <a:pt x="609" y="298"/>
                  <a:pt x="604" y="302"/>
                  <a:pt x="604" y="307"/>
                </a:cubicBezTo>
                <a:cubicBezTo>
                  <a:pt x="604" y="312"/>
                  <a:pt x="609" y="315"/>
                  <a:pt x="615" y="315"/>
                </a:cubicBezTo>
                <a:close/>
                <a:moveTo>
                  <a:pt x="271" y="55"/>
                </a:moveTo>
                <a:cubicBezTo>
                  <a:pt x="271" y="50"/>
                  <a:pt x="266" y="46"/>
                  <a:pt x="262" y="46"/>
                </a:cubicBezTo>
                <a:cubicBezTo>
                  <a:pt x="257" y="46"/>
                  <a:pt x="252" y="51"/>
                  <a:pt x="253" y="56"/>
                </a:cubicBezTo>
                <a:cubicBezTo>
                  <a:pt x="253" y="61"/>
                  <a:pt x="257" y="65"/>
                  <a:pt x="262" y="65"/>
                </a:cubicBezTo>
                <a:cubicBezTo>
                  <a:pt x="267" y="65"/>
                  <a:pt x="271" y="60"/>
                  <a:pt x="271" y="55"/>
                </a:cubicBezTo>
                <a:close/>
                <a:moveTo>
                  <a:pt x="265" y="306"/>
                </a:moveTo>
                <a:cubicBezTo>
                  <a:pt x="258" y="313"/>
                  <a:pt x="253" y="319"/>
                  <a:pt x="246" y="327"/>
                </a:cubicBezTo>
                <a:cubicBezTo>
                  <a:pt x="255" y="328"/>
                  <a:pt x="261" y="328"/>
                  <a:pt x="269" y="329"/>
                </a:cubicBezTo>
                <a:cubicBezTo>
                  <a:pt x="268" y="321"/>
                  <a:pt x="266" y="315"/>
                  <a:pt x="265" y="306"/>
                </a:cubicBezTo>
                <a:close/>
                <a:moveTo>
                  <a:pt x="263" y="300"/>
                </a:moveTo>
                <a:cubicBezTo>
                  <a:pt x="254" y="299"/>
                  <a:pt x="248" y="299"/>
                  <a:pt x="241" y="298"/>
                </a:cubicBezTo>
                <a:cubicBezTo>
                  <a:pt x="241" y="306"/>
                  <a:pt x="241" y="313"/>
                  <a:pt x="241" y="322"/>
                </a:cubicBezTo>
                <a:cubicBezTo>
                  <a:pt x="249" y="314"/>
                  <a:pt x="255" y="308"/>
                  <a:pt x="263" y="300"/>
                </a:cubicBezTo>
                <a:close/>
                <a:moveTo>
                  <a:pt x="636" y="429"/>
                </a:moveTo>
                <a:cubicBezTo>
                  <a:pt x="641" y="429"/>
                  <a:pt x="646" y="426"/>
                  <a:pt x="646" y="421"/>
                </a:cubicBezTo>
                <a:cubicBezTo>
                  <a:pt x="646" y="417"/>
                  <a:pt x="641" y="413"/>
                  <a:pt x="636" y="413"/>
                </a:cubicBezTo>
                <a:cubicBezTo>
                  <a:pt x="631" y="412"/>
                  <a:pt x="627" y="416"/>
                  <a:pt x="627" y="421"/>
                </a:cubicBezTo>
                <a:cubicBezTo>
                  <a:pt x="627" y="426"/>
                  <a:pt x="631" y="429"/>
                  <a:pt x="636" y="429"/>
                </a:cubicBezTo>
                <a:close/>
                <a:moveTo>
                  <a:pt x="579" y="234"/>
                </a:moveTo>
                <a:cubicBezTo>
                  <a:pt x="579" y="229"/>
                  <a:pt x="575" y="225"/>
                  <a:pt x="570" y="225"/>
                </a:cubicBezTo>
                <a:cubicBezTo>
                  <a:pt x="565" y="225"/>
                  <a:pt x="561" y="228"/>
                  <a:pt x="560" y="233"/>
                </a:cubicBezTo>
                <a:cubicBezTo>
                  <a:pt x="560" y="238"/>
                  <a:pt x="565" y="243"/>
                  <a:pt x="570" y="243"/>
                </a:cubicBezTo>
                <a:cubicBezTo>
                  <a:pt x="575" y="243"/>
                  <a:pt x="579" y="239"/>
                  <a:pt x="579" y="234"/>
                </a:cubicBezTo>
                <a:close/>
                <a:moveTo>
                  <a:pt x="609" y="217"/>
                </a:moveTo>
                <a:cubicBezTo>
                  <a:pt x="609" y="212"/>
                  <a:pt x="605" y="208"/>
                  <a:pt x="600" y="208"/>
                </a:cubicBezTo>
                <a:cubicBezTo>
                  <a:pt x="595" y="208"/>
                  <a:pt x="591" y="212"/>
                  <a:pt x="591" y="217"/>
                </a:cubicBezTo>
                <a:cubicBezTo>
                  <a:pt x="591" y="222"/>
                  <a:pt x="594" y="225"/>
                  <a:pt x="599" y="226"/>
                </a:cubicBezTo>
                <a:cubicBezTo>
                  <a:pt x="605" y="226"/>
                  <a:pt x="609" y="223"/>
                  <a:pt x="609" y="217"/>
                </a:cubicBezTo>
                <a:close/>
                <a:moveTo>
                  <a:pt x="274" y="381"/>
                </a:moveTo>
                <a:cubicBezTo>
                  <a:pt x="267" y="386"/>
                  <a:pt x="257" y="384"/>
                  <a:pt x="255" y="395"/>
                </a:cubicBezTo>
                <a:cubicBezTo>
                  <a:pt x="264" y="396"/>
                  <a:pt x="271" y="397"/>
                  <a:pt x="280" y="395"/>
                </a:cubicBezTo>
                <a:cubicBezTo>
                  <a:pt x="278" y="390"/>
                  <a:pt x="276" y="386"/>
                  <a:pt x="274" y="381"/>
                </a:cubicBezTo>
                <a:close/>
                <a:moveTo>
                  <a:pt x="298" y="363"/>
                </a:moveTo>
                <a:cubicBezTo>
                  <a:pt x="312" y="355"/>
                  <a:pt x="312" y="354"/>
                  <a:pt x="307" y="341"/>
                </a:cubicBezTo>
                <a:cubicBezTo>
                  <a:pt x="302" y="346"/>
                  <a:pt x="297" y="350"/>
                  <a:pt x="291" y="354"/>
                </a:cubicBezTo>
                <a:cubicBezTo>
                  <a:pt x="294" y="358"/>
                  <a:pt x="296" y="360"/>
                  <a:pt x="298" y="363"/>
                </a:cubicBezTo>
                <a:close/>
                <a:moveTo>
                  <a:pt x="369" y="458"/>
                </a:moveTo>
                <a:cubicBezTo>
                  <a:pt x="372" y="458"/>
                  <a:pt x="376" y="458"/>
                  <a:pt x="380" y="459"/>
                </a:cubicBezTo>
                <a:cubicBezTo>
                  <a:pt x="380" y="451"/>
                  <a:pt x="380" y="445"/>
                  <a:pt x="380" y="437"/>
                </a:cubicBezTo>
                <a:cubicBezTo>
                  <a:pt x="375" y="438"/>
                  <a:pt x="372" y="439"/>
                  <a:pt x="369" y="440"/>
                </a:cubicBezTo>
                <a:cubicBezTo>
                  <a:pt x="369" y="446"/>
                  <a:pt x="369" y="451"/>
                  <a:pt x="369" y="458"/>
                </a:cubicBezTo>
                <a:close/>
                <a:moveTo>
                  <a:pt x="58" y="341"/>
                </a:moveTo>
                <a:cubicBezTo>
                  <a:pt x="46" y="333"/>
                  <a:pt x="39" y="334"/>
                  <a:pt x="29" y="343"/>
                </a:cubicBezTo>
                <a:cubicBezTo>
                  <a:pt x="39" y="345"/>
                  <a:pt x="48" y="350"/>
                  <a:pt x="58" y="341"/>
                </a:cubicBezTo>
                <a:close/>
                <a:moveTo>
                  <a:pt x="581" y="369"/>
                </a:moveTo>
                <a:cubicBezTo>
                  <a:pt x="581" y="364"/>
                  <a:pt x="577" y="361"/>
                  <a:pt x="572" y="361"/>
                </a:cubicBezTo>
                <a:cubicBezTo>
                  <a:pt x="568" y="361"/>
                  <a:pt x="564" y="364"/>
                  <a:pt x="564" y="369"/>
                </a:cubicBezTo>
                <a:cubicBezTo>
                  <a:pt x="564" y="374"/>
                  <a:pt x="568" y="377"/>
                  <a:pt x="572" y="377"/>
                </a:cubicBezTo>
                <a:cubicBezTo>
                  <a:pt x="577" y="377"/>
                  <a:pt x="581" y="374"/>
                  <a:pt x="581" y="369"/>
                </a:cubicBezTo>
                <a:close/>
                <a:moveTo>
                  <a:pt x="315" y="50"/>
                </a:moveTo>
                <a:cubicBezTo>
                  <a:pt x="310" y="50"/>
                  <a:pt x="307" y="54"/>
                  <a:pt x="307" y="59"/>
                </a:cubicBezTo>
                <a:cubicBezTo>
                  <a:pt x="308" y="64"/>
                  <a:pt x="311" y="67"/>
                  <a:pt x="316" y="67"/>
                </a:cubicBezTo>
                <a:cubicBezTo>
                  <a:pt x="321" y="67"/>
                  <a:pt x="324" y="63"/>
                  <a:pt x="324" y="58"/>
                </a:cubicBezTo>
                <a:cubicBezTo>
                  <a:pt x="323" y="53"/>
                  <a:pt x="320" y="50"/>
                  <a:pt x="315" y="50"/>
                </a:cubicBezTo>
                <a:close/>
                <a:moveTo>
                  <a:pt x="564" y="407"/>
                </a:moveTo>
                <a:cubicBezTo>
                  <a:pt x="564" y="403"/>
                  <a:pt x="560" y="400"/>
                  <a:pt x="555" y="400"/>
                </a:cubicBezTo>
                <a:cubicBezTo>
                  <a:pt x="550" y="400"/>
                  <a:pt x="546" y="404"/>
                  <a:pt x="546" y="408"/>
                </a:cubicBezTo>
                <a:cubicBezTo>
                  <a:pt x="547" y="412"/>
                  <a:pt x="551" y="415"/>
                  <a:pt x="556" y="415"/>
                </a:cubicBezTo>
                <a:cubicBezTo>
                  <a:pt x="560" y="415"/>
                  <a:pt x="564" y="411"/>
                  <a:pt x="564" y="407"/>
                </a:cubicBezTo>
                <a:close/>
                <a:moveTo>
                  <a:pt x="221" y="422"/>
                </a:moveTo>
                <a:cubicBezTo>
                  <a:pt x="217" y="422"/>
                  <a:pt x="213" y="426"/>
                  <a:pt x="213" y="430"/>
                </a:cubicBezTo>
                <a:cubicBezTo>
                  <a:pt x="213" y="435"/>
                  <a:pt x="217" y="439"/>
                  <a:pt x="221" y="439"/>
                </a:cubicBezTo>
                <a:cubicBezTo>
                  <a:pt x="225" y="439"/>
                  <a:pt x="229" y="435"/>
                  <a:pt x="229" y="430"/>
                </a:cubicBezTo>
                <a:cubicBezTo>
                  <a:pt x="229" y="426"/>
                  <a:pt x="225" y="422"/>
                  <a:pt x="221" y="422"/>
                </a:cubicBezTo>
                <a:close/>
                <a:moveTo>
                  <a:pt x="653" y="253"/>
                </a:moveTo>
                <a:cubicBezTo>
                  <a:pt x="653" y="258"/>
                  <a:pt x="656" y="263"/>
                  <a:pt x="660" y="263"/>
                </a:cubicBezTo>
                <a:cubicBezTo>
                  <a:pt x="663" y="263"/>
                  <a:pt x="666" y="258"/>
                  <a:pt x="666" y="253"/>
                </a:cubicBezTo>
                <a:cubicBezTo>
                  <a:pt x="666" y="249"/>
                  <a:pt x="665" y="245"/>
                  <a:pt x="660" y="244"/>
                </a:cubicBezTo>
                <a:cubicBezTo>
                  <a:pt x="656" y="243"/>
                  <a:pt x="653" y="247"/>
                  <a:pt x="653" y="253"/>
                </a:cubicBezTo>
                <a:close/>
                <a:moveTo>
                  <a:pt x="530" y="300"/>
                </a:moveTo>
                <a:cubicBezTo>
                  <a:pt x="525" y="297"/>
                  <a:pt x="522" y="294"/>
                  <a:pt x="519" y="293"/>
                </a:cubicBezTo>
                <a:cubicBezTo>
                  <a:pt x="515" y="292"/>
                  <a:pt x="511" y="296"/>
                  <a:pt x="512" y="301"/>
                </a:cubicBezTo>
                <a:cubicBezTo>
                  <a:pt x="513" y="306"/>
                  <a:pt x="516" y="309"/>
                  <a:pt x="520" y="308"/>
                </a:cubicBezTo>
                <a:cubicBezTo>
                  <a:pt x="523" y="307"/>
                  <a:pt x="525" y="303"/>
                  <a:pt x="530" y="300"/>
                </a:cubicBezTo>
                <a:close/>
                <a:moveTo>
                  <a:pt x="567" y="255"/>
                </a:moveTo>
                <a:cubicBezTo>
                  <a:pt x="562" y="252"/>
                  <a:pt x="560" y="248"/>
                  <a:pt x="557" y="247"/>
                </a:cubicBezTo>
                <a:cubicBezTo>
                  <a:pt x="553" y="246"/>
                  <a:pt x="548" y="251"/>
                  <a:pt x="549" y="255"/>
                </a:cubicBezTo>
                <a:cubicBezTo>
                  <a:pt x="549" y="260"/>
                  <a:pt x="552" y="263"/>
                  <a:pt x="556" y="262"/>
                </a:cubicBezTo>
                <a:cubicBezTo>
                  <a:pt x="559" y="262"/>
                  <a:pt x="562" y="259"/>
                  <a:pt x="567" y="255"/>
                </a:cubicBezTo>
                <a:close/>
                <a:moveTo>
                  <a:pt x="269" y="379"/>
                </a:moveTo>
                <a:cubicBezTo>
                  <a:pt x="266" y="375"/>
                  <a:pt x="263" y="373"/>
                  <a:pt x="261" y="371"/>
                </a:cubicBezTo>
                <a:cubicBezTo>
                  <a:pt x="256" y="376"/>
                  <a:pt x="251" y="380"/>
                  <a:pt x="247" y="385"/>
                </a:cubicBezTo>
                <a:cubicBezTo>
                  <a:pt x="256" y="388"/>
                  <a:pt x="261" y="383"/>
                  <a:pt x="269" y="379"/>
                </a:cubicBezTo>
                <a:close/>
                <a:moveTo>
                  <a:pt x="170" y="104"/>
                </a:moveTo>
                <a:cubicBezTo>
                  <a:pt x="167" y="108"/>
                  <a:pt x="164" y="110"/>
                  <a:pt x="163" y="113"/>
                </a:cubicBezTo>
                <a:cubicBezTo>
                  <a:pt x="162" y="116"/>
                  <a:pt x="167" y="121"/>
                  <a:pt x="171" y="119"/>
                </a:cubicBezTo>
                <a:cubicBezTo>
                  <a:pt x="174" y="118"/>
                  <a:pt x="178" y="115"/>
                  <a:pt x="178" y="113"/>
                </a:cubicBezTo>
                <a:cubicBezTo>
                  <a:pt x="177" y="110"/>
                  <a:pt x="174" y="108"/>
                  <a:pt x="170" y="104"/>
                </a:cubicBezTo>
                <a:close/>
                <a:moveTo>
                  <a:pt x="529" y="172"/>
                </a:moveTo>
                <a:cubicBezTo>
                  <a:pt x="524" y="168"/>
                  <a:pt x="522" y="165"/>
                  <a:pt x="519" y="164"/>
                </a:cubicBezTo>
                <a:cubicBezTo>
                  <a:pt x="515" y="163"/>
                  <a:pt x="512" y="166"/>
                  <a:pt x="512" y="170"/>
                </a:cubicBezTo>
                <a:cubicBezTo>
                  <a:pt x="512" y="175"/>
                  <a:pt x="515" y="179"/>
                  <a:pt x="519" y="178"/>
                </a:cubicBezTo>
                <a:cubicBezTo>
                  <a:pt x="522" y="177"/>
                  <a:pt x="524" y="175"/>
                  <a:pt x="529" y="172"/>
                </a:cubicBezTo>
                <a:close/>
                <a:moveTo>
                  <a:pt x="569" y="315"/>
                </a:moveTo>
                <a:cubicBezTo>
                  <a:pt x="577" y="315"/>
                  <a:pt x="581" y="312"/>
                  <a:pt x="580" y="309"/>
                </a:cubicBezTo>
                <a:cubicBezTo>
                  <a:pt x="579" y="304"/>
                  <a:pt x="575" y="304"/>
                  <a:pt x="572" y="304"/>
                </a:cubicBezTo>
                <a:cubicBezTo>
                  <a:pt x="568" y="304"/>
                  <a:pt x="563" y="304"/>
                  <a:pt x="563" y="309"/>
                </a:cubicBezTo>
                <a:cubicBezTo>
                  <a:pt x="563" y="312"/>
                  <a:pt x="568" y="314"/>
                  <a:pt x="569" y="315"/>
                </a:cubicBezTo>
                <a:close/>
                <a:moveTo>
                  <a:pt x="365" y="393"/>
                </a:moveTo>
                <a:cubicBezTo>
                  <a:pt x="363" y="388"/>
                  <a:pt x="361" y="385"/>
                  <a:pt x="359" y="381"/>
                </a:cubicBezTo>
                <a:cubicBezTo>
                  <a:pt x="354" y="382"/>
                  <a:pt x="350" y="383"/>
                  <a:pt x="346" y="385"/>
                </a:cubicBezTo>
                <a:cubicBezTo>
                  <a:pt x="349" y="395"/>
                  <a:pt x="356" y="394"/>
                  <a:pt x="365" y="393"/>
                </a:cubicBezTo>
                <a:close/>
                <a:moveTo>
                  <a:pt x="570" y="183"/>
                </a:moveTo>
                <a:cubicBezTo>
                  <a:pt x="567" y="187"/>
                  <a:pt x="564" y="189"/>
                  <a:pt x="563" y="192"/>
                </a:cubicBezTo>
                <a:cubicBezTo>
                  <a:pt x="562" y="196"/>
                  <a:pt x="566" y="199"/>
                  <a:pt x="570" y="198"/>
                </a:cubicBezTo>
                <a:cubicBezTo>
                  <a:pt x="572" y="198"/>
                  <a:pt x="576" y="195"/>
                  <a:pt x="577" y="192"/>
                </a:cubicBezTo>
                <a:cubicBezTo>
                  <a:pt x="577" y="190"/>
                  <a:pt x="573" y="187"/>
                  <a:pt x="570" y="183"/>
                </a:cubicBezTo>
                <a:close/>
                <a:moveTo>
                  <a:pt x="263" y="343"/>
                </a:moveTo>
                <a:cubicBezTo>
                  <a:pt x="266" y="348"/>
                  <a:pt x="266" y="354"/>
                  <a:pt x="274" y="354"/>
                </a:cubicBezTo>
                <a:cubicBezTo>
                  <a:pt x="280" y="353"/>
                  <a:pt x="281" y="349"/>
                  <a:pt x="280" y="343"/>
                </a:cubicBezTo>
                <a:cubicBezTo>
                  <a:pt x="275" y="343"/>
                  <a:pt x="269" y="343"/>
                  <a:pt x="263" y="343"/>
                </a:cubicBezTo>
                <a:close/>
                <a:moveTo>
                  <a:pt x="496" y="281"/>
                </a:moveTo>
                <a:cubicBezTo>
                  <a:pt x="499" y="276"/>
                  <a:pt x="502" y="274"/>
                  <a:pt x="503" y="271"/>
                </a:cubicBezTo>
                <a:cubicBezTo>
                  <a:pt x="504" y="267"/>
                  <a:pt x="501" y="264"/>
                  <a:pt x="497" y="264"/>
                </a:cubicBezTo>
                <a:cubicBezTo>
                  <a:pt x="493" y="264"/>
                  <a:pt x="490" y="266"/>
                  <a:pt x="490" y="270"/>
                </a:cubicBezTo>
                <a:cubicBezTo>
                  <a:pt x="491" y="273"/>
                  <a:pt x="493" y="276"/>
                  <a:pt x="496" y="281"/>
                </a:cubicBezTo>
                <a:close/>
                <a:moveTo>
                  <a:pt x="598" y="248"/>
                </a:moveTo>
                <a:cubicBezTo>
                  <a:pt x="595" y="246"/>
                  <a:pt x="592" y="243"/>
                  <a:pt x="590" y="243"/>
                </a:cubicBezTo>
                <a:cubicBezTo>
                  <a:pt x="586" y="242"/>
                  <a:pt x="583" y="246"/>
                  <a:pt x="584" y="250"/>
                </a:cubicBezTo>
                <a:cubicBezTo>
                  <a:pt x="585" y="252"/>
                  <a:pt x="589" y="255"/>
                  <a:pt x="591" y="255"/>
                </a:cubicBezTo>
                <a:cubicBezTo>
                  <a:pt x="593" y="255"/>
                  <a:pt x="595" y="251"/>
                  <a:pt x="598" y="248"/>
                </a:cubicBezTo>
                <a:close/>
                <a:moveTo>
                  <a:pt x="185" y="135"/>
                </a:moveTo>
                <a:cubicBezTo>
                  <a:pt x="180" y="132"/>
                  <a:pt x="178" y="130"/>
                  <a:pt x="176" y="129"/>
                </a:cubicBezTo>
                <a:cubicBezTo>
                  <a:pt x="172" y="129"/>
                  <a:pt x="168" y="131"/>
                  <a:pt x="169" y="135"/>
                </a:cubicBezTo>
                <a:cubicBezTo>
                  <a:pt x="170" y="138"/>
                  <a:pt x="173" y="141"/>
                  <a:pt x="175" y="141"/>
                </a:cubicBezTo>
                <a:cubicBezTo>
                  <a:pt x="178" y="141"/>
                  <a:pt x="180" y="138"/>
                  <a:pt x="185" y="135"/>
                </a:cubicBezTo>
                <a:close/>
                <a:moveTo>
                  <a:pt x="19" y="368"/>
                </a:moveTo>
                <a:cubicBezTo>
                  <a:pt x="24" y="365"/>
                  <a:pt x="28" y="363"/>
                  <a:pt x="35" y="359"/>
                </a:cubicBezTo>
                <a:cubicBezTo>
                  <a:pt x="27" y="357"/>
                  <a:pt x="23" y="356"/>
                  <a:pt x="18" y="354"/>
                </a:cubicBezTo>
                <a:cubicBezTo>
                  <a:pt x="18" y="358"/>
                  <a:pt x="17" y="360"/>
                  <a:pt x="18" y="363"/>
                </a:cubicBezTo>
                <a:cubicBezTo>
                  <a:pt x="18" y="364"/>
                  <a:pt x="18" y="366"/>
                  <a:pt x="19" y="368"/>
                </a:cubicBezTo>
                <a:close/>
              </a:path>
            </a:pathLst>
          </a:custGeom>
          <a:ln>
            <a:no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Tree>
    <p:extLst>
      <p:ext uri="{BB962C8B-B14F-4D97-AF65-F5344CB8AC3E}">
        <p14:creationId xmlns:p14="http://schemas.microsoft.com/office/powerpoint/2010/main" val="26847398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strVal val="#ppt_w+.3"/>
                                          </p:val>
                                        </p:tav>
                                        <p:tav tm="100000">
                                          <p:val>
                                            <p:strVal val="#ppt_w"/>
                                          </p:val>
                                        </p:tav>
                                      </p:tavLst>
                                    </p:anim>
                                    <p:anim calcmode="lin" valueType="num">
                                      <p:cBhvr>
                                        <p:cTn id="8" dur="1500" fill="hold"/>
                                        <p:tgtEl>
                                          <p:spTgt spid="4"/>
                                        </p:tgtEl>
                                        <p:attrNameLst>
                                          <p:attrName>ppt_h</p:attrName>
                                        </p:attrNameLst>
                                      </p:cBhvr>
                                      <p:tavLst>
                                        <p:tav tm="0">
                                          <p:val>
                                            <p:strVal val="#ppt_h"/>
                                          </p:val>
                                        </p:tav>
                                        <p:tav tm="100000">
                                          <p:val>
                                            <p:strVal val="#ppt_h"/>
                                          </p:val>
                                        </p:tav>
                                      </p:tavLst>
                                    </p:anim>
                                    <p:animEffect transition="in" filter="fade">
                                      <p:cBhvr>
                                        <p:cTn id="9" dur="1500"/>
                                        <p:tgtEl>
                                          <p:spTgt spid="4"/>
                                        </p:tgtEl>
                                      </p:cBhvr>
                                    </p:animEffect>
                                  </p:childTnLst>
                                </p:cTn>
                              </p:par>
                            </p:childTnLst>
                          </p:cTn>
                        </p:par>
                        <p:par>
                          <p:cTn id="10" fill="hold">
                            <p:stCondLst>
                              <p:cond delay="1500"/>
                            </p:stCondLst>
                            <p:childTnLst>
                              <p:par>
                                <p:cTn id="11" presetID="47"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p:tgtEl>
                                          <p:spTgt spid="9"/>
                                        </p:tgtEl>
                                        <p:attrNameLst>
                                          <p:attrName>ppt_y</p:attrName>
                                        </p:attrNameLst>
                                      </p:cBhvr>
                                      <p:tavLst>
                                        <p:tav tm="0">
                                          <p:val>
                                            <p:strVal val="#ppt_y+#ppt_h*1.125000"/>
                                          </p:val>
                                        </p:tav>
                                        <p:tav tm="100000">
                                          <p:val>
                                            <p:strVal val="#ppt_y"/>
                                          </p:val>
                                        </p:tav>
                                      </p:tavLst>
                                    </p:anim>
                                    <p:animEffect transition="in" filter="wipe(up)">
                                      <p:cBhvr>
                                        <p:cTn id="25" dur="750"/>
                                        <p:tgtEl>
                                          <p:spTgt spid="9"/>
                                        </p:tgtEl>
                                      </p:cBhvr>
                                    </p:animEffect>
                                  </p:childTnLst>
                                </p:cTn>
                              </p:par>
                            </p:childTnLst>
                          </p:cTn>
                        </p:par>
                        <p:par>
                          <p:cTn id="26" fill="hold">
                            <p:stCondLst>
                              <p:cond delay="3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3136616" y="967751"/>
            <a:ext cx="1149740" cy="1149740"/>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2630172" y="2286104"/>
            <a:ext cx="1149740" cy="1149740"/>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15" name="组合 14"/>
          <p:cNvGrpSpPr/>
          <p:nvPr/>
        </p:nvGrpSpPr>
        <p:grpSpPr>
          <a:xfrm>
            <a:off x="3278244" y="3510242"/>
            <a:ext cx="1149740" cy="1149740"/>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20" name="TextBox 18"/>
          <p:cNvSpPr txBox="1"/>
          <p:nvPr/>
        </p:nvSpPr>
        <p:spPr>
          <a:xfrm>
            <a:off x="1455919" y="132778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1" name="TextBox 19"/>
          <p:cNvSpPr txBox="1"/>
          <p:nvPr/>
        </p:nvSpPr>
        <p:spPr>
          <a:xfrm>
            <a:off x="1455915" y="164056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2" name="TextBox 20"/>
          <p:cNvSpPr txBox="1"/>
          <p:nvPr/>
        </p:nvSpPr>
        <p:spPr>
          <a:xfrm>
            <a:off x="1082930" y="265838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3" name="TextBox 21"/>
          <p:cNvSpPr txBox="1"/>
          <p:nvPr/>
        </p:nvSpPr>
        <p:spPr>
          <a:xfrm>
            <a:off x="1182823" y="298082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4" name="TextBox 22"/>
          <p:cNvSpPr txBox="1"/>
          <p:nvPr/>
        </p:nvSpPr>
        <p:spPr>
          <a:xfrm>
            <a:off x="1763688" y="406409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5" name="TextBox 23"/>
          <p:cNvSpPr txBox="1"/>
          <p:nvPr/>
        </p:nvSpPr>
        <p:spPr>
          <a:xfrm>
            <a:off x="1777275" y="438081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6" name="Line 39"/>
          <p:cNvSpPr>
            <a:spLocks noChangeShapeType="1"/>
          </p:cNvSpPr>
          <p:nvPr/>
        </p:nvSpPr>
        <p:spPr bwMode="auto">
          <a:xfrm>
            <a:off x="4591540" y="1820702"/>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Line 40"/>
          <p:cNvSpPr>
            <a:spLocks noChangeShapeType="1"/>
          </p:cNvSpPr>
          <p:nvPr/>
        </p:nvSpPr>
        <p:spPr bwMode="auto">
          <a:xfrm>
            <a:off x="4118193" y="2813883"/>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8" name="Line 41"/>
          <p:cNvSpPr>
            <a:spLocks noChangeShapeType="1"/>
          </p:cNvSpPr>
          <p:nvPr/>
        </p:nvSpPr>
        <p:spPr bwMode="auto">
          <a:xfrm flipV="1">
            <a:off x="4548270"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9" name="组合 28"/>
          <p:cNvGrpSpPr/>
          <p:nvPr/>
        </p:nvGrpSpPr>
        <p:grpSpPr>
          <a:xfrm>
            <a:off x="5674990" y="1658514"/>
            <a:ext cx="2281386" cy="2281386"/>
            <a:chOff x="1403648" y="1115468"/>
            <a:chExt cx="1294414" cy="1294414"/>
          </a:xfrm>
        </p:grpSpPr>
        <p:sp>
          <p:nvSpPr>
            <p:cNvPr id="30" name="椭圆 29"/>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2"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8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内容</a:t>
              </a:r>
              <a:endParaRPr kumimoji="0" lang="zh-CN" altLang="en-US" sz="28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28882951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3955844" y="4115594"/>
            <a:ext cx="764793" cy="764793"/>
            <a:chOff x="3832873" y="2297208"/>
            <a:chExt cx="1516550" cy="1516550"/>
          </a:xfrm>
        </p:grpSpPr>
        <p:grpSp>
          <p:nvGrpSpPr>
            <p:cNvPr id="6" name="组合 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 name="椭圆 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7" name="椭圆 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3198401" y="3299758"/>
            <a:ext cx="764793" cy="764793"/>
            <a:chOff x="3832873" y="2297208"/>
            <a:chExt cx="1516550" cy="1516550"/>
          </a:xfrm>
        </p:grpSpPr>
        <p:grpSp>
          <p:nvGrpSpPr>
            <p:cNvPr id="11" name="组合 1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2" name="椭圆 1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4725194" y="2801144"/>
            <a:ext cx="764793" cy="764793"/>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7" name="椭圆 16"/>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3198401" y="2328208"/>
            <a:ext cx="764793" cy="764793"/>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2" name="椭圆 21"/>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4725194" y="1818164"/>
            <a:ext cx="764793" cy="764793"/>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7" name="椭圆 2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0" name="组合 29"/>
          <p:cNvGrpSpPr/>
          <p:nvPr/>
        </p:nvGrpSpPr>
        <p:grpSpPr>
          <a:xfrm>
            <a:off x="3955844" y="97234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2" name="椭圆 3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Group 34"/>
          <p:cNvGrpSpPr/>
          <p:nvPr/>
        </p:nvGrpSpPr>
        <p:grpSpPr>
          <a:xfrm>
            <a:off x="4197100" y="1185095"/>
            <a:ext cx="299494" cy="243706"/>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9"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阶段一</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0" name="文本框 13"/>
          <p:cNvSpPr txBox="1"/>
          <p:nvPr/>
        </p:nvSpPr>
        <p:spPr>
          <a:xfrm>
            <a:off x="5715795" y="1057926"/>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1"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阶段二</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2" name="文本框 13"/>
          <p:cNvSpPr txBox="1"/>
          <p:nvPr/>
        </p:nvSpPr>
        <p:spPr>
          <a:xfrm>
            <a:off x="5715795" y="21153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3"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阶段三</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5" name="文本框 13"/>
          <p:cNvSpPr txBox="1"/>
          <p:nvPr/>
        </p:nvSpPr>
        <p:spPr>
          <a:xfrm>
            <a:off x="686593" y="2485481"/>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46" name="Group 20"/>
          <p:cNvGrpSpPr/>
          <p:nvPr/>
        </p:nvGrpSpPr>
        <p:grpSpPr>
          <a:xfrm>
            <a:off x="3418467" y="2587291"/>
            <a:ext cx="309413" cy="214312"/>
            <a:chOff x="7416800" y="1122363"/>
            <a:chExt cx="366713" cy="254000"/>
          </a:xfrm>
          <a:solidFill>
            <a:schemeClr val="bg1"/>
          </a:solidFill>
        </p:grpSpPr>
        <p:sp>
          <p:nvSpPr>
            <p:cNvPr id="4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49"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阶段四</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50" name="文本框 13"/>
          <p:cNvSpPr txBox="1"/>
          <p:nvPr/>
        </p:nvSpPr>
        <p:spPr>
          <a:xfrm>
            <a:off x="5715795" y="30932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51" name="组合 50"/>
          <p:cNvGrpSpPr/>
          <p:nvPr/>
        </p:nvGrpSpPr>
        <p:grpSpPr>
          <a:xfrm>
            <a:off x="4952251" y="2999765"/>
            <a:ext cx="316718" cy="302754"/>
            <a:chOff x="3294063" y="754063"/>
            <a:chExt cx="5600701" cy="5353051"/>
          </a:xfrm>
          <a:solidFill>
            <a:schemeClr val="bg1"/>
          </a:solidFill>
        </p:grpSpPr>
        <p:sp>
          <p:nvSpPr>
            <p:cNvPr id="5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63"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阶段五</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64" name="文本框 13"/>
          <p:cNvSpPr txBox="1"/>
          <p:nvPr/>
        </p:nvSpPr>
        <p:spPr>
          <a:xfrm>
            <a:off x="686593" y="3618956"/>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65" name="Group 23"/>
          <p:cNvGrpSpPr/>
          <p:nvPr/>
        </p:nvGrpSpPr>
        <p:grpSpPr>
          <a:xfrm>
            <a:off x="3477649" y="3563144"/>
            <a:ext cx="256945" cy="224003"/>
            <a:chOff x="7540014" y="4306907"/>
            <a:chExt cx="389342" cy="339426"/>
          </a:xfrm>
          <a:solidFill>
            <a:schemeClr val="bg1"/>
          </a:solidFill>
        </p:grpSpPr>
        <p:sp>
          <p:nvSpPr>
            <p:cNvPr id="6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77"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阶段六</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78" name="文本框 13"/>
          <p:cNvSpPr txBox="1"/>
          <p:nvPr/>
        </p:nvSpPr>
        <p:spPr>
          <a:xfrm>
            <a:off x="5715795" y="4174613"/>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79" name="Group 9"/>
          <p:cNvGrpSpPr/>
          <p:nvPr/>
        </p:nvGrpSpPr>
        <p:grpSpPr>
          <a:xfrm>
            <a:off x="4193937" y="4408421"/>
            <a:ext cx="288608" cy="214010"/>
            <a:chOff x="4572000" y="3414713"/>
            <a:chExt cx="374651" cy="277813"/>
          </a:xfrm>
          <a:solidFill>
            <a:schemeClr val="bg1"/>
          </a:solidFill>
        </p:grpSpPr>
        <p:sp>
          <p:nvSpPr>
            <p:cNvPr id="8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43854158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8000">
                                          <p:cBhvr additive="base">
                                            <p:cTn id="11" dur="14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8000">
                                          <p:cBhvr additive="base">
                                            <p:cTn id="15" dur="1400" fill="hold"/>
                                            <p:tgtEl>
                                              <p:spTgt spid="10"/>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8000">
                                          <p:cBhvr additive="base">
                                            <p:cTn id="19" dur="1400" fill="hold"/>
                                            <p:tgtEl>
                                              <p:spTgt spid="20"/>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14:bounceEnd="58000">
                                          <p:cBhvr additive="base">
                                            <p:cTn id="23" dur="14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14:bounceEnd="58000">
                                          <p:cBhvr additive="base">
                                            <p:cTn id="27" dur="1400" fill="hold"/>
                                            <p:tgtEl>
                                              <p:spTgt spid="30"/>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8000">
                                          <p:cBhvr additive="base">
                                            <p:cTn id="31" dur="1400" fill="hold"/>
                                            <p:tgtEl>
                                              <p:spTgt spid="15"/>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400" fill="hold"/>
                                            <p:tgtEl>
                                              <p:spTgt spid="5"/>
                                            </p:tgtEl>
                                            <p:attrNameLst>
                                              <p:attrName>ppt_x</p:attrName>
                                            </p:attrNameLst>
                                          </p:cBhvr>
                                          <p:tavLst>
                                            <p:tav tm="0">
                                              <p:val>
                                                <p:strVal val="0-#ppt_w/2"/>
                                              </p:val>
                                            </p:tav>
                                            <p:tav tm="100000">
                                              <p:val>
                                                <p:strVal val="#ppt_x"/>
                                              </p:val>
                                            </p:tav>
                                          </p:tavLst>
                                        </p:anim>
                                        <p:anim calcmode="lin" valueType="num">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400" fill="hold"/>
                                            <p:tgtEl>
                                              <p:spTgt spid="10"/>
                                            </p:tgtEl>
                                            <p:attrNameLst>
                                              <p:attrName>ppt_x</p:attrName>
                                            </p:attrNameLst>
                                          </p:cBhvr>
                                          <p:tavLst>
                                            <p:tav tm="0">
                                              <p:val>
                                                <p:strVal val="1+#ppt_w/2"/>
                                              </p:val>
                                            </p:tav>
                                            <p:tav tm="100000">
                                              <p:val>
                                                <p:strVal val="#ppt_x"/>
                                              </p:val>
                                            </p:tav>
                                          </p:tavLst>
                                        </p:anim>
                                        <p:anim calcmode="lin" valueType="num">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400" fill="hold"/>
                                            <p:tgtEl>
                                              <p:spTgt spid="20"/>
                                            </p:tgtEl>
                                            <p:attrNameLst>
                                              <p:attrName>ppt_x</p:attrName>
                                            </p:attrNameLst>
                                          </p:cBhvr>
                                          <p:tavLst>
                                            <p:tav tm="0">
                                              <p:val>
                                                <p:strVal val="1+#ppt_w/2"/>
                                              </p:val>
                                            </p:tav>
                                            <p:tav tm="100000">
                                              <p:val>
                                                <p:strVal val="#ppt_x"/>
                                              </p:val>
                                            </p:tav>
                                          </p:tavLst>
                                        </p:anim>
                                        <p:anim calcmode="lin" valueType="num">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400" fill="hold"/>
                                            <p:tgtEl>
                                              <p:spTgt spid="25"/>
                                            </p:tgtEl>
                                            <p:attrNameLst>
                                              <p:attrName>ppt_x</p:attrName>
                                            </p:attrNameLst>
                                          </p:cBhvr>
                                          <p:tavLst>
                                            <p:tav tm="0">
                                              <p:val>
                                                <p:strVal val="0-#ppt_w/2"/>
                                              </p:val>
                                            </p:tav>
                                            <p:tav tm="100000">
                                              <p:val>
                                                <p:strVal val="#ppt_x"/>
                                              </p:val>
                                            </p:tav>
                                          </p:tavLst>
                                        </p:anim>
                                        <p:anim calcmode="lin" valueType="num">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400" fill="hold"/>
                                            <p:tgtEl>
                                              <p:spTgt spid="30"/>
                                            </p:tgtEl>
                                            <p:attrNameLst>
                                              <p:attrName>ppt_x</p:attrName>
                                            </p:attrNameLst>
                                          </p:cBhvr>
                                          <p:tavLst>
                                            <p:tav tm="0">
                                              <p:val>
                                                <p:strVal val="1+#ppt_w/2"/>
                                              </p:val>
                                            </p:tav>
                                            <p:tav tm="100000">
                                              <p:val>
                                                <p:strVal val="#ppt_x"/>
                                              </p:val>
                                            </p:tav>
                                          </p:tavLst>
                                        </p:anim>
                                        <p:anim calcmode="lin" valueType="num">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400" fill="hold"/>
                                            <p:tgtEl>
                                              <p:spTgt spid="15"/>
                                            </p:tgtEl>
                                            <p:attrNameLst>
                                              <p:attrName>ppt_x</p:attrName>
                                            </p:attrNameLst>
                                          </p:cBhvr>
                                          <p:tavLst>
                                            <p:tav tm="0">
                                              <p:val>
                                                <p:strVal val="0-#ppt_w/2"/>
                                              </p:val>
                                            </p:tav>
                                            <p:tav tm="100000">
                                              <p:val>
                                                <p:strVal val="#ppt_x"/>
                                              </p:val>
                                            </p:tav>
                                          </p:tavLst>
                                        </p:anim>
                                        <p:anim calcmode="lin" valueType="num">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8"/>
          <p:cNvSpPr txBox="1"/>
          <p:nvPr/>
        </p:nvSpPr>
        <p:spPr>
          <a:xfrm>
            <a:off x="6894120" y="1386819"/>
            <a:ext cx="1368152"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文字</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 name="TextBox 19"/>
          <p:cNvSpPr txBox="1"/>
          <p:nvPr/>
        </p:nvSpPr>
        <p:spPr>
          <a:xfrm>
            <a:off x="6894120" y="2519445"/>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6" name="TextBox 20"/>
          <p:cNvSpPr txBox="1"/>
          <p:nvPr/>
        </p:nvSpPr>
        <p:spPr>
          <a:xfrm>
            <a:off x="6894120" y="3731829"/>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7" name="TextBox 22"/>
          <p:cNvSpPr txBox="1"/>
          <p:nvPr/>
        </p:nvSpPr>
        <p:spPr>
          <a:xfrm>
            <a:off x="491146" y="161855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输入简要文字内容，文字内容需概括精炼，不用多余的文字修饰，言简意赅的</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cxnSp>
        <p:nvCxnSpPr>
          <p:cNvPr id="8" name="直接连接符 7"/>
          <p:cNvCxnSpPr/>
          <p:nvPr/>
        </p:nvCxnSpPr>
        <p:spPr>
          <a:xfrm flipV="1">
            <a:off x="4895760" y="1629870"/>
            <a:ext cx="1389448" cy="8580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49904" y="2945173"/>
            <a:ext cx="135636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95760" y="3254929"/>
            <a:ext cx="1350288" cy="8812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728649" y="1114494"/>
            <a:ext cx="1090590" cy="1068059"/>
            <a:chOff x="2470425" y="1106543"/>
            <a:chExt cx="1090590" cy="1068059"/>
          </a:xfrm>
        </p:grpSpPr>
        <p:grpSp>
          <p:nvGrpSpPr>
            <p:cNvPr id="12" name="组合 11"/>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15" name="椭圆 1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3" name="TextBox 43"/>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smtClean="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内容</a:t>
              </a:r>
            </a:p>
          </p:txBody>
        </p:sp>
      </p:grpSp>
      <p:grpSp>
        <p:nvGrpSpPr>
          <p:cNvPr id="16" name="组合 15"/>
          <p:cNvGrpSpPr/>
          <p:nvPr/>
        </p:nvGrpSpPr>
        <p:grpSpPr>
          <a:xfrm>
            <a:off x="5767709" y="2345610"/>
            <a:ext cx="1068059" cy="1068059"/>
            <a:chOff x="2509485" y="2337659"/>
            <a:chExt cx="1068059" cy="1068059"/>
          </a:xfrm>
        </p:grpSpPr>
        <p:grpSp>
          <p:nvGrpSpPr>
            <p:cNvPr id="17" name="组合 16"/>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0" name="椭圆 19"/>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8" name="TextBox 52"/>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1" name="组合 20"/>
          <p:cNvGrpSpPr/>
          <p:nvPr/>
        </p:nvGrpSpPr>
        <p:grpSpPr>
          <a:xfrm>
            <a:off x="5741068" y="3587813"/>
            <a:ext cx="1081044" cy="1068059"/>
            <a:chOff x="2482844" y="3579862"/>
            <a:chExt cx="1081044" cy="1068059"/>
          </a:xfrm>
        </p:grpSpPr>
        <p:grpSp>
          <p:nvGrpSpPr>
            <p:cNvPr id="22" name="组合 21"/>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5" name="椭圆 2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23" name="TextBox 56"/>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6" name="组合 25"/>
          <p:cNvGrpSpPr/>
          <p:nvPr/>
        </p:nvGrpSpPr>
        <p:grpSpPr>
          <a:xfrm>
            <a:off x="3635896" y="2082565"/>
            <a:ext cx="1458024" cy="1458024"/>
            <a:chOff x="792868" y="618113"/>
            <a:chExt cx="1314008" cy="1314008"/>
          </a:xfrm>
        </p:grpSpPr>
        <p:grpSp>
          <p:nvGrpSpPr>
            <p:cNvPr id="27" name="组合 2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椭圆 27"/>
            <p:cNvSpPr/>
            <p:nvPr/>
          </p:nvSpPr>
          <p:spPr>
            <a:xfrm>
              <a:off x="859391" y="680166"/>
              <a:ext cx="1188000" cy="118800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1355242" y="1114494"/>
            <a:ext cx="1356392" cy="432536"/>
            <a:chOff x="814328" y="3219334"/>
            <a:chExt cx="1356392" cy="432536"/>
          </a:xfrm>
        </p:grpSpPr>
        <p:grpSp>
          <p:nvGrpSpPr>
            <p:cNvPr id="32" name="组合 31"/>
            <p:cNvGrpSpPr/>
            <p:nvPr/>
          </p:nvGrpSpPr>
          <p:grpSpPr>
            <a:xfrm>
              <a:off x="814328" y="3219334"/>
              <a:ext cx="1356392" cy="432536"/>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圆角矩形 3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5" name="椭圆 34"/>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3"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38" name="TextBox 81"/>
          <p:cNvSpPr txBox="1"/>
          <p:nvPr/>
        </p:nvSpPr>
        <p:spPr>
          <a:xfrm>
            <a:off x="491146" y="2914694"/>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sp>
        <p:nvSpPr>
          <p:cNvPr id="39" name="TextBox 82"/>
          <p:cNvSpPr txBox="1"/>
          <p:nvPr/>
        </p:nvSpPr>
        <p:spPr>
          <a:xfrm>
            <a:off x="491146" y="413883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grpSp>
        <p:nvGrpSpPr>
          <p:cNvPr id="40" name="组合 39"/>
          <p:cNvGrpSpPr/>
          <p:nvPr/>
        </p:nvGrpSpPr>
        <p:grpSpPr>
          <a:xfrm>
            <a:off x="1355242" y="2347574"/>
            <a:ext cx="1356392" cy="432536"/>
            <a:chOff x="814328" y="3219334"/>
            <a:chExt cx="1356392" cy="432536"/>
          </a:xfrm>
        </p:grpSpPr>
        <p:grpSp>
          <p:nvGrpSpPr>
            <p:cNvPr id="41" name="组合 40"/>
            <p:cNvGrpSpPr/>
            <p:nvPr/>
          </p:nvGrpSpPr>
          <p:grpSpPr>
            <a:xfrm>
              <a:off x="814328" y="3219334"/>
              <a:ext cx="1356392" cy="432536"/>
              <a:chOff x="2173927" y="3285519"/>
              <a:chExt cx="1721136" cy="548848"/>
            </a:xfrm>
          </p:grpSpPr>
          <p:grpSp>
            <p:nvGrpSpPr>
              <p:cNvPr id="43" name="组合 42"/>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圆角矩形 45"/>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4" name="椭圆 43"/>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2"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47" name="组合 46"/>
          <p:cNvGrpSpPr/>
          <p:nvPr/>
        </p:nvGrpSpPr>
        <p:grpSpPr>
          <a:xfrm>
            <a:off x="1355241" y="3569621"/>
            <a:ext cx="1356392" cy="432536"/>
            <a:chOff x="814328" y="3219334"/>
            <a:chExt cx="1356392" cy="432536"/>
          </a:xfrm>
        </p:grpSpPr>
        <p:grpSp>
          <p:nvGrpSpPr>
            <p:cNvPr id="48" name="组合 47"/>
            <p:cNvGrpSpPr/>
            <p:nvPr/>
          </p:nvGrpSpPr>
          <p:grpSpPr>
            <a:xfrm>
              <a:off x="814328" y="3219334"/>
              <a:ext cx="1356392" cy="432536"/>
              <a:chOff x="2173927" y="3285519"/>
              <a:chExt cx="1721136" cy="548848"/>
            </a:xfrm>
          </p:grpSpPr>
          <p:grpSp>
            <p:nvGrpSpPr>
              <p:cNvPr id="50" name="组合 49"/>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3" name="圆角矩形 5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Tree>
    <p:extLst>
      <p:ext uri="{BB962C8B-B14F-4D97-AF65-F5344CB8AC3E}">
        <p14:creationId xmlns:p14="http://schemas.microsoft.com/office/powerpoint/2010/main" val="29896315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1+#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1+#ppt_w/2"/>
                                          </p:val>
                                        </p:tav>
                                        <p:tav tm="100000">
                                          <p:val>
                                            <p:strVal val="#ppt_x"/>
                                          </p:val>
                                        </p:tav>
                                      </p:tavLst>
                                    </p:anim>
                                    <p:anim calcmode="lin" valueType="num">
                                      <p:cBhvr additive="base">
                                        <p:cTn id="17" dur="3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300"/>
                                        <p:tgtEl>
                                          <p:spTgt spid="38"/>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300" fill="hold"/>
                                        <p:tgtEl>
                                          <p:spTgt spid="47"/>
                                        </p:tgtEl>
                                        <p:attrNameLst>
                                          <p:attrName>ppt_x</p:attrName>
                                        </p:attrNameLst>
                                      </p:cBhvr>
                                      <p:tavLst>
                                        <p:tav tm="0">
                                          <p:val>
                                            <p:strVal val="1+#ppt_w/2"/>
                                          </p:val>
                                        </p:tav>
                                        <p:tav tm="100000">
                                          <p:val>
                                            <p:strVal val="#ppt_x"/>
                                          </p:val>
                                        </p:tav>
                                      </p:tavLst>
                                    </p:anim>
                                    <p:anim calcmode="lin" valueType="num">
                                      <p:cBhvr additive="base">
                                        <p:cTn id="26" dur="30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300"/>
                                        <p:tgtEl>
                                          <p:spTgt spid="39"/>
                                        </p:tgtEl>
                                      </p:cBhvr>
                                    </p:animEffec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26"/>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left)">
                                      <p:cBhvr>
                                        <p:cTn id="64" dur="500"/>
                                        <p:tgtEl>
                                          <p:spTgt spid="4"/>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38"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5400000">
            <a:off x="2570636" y="2903009"/>
            <a:ext cx="2093533" cy="1161081"/>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3184393" y="3575022"/>
            <a:ext cx="886646" cy="886646"/>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1558466" y="1864187"/>
            <a:ext cx="1161081" cy="2666129"/>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圆角矩形 9"/>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椭圆 10"/>
          <p:cNvSpPr/>
          <p:nvPr/>
        </p:nvSpPr>
        <p:spPr>
          <a:xfrm>
            <a:off x="1696948" y="3568355"/>
            <a:ext cx="899981" cy="899981"/>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圆角矩形 11"/>
          <p:cNvSpPr/>
          <p:nvPr/>
        </p:nvSpPr>
        <p:spPr>
          <a:xfrm rot="5400000">
            <a:off x="5286529" y="2662110"/>
            <a:ext cx="2575331" cy="1161081"/>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3" name="组合 12"/>
          <p:cNvGrpSpPr/>
          <p:nvPr/>
        </p:nvGrpSpPr>
        <p:grpSpPr>
          <a:xfrm>
            <a:off x="6145946" y="3575022"/>
            <a:ext cx="886646" cy="8866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6" name="组合 15"/>
          <p:cNvGrpSpPr/>
          <p:nvPr/>
        </p:nvGrpSpPr>
        <p:grpSpPr>
          <a:xfrm>
            <a:off x="4515258" y="1864187"/>
            <a:ext cx="1161081" cy="2666129"/>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圆角矩形 17"/>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9" name="椭圆 18"/>
          <p:cNvSpPr/>
          <p:nvPr/>
        </p:nvSpPr>
        <p:spPr>
          <a:xfrm>
            <a:off x="4658502" y="3568355"/>
            <a:ext cx="899981" cy="899981"/>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0" name="TextBox 123"/>
          <p:cNvSpPr txBox="1"/>
          <p:nvPr/>
        </p:nvSpPr>
        <p:spPr>
          <a:xfrm>
            <a:off x="4703573"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TextBox 124"/>
          <p:cNvSpPr txBox="1"/>
          <p:nvPr/>
        </p:nvSpPr>
        <p:spPr>
          <a:xfrm>
            <a:off x="1712519"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127"/>
          <p:cNvSpPr txBox="1"/>
          <p:nvPr/>
        </p:nvSpPr>
        <p:spPr>
          <a:xfrm>
            <a:off x="3184393" y="2783200"/>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3" name="TextBox 128"/>
          <p:cNvSpPr txBox="1"/>
          <p:nvPr/>
        </p:nvSpPr>
        <p:spPr>
          <a:xfrm>
            <a:off x="6165297"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TextBox 131"/>
          <p:cNvSpPr txBox="1"/>
          <p:nvPr/>
        </p:nvSpPr>
        <p:spPr>
          <a:xfrm>
            <a:off x="1691680" y="828257"/>
            <a:ext cx="110799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添加文字标题</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5" name="TextBox 132"/>
          <p:cNvSpPr txBox="1"/>
          <p:nvPr/>
        </p:nvSpPr>
        <p:spPr>
          <a:xfrm>
            <a:off x="1691680" y="987574"/>
            <a:ext cx="264687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p:txBody>
      </p:sp>
      <p:cxnSp>
        <p:nvCxnSpPr>
          <p:cNvPr id="26" name="直接连接符 25"/>
          <p:cNvCxnSpPr/>
          <p:nvPr/>
        </p:nvCxnSpPr>
        <p:spPr>
          <a:xfrm flipV="1">
            <a:off x="1563059" y="838247"/>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57946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44000">
                                          <p:cBhvr additive="base">
                                            <p:cTn id="20"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14:bounceEnd="44000">
                                          <p:cBhvr additive="base">
                                            <p:cTn id="24" dur="3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14:bounceEnd="44000">
                                          <p:cBhvr additive="base">
                                            <p:cTn id="28"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14:bounceEnd="44000">
                                          <p:cBhvr additive="base">
                                            <p:cTn id="32" dur="3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300" fill="hold"/>
                                            <p:tgtEl>
                                              <p:spTgt spid="11"/>
                                            </p:tgtEl>
                                            <p:attrNameLst>
                                              <p:attrName>ppt_x</p:attrName>
                                            </p:attrNameLst>
                                          </p:cBhvr>
                                          <p:tavLst>
                                            <p:tav tm="0">
                                              <p:val>
                                                <p:strVal val="#ppt_x"/>
                                              </p:val>
                                            </p:tav>
                                            <p:tav tm="100000">
                                              <p:val>
                                                <p:strVal val="#ppt_x"/>
                                              </p:val>
                                            </p:tav>
                                          </p:tavLst>
                                        </p:anim>
                                        <p:anim calcmode="lin" valueType="num">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fill="hold"/>
                                            <p:tgtEl>
                                              <p:spTgt spid="5"/>
                                            </p:tgtEl>
                                            <p:attrNameLst>
                                              <p:attrName>ppt_x</p:attrName>
                                            </p:attrNameLst>
                                          </p:cBhvr>
                                          <p:tavLst>
                                            <p:tav tm="0">
                                              <p:val>
                                                <p:strVal val="#ppt_x"/>
                                              </p:val>
                                            </p:tav>
                                            <p:tav tm="100000">
                                              <p:val>
                                                <p:strVal val="#ppt_x"/>
                                              </p:val>
                                            </p:tav>
                                          </p:tavLst>
                                        </p:anim>
                                        <p:anim calcmode="lin" valueType="num">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ppt_x"/>
                                              </p:val>
                                            </p:tav>
                                            <p:tav tm="100000">
                                              <p:val>
                                                <p:strVal val="#ppt_x"/>
                                              </p:val>
                                            </p:tav>
                                          </p:tavLst>
                                        </p:anim>
                                        <p:anim calcmode="lin" valueType="num">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TextBox 26"/>
          <p:cNvSpPr txBox="1"/>
          <p:nvPr/>
        </p:nvSpPr>
        <p:spPr>
          <a:xfrm>
            <a:off x="1746515" y="1536364"/>
            <a:ext cx="1922318" cy="33855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0" name="TextBox 27"/>
          <p:cNvSpPr txBox="1"/>
          <p:nvPr/>
        </p:nvSpPr>
        <p:spPr>
          <a:xfrm>
            <a:off x="5392020" y="1536364"/>
            <a:ext cx="1922317" cy="33855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2016</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3" name="矩形 12"/>
          <p:cNvSpPr/>
          <p:nvPr/>
        </p:nvSpPr>
        <p:spPr bwMode="auto">
          <a:xfrm>
            <a:off x="2015365" y="2888890"/>
            <a:ext cx="1612294"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5" name="矩形 14"/>
          <p:cNvSpPr/>
          <p:nvPr/>
        </p:nvSpPr>
        <p:spPr bwMode="auto">
          <a:xfrm>
            <a:off x="1687032" y="3593912"/>
            <a:ext cx="1940630"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17" name="矩形 16"/>
          <p:cNvSpPr/>
          <p:nvPr/>
        </p:nvSpPr>
        <p:spPr bwMode="auto">
          <a:xfrm>
            <a:off x="5497171" y="2888890"/>
            <a:ext cx="1752237"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8" name="矩形 17"/>
          <p:cNvSpPr/>
          <p:nvPr/>
        </p:nvSpPr>
        <p:spPr bwMode="auto">
          <a:xfrm>
            <a:off x="5506204" y="3222347"/>
            <a:ext cx="2614276"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9" name="矩形 18"/>
          <p:cNvSpPr/>
          <p:nvPr/>
        </p:nvSpPr>
        <p:spPr bwMode="auto">
          <a:xfrm>
            <a:off x="5506205" y="3593912"/>
            <a:ext cx="1365178"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20" name="矩形 19"/>
          <p:cNvSpPr/>
          <p:nvPr/>
        </p:nvSpPr>
        <p:spPr bwMode="auto">
          <a:xfrm>
            <a:off x="5497170" y="3963916"/>
            <a:ext cx="1860245"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2400" b="0" i="0" u="none" strike="noStrike" kern="1200" cap="none" spc="0" normalizeH="0" baseline="0" noProof="0" dirty="0">
              <a:ln>
                <a:noFill/>
              </a:ln>
              <a:solidFill>
                <a:srgbClr val="F8F8F8"/>
              </a:solidFill>
              <a:effectLst/>
              <a:uLnTx/>
              <a:uFillTx/>
              <a:latin typeface="微软雅黑"/>
              <a:ea typeface="微软雅黑"/>
              <a:cs typeface="+mn-cs"/>
            </a:endParaRPr>
          </a:p>
        </p:txBody>
      </p:sp>
    </p:spTree>
    <p:extLst>
      <p:ext uri="{BB962C8B-B14F-4D97-AF65-F5344CB8AC3E}">
        <p14:creationId xmlns:p14="http://schemas.microsoft.com/office/powerpoint/2010/main" val="209538298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sp>
        <p:nvSpPr>
          <p:cNvPr id="96" name="TextBox 11"/>
          <p:cNvSpPr txBox="1"/>
          <p:nvPr/>
        </p:nvSpPr>
        <p:spPr>
          <a:xfrm>
            <a:off x="3940822" y="13647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a:solidFill>
                  <a:schemeClr val="bg1"/>
                </a:solidFill>
                <a:latin typeface="微软雅黑"/>
                <a:ea typeface="微软雅黑"/>
              </a:rPr>
              <a:t> </a:t>
            </a:r>
            <a:r>
              <a:rPr lang="zh-CN" altLang="en-US" sz="2800" b="1" dirty="0" smtClean="0">
                <a:solidFill>
                  <a:schemeClr val="bg1"/>
                </a:solidFill>
                <a:latin typeface="微软雅黑"/>
                <a:ea typeface="微软雅黑"/>
              </a:rPr>
              <a:t>第三部分</a:t>
            </a:r>
            <a:endParaRPr lang="en-US" altLang="zh-CN" sz="2800" b="1" dirty="0">
              <a:solidFill>
                <a:schemeClr val="bg1"/>
              </a:solidFill>
              <a:latin typeface="微软雅黑"/>
              <a:ea typeface="微软雅黑"/>
            </a:endParaRPr>
          </a:p>
          <a:p>
            <a:pPr marL="0" lvl="1" algn="ctr" defTabSz="914400" fontAlgn="base">
              <a:spcBef>
                <a:spcPct val="0"/>
              </a:spcBef>
              <a:spcAft>
                <a:spcPct val="0"/>
              </a:spcAft>
            </a:pPr>
            <a:r>
              <a:rPr lang="zh-CN" altLang="en-US" sz="3600" b="1" dirty="0">
                <a:solidFill>
                  <a:schemeClr val="bg1"/>
                </a:solidFill>
                <a:latin typeface="微软雅黑"/>
                <a:ea typeface="微软雅黑"/>
              </a:rPr>
              <a:t>标题文字内容</a:t>
            </a:r>
            <a:endParaRPr lang="en-US" altLang="zh-CN" sz="3600" b="1" dirty="0">
              <a:solidFill>
                <a:schemeClr val="bg1"/>
              </a:solidFill>
              <a:latin typeface="微软雅黑"/>
              <a:ea typeface="微软雅黑"/>
            </a:endParaRPr>
          </a:p>
        </p:txBody>
      </p:sp>
      <p:cxnSp>
        <p:nvCxnSpPr>
          <p:cNvPr id="97" name="直接连接符 96"/>
          <p:cNvCxnSpPr/>
          <p:nvPr/>
        </p:nvCxnSpPr>
        <p:spPr>
          <a:xfrm flipV="1">
            <a:off x="3724796" y="1292746"/>
            <a:ext cx="0" cy="1924424"/>
          </a:xfrm>
          <a:prstGeom prst="line">
            <a:avLst/>
          </a:prstGeom>
          <a:noFill/>
          <a:ln w="12700" cap="flat" cmpd="sng" algn="ctr">
            <a:solidFill>
              <a:schemeClr val="bg1"/>
            </a:solidFill>
            <a:prstDash val="dash"/>
          </a:ln>
          <a:effectLst/>
        </p:spPr>
      </p:cxnSp>
      <p:sp>
        <p:nvSpPr>
          <p:cNvPr id="98" name="TextBox 13"/>
          <p:cNvSpPr txBox="1"/>
          <p:nvPr/>
        </p:nvSpPr>
        <p:spPr>
          <a:xfrm>
            <a:off x="2406796" y="28868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a:solidFill>
                  <a:schemeClr val="bg1"/>
                </a:solidFill>
                <a:latin typeface="微软雅黑"/>
                <a:ea typeface="微软雅黑"/>
              </a:rPr>
              <a:t>PART </a:t>
            </a:r>
            <a:r>
              <a:rPr lang="en-US" altLang="zh-CN" sz="1600" dirty="0" smtClean="0">
                <a:solidFill>
                  <a:schemeClr val="bg1"/>
                </a:solidFill>
                <a:latin typeface="微软雅黑"/>
                <a:ea typeface="微软雅黑"/>
              </a:rPr>
              <a:t>03</a:t>
            </a:r>
            <a:endParaRPr lang="zh-CN" altLang="en-US" sz="1600" dirty="0">
              <a:solidFill>
                <a:schemeClr val="bg1"/>
              </a:solidFill>
              <a:latin typeface="微软雅黑"/>
              <a:ea typeface="微软雅黑"/>
            </a:endParaRPr>
          </a:p>
        </p:txBody>
      </p:sp>
      <p:grpSp>
        <p:nvGrpSpPr>
          <p:cNvPr id="99" name="组合 98"/>
          <p:cNvGrpSpPr/>
          <p:nvPr/>
        </p:nvGrpSpPr>
        <p:grpSpPr>
          <a:xfrm>
            <a:off x="2212628" y="1364756"/>
            <a:ext cx="1197175" cy="1197175"/>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01" name="椭圆 10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02" name="TextBox 24"/>
          <p:cNvSpPr txBox="1"/>
          <p:nvPr/>
        </p:nvSpPr>
        <p:spPr>
          <a:xfrm>
            <a:off x="4037492"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3" name="TextBox 25"/>
          <p:cNvSpPr txBox="1"/>
          <p:nvPr/>
        </p:nvSpPr>
        <p:spPr>
          <a:xfrm>
            <a:off x="5090163" y="24448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4" name="TextBox 26"/>
          <p:cNvSpPr txBox="1"/>
          <p:nvPr/>
        </p:nvSpPr>
        <p:spPr>
          <a:xfrm>
            <a:off x="6100189"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5" name="TextBox 27"/>
          <p:cNvSpPr txBox="1"/>
          <p:nvPr/>
        </p:nvSpPr>
        <p:spPr>
          <a:xfrm>
            <a:off x="4037492"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6" name="TextBox 28"/>
          <p:cNvSpPr txBox="1"/>
          <p:nvPr/>
        </p:nvSpPr>
        <p:spPr>
          <a:xfrm>
            <a:off x="5090164"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7" name="TextBox 29"/>
          <p:cNvSpPr txBox="1"/>
          <p:nvPr/>
        </p:nvSpPr>
        <p:spPr>
          <a:xfrm>
            <a:off x="6099803"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8" name="TextBox 13"/>
          <p:cNvSpPr txBox="1"/>
          <p:nvPr/>
        </p:nvSpPr>
        <p:spPr>
          <a:xfrm>
            <a:off x="2433238" y="15786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03</a:t>
            </a:r>
            <a:endParaRPr lang="zh-CN" altLang="en-US" sz="5000" b="1" dirty="0">
              <a:solidFill>
                <a:srgbClr val="C00002"/>
              </a:solidFill>
              <a:latin typeface="微软雅黑"/>
              <a:ea typeface="微软雅黑"/>
            </a:endParaRPr>
          </a:p>
        </p:txBody>
      </p:sp>
    </p:spTree>
    <p:extLst>
      <p:ext uri="{BB962C8B-B14F-4D97-AF65-F5344CB8AC3E}">
        <p14:creationId xmlns:p14="http://schemas.microsoft.com/office/powerpoint/2010/main" val="294803736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down)">
                                      <p:cBhvr>
                                        <p:cTn id="7" dur="500"/>
                                        <p:tgtEl>
                                          <p:spTgt spid="9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500"/>
                                        <p:tgtEl>
                                          <p:spTgt spid="96"/>
                                        </p:tgtEl>
                                        <p:attrNameLst>
                                          <p:attrName>ppt_x</p:attrName>
                                        </p:attrNameLst>
                                      </p:cBhvr>
                                      <p:tavLst>
                                        <p:tav tm="0">
                                          <p:val>
                                            <p:strVal val="#ppt_x-#ppt_w*1.125000"/>
                                          </p:val>
                                        </p:tav>
                                        <p:tav tm="100000">
                                          <p:val>
                                            <p:strVal val="#ppt_x"/>
                                          </p:val>
                                        </p:tav>
                                      </p:tavLst>
                                    </p:anim>
                                    <p:animEffect transition="in" filter="wipe(right)">
                                      <p:cBhvr>
                                        <p:cTn id="12" dur="500"/>
                                        <p:tgtEl>
                                          <p:spTgt spid="9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500"/>
                                        <p:tgtEl>
                                          <p:spTgt spid="98"/>
                                        </p:tgtEl>
                                      </p:cBhvr>
                                    </p:animEffect>
                                    <p:anim calcmode="lin" valueType="num">
                                      <p:cBhvr>
                                        <p:cTn id="17" dur="500" fill="hold"/>
                                        <p:tgtEl>
                                          <p:spTgt spid="98"/>
                                        </p:tgtEl>
                                        <p:attrNameLst>
                                          <p:attrName>ppt_x</p:attrName>
                                        </p:attrNameLst>
                                      </p:cBhvr>
                                      <p:tavLst>
                                        <p:tav tm="0">
                                          <p:val>
                                            <p:strVal val="#ppt_x"/>
                                          </p:val>
                                        </p:tav>
                                        <p:tav tm="100000">
                                          <p:val>
                                            <p:strVal val="#ppt_x"/>
                                          </p:val>
                                        </p:tav>
                                      </p:tavLst>
                                    </p:anim>
                                    <p:anim calcmode="lin" valueType="num">
                                      <p:cBhvr>
                                        <p:cTn id="18" dur="500" fill="hold"/>
                                        <p:tgtEl>
                                          <p:spTgt spid="9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ppt_x"/>
                                          </p:val>
                                        </p:tav>
                                        <p:tav tm="100000">
                                          <p:val>
                                            <p:strVal val="#ppt_x"/>
                                          </p:val>
                                        </p:tav>
                                      </p:tavLst>
                                    </p:anim>
                                    <p:anim calcmode="lin" valueType="num">
                                      <p:cBhvr additive="base">
                                        <p:cTn id="23" dur="500" fill="hold"/>
                                        <p:tgtEl>
                                          <p:spTgt spid="10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03"/>
                                        </p:tgtEl>
                                        <p:attrNameLst>
                                          <p:attrName>style.visibility</p:attrName>
                                        </p:attrNameLst>
                                      </p:cBhvr>
                                      <p:to>
                                        <p:strVal val="visible"/>
                                      </p:to>
                                    </p:set>
                                    <p:anim calcmode="lin" valueType="num">
                                      <p:cBhvr additive="base">
                                        <p:cTn id="26" dur="500" fill="hold"/>
                                        <p:tgtEl>
                                          <p:spTgt spid="103"/>
                                        </p:tgtEl>
                                        <p:attrNameLst>
                                          <p:attrName>ppt_x</p:attrName>
                                        </p:attrNameLst>
                                      </p:cBhvr>
                                      <p:tavLst>
                                        <p:tav tm="0">
                                          <p:val>
                                            <p:strVal val="#ppt_x"/>
                                          </p:val>
                                        </p:tav>
                                        <p:tav tm="100000">
                                          <p:val>
                                            <p:strVal val="#ppt_x"/>
                                          </p:val>
                                        </p:tav>
                                      </p:tavLst>
                                    </p:anim>
                                    <p:anim calcmode="lin" valueType="num">
                                      <p:cBhvr additive="base">
                                        <p:cTn id="27" dur="500" fill="hold"/>
                                        <p:tgtEl>
                                          <p:spTgt spid="10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04"/>
                                        </p:tgtEl>
                                        <p:attrNameLst>
                                          <p:attrName>style.visibility</p:attrName>
                                        </p:attrNameLst>
                                      </p:cBhvr>
                                      <p:to>
                                        <p:strVal val="visible"/>
                                      </p:to>
                                    </p:set>
                                    <p:anim calcmode="lin" valueType="num">
                                      <p:cBhvr additive="base">
                                        <p:cTn id="30" dur="500" fill="hold"/>
                                        <p:tgtEl>
                                          <p:spTgt spid="104"/>
                                        </p:tgtEl>
                                        <p:attrNameLst>
                                          <p:attrName>ppt_x</p:attrName>
                                        </p:attrNameLst>
                                      </p:cBhvr>
                                      <p:tavLst>
                                        <p:tav tm="0">
                                          <p:val>
                                            <p:strVal val="#ppt_x"/>
                                          </p:val>
                                        </p:tav>
                                        <p:tav tm="100000">
                                          <p:val>
                                            <p:strVal val="#ppt_x"/>
                                          </p:val>
                                        </p:tav>
                                      </p:tavLst>
                                    </p:anim>
                                    <p:anim calcmode="lin" valueType="num">
                                      <p:cBhvr additive="base">
                                        <p:cTn id="31" dur="500" fill="hold"/>
                                        <p:tgtEl>
                                          <p:spTgt spid="10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05"/>
                                        </p:tgtEl>
                                        <p:attrNameLst>
                                          <p:attrName>style.visibility</p:attrName>
                                        </p:attrNameLst>
                                      </p:cBhvr>
                                      <p:to>
                                        <p:strVal val="visible"/>
                                      </p:to>
                                    </p:set>
                                    <p:anim calcmode="lin" valueType="num">
                                      <p:cBhvr additive="base">
                                        <p:cTn id="34" dur="500" fill="hold"/>
                                        <p:tgtEl>
                                          <p:spTgt spid="105"/>
                                        </p:tgtEl>
                                        <p:attrNameLst>
                                          <p:attrName>ppt_x</p:attrName>
                                        </p:attrNameLst>
                                      </p:cBhvr>
                                      <p:tavLst>
                                        <p:tav tm="0">
                                          <p:val>
                                            <p:strVal val="#ppt_x"/>
                                          </p:val>
                                        </p:tav>
                                        <p:tav tm="100000">
                                          <p:val>
                                            <p:strVal val="#ppt_x"/>
                                          </p:val>
                                        </p:tav>
                                      </p:tavLst>
                                    </p:anim>
                                    <p:anim calcmode="lin" valueType="num">
                                      <p:cBhvr additive="base">
                                        <p:cTn id="35" dur="500" fill="hold"/>
                                        <p:tgtEl>
                                          <p:spTgt spid="10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06"/>
                                        </p:tgtEl>
                                        <p:attrNameLst>
                                          <p:attrName>style.visibility</p:attrName>
                                        </p:attrNameLst>
                                      </p:cBhvr>
                                      <p:to>
                                        <p:strVal val="visible"/>
                                      </p:to>
                                    </p:set>
                                    <p:anim calcmode="lin" valueType="num">
                                      <p:cBhvr additive="base">
                                        <p:cTn id="38" dur="500" fill="hold"/>
                                        <p:tgtEl>
                                          <p:spTgt spid="106"/>
                                        </p:tgtEl>
                                        <p:attrNameLst>
                                          <p:attrName>ppt_x</p:attrName>
                                        </p:attrNameLst>
                                      </p:cBhvr>
                                      <p:tavLst>
                                        <p:tav tm="0">
                                          <p:val>
                                            <p:strVal val="#ppt_x"/>
                                          </p:val>
                                        </p:tav>
                                        <p:tav tm="100000">
                                          <p:val>
                                            <p:strVal val="#ppt_x"/>
                                          </p:val>
                                        </p:tav>
                                      </p:tavLst>
                                    </p:anim>
                                    <p:anim calcmode="lin" valueType="num">
                                      <p:cBhvr additive="base">
                                        <p:cTn id="39" dur="500" fill="hold"/>
                                        <p:tgtEl>
                                          <p:spTgt spid="10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07"/>
                                        </p:tgtEl>
                                        <p:attrNameLst>
                                          <p:attrName>style.visibility</p:attrName>
                                        </p:attrNameLst>
                                      </p:cBhvr>
                                      <p:to>
                                        <p:strVal val="visible"/>
                                      </p:to>
                                    </p:set>
                                    <p:anim calcmode="lin" valueType="num">
                                      <p:cBhvr additive="base">
                                        <p:cTn id="42" dur="500" fill="hold"/>
                                        <p:tgtEl>
                                          <p:spTgt spid="107"/>
                                        </p:tgtEl>
                                        <p:attrNameLst>
                                          <p:attrName>ppt_x</p:attrName>
                                        </p:attrNameLst>
                                      </p:cBhvr>
                                      <p:tavLst>
                                        <p:tav tm="0">
                                          <p:val>
                                            <p:strVal val="#ppt_x"/>
                                          </p:val>
                                        </p:tav>
                                        <p:tav tm="100000">
                                          <p:val>
                                            <p:strVal val="#ppt_x"/>
                                          </p:val>
                                        </p:tav>
                                      </p:tavLst>
                                    </p:anim>
                                    <p:anim calcmode="lin" valueType="num">
                                      <p:cBhvr additive="base">
                                        <p:cTn id="43" dur="500" fill="hold"/>
                                        <p:tgtEl>
                                          <p:spTgt spid="107"/>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fade">
                                      <p:cBhvr>
                                        <p:cTn id="47" dur="500"/>
                                        <p:tgtEl>
                                          <p:spTgt spid="108"/>
                                        </p:tgtEl>
                                      </p:cBhvr>
                                    </p:animEffect>
                                    <p:anim calcmode="lin" valueType="num">
                                      <p:cBhvr>
                                        <p:cTn id="48" dur="500" fill="hold"/>
                                        <p:tgtEl>
                                          <p:spTgt spid="108"/>
                                        </p:tgtEl>
                                        <p:attrNameLst>
                                          <p:attrName>ppt_x</p:attrName>
                                        </p:attrNameLst>
                                      </p:cBhvr>
                                      <p:tavLst>
                                        <p:tav tm="0">
                                          <p:val>
                                            <p:strVal val="#ppt_x"/>
                                          </p:val>
                                        </p:tav>
                                        <p:tav tm="100000">
                                          <p:val>
                                            <p:strVal val="#ppt_x"/>
                                          </p:val>
                                        </p:tav>
                                      </p:tavLst>
                                    </p:anim>
                                    <p:anim calcmode="lin" valueType="num">
                                      <p:cBhvr>
                                        <p:cTn id="49"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2" grpId="0"/>
      <p:bldP spid="103" grpId="0"/>
      <p:bldP spid="104" grpId="0"/>
      <p:bldP spid="105" grpId="0"/>
      <p:bldP spid="106" grpId="0"/>
      <p:bldP spid="107" grpId="0"/>
      <p:bldP spid="10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 name="圆角矩形 4"/>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6" name="组合 5"/>
          <p:cNvGrpSpPr/>
          <p:nvPr/>
        </p:nvGrpSpPr>
        <p:grpSpPr>
          <a:xfrm>
            <a:off x="1606363" y="1208043"/>
            <a:ext cx="1747199" cy="1747199"/>
            <a:chOff x="4184106" y="2952206"/>
            <a:chExt cx="3823790" cy="3823790"/>
          </a:xfrm>
        </p:grpSpPr>
        <p:sp>
          <p:nvSpPr>
            <p:cNvPr id="7" name="椭圆 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8" name="组合 7"/>
            <p:cNvGrpSpPr/>
            <p:nvPr/>
          </p:nvGrpSpPr>
          <p:grpSpPr>
            <a:xfrm>
              <a:off x="4710169" y="3478269"/>
              <a:ext cx="2771663" cy="2771663"/>
              <a:chOff x="2193191" y="1899415"/>
              <a:chExt cx="2421376" cy="2421376"/>
            </a:xfrm>
            <a:effectLst/>
          </p:grpSpPr>
          <p:sp>
            <p:nvSpPr>
              <p:cNvPr id="9" name="椭圆 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0" name="椭圆 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11" name="组合 10"/>
          <p:cNvGrpSpPr/>
          <p:nvPr/>
        </p:nvGrpSpPr>
        <p:grpSpPr>
          <a:xfrm>
            <a:off x="1598793" y="3290527"/>
            <a:ext cx="1762338" cy="597479"/>
            <a:chOff x="2061936" y="5263650"/>
            <a:chExt cx="2349784" cy="796639"/>
          </a:xfrm>
        </p:grpSpPr>
        <p:sp>
          <p:nvSpPr>
            <p:cNvPr id="12" name="文本框 11"/>
            <p:cNvSpPr txBox="1"/>
            <p:nvPr/>
          </p:nvSpPr>
          <p:spPr bwMode="auto">
            <a:xfrm>
              <a:off x="2217364" y="5498597"/>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smtClean="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13" name="文本框 12"/>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14" name="直接连接符 13"/>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789200" y="1208043"/>
            <a:ext cx="1747199" cy="1747199"/>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20" name="组合 19"/>
          <p:cNvGrpSpPr/>
          <p:nvPr/>
        </p:nvGrpSpPr>
        <p:grpSpPr>
          <a:xfrm>
            <a:off x="5781631" y="3290528"/>
            <a:ext cx="1762338" cy="597477"/>
            <a:chOff x="2061936" y="5263650"/>
            <a:chExt cx="2349784" cy="796636"/>
          </a:xfrm>
        </p:grpSpPr>
        <p:sp>
          <p:nvSpPr>
            <p:cNvPr id="21" name="文本框 20"/>
            <p:cNvSpPr txBox="1"/>
            <p:nvPr/>
          </p:nvSpPr>
          <p:spPr bwMode="auto">
            <a:xfrm>
              <a:off x="2217364" y="5498594"/>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2" name="文本框 21"/>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23" name="直接连接符 22"/>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右箭头 23"/>
          <p:cNvSpPr/>
          <p:nvPr/>
        </p:nvSpPr>
        <p:spPr>
          <a:xfrm flipH="1">
            <a:off x="3679476" y="1932302"/>
            <a:ext cx="1785049" cy="255944"/>
          </a:xfrm>
          <a:prstGeom prst="rightArrow">
            <a:avLst>
              <a:gd name="adj1" fmla="val 55075"/>
              <a:gd name="adj2" fmla="val 6184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右箭头 24"/>
          <p:cNvSpPr/>
          <p:nvPr/>
        </p:nvSpPr>
        <p:spPr>
          <a:xfrm>
            <a:off x="3679476" y="3434971"/>
            <a:ext cx="1785049" cy="255944"/>
          </a:xfrm>
          <a:prstGeom prst="rightArrow">
            <a:avLst>
              <a:gd name="adj1" fmla="val 55075"/>
              <a:gd name="adj2" fmla="val 618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6" name="组合 25"/>
          <p:cNvGrpSpPr/>
          <p:nvPr/>
        </p:nvGrpSpPr>
        <p:grpSpPr>
          <a:xfrm>
            <a:off x="3718963" y="2515806"/>
            <a:ext cx="1706075" cy="705029"/>
            <a:chOff x="1502659" y="4629752"/>
            <a:chExt cx="2067969" cy="940037"/>
          </a:xfrm>
        </p:grpSpPr>
        <p:sp>
          <p:nvSpPr>
            <p:cNvPr id="27" name="文本框 26"/>
            <p:cNvSpPr txBox="1"/>
            <p:nvPr/>
          </p:nvSpPr>
          <p:spPr bwMode="auto">
            <a:xfrm>
              <a:off x="1502659" y="5008098"/>
              <a:ext cx="2067969" cy="561691"/>
            </a:xfrm>
            <a:prstGeom prst="rect">
              <a:avLst/>
            </a:prstGeom>
            <a:noFill/>
          </p:spPr>
          <p:txBody>
            <a:bodyPr wrap="square">
              <a:spAutoFit/>
            </a:bodyPr>
            <a:lstStyle/>
            <a:p>
              <a:pPr marL="0" marR="0" lvl="0" indent="0" algn="ctr"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8" name="文本框 27"/>
            <p:cNvSpPr txBox="1"/>
            <p:nvPr/>
          </p:nvSpPr>
          <p:spPr bwMode="auto">
            <a:xfrm>
              <a:off x="1555947" y="4629752"/>
              <a:ext cx="1961390" cy="49244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grpSp>
        <p:nvGrpSpPr>
          <p:cNvPr id="29" name="组合 28"/>
          <p:cNvGrpSpPr/>
          <p:nvPr/>
        </p:nvGrpSpPr>
        <p:grpSpPr>
          <a:xfrm>
            <a:off x="6421995" y="1854435"/>
            <a:ext cx="481610" cy="454415"/>
            <a:chOff x="3098700" y="5569159"/>
            <a:chExt cx="642147" cy="605886"/>
          </a:xfrm>
          <a:solidFill>
            <a:schemeClr val="accent3"/>
          </a:solidFill>
        </p:grpSpPr>
        <p:sp>
          <p:nvSpPr>
            <p:cNvPr id="30"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1"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2"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3"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4"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grpSp>
        <p:nvGrpSpPr>
          <p:cNvPr id="35" name="组合 34"/>
          <p:cNvGrpSpPr/>
          <p:nvPr/>
        </p:nvGrpSpPr>
        <p:grpSpPr>
          <a:xfrm>
            <a:off x="2306391" y="1863987"/>
            <a:ext cx="387965" cy="435313"/>
            <a:chOff x="3199776" y="780891"/>
            <a:chExt cx="470261" cy="527652"/>
          </a:xfrm>
          <a:solidFill>
            <a:schemeClr val="accent1"/>
          </a:solidFill>
        </p:grpSpPr>
        <p:sp>
          <p:nvSpPr>
            <p:cNvPr id="36"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7"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8"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9"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spTree>
    <p:extLst>
      <p:ext uri="{BB962C8B-B14F-4D97-AF65-F5344CB8AC3E}">
        <p14:creationId xmlns:p14="http://schemas.microsoft.com/office/powerpoint/2010/main" val="156919144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5461335" y="3319194"/>
            <a:ext cx="1127107" cy="607317"/>
            <a:chOff x="7906533" y="4840050"/>
            <a:chExt cx="1125966" cy="606826"/>
          </a:xfrm>
        </p:grpSpPr>
        <p:cxnSp>
          <p:nvCxnSpPr>
            <p:cNvPr id="6"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 name="组合 7"/>
          <p:cNvGrpSpPr>
            <a:grpSpLocks/>
          </p:cNvGrpSpPr>
          <p:nvPr/>
        </p:nvGrpSpPr>
        <p:grpSpPr bwMode="auto">
          <a:xfrm>
            <a:off x="5548468" y="2179850"/>
            <a:ext cx="1129509" cy="558411"/>
            <a:chOff x="7902901" y="3124000"/>
            <a:chExt cx="1129418" cy="558855"/>
          </a:xfrm>
        </p:grpSpPr>
        <p:cxnSp>
          <p:nvCxnSpPr>
            <p:cNvPr id="9"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a:grpSpLocks/>
          </p:cNvGrpSpPr>
          <p:nvPr/>
        </p:nvGrpSpPr>
        <p:grpSpPr bwMode="auto">
          <a:xfrm>
            <a:off x="2448036" y="1389859"/>
            <a:ext cx="1300163" cy="271463"/>
            <a:chOff x="3181205" y="2010025"/>
            <a:chExt cx="1299921" cy="271166"/>
          </a:xfrm>
        </p:grpSpPr>
        <p:cxnSp>
          <p:nvCxnSpPr>
            <p:cNvPr id="12"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 name="组合 13"/>
          <p:cNvGrpSpPr>
            <a:grpSpLocks/>
          </p:cNvGrpSpPr>
          <p:nvPr/>
        </p:nvGrpSpPr>
        <p:grpSpPr bwMode="auto">
          <a:xfrm>
            <a:off x="2528500" y="3219820"/>
            <a:ext cx="960141" cy="833683"/>
            <a:chOff x="3243437" y="4210024"/>
            <a:chExt cx="960324" cy="834506"/>
          </a:xfrm>
        </p:grpSpPr>
        <p:cxnSp>
          <p:nvCxnSpPr>
            <p:cNvPr id="15"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a:off x="2564739" y="2721895"/>
            <a:ext cx="1871862" cy="325928"/>
            <a:chOff x="3279710" y="3713495"/>
            <a:chExt cx="1872464" cy="325928"/>
          </a:xfrm>
        </p:grpSpPr>
        <p:cxnSp>
          <p:nvCxnSpPr>
            <p:cNvPr id="18"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0" name="TextBox 59"/>
          <p:cNvSpPr txBox="1">
            <a:spLocks noChangeArrowheads="1"/>
          </p:cNvSpPr>
          <p:nvPr/>
        </p:nvSpPr>
        <p:spPr bwMode="auto">
          <a:xfrm flipH="1">
            <a:off x="497936" y="1233519"/>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核心产品一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17"/>
          <p:cNvSpPr>
            <a:spLocks noChangeArrowheads="1"/>
          </p:cNvSpPr>
          <p:nvPr/>
        </p:nvSpPr>
        <p:spPr bwMode="auto">
          <a:xfrm>
            <a:off x="467544" y="15830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59"/>
          <p:cNvSpPr txBox="1">
            <a:spLocks noChangeArrowheads="1"/>
          </p:cNvSpPr>
          <p:nvPr/>
        </p:nvSpPr>
        <p:spPr bwMode="auto">
          <a:xfrm flipH="1">
            <a:off x="497936" y="2558000"/>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3" name="矩形 17"/>
          <p:cNvSpPr>
            <a:spLocks noChangeArrowheads="1"/>
          </p:cNvSpPr>
          <p:nvPr/>
        </p:nvSpPr>
        <p:spPr bwMode="auto">
          <a:xfrm>
            <a:off x="474419" y="2868479"/>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4" name="TextBox 59"/>
          <p:cNvSpPr txBox="1">
            <a:spLocks noChangeArrowheads="1"/>
          </p:cNvSpPr>
          <p:nvPr/>
        </p:nvSpPr>
        <p:spPr bwMode="auto">
          <a:xfrm flipH="1">
            <a:off x="497936" y="3914072"/>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5" name="矩形 17"/>
          <p:cNvSpPr>
            <a:spLocks noChangeArrowheads="1"/>
          </p:cNvSpPr>
          <p:nvPr/>
        </p:nvSpPr>
        <p:spPr bwMode="auto">
          <a:xfrm>
            <a:off x="497936" y="42409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在此录入上述图表的描述说明，在此录入图表的描述说明。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59"/>
          <p:cNvSpPr txBox="1">
            <a:spLocks noChangeArrowheads="1"/>
          </p:cNvSpPr>
          <p:nvPr/>
        </p:nvSpPr>
        <p:spPr bwMode="auto">
          <a:xfrm flipH="1">
            <a:off x="6913327" y="1151935"/>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a:t>
            </a: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17"/>
          <p:cNvSpPr>
            <a:spLocks noChangeArrowheads="1"/>
          </p:cNvSpPr>
          <p:nvPr/>
        </p:nvSpPr>
        <p:spPr bwMode="auto">
          <a:xfrm>
            <a:off x="6913328" y="150123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59"/>
          <p:cNvSpPr txBox="1">
            <a:spLocks noChangeArrowheads="1"/>
          </p:cNvSpPr>
          <p:nvPr/>
        </p:nvSpPr>
        <p:spPr bwMode="auto">
          <a:xfrm flipH="1">
            <a:off x="6913326" y="2571403"/>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9" name="矩形 17"/>
          <p:cNvSpPr>
            <a:spLocks noChangeArrowheads="1"/>
          </p:cNvSpPr>
          <p:nvPr/>
        </p:nvSpPr>
        <p:spPr bwMode="auto">
          <a:xfrm>
            <a:off x="6913328" y="289331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0" name="TextBox 59"/>
          <p:cNvSpPr txBox="1">
            <a:spLocks noChangeArrowheads="1"/>
          </p:cNvSpPr>
          <p:nvPr/>
        </p:nvSpPr>
        <p:spPr bwMode="auto">
          <a:xfrm flipH="1">
            <a:off x="6913327" y="3768210"/>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矩形 17"/>
          <p:cNvSpPr>
            <a:spLocks noChangeArrowheads="1"/>
          </p:cNvSpPr>
          <p:nvPr/>
        </p:nvSpPr>
        <p:spPr bwMode="auto">
          <a:xfrm>
            <a:off x="6913328" y="4106258"/>
            <a:ext cx="1822450" cy="464735"/>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2" name="Freeform 6"/>
          <p:cNvSpPr>
            <a:spLocks noEditPoints="1"/>
          </p:cNvSpPr>
          <p:nvPr/>
        </p:nvSpPr>
        <p:spPr bwMode="auto">
          <a:xfrm>
            <a:off x="3821328" y="3557729"/>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1"/>
          </a:solidFill>
          <a:ln w="9525">
            <a:noFill/>
            <a:round/>
            <a:headEnd/>
            <a:tailEnd/>
          </a:ln>
        </p:spPr>
        <p:txBody>
          <a:bodyPr lIns="121920" tIns="60960" rIns="121920" bIns="6096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33" name="组合 32"/>
          <p:cNvGrpSpPr/>
          <p:nvPr/>
        </p:nvGrpSpPr>
        <p:grpSpPr>
          <a:xfrm>
            <a:off x="4048578" y="2659800"/>
            <a:ext cx="776045" cy="776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椭圆 3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6" name="组合 35"/>
          <p:cNvGrpSpPr/>
          <p:nvPr/>
        </p:nvGrpSpPr>
        <p:grpSpPr>
          <a:xfrm>
            <a:off x="5009057" y="1707654"/>
            <a:ext cx="904550" cy="904550"/>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椭圆 3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9" name="组合 38"/>
          <p:cNvGrpSpPr/>
          <p:nvPr/>
        </p:nvGrpSpPr>
        <p:grpSpPr>
          <a:xfrm>
            <a:off x="3622770" y="1450531"/>
            <a:ext cx="1121219" cy="1121219"/>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椭圆 40"/>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4732484" y="1021290"/>
            <a:ext cx="654934" cy="65493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椭圆 4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5" name="组合 44"/>
          <p:cNvGrpSpPr/>
          <p:nvPr/>
        </p:nvGrpSpPr>
        <p:grpSpPr>
          <a:xfrm>
            <a:off x="5022393" y="2900981"/>
            <a:ext cx="836431" cy="83643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7" name="椭圆 4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8" name="组合 47"/>
          <p:cNvGrpSpPr/>
          <p:nvPr/>
        </p:nvGrpSpPr>
        <p:grpSpPr>
          <a:xfrm>
            <a:off x="3075116" y="2771234"/>
            <a:ext cx="817141" cy="817141"/>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0" name="椭圆 49"/>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3527201" y="2211710"/>
            <a:ext cx="449369" cy="44936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2" name="椭圆 51"/>
          <p:cNvSpPr/>
          <p:nvPr/>
        </p:nvSpPr>
        <p:spPr>
          <a:xfrm>
            <a:off x="3310827" y="1756709"/>
            <a:ext cx="137599" cy="137599"/>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3" name="椭圆 52"/>
          <p:cNvSpPr/>
          <p:nvPr/>
        </p:nvSpPr>
        <p:spPr>
          <a:xfrm>
            <a:off x="5737761" y="2677796"/>
            <a:ext cx="307718" cy="30771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4" name="椭圆 53"/>
          <p:cNvSpPr/>
          <p:nvPr/>
        </p:nvSpPr>
        <p:spPr>
          <a:xfrm>
            <a:off x="4768423" y="2086525"/>
            <a:ext cx="269201" cy="269201"/>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5" name="椭圆 54"/>
          <p:cNvSpPr/>
          <p:nvPr/>
        </p:nvSpPr>
        <p:spPr>
          <a:xfrm>
            <a:off x="3629344" y="3651869"/>
            <a:ext cx="345339" cy="34533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6" name="椭圆 55"/>
          <p:cNvSpPr/>
          <p:nvPr/>
        </p:nvSpPr>
        <p:spPr>
          <a:xfrm>
            <a:off x="4696650" y="3097627"/>
            <a:ext cx="211067" cy="21106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7" name="椭圆 56"/>
          <p:cNvSpPr/>
          <p:nvPr/>
        </p:nvSpPr>
        <p:spPr>
          <a:xfrm>
            <a:off x="5560746" y="1602968"/>
            <a:ext cx="245925" cy="2459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8" name="椭圆 57"/>
          <p:cNvSpPr/>
          <p:nvPr/>
        </p:nvSpPr>
        <p:spPr>
          <a:xfrm>
            <a:off x="2375825" y="12713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9" name="椭圆 58"/>
          <p:cNvSpPr/>
          <p:nvPr/>
        </p:nvSpPr>
        <p:spPr>
          <a:xfrm>
            <a:off x="2368844" y="2587889"/>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0" name="椭圆 59"/>
          <p:cNvSpPr/>
          <p:nvPr/>
        </p:nvSpPr>
        <p:spPr>
          <a:xfrm>
            <a:off x="2367876" y="3924073"/>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1" name="椭圆 60"/>
          <p:cNvSpPr/>
          <p:nvPr/>
        </p:nvSpPr>
        <p:spPr>
          <a:xfrm>
            <a:off x="6551558" y="1232764"/>
            <a:ext cx="258866" cy="258866"/>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2" name="椭圆 61"/>
          <p:cNvSpPr/>
          <p:nvPr/>
        </p:nvSpPr>
        <p:spPr>
          <a:xfrm>
            <a:off x="6561198" y="25924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3" name="椭圆 62"/>
          <p:cNvSpPr/>
          <p:nvPr/>
        </p:nvSpPr>
        <p:spPr>
          <a:xfrm>
            <a:off x="6551558" y="3794637"/>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4" name="椭圆 63"/>
          <p:cNvSpPr/>
          <p:nvPr/>
        </p:nvSpPr>
        <p:spPr>
          <a:xfrm>
            <a:off x="5009057" y="2473329"/>
            <a:ext cx="98421" cy="98421"/>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274928964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0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20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500"/>
                                  </p:stCondLst>
                                  <p:childTnLst>
                                    <p:set>
                                      <p:cBhvr>
                                        <p:cTn id="21" dur="1" fill="hold">
                                          <p:stCondLst>
                                            <p:cond delay="0"/>
                                          </p:stCondLst>
                                        </p:cTn>
                                        <p:tgtEl>
                                          <p:spTgt spid="42"/>
                                        </p:tgtEl>
                                        <p:attrNameLst>
                                          <p:attrName>style.visibility</p:attrName>
                                        </p:attrNameLst>
                                      </p:cBhvr>
                                      <p:to>
                                        <p:strVal val="visible"/>
                                      </p:to>
                                    </p:set>
                                    <p:anim calcmode="lin" valueType="num">
                                      <p:cBhvr>
                                        <p:cTn id="22" dur="300" fill="hold"/>
                                        <p:tgtEl>
                                          <p:spTgt spid="42"/>
                                        </p:tgtEl>
                                        <p:attrNameLst>
                                          <p:attrName>ppt_w</p:attrName>
                                        </p:attrNameLst>
                                      </p:cBhvr>
                                      <p:tavLst>
                                        <p:tav tm="0">
                                          <p:val>
                                            <p:fltVal val="0"/>
                                          </p:val>
                                        </p:tav>
                                        <p:tav tm="100000">
                                          <p:val>
                                            <p:strVal val="#ppt_w"/>
                                          </p:val>
                                        </p:tav>
                                      </p:tavLst>
                                    </p:anim>
                                    <p:anim calcmode="lin" valueType="num">
                                      <p:cBhvr>
                                        <p:cTn id="23" dur="300" fill="hold"/>
                                        <p:tgtEl>
                                          <p:spTgt spid="42"/>
                                        </p:tgtEl>
                                        <p:attrNameLst>
                                          <p:attrName>ppt_h</p:attrName>
                                        </p:attrNameLst>
                                      </p:cBhvr>
                                      <p:tavLst>
                                        <p:tav tm="0">
                                          <p:val>
                                            <p:fltVal val="0"/>
                                          </p:val>
                                        </p:tav>
                                        <p:tav tm="100000">
                                          <p:val>
                                            <p:strVal val="#ppt_h"/>
                                          </p:val>
                                        </p:tav>
                                      </p:tavLst>
                                    </p:anim>
                                    <p:animEffect transition="in" filter="fade">
                                      <p:cBhvr>
                                        <p:cTn id="24" dur="300"/>
                                        <p:tgtEl>
                                          <p:spTgt spid="42"/>
                                        </p:tgtEl>
                                      </p:cBhvr>
                                    </p:animEffect>
                                  </p:childTnLst>
                                </p:cTn>
                              </p:par>
                              <p:par>
                                <p:cTn id="25" presetID="53" presetClass="entr" presetSubtype="16" fill="hold" nodeType="withEffect">
                                  <p:stCondLst>
                                    <p:cond delay="7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60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nodeType="withEffect">
                                  <p:stCondLst>
                                    <p:cond delay="200"/>
                                  </p:stCondLst>
                                  <p:childTnLst>
                                    <p:set>
                                      <p:cBhvr>
                                        <p:cTn id="36" dur="1" fill="hold">
                                          <p:stCondLst>
                                            <p:cond delay="0"/>
                                          </p:stCondLst>
                                        </p:cTn>
                                        <p:tgtEl>
                                          <p:spTgt spid="45"/>
                                        </p:tgtEl>
                                        <p:attrNameLst>
                                          <p:attrName>style.visibility</p:attrName>
                                        </p:attrNameLst>
                                      </p:cBhvr>
                                      <p:to>
                                        <p:strVal val="visible"/>
                                      </p:to>
                                    </p:set>
                                    <p:anim calcmode="lin" valueType="num">
                                      <p:cBhvr>
                                        <p:cTn id="37" dur="800" fill="hold"/>
                                        <p:tgtEl>
                                          <p:spTgt spid="45"/>
                                        </p:tgtEl>
                                        <p:attrNameLst>
                                          <p:attrName>ppt_w</p:attrName>
                                        </p:attrNameLst>
                                      </p:cBhvr>
                                      <p:tavLst>
                                        <p:tav tm="0">
                                          <p:val>
                                            <p:fltVal val="0"/>
                                          </p:val>
                                        </p:tav>
                                        <p:tav tm="100000">
                                          <p:val>
                                            <p:strVal val="#ppt_w"/>
                                          </p:val>
                                        </p:tav>
                                      </p:tavLst>
                                    </p:anim>
                                    <p:anim calcmode="lin" valueType="num">
                                      <p:cBhvr>
                                        <p:cTn id="38" dur="800" fill="hold"/>
                                        <p:tgtEl>
                                          <p:spTgt spid="45"/>
                                        </p:tgtEl>
                                        <p:attrNameLst>
                                          <p:attrName>ppt_h</p:attrName>
                                        </p:attrNameLst>
                                      </p:cBhvr>
                                      <p:tavLst>
                                        <p:tav tm="0">
                                          <p:val>
                                            <p:fltVal val="0"/>
                                          </p:val>
                                        </p:tav>
                                        <p:tav tm="100000">
                                          <p:val>
                                            <p:strVal val="#ppt_h"/>
                                          </p:val>
                                        </p:tav>
                                      </p:tavLst>
                                    </p:anim>
                                    <p:animEffect transition="in" filter="fade">
                                      <p:cBhvr>
                                        <p:cTn id="39" dur="800"/>
                                        <p:tgtEl>
                                          <p:spTgt spid="45"/>
                                        </p:tgtEl>
                                      </p:cBhvr>
                                    </p:animEffect>
                                  </p:childTnLst>
                                </p:cTn>
                              </p:par>
                              <p:par>
                                <p:cTn id="40" presetID="53" presetClass="entr" presetSubtype="16" fill="hold" grpId="0" nodeType="withEffect">
                                  <p:stCondLst>
                                    <p:cond delay="80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par>
                                <p:cTn id="45" presetID="53" presetClass="entr" presetSubtype="16" fill="hold" grpId="0" nodeType="withEffect">
                                  <p:stCondLst>
                                    <p:cond delay="600"/>
                                  </p:stCondLst>
                                  <p:childTnLst>
                                    <p:set>
                                      <p:cBhvr>
                                        <p:cTn id="46" dur="1" fill="hold">
                                          <p:stCondLst>
                                            <p:cond delay="0"/>
                                          </p:stCondLst>
                                        </p:cTn>
                                        <p:tgtEl>
                                          <p:spTgt spid="52"/>
                                        </p:tgtEl>
                                        <p:attrNameLst>
                                          <p:attrName>style.visibility</p:attrName>
                                        </p:attrNameLst>
                                      </p:cBhvr>
                                      <p:to>
                                        <p:strVal val="visible"/>
                                      </p:to>
                                    </p:set>
                                    <p:anim calcmode="lin" valueType="num">
                                      <p:cBhvr>
                                        <p:cTn id="47" dur="300" fill="hold"/>
                                        <p:tgtEl>
                                          <p:spTgt spid="52"/>
                                        </p:tgtEl>
                                        <p:attrNameLst>
                                          <p:attrName>ppt_w</p:attrName>
                                        </p:attrNameLst>
                                      </p:cBhvr>
                                      <p:tavLst>
                                        <p:tav tm="0">
                                          <p:val>
                                            <p:fltVal val="0"/>
                                          </p:val>
                                        </p:tav>
                                        <p:tav tm="100000">
                                          <p:val>
                                            <p:strVal val="#ppt_w"/>
                                          </p:val>
                                        </p:tav>
                                      </p:tavLst>
                                    </p:anim>
                                    <p:anim calcmode="lin" valueType="num">
                                      <p:cBhvr>
                                        <p:cTn id="48" dur="300" fill="hold"/>
                                        <p:tgtEl>
                                          <p:spTgt spid="52"/>
                                        </p:tgtEl>
                                        <p:attrNameLst>
                                          <p:attrName>ppt_h</p:attrName>
                                        </p:attrNameLst>
                                      </p:cBhvr>
                                      <p:tavLst>
                                        <p:tav tm="0">
                                          <p:val>
                                            <p:fltVal val="0"/>
                                          </p:val>
                                        </p:tav>
                                        <p:tav tm="100000">
                                          <p:val>
                                            <p:strVal val="#ppt_h"/>
                                          </p:val>
                                        </p:tav>
                                      </p:tavLst>
                                    </p:anim>
                                    <p:animEffect transition="in" filter="fade">
                                      <p:cBhvr>
                                        <p:cTn id="49" dur="300"/>
                                        <p:tgtEl>
                                          <p:spTgt spid="52"/>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53"/>
                                        </p:tgtEl>
                                        <p:attrNameLst>
                                          <p:attrName>style.visibility</p:attrName>
                                        </p:attrNameLst>
                                      </p:cBhvr>
                                      <p:to>
                                        <p:strVal val="visible"/>
                                      </p:to>
                                    </p:set>
                                    <p:anim calcmode="lin" valueType="num">
                                      <p:cBhvr>
                                        <p:cTn id="52" dur="600" fill="hold"/>
                                        <p:tgtEl>
                                          <p:spTgt spid="53"/>
                                        </p:tgtEl>
                                        <p:attrNameLst>
                                          <p:attrName>ppt_w</p:attrName>
                                        </p:attrNameLst>
                                      </p:cBhvr>
                                      <p:tavLst>
                                        <p:tav tm="0">
                                          <p:val>
                                            <p:fltVal val="0"/>
                                          </p:val>
                                        </p:tav>
                                        <p:tav tm="100000">
                                          <p:val>
                                            <p:strVal val="#ppt_w"/>
                                          </p:val>
                                        </p:tav>
                                      </p:tavLst>
                                    </p:anim>
                                    <p:anim calcmode="lin" valueType="num">
                                      <p:cBhvr>
                                        <p:cTn id="53" dur="600" fill="hold"/>
                                        <p:tgtEl>
                                          <p:spTgt spid="53"/>
                                        </p:tgtEl>
                                        <p:attrNameLst>
                                          <p:attrName>ppt_h</p:attrName>
                                        </p:attrNameLst>
                                      </p:cBhvr>
                                      <p:tavLst>
                                        <p:tav tm="0">
                                          <p:val>
                                            <p:fltVal val="0"/>
                                          </p:val>
                                        </p:tav>
                                        <p:tav tm="100000">
                                          <p:val>
                                            <p:strVal val="#ppt_h"/>
                                          </p:val>
                                        </p:tav>
                                      </p:tavLst>
                                    </p:anim>
                                    <p:animEffect transition="in" filter="fade">
                                      <p:cBhvr>
                                        <p:cTn id="54" dur="600"/>
                                        <p:tgtEl>
                                          <p:spTgt spid="5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grpId="0" nodeType="withEffect">
                                  <p:stCondLst>
                                    <p:cond delay="900"/>
                                  </p:stCondLst>
                                  <p:childTnLst>
                                    <p:set>
                                      <p:cBhvr>
                                        <p:cTn id="61" dur="1" fill="hold">
                                          <p:stCondLst>
                                            <p:cond delay="0"/>
                                          </p:stCondLst>
                                        </p:cTn>
                                        <p:tgtEl>
                                          <p:spTgt spid="55"/>
                                        </p:tgtEl>
                                        <p:attrNameLst>
                                          <p:attrName>style.visibility</p:attrName>
                                        </p:attrNameLst>
                                      </p:cBhvr>
                                      <p:to>
                                        <p:strVal val="visible"/>
                                      </p:to>
                                    </p:set>
                                    <p:anim calcmode="lin" valueType="num">
                                      <p:cBhvr>
                                        <p:cTn id="62" dur="800" fill="hold"/>
                                        <p:tgtEl>
                                          <p:spTgt spid="55"/>
                                        </p:tgtEl>
                                        <p:attrNameLst>
                                          <p:attrName>ppt_w</p:attrName>
                                        </p:attrNameLst>
                                      </p:cBhvr>
                                      <p:tavLst>
                                        <p:tav tm="0">
                                          <p:val>
                                            <p:fltVal val="0"/>
                                          </p:val>
                                        </p:tav>
                                        <p:tav tm="100000">
                                          <p:val>
                                            <p:strVal val="#ppt_w"/>
                                          </p:val>
                                        </p:tav>
                                      </p:tavLst>
                                    </p:anim>
                                    <p:anim calcmode="lin" valueType="num">
                                      <p:cBhvr>
                                        <p:cTn id="63" dur="800" fill="hold"/>
                                        <p:tgtEl>
                                          <p:spTgt spid="55"/>
                                        </p:tgtEl>
                                        <p:attrNameLst>
                                          <p:attrName>ppt_h</p:attrName>
                                        </p:attrNameLst>
                                      </p:cBhvr>
                                      <p:tavLst>
                                        <p:tav tm="0">
                                          <p:val>
                                            <p:fltVal val="0"/>
                                          </p:val>
                                        </p:tav>
                                        <p:tav tm="100000">
                                          <p:val>
                                            <p:strVal val="#ppt_h"/>
                                          </p:val>
                                        </p:tav>
                                      </p:tavLst>
                                    </p:anim>
                                    <p:animEffect transition="in" filter="fade">
                                      <p:cBhvr>
                                        <p:cTn id="64" dur="800"/>
                                        <p:tgtEl>
                                          <p:spTgt spid="55"/>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par>
                                <p:cTn id="70" presetID="53" presetClass="entr" presetSubtype="16" fill="hold" grpId="0" nodeType="withEffect">
                                  <p:stCondLst>
                                    <p:cond delay="60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Effect transition="in" filter="fade">
                                      <p:cBhvr>
                                        <p:cTn id="74" dur="500"/>
                                        <p:tgtEl>
                                          <p:spTgt spid="57"/>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58"/>
                                        </p:tgtEl>
                                        <p:attrNameLst>
                                          <p:attrName>style.visibility</p:attrName>
                                        </p:attrNameLst>
                                      </p:cBhvr>
                                      <p:to>
                                        <p:strVal val="visible"/>
                                      </p:to>
                                    </p:set>
                                    <p:anim calcmode="lin" valueType="num">
                                      <p:cBhvr>
                                        <p:cTn id="77" dur="300" fill="hold"/>
                                        <p:tgtEl>
                                          <p:spTgt spid="58"/>
                                        </p:tgtEl>
                                        <p:attrNameLst>
                                          <p:attrName>ppt_w</p:attrName>
                                        </p:attrNameLst>
                                      </p:cBhvr>
                                      <p:tavLst>
                                        <p:tav tm="0">
                                          <p:val>
                                            <p:fltVal val="0"/>
                                          </p:val>
                                        </p:tav>
                                        <p:tav tm="100000">
                                          <p:val>
                                            <p:strVal val="#ppt_w"/>
                                          </p:val>
                                        </p:tav>
                                      </p:tavLst>
                                    </p:anim>
                                    <p:anim calcmode="lin" valueType="num">
                                      <p:cBhvr>
                                        <p:cTn id="78" dur="300" fill="hold"/>
                                        <p:tgtEl>
                                          <p:spTgt spid="58"/>
                                        </p:tgtEl>
                                        <p:attrNameLst>
                                          <p:attrName>ppt_h</p:attrName>
                                        </p:attrNameLst>
                                      </p:cBhvr>
                                      <p:tavLst>
                                        <p:tav tm="0">
                                          <p:val>
                                            <p:fltVal val="0"/>
                                          </p:val>
                                        </p:tav>
                                        <p:tav tm="100000">
                                          <p:val>
                                            <p:strVal val="#ppt_h"/>
                                          </p:val>
                                        </p:tav>
                                      </p:tavLst>
                                    </p:anim>
                                    <p:animEffect transition="in" filter="fade">
                                      <p:cBhvr>
                                        <p:cTn id="79" dur="300"/>
                                        <p:tgtEl>
                                          <p:spTgt spid="58"/>
                                        </p:tgtEl>
                                      </p:cBhvr>
                                    </p:animEffect>
                                  </p:childTnLst>
                                </p:cTn>
                              </p:par>
                              <p:par>
                                <p:cTn id="80" presetID="53" presetClass="entr" presetSubtype="16" fill="hold" grpId="0" nodeType="withEffect">
                                  <p:stCondLst>
                                    <p:cond delay="90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60"/>
                                        </p:tgtEl>
                                        <p:attrNameLst>
                                          <p:attrName>style.visibility</p:attrName>
                                        </p:attrNameLst>
                                      </p:cBhvr>
                                      <p:to>
                                        <p:strVal val="visible"/>
                                      </p:to>
                                    </p:set>
                                    <p:anim calcmode="lin" valueType="num">
                                      <p:cBhvr>
                                        <p:cTn id="87" dur="500" fill="hold"/>
                                        <p:tgtEl>
                                          <p:spTgt spid="60"/>
                                        </p:tgtEl>
                                        <p:attrNameLst>
                                          <p:attrName>ppt_w</p:attrName>
                                        </p:attrNameLst>
                                      </p:cBhvr>
                                      <p:tavLst>
                                        <p:tav tm="0">
                                          <p:val>
                                            <p:fltVal val="0"/>
                                          </p:val>
                                        </p:tav>
                                        <p:tav tm="100000">
                                          <p:val>
                                            <p:strVal val="#ppt_w"/>
                                          </p:val>
                                        </p:tav>
                                      </p:tavLst>
                                    </p:anim>
                                    <p:anim calcmode="lin" valueType="num">
                                      <p:cBhvr>
                                        <p:cTn id="88" dur="500" fill="hold"/>
                                        <p:tgtEl>
                                          <p:spTgt spid="60"/>
                                        </p:tgtEl>
                                        <p:attrNameLst>
                                          <p:attrName>ppt_h</p:attrName>
                                        </p:attrNameLst>
                                      </p:cBhvr>
                                      <p:tavLst>
                                        <p:tav tm="0">
                                          <p:val>
                                            <p:fltVal val="0"/>
                                          </p:val>
                                        </p:tav>
                                        <p:tav tm="100000">
                                          <p:val>
                                            <p:strVal val="#ppt_h"/>
                                          </p:val>
                                        </p:tav>
                                      </p:tavLst>
                                    </p:anim>
                                    <p:animEffect transition="in" filter="fade">
                                      <p:cBhvr>
                                        <p:cTn id="89" dur="500"/>
                                        <p:tgtEl>
                                          <p:spTgt spid="60"/>
                                        </p:tgtEl>
                                      </p:cBhvr>
                                    </p:animEffect>
                                  </p:childTnLst>
                                </p:cTn>
                              </p:par>
                              <p:par>
                                <p:cTn id="90" presetID="53" presetClass="entr" presetSubtype="16" fill="hold" grpId="0" nodeType="withEffect">
                                  <p:stCondLst>
                                    <p:cond delay="600"/>
                                  </p:stCondLst>
                                  <p:childTnLst>
                                    <p:set>
                                      <p:cBhvr>
                                        <p:cTn id="91" dur="1" fill="hold">
                                          <p:stCondLst>
                                            <p:cond delay="0"/>
                                          </p:stCondLst>
                                        </p:cTn>
                                        <p:tgtEl>
                                          <p:spTgt spid="61"/>
                                        </p:tgtEl>
                                        <p:attrNameLst>
                                          <p:attrName>style.visibility</p:attrName>
                                        </p:attrNameLst>
                                      </p:cBhvr>
                                      <p:to>
                                        <p:strVal val="visible"/>
                                      </p:to>
                                    </p:set>
                                    <p:anim calcmode="lin" valueType="num">
                                      <p:cBhvr>
                                        <p:cTn id="92" dur="800" fill="hold"/>
                                        <p:tgtEl>
                                          <p:spTgt spid="61"/>
                                        </p:tgtEl>
                                        <p:attrNameLst>
                                          <p:attrName>ppt_w</p:attrName>
                                        </p:attrNameLst>
                                      </p:cBhvr>
                                      <p:tavLst>
                                        <p:tav tm="0">
                                          <p:val>
                                            <p:fltVal val="0"/>
                                          </p:val>
                                        </p:tav>
                                        <p:tav tm="100000">
                                          <p:val>
                                            <p:strVal val="#ppt_w"/>
                                          </p:val>
                                        </p:tav>
                                      </p:tavLst>
                                    </p:anim>
                                    <p:anim calcmode="lin" valueType="num">
                                      <p:cBhvr>
                                        <p:cTn id="93" dur="800" fill="hold"/>
                                        <p:tgtEl>
                                          <p:spTgt spid="61"/>
                                        </p:tgtEl>
                                        <p:attrNameLst>
                                          <p:attrName>ppt_h</p:attrName>
                                        </p:attrNameLst>
                                      </p:cBhvr>
                                      <p:tavLst>
                                        <p:tav tm="0">
                                          <p:val>
                                            <p:fltVal val="0"/>
                                          </p:val>
                                        </p:tav>
                                        <p:tav tm="100000">
                                          <p:val>
                                            <p:strVal val="#ppt_h"/>
                                          </p:val>
                                        </p:tav>
                                      </p:tavLst>
                                    </p:anim>
                                    <p:animEffect transition="in" filter="fade">
                                      <p:cBhvr>
                                        <p:cTn id="94" dur="800"/>
                                        <p:tgtEl>
                                          <p:spTgt spid="61"/>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62"/>
                                        </p:tgtEl>
                                        <p:attrNameLst>
                                          <p:attrName>style.visibility</p:attrName>
                                        </p:attrNameLst>
                                      </p:cBhvr>
                                      <p:to>
                                        <p:strVal val="visible"/>
                                      </p:to>
                                    </p:set>
                                    <p:anim calcmode="lin" valueType="num">
                                      <p:cBhvr>
                                        <p:cTn id="97" dur="500" fill="hold"/>
                                        <p:tgtEl>
                                          <p:spTgt spid="62"/>
                                        </p:tgtEl>
                                        <p:attrNameLst>
                                          <p:attrName>ppt_w</p:attrName>
                                        </p:attrNameLst>
                                      </p:cBhvr>
                                      <p:tavLst>
                                        <p:tav tm="0">
                                          <p:val>
                                            <p:fltVal val="0"/>
                                          </p:val>
                                        </p:tav>
                                        <p:tav tm="100000">
                                          <p:val>
                                            <p:strVal val="#ppt_w"/>
                                          </p:val>
                                        </p:tav>
                                      </p:tavLst>
                                    </p:anim>
                                    <p:anim calcmode="lin" valueType="num">
                                      <p:cBhvr>
                                        <p:cTn id="98" dur="500" fill="hold"/>
                                        <p:tgtEl>
                                          <p:spTgt spid="62"/>
                                        </p:tgtEl>
                                        <p:attrNameLst>
                                          <p:attrName>ppt_h</p:attrName>
                                        </p:attrNameLst>
                                      </p:cBhvr>
                                      <p:tavLst>
                                        <p:tav tm="0">
                                          <p:val>
                                            <p:fltVal val="0"/>
                                          </p:val>
                                        </p:tav>
                                        <p:tav tm="100000">
                                          <p:val>
                                            <p:strVal val="#ppt_h"/>
                                          </p:val>
                                        </p:tav>
                                      </p:tavLst>
                                    </p:anim>
                                    <p:animEffect transition="in" filter="fade">
                                      <p:cBhvr>
                                        <p:cTn id="99" dur="500"/>
                                        <p:tgtEl>
                                          <p:spTgt spid="62"/>
                                        </p:tgtEl>
                                      </p:cBhvr>
                                    </p:animEffect>
                                  </p:childTnLst>
                                </p:cTn>
                              </p:par>
                              <p:par>
                                <p:cTn id="100" presetID="53" presetClass="entr" presetSubtype="16" fill="hold" grpId="0" nodeType="withEffect">
                                  <p:stCondLst>
                                    <p:cond delay="7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500" fill="hold"/>
                                        <p:tgtEl>
                                          <p:spTgt spid="63"/>
                                        </p:tgtEl>
                                        <p:attrNameLst>
                                          <p:attrName>ppt_w</p:attrName>
                                        </p:attrNameLst>
                                      </p:cBhvr>
                                      <p:tavLst>
                                        <p:tav tm="0">
                                          <p:val>
                                            <p:fltVal val="0"/>
                                          </p:val>
                                        </p:tav>
                                        <p:tav tm="100000">
                                          <p:val>
                                            <p:strVal val="#ppt_w"/>
                                          </p:val>
                                        </p:tav>
                                      </p:tavLst>
                                    </p:anim>
                                    <p:anim calcmode="lin" valueType="num">
                                      <p:cBhvr>
                                        <p:cTn id="103" dur="500" fill="hold"/>
                                        <p:tgtEl>
                                          <p:spTgt spid="63"/>
                                        </p:tgtEl>
                                        <p:attrNameLst>
                                          <p:attrName>ppt_h</p:attrName>
                                        </p:attrNameLst>
                                      </p:cBhvr>
                                      <p:tavLst>
                                        <p:tav tm="0">
                                          <p:val>
                                            <p:fltVal val="0"/>
                                          </p:val>
                                        </p:tav>
                                        <p:tav tm="100000">
                                          <p:val>
                                            <p:strVal val="#ppt_h"/>
                                          </p:val>
                                        </p:tav>
                                      </p:tavLst>
                                    </p:anim>
                                    <p:animEffect transition="in" filter="fade">
                                      <p:cBhvr>
                                        <p:cTn id="104" dur="500"/>
                                        <p:tgtEl>
                                          <p:spTgt spid="63"/>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par>
                          <p:cTn id="110" fill="hold">
                            <p:stCondLst>
                              <p:cond delay="1700"/>
                            </p:stCondLst>
                            <p:childTnLst>
                              <p:par>
                                <p:cTn id="111" presetID="22" presetClass="entr" presetSubtype="2" fill="hold" nodeType="afterEffect">
                                  <p:stCondLst>
                                    <p:cond delay="0"/>
                                  </p:stCondLst>
                                  <p:childTnLst>
                                    <p:set>
                                      <p:cBhvr>
                                        <p:cTn id="112" dur="1" fill="hold">
                                          <p:stCondLst>
                                            <p:cond delay="0"/>
                                          </p:stCondLst>
                                        </p:cTn>
                                        <p:tgtEl>
                                          <p:spTgt spid="11"/>
                                        </p:tgtEl>
                                        <p:attrNameLst>
                                          <p:attrName>style.visibility</p:attrName>
                                        </p:attrNameLst>
                                      </p:cBhvr>
                                      <p:to>
                                        <p:strVal val="visible"/>
                                      </p:to>
                                    </p:set>
                                    <p:animEffect transition="in" filter="wipe(right)">
                                      <p:cBhvr>
                                        <p:cTn id="113" dur="500"/>
                                        <p:tgtEl>
                                          <p:spTgt spid="11"/>
                                        </p:tgtEl>
                                      </p:cBhvr>
                                    </p:animEffect>
                                  </p:childTnLst>
                                </p:cTn>
                              </p:par>
                            </p:childTnLst>
                          </p:cTn>
                        </p:par>
                        <p:par>
                          <p:cTn id="114" fill="hold">
                            <p:stCondLst>
                              <p:cond delay="2200"/>
                            </p:stCondLst>
                            <p:childTnLst>
                              <p:par>
                                <p:cTn id="115" presetID="22" presetClass="entr" presetSubtype="2"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wipe(right)">
                                      <p:cBhvr>
                                        <p:cTn id="117" dur="500"/>
                                        <p:tgtEl>
                                          <p:spTgt spid="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right)">
                                      <p:cBhvr>
                                        <p:cTn id="120" dur="500"/>
                                        <p:tgtEl>
                                          <p:spTgt spid="21"/>
                                        </p:tgtEl>
                                      </p:cBhvr>
                                    </p:animEffect>
                                  </p:childTnLst>
                                </p:cTn>
                              </p:par>
                            </p:childTnLst>
                          </p:cTn>
                        </p:par>
                        <p:par>
                          <p:cTn id="121" fill="hold">
                            <p:stCondLst>
                              <p:cond delay="2700"/>
                            </p:stCondLst>
                            <p:childTnLst>
                              <p:par>
                                <p:cTn id="122" presetID="22" presetClass="entr" presetSubtype="2" fill="hold"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wipe(right)">
                                      <p:cBhvr>
                                        <p:cTn id="124" dur="500"/>
                                        <p:tgtEl>
                                          <p:spTgt spid="17"/>
                                        </p:tgtEl>
                                      </p:cBhvr>
                                    </p:animEffect>
                                  </p:childTnLst>
                                </p:cTn>
                              </p:par>
                            </p:childTnLst>
                          </p:cTn>
                        </p:par>
                        <p:par>
                          <p:cTn id="125" fill="hold">
                            <p:stCondLst>
                              <p:cond delay="3200"/>
                            </p:stCondLst>
                            <p:childTnLst>
                              <p:par>
                                <p:cTn id="126" presetID="22" presetClass="entr" presetSubtype="2"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wipe(right)">
                                      <p:cBhvr>
                                        <p:cTn id="128" dur="500"/>
                                        <p:tgtEl>
                                          <p:spTgt spid="22"/>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wipe(right)">
                                      <p:cBhvr>
                                        <p:cTn id="131" dur="500"/>
                                        <p:tgtEl>
                                          <p:spTgt spid="23"/>
                                        </p:tgtEl>
                                      </p:cBhvr>
                                    </p:animEffect>
                                  </p:childTnLst>
                                </p:cTn>
                              </p:par>
                            </p:childTnLst>
                          </p:cTn>
                        </p:par>
                        <p:par>
                          <p:cTn id="132" fill="hold">
                            <p:stCondLst>
                              <p:cond delay="3700"/>
                            </p:stCondLst>
                            <p:childTnLst>
                              <p:par>
                                <p:cTn id="133" presetID="22" presetClass="entr" presetSubtype="2" fill="hold" nodeType="afterEffect">
                                  <p:stCondLst>
                                    <p:cond delay="0"/>
                                  </p:stCondLst>
                                  <p:childTnLst>
                                    <p:set>
                                      <p:cBhvr>
                                        <p:cTn id="134" dur="1" fill="hold">
                                          <p:stCondLst>
                                            <p:cond delay="0"/>
                                          </p:stCondLst>
                                        </p:cTn>
                                        <p:tgtEl>
                                          <p:spTgt spid="14"/>
                                        </p:tgtEl>
                                        <p:attrNameLst>
                                          <p:attrName>style.visibility</p:attrName>
                                        </p:attrNameLst>
                                      </p:cBhvr>
                                      <p:to>
                                        <p:strVal val="visible"/>
                                      </p:to>
                                    </p:set>
                                    <p:animEffect transition="in" filter="wipe(right)">
                                      <p:cBhvr>
                                        <p:cTn id="135" dur="500"/>
                                        <p:tgtEl>
                                          <p:spTgt spid="14"/>
                                        </p:tgtEl>
                                      </p:cBhvr>
                                    </p:animEffect>
                                  </p:childTnLst>
                                </p:cTn>
                              </p:par>
                            </p:childTnLst>
                          </p:cTn>
                        </p:par>
                        <p:par>
                          <p:cTn id="136" fill="hold">
                            <p:stCondLst>
                              <p:cond delay="4200"/>
                            </p:stCondLst>
                            <p:childTnLst>
                              <p:par>
                                <p:cTn id="137" presetID="22" presetClass="entr" presetSubtype="2" fill="hold" grpId="0" nodeType="afterEffect">
                                  <p:stCondLst>
                                    <p:cond delay="0"/>
                                  </p:stCondLst>
                                  <p:childTnLst>
                                    <p:set>
                                      <p:cBhvr>
                                        <p:cTn id="138" dur="1" fill="hold">
                                          <p:stCondLst>
                                            <p:cond delay="0"/>
                                          </p:stCondLst>
                                        </p:cTn>
                                        <p:tgtEl>
                                          <p:spTgt spid="24"/>
                                        </p:tgtEl>
                                        <p:attrNameLst>
                                          <p:attrName>style.visibility</p:attrName>
                                        </p:attrNameLst>
                                      </p:cBhvr>
                                      <p:to>
                                        <p:strVal val="visible"/>
                                      </p:to>
                                    </p:set>
                                    <p:animEffect transition="in" filter="wipe(right)">
                                      <p:cBhvr>
                                        <p:cTn id="139" dur="500"/>
                                        <p:tgtEl>
                                          <p:spTgt spid="24"/>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wipe(right)">
                                      <p:cBhvr>
                                        <p:cTn id="142" dur="500"/>
                                        <p:tgtEl>
                                          <p:spTgt spid="25"/>
                                        </p:tgtEl>
                                      </p:cBhvr>
                                    </p:animEffect>
                                  </p:childTnLst>
                                </p:cTn>
                              </p:par>
                            </p:childTnLst>
                          </p:cTn>
                        </p:par>
                        <p:par>
                          <p:cTn id="143" fill="hold">
                            <p:stCondLst>
                              <p:cond delay="4700"/>
                            </p:stCondLst>
                            <p:childTnLst>
                              <p:par>
                                <p:cTn id="144" presetID="22" presetClass="entr" presetSubtype="8" fill="hold" nodeType="afterEffect">
                                  <p:stCondLst>
                                    <p:cond delay="0"/>
                                  </p:stCondLst>
                                  <p:childTnLst>
                                    <p:set>
                                      <p:cBhvr>
                                        <p:cTn id="145" dur="1" fill="hold">
                                          <p:stCondLst>
                                            <p:cond delay="0"/>
                                          </p:stCondLst>
                                        </p:cTn>
                                        <p:tgtEl>
                                          <p:spTgt spid="4"/>
                                        </p:tgtEl>
                                        <p:attrNameLst>
                                          <p:attrName>style.visibility</p:attrName>
                                        </p:attrNameLst>
                                      </p:cBhvr>
                                      <p:to>
                                        <p:strVal val="visible"/>
                                      </p:to>
                                    </p:set>
                                    <p:animEffect transition="in" filter="wipe(left)">
                                      <p:cBhvr>
                                        <p:cTn id="146" dur="500"/>
                                        <p:tgtEl>
                                          <p:spTgt spid="4"/>
                                        </p:tgtEl>
                                      </p:cBhvr>
                                    </p:animEffect>
                                  </p:childTnLst>
                                </p:cTn>
                              </p:par>
                            </p:childTnLst>
                          </p:cTn>
                        </p:par>
                        <p:par>
                          <p:cTn id="147" fill="hold">
                            <p:stCondLst>
                              <p:cond delay="5200"/>
                            </p:stCondLst>
                            <p:childTnLst>
                              <p:par>
                                <p:cTn id="148" presetID="22" presetClass="entr" presetSubtype="8" fill="hold" grpId="0" nodeType="afterEffect">
                                  <p:stCondLst>
                                    <p:cond delay="0"/>
                                  </p:stCondLst>
                                  <p:childTnLst>
                                    <p:set>
                                      <p:cBhvr>
                                        <p:cTn id="149" dur="1" fill="hold">
                                          <p:stCondLst>
                                            <p:cond delay="0"/>
                                          </p:stCondLst>
                                        </p:cTn>
                                        <p:tgtEl>
                                          <p:spTgt spid="26"/>
                                        </p:tgtEl>
                                        <p:attrNameLst>
                                          <p:attrName>style.visibility</p:attrName>
                                        </p:attrNameLst>
                                      </p:cBhvr>
                                      <p:to>
                                        <p:strVal val="visible"/>
                                      </p:to>
                                    </p:set>
                                    <p:animEffect transition="in" filter="wipe(left)">
                                      <p:cBhvr>
                                        <p:cTn id="150" dur="500"/>
                                        <p:tgtEl>
                                          <p:spTgt spid="26"/>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27"/>
                                        </p:tgtEl>
                                        <p:attrNameLst>
                                          <p:attrName>style.visibility</p:attrName>
                                        </p:attrNameLst>
                                      </p:cBhvr>
                                      <p:to>
                                        <p:strVal val="visible"/>
                                      </p:to>
                                    </p:set>
                                    <p:animEffect transition="in" filter="wipe(left)">
                                      <p:cBhvr>
                                        <p:cTn id="153" dur="500"/>
                                        <p:tgtEl>
                                          <p:spTgt spid="27"/>
                                        </p:tgtEl>
                                      </p:cBhvr>
                                    </p:animEffect>
                                  </p:childTnLst>
                                </p:cTn>
                              </p:par>
                            </p:childTnLst>
                          </p:cTn>
                        </p:par>
                        <p:par>
                          <p:cTn id="154" fill="hold">
                            <p:stCondLst>
                              <p:cond delay="5700"/>
                            </p:stCondLst>
                            <p:childTnLst>
                              <p:par>
                                <p:cTn id="155" presetID="22" presetClass="entr" presetSubtype="8" fill="hold" nodeType="afterEffect">
                                  <p:stCondLst>
                                    <p:cond delay="0"/>
                                  </p:stCondLst>
                                  <p:childTnLst>
                                    <p:set>
                                      <p:cBhvr>
                                        <p:cTn id="156" dur="1" fill="hold">
                                          <p:stCondLst>
                                            <p:cond delay="0"/>
                                          </p:stCondLst>
                                        </p:cTn>
                                        <p:tgtEl>
                                          <p:spTgt spid="8"/>
                                        </p:tgtEl>
                                        <p:attrNameLst>
                                          <p:attrName>style.visibility</p:attrName>
                                        </p:attrNameLst>
                                      </p:cBhvr>
                                      <p:to>
                                        <p:strVal val="visible"/>
                                      </p:to>
                                    </p:set>
                                    <p:animEffect transition="in" filter="wipe(left)">
                                      <p:cBhvr>
                                        <p:cTn id="157" dur="500"/>
                                        <p:tgtEl>
                                          <p:spTgt spid="8"/>
                                        </p:tgtEl>
                                      </p:cBhvr>
                                    </p:animEffect>
                                  </p:childTnLst>
                                </p:cTn>
                              </p:par>
                              <p:par>
                                <p:cTn id="158" presetID="22" presetClass="entr" presetSubtype="8" fill="hold" grpId="0" nodeType="withEffect">
                                  <p:stCondLst>
                                    <p:cond delay="500"/>
                                  </p:stCondLst>
                                  <p:childTnLst>
                                    <p:set>
                                      <p:cBhvr>
                                        <p:cTn id="159" dur="1" fill="hold">
                                          <p:stCondLst>
                                            <p:cond delay="0"/>
                                          </p:stCondLst>
                                        </p:cTn>
                                        <p:tgtEl>
                                          <p:spTgt spid="28"/>
                                        </p:tgtEl>
                                        <p:attrNameLst>
                                          <p:attrName>style.visibility</p:attrName>
                                        </p:attrNameLst>
                                      </p:cBhvr>
                                      <p:to>
                                        <p:strVal val="visible"/>
                                      </p:to>
                                    </p:set>
                                    <p:animEffect transition="in" filter="wipe(left)">
                                      <p:cBhvr>
                                        <p:cTn id="160" dur="500"/>
                                        <p:tgtEl>
                                          <p:spTgt spid="28"/>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Effect transition="in" filter="wipe(left)">
                                      <p:cBhvr>
                                        <p:cTn id="163" dur="500"/>
                                        <p:tgtEl>
                                          <p:spTgt spid="29"/>
                                        </p:tgtEl>
                                      </p:cBhvr>
                                    </p:animEffect>
                                  </p:childTnLst>
                                </p:cTn>
                              </p:par>
                            </p:childTnLst>
                          </p:cTn>
                        </p:par>
                        <p:par>
                          <p:cTn id="164" fill="hold">
                            <p:stCondLst>
                              <p:cond delay="6700"/>
                            </p:stCondLst>
                            <p:childTnLst>
                              <p:par>
                                <p:cTn id="165" presetID="22" presetClass="entr" presetSubtype="8" fill="hold" nodeType="afterEffect">
                                  <p:stCondLst>
                                    <p:cond delay="0"/>
                                  </p:stCondLst>
                                  <p:childTnLst>
                                    <p:set>
                                      <p:cBhvr>
                                        <p:cTn id="166" dur="1" fill="hold">
                                          <p:stCondLst>
                                            <p:cond delay="0"/>
                                          </p:stCondLst>
                                        </p:cTn>
                                        <p:tgtEl>
                                          <p:spTgt spid="5"/>
                                        </p:tgtEl>
                                        <p:attrNameLst>
                                          <p:attrName>style.visibility</p:attrName>
                                        </p:attrNameLst>
                                      </p:cBhvr>
                                      <p:to>
                                        <p:strVal val="visible"/>
                                      </p:to>
                                    </p:set>
                                    <p:animEffect transition="in" filter="wipe(left)">
                                      <p:cBhvr>
                                        <p:cTn id="167" dur="500"/>
                                        <p:tgtEl>
                                          <p:spTgt spid="5"/>
                                        </p:tgtEl>
                                      </p:cBhvr>
                                    </p:animEffect>
                                  </p:childTnLst>
                                </p:cTn>
                              </p:par>
                            </p:childTnLst>
                          </p:cTn>
                        </p:par>
                        <p:par>
                          <p:cTn id="168" fill="hold">
                            <p:stCondLst>
                              <p:cond delay="7200"/>
                            </p:stCondLst>
                            <p:childTnLst>
                              <p:par>
                                <p:cTn id="169" presetID="22" presetClass="entr" presetSubtype="8" fill="hold" grpId="0" nodeType="afterEffect">
                                  <p:stCondLst>
                                    <p:cond delay="0"/>
                                  </p:stCondLst>
                                  <p:childTnLst>
                                    <p:set>
                                      <p:cBhvr>
                                        <p:cTn id="170" dur="1" fill="hold">
                                          <p:stCondLst>
                                            <p:cond delay="0"/>
                                          </p:stCondLst>
                                        </p:cTn>
                                        <p:tgtEl>
                                          <p:spTgt spid="30"/>
                                        </p:tgtEl>
                                        <p:attrNameLst>
                                          <p:attrName>style.visibility</p:attrName>
                                        </p:attrNameLst>
                                      </p:cBhvr>
                                      <p:to>
                                        <p:strVal val="visible"/>
                                      </p:to>
                                    </p:set>
                                    <p:animEffect transition="in" filter="wipe(left)">
                                      <p:cBhvr>
                                        <p:cTn id="171" dur="500"/>
                                        <p:tgtEl>
                                          <p:spTgt spid="3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31"/>
                                        </p:tgtEl>
                                        <p:attrNameLst>
                                          <p:attrName>style.visibility</p:attrName>
                                        </p:attrNameLst>
                                      </p:cBhvr>
                                      <p:to>
                                        <p:strVal val="visible"/>
                                      </p:to>
                                    </p:set>
                                    <p:animEffect transition="in" filter="wipe(left)">
                                      <p:cBhvr>
                                        <p:cTn id="1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628568" y="2284289"/>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1108334" y="1152407"/>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8" name="椭圆 7"/>
          <p:cNvSpPr/>
          <p:nvPr/>
        </p:nvSpPr>
        <p:spPr>
          <a:xfrm>
            <a:off x="2212421" y="2097634"/>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9" name="矩形 8"/>
          <p:cNvSpPr/>
          <p:nvPr/>
        </p:nvSpPr>
        <p:spPr>
          <a:xfrm>
            <a:off x="1291080" y="1722821"/>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圆角矩形 9"/>
          <p:cNvSpPr/>
          <p:nvPr/>
        </p:nvSpPr>
        <p:spPr>
          <a:xfrm>
            <a:off x="3346388" y="2284288"/>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圆角矩形 10"/>
          <p:cNvSpPr/>
          <p:nvPr/>
        </p:nvSpPr>
        <p:spPr>
          <a:xfrm>
            <a:off x="6080527" y="2284287"/>
            <a:ext cx="2448272" cy="237569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2" name="组合 11"/>
          <p:cNvGrpSpPr/>
          <p:nvPr/>
        </p:nvGrpSpPr>
        <p:grpSpPr>
          <a:xfrm>
            <a:off x="3846803" y="1196316"/>
            <a:ext cx="1447442" cy="144744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6580942" y="1152407"/>
            <a:ext cx="1447442" cy="144744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8" name="椭圆 17"/>
          <p:cNvSpPr/>
          <p:nvPr/>
        </p:nvSpPr>
        <p:spPr>
          <a:xfrm>
            <a:off x="5004048" y="2097634"/>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9" name="椭圆 18"/>
          <p:cNvSpPr/>
          <p:nvPr/>
        </p:nvSpPr>
        <p:spPr>
          <a:xfrm>
            <a:off x="7740352" y="2097634"/>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0" name="矩形 19"/>
          <p:cNvSpPr/>
          <p:nvPr/>
        </p:nvSpPr>
        <p:spPr>
          <a:xfrm>
            <a:off x="4016526" y="1722821"/>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20"/>
          <p:cNvSpPr/>
          <p:nvPr/>
        </p:nvSpPr>
        <p:spPr>
          <a:xfrm>
            <a:off x="6750665" y="1722821"/>
            <a:ext cx="1107996"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20"/>
          <p:cNvSpPr txBox="1"/>
          <p:nvPr/>
        </p:nvSpPr>
        <p:spPr>
          <a:xfrm>
            <a:off x="892717" y="2829770"/>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srgbClr val="F87A08"/>
              </a:solidFill>
              <a:effectLst/>
              <a:uLnTx/>
              <a:uFillTx/>
              <a:latin typeface="微软雅黑"/>
              <a:ea typeface="微软雅黑"/>
              <a:cs typeface="+mn-cs"/>
            </a:endParaRPr>
          </a:p>
        </p:txBody>
      </p:sp>
      <p:sp>
        <p:nvSpPr>
          <p:cNvPr id="23" name="TextBox 21"/>
          <p:cNvSpPr txBox="1"/>
          <p:nvPr/>
        </p:nvSpPr>
        <p:spPr>
          <a:xfrm>
            <a:off x="3598416" y="2824126"/>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srgbClr val="F87A08"/>
              </a:solidFill>
              <a:effectLst/>
              <a:uLnTx/>
              <a:uFillTx/>
              <a:latin typeface="微软雅黑"/>
              <a:ea typeface="微软雅黑"/>
              <a:cs typeface="+mn-cs"/>
            </a:endParaRPr>
          </a:p>
        </p:txBody>
      </p:sp>
      <p:sp>
        <p:nvSpPr>
          <p:cNvPr id="24" name="TextBox 22"/>
          <p:cNvSpPr txBox="1"/>
          <p:nvPr/>
        </p:nvSpPr>
        <p:spPr>
          <a:xfrm>
            <a:off x="6332555" y="2831002"/>
            <a:ext cx="1944216" cy="1600438"/>
          </a:xfrm>
          <a:prstGeom prst="rect">
            <a:avLst/>
          </a:prstGeom>
          <a:noFill/>
        </p:spPr>
        <p:txBody>
          <a:bodyPr wrap="square" lIns="0" tIns="0" rIns="0" bIns="0"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       点击</a:t>
            </a: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修饰。</a:t>
            </a:r>
            <a:endParaRPr kumimoji="0" lang="zh-CN" altLang="en-US" sz="1600" b="1" i="0" u="none" strike="noStrike" kern="1200" cap="none" spc="0" normalizeH="0" baseline="0" noProof="0" dirty="0" smtClean="0">
              <a:ln>
                <a:noFill/>
              </a:ln>
              <a:solidFill>
                <a:srgbClr val="F87A08"/>
              </a:solidFill>
              <a:effectLst/>
              <a:uLnTx/>
              <a:uFillTx/>
              <a:latin typeface="微软雅黑"/>
              <a:ea typeface="微软雅黑"/>
              <a:cs typeface="+mn-cs"/>
            </a:endParaRPr>
          </a:p>
        </p:txBody>
      </p:sp>
    </p:spTree>
    <p:extLst>
      <p:ext uri="{BB962C8B-B14F-4D97-AF65-F5344CB8AC3E}">
        <p14:creationId xmlns:p14="http://schemas.microsoft.com/office/powerpoint/2010/main" val="149383817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14:bounceEnd="40000">
                                          <p:cBhvr additive="base">
                                            <p:cTn id="12"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40000">
                                          <p:cBhvr additive="base">
                                            <p:cTn id="17"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outVertical)">
                                          <p:cBhvr>
                                            <p:cTn id="37" dur="500"/>
                                            <p:tgtEl>
                                              <p:spTgt spid="20"/>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arn(outVertical)">
                                          <p:cBhvr>
                                            <p:cTn id="40" dur="500"/>
                                            <p:tgtEl>
                                              <p:spTgt spid="9"/>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heel(1)">
                                          <p:cBhvr>
                                            <p:cTn id="47" dur="800"/>
                                            <p:tgtEl>
                                              <p:spTgt spid="4"/>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0"/>
                                            </p:tgtEl>
                                            <p:attrNameLst>
                                              <p:attrName>style.visibility</p:attrName>
                                            </p:attrNameLst>
                                          </p:cBhvr>
                                          <p:to>
                                            <p:strVal val="visible"/>
                                          </p:to>
                                        </p:set>
                                        <p:animEffect transition="in" filter="wheel(1)">
                                          <p:cBhvr>
                                            <p:cTn id="50" dur="800"/>
                                            <p:tgtEl>
                                              <p:spTgt spid="10"/>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1"/>
                                            </p:tgtEl>
                                            <p:attrNameLst>
                                              <p:attrName>style.visibility</p:attrName>
                                            </p:attrNameLst>
                                          </p:cBhvr>
                                          <p:to>
                                            <p:strVal val="visible"/>
                                          </p:to>
                                        </p:set>
                                        <p:animEffect transition="in" filter="wheel(1)">
                                          <p:cBhvr>
                                            <p:cTn id="53" dur="800"/>
                                            <p:tgtEl>
                                              <p:spTgt spid="11"/>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5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2"/>
                                            </p:tgtEl>
                                          </p:cBhvr>
                                          <p:to x="80000" y="100000"/>
                                        </p:animScale>
                                        <p:anim by="(#ppt_w*0.10)" calcmode="lin" valueType="num">
                                          <p:cBhvr>
                                            <p:cTn id="60" dur="25" autoRev="1" fill="hold">
                                              <p:stCondLst>
                                                <p:cond delay="0"/>
                                              </p:stCondLst>
                                            </p:cTn>
                                            <p:tgtEl>
                                              <p:spTgt spid="22"/>
                                            </p:tgtEl>
                                            <p:attrNameLst>
                                              <p:attrName>ppt_x</p:attrName>
                                            </p:attrNameLst>
                                          </p:cBhvr>
                                        </p:anim>
                                        <p:anim by="(-#ppt_w*0.10)" calcmode="lin" valueType="num">
                                          <p:cBhvr>
                                            <p:cTn id="61" dur="25" autoRev="1" fill="hold">
                                              <p:stCondLst>
                                                <p:cond delay="0"/>
                                              </p:stCondLst>
                                            </p:cTn>
                                            <p:tgtEl>
                                              <p:spTgt spid="22"/>
                                            </p:tgtEl>
                                            <p:attrNameLst>
                                              <p:attrName>ppt_y</p:attrName>
                                            </p:attrNameLst>
                                          </p:cBhvr>
                                        </p:anim>
                                        <p:animRot by="-480000">
                                          <p:cBhvr>
                                            <p:cTn id="62" dur="25" autoRev="1" fill="hold">
                                              <p:stCondLst>
                                                <p:cond delay="0"/>
                                              </p:stCondLst>
                                            </p:cTn>
                                            <p:tgtEl>
                                              <p:spTgt spid="22"/>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3"/>
                                            </p:tgtEl>
                                            <p:attrNameLst>
                                              <p:attrName>style.visibility</p:attrName>
                                            </p:attrNameLst>
                                          </p:cBhvr>
                                          <p:to>
                                            <p:strVal val="visible"/>
                                          </p:to>
                                        </p:set>
                                        <p:animEffect transition="in" filter="wipe(left)">
                                          <p:cBhvr>
                                            <p:cTn id="65" dur="50"/>
                                            <p:tgtEl>
                                              <p:spTgt spid="23"/>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3"/>
                                            </p:tgtEl>
                                          </p:cBhvr>
                                          <p:to x="80000" y="100000"/>
                                        </p:animScale>
                                        <p:anim by="(#ppt_w*0.10)" calcmode="lin" valueType="num">
                                          <p:cBhvr>
                                            <p:cTn id="68" dur="25" autoRev="1" fill="hold">
                                              <p:stCondLst>
                                                <p:cond delay="0"/>
                                              </p:stCondLst>
                                            </p:cTn>
                                            <p:tgtEl>
                                              <p:spTgt spid="23"/>
                                            </p:tgtEl>
                                            <p:attrNameLst>
                                              <p:attrName>ppt_x</p:attrName>
                                            </p:attrNameLst>
                                          </p:cBhvr>
                                        </p:anim>
                                        <p:anim by="(-#ppt_w*0.10)" calcmode="lin" valueType="num">
                                          <p:cBhvr>
                                            <p:cTn id="69" dur="25" autoRev="1" fill="hold">
                                              <p:stCondLst>
                                                <p:cond delay="0"/>
                                              </p:stCondLst>
                                            </p:cTn>
                                            <p:tgtEl>
                                              <p:spTgt spid="23"/>
                                            </p:tgtEl>
                                            <p:attrNameLst>
                                              <p:attrName>ppt_y</p:attrName>
                                            </p:attrNameLst>
                                          </p:cBhvr>
                                        </p:anim>
                                        <p:animRot by="-480000">
                                          <p:cBhvr>
                                            <p:cTn id="70" dur="25" autoRev="1" fill="hold">
                                              <p:stCondLst>
                                                <p:cond delay="0"/>
                                              </p:stCondLst>
                                            </p:cTn>
                                            <p:tgtEl>
                                              <p:spTgt spid="23"/>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4"/>
                                            </p:tgtEl>
                                            <p:attrNameLst>
                                              <p:attrName>style.visibility</p:attrName>
                                            </p:attrNameLst>
                                          </p:cBhvr>
                                          <p:to>
                                            <p:strVal val="visible"/>
                                          </p:to>
                                        </p:set>
                                        <p:animEffect transition="in" filter="wipe(left)">
                                          <p:cBhvr>
                                            <p:cTn id="73" dur="50"/>
                                            <p:tgtEl>
                                              <p:spTgt spid="24"/>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4"/>
                                            </p:tgtEl>
                                          </p:cBhvr>
                                          <p:to x="80000" y="100000"/>
                                        </p:animScale>
                                        <p:anim by="(#ppt_w*0.10)" calcmode="lin" valueType="num">
                                          <p:cBhvr>
                                            <p:cTn id="76" dur="25" autoRev="1" fill="hold">
                                              <p:stCondLst>
                                                <p:cond delay="0"/>
                                              </p:stCondLst>
                                            </p:cTn>
                                            <p:tgtEl>
                                              <p:spTgt spid="24"/>
                                            </p:tgtEl>
                                            <p:attrNameLst>
                                              <p:attrName>ppt_x</p:attrName>
                                            </p:attrNameLst>
                                          </p:cBhvr>
                                        </p:anim>
                                        <p:anim by="(-#ppt_w*0.10)" calcmode="lin" valueType="num">
                                          <p:cBhvr>
                                            <p:cTn id="77" dur="25" autoRev="1" fill="hold">
                                              <p:stCondLst>
                                                <p:cond delay="0"/>
                                              </p:stCondLst>
                                            </p:cTn>
                                            <p:tgtEl>
                                              <p:spTgt spid="24"/>
                                            </p:tgtEl>
                                            <p:attrNameLst>
                                              <p:attrName>ppt_y</p:attrName>
                                            </p:attrNameLst>
                                          </p:cBhvr>
                                        </p:anim>
                                        <p:animRot by="-480000">
                                          <p:cBhvr>
                                            <p:cTn id="78"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arn(outVertical)">
                                          <p:cBhvr>
                                            <p:cTn id="37" dur="500"/>
                                            <p:tgtEl>
                                              <p:spTgt spid="20"/>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barn(outVertical)">
                                          <p:cBhvr>
                                            <p:cTn id="40" dur="500"/>
                                            <p:tgtEl>
                                              <p:spTgt spid="9"/>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outVertical)">
                                          <p:cBhvr>
                                            <p:cTn id="43" dur="500"/>
                                            <p:tgtEl>
                                              <p:spTgt spid="21"/>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heel(1)">
                                          <p:cBhvr>
                                            <p:cTn id="47" dur="800"/>
                                            <p:tgtEl>
                                              <p:spTgt spid="4"/>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0"/>
                                            </p:tgtEl>
                                            <p:attrNameLst>
                                              <p:attrName>style.visibility</p:attrName>
                                            </p:attrNameLst>
                                          </p:cBhvr>
                                          <p:to>
                                            <p:strVal val="visible"/>
                                          </p:to>
                                        </p:set>
                                        <p:animEffect transition="in" filter="wheel(1)">
                                          <p:cBhvr>
                                            <p:cTn id="50" dur="800"/>
                                            <p:tgtEl>
                                              <p:spTgt spid="10"/>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1"/>
                                            </p:tgtEl>
                                            <p:attrNameLst>
                                              <p:attrName>style.visibility</p:attrName>
                                            </p:attrNameLst>
                                          </p:cBhvr>
                                          <p:to>
                                            <p:strVal val="visible"/>
                                          </p:to>
                                        </p:set>
                                        <p:animEffect transition="in" filter="wheel(1)">
                                          <p:cBhvr>
                                            <p:cTn id="53" dur="800"/>
                                            <p:tgtEl>
                                              <p:spTgt spid="11"/>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5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2"/>
                                            </p:tgtEl>
                                          </p:cBhvr>
                                          <p:to x="80000" y="100000"/>
                                        </p:animScale>
                                        <p:anim by="(#ppt_w*0.10)" calcmode="lin" valueType="num">
                                          <p:cBhvr>
                                            <p:cTn id="60" dur="25" autoRev="1" fill="hold">
                                              <p:stCondLst>
                                                <p:cond delay="0"/>
                                              </p:stCondLst>
                                            </p:cTn>
                                            <p:tgtEl>
                                              <p:spTgt spid="22"/>
                                            </p:tgtEl>
                                            <p:attrNameLst>
                                              <p:attrName>ppt_x</p:attrName>
                                            </p:attrNameLst>
                                          </p:cBhvr>
                                        </p:anim>
                                        <p:anim by="(-#ppt_w*0.10)" calcmode="lin" valueType="num">
                                          <p:cBhvr>
                                            <p:cTn id="61" dur="25" autoRev="1" fill="hold">
                                              <p:stCondLst>
                                                <p:cond delay="0"/>
                                              </p:stCondLst>
                                            </p:cTn>
                                            <p:tgtEl>
                                              <p:spTgt spid="22"/>
                                            </p:tgtEl>
                                            <p:attrNameLst>
                                              <p:attrName>ppt_y</p:attrName>
                                            </p:attrNameLst>
                                          </p:cBhvr>
                                        </p:anim>
                                        <p:animRot by="-480000">
                                          <p:cBhvr>
                                            <p:cTn id="62" dur="25" autoRev="1" fill="hold">
                                              <p:stCondLst>
                                                <p:cond delay="0"/>
                                              </p:stCondLst>
                                            </p:cTn>
                                            <p:tgtEl>
                                              <p:spTgt spid="22"/>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3"/>
                                            </p:tgtEl>
                                            <p:attrNameLst>
                                              <p:attrName>style.visibility</p:attrName>
                                            </p:attrNameLst>
                                          </p:cBhvr>
                                          <p:to>
                                            <p:strVal val="visible"/>
                                          </p:to>
                                        </p:set>
                                        <p:animEffect transition="in" filter="wipe(left)">
                                          <p:cBhvr>
                                            <p:cTn id="65" dur="50"/>
                                            <p:tgtEl>
                                              <p:spTgt spid="23"/>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3"/>
                                            </p:tgtEl>
                                          </p:cBhvr>
                                          <p:to x="80000" y="100000"/>
                                        </p:animScale>
                                        <p:anim by="(#ppt_w*0.10)" calcmode="lin" valueType="num">
                                          <p:cBhvr>
                                            <p:cTn id="68" dur="25" autoRev="1" fill="hold">
                                              <p:stCondLst>
                                                <p:cond delay="0"/>
                                              </p:stCondLst>
                                            </p:cTn>
                                            <p:tgtEl>
                                              <p:spTgt spid="23"/>
                                            </p:tgtEl>
                                            <p:attrNameLst>
                                              <p:attrName>ppt_x</p:attrName>
                                            </p:attrNameLst>
                                          </p:cBhvr>
                                        </p:anim>
                                        <p:anim by="(-#ppt_w*0.10)" calcmode="lin" valueType="num">
                                          <p:cBhvr>
                                            <p:cTn id="69" dur="25" autoRev="1" fill="hold">
                                              <p:stCondLst>
                                                <p:cond delay="0"/>
                                              </p:stCondLst>
                                            </p:cTn>
                                            <p:tgtEl>
                                              <p:spTgt spid="23"/>
                                            </p:tgtEl>
                                            <p:attrNameLst>
                                              <p:attrName>ppt_y</p:attrName>
                                            </p:attrNameLst>
                                          </p:cBhvr>
                                        </p:anim>
                                        <p:animRot by="-480000">
                                          <p:cBhvr>
                                            <p:cTn id="70" dur="25" autoRev="1" fill="hold">
                                              <p:stCondLst>
                                                <p:cond delay="0"/>
                                              </p:stCondLst>
                                            </p:cTn>
                                            <p:tgtEl>
                                              <p:spTgt spid="23"/>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4"/>
                                            </p:tgtEl>
                                            <p:attrNameLst>
                                              <p:attrName>style.visibility</p:attrName>
                                            </p:attrNameLst>
                                          </p:cBhvr>
                                          <p:to>
                                            <p:strVal val="visible"/>
                                          </p:to>
                                        </p:set>
                                        <p:animEffect transition="in" filter="wipe(left)">
                                          <p:cBhvr>
                                            <p:cTn id="73" dur="50"/>
                                            <p:tgtEl>
                                              <p:spTgt spid="24"/>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4"/>
                                            </p:tgtEl>
                                          </p:cBhvr>
                                          <p:to x="80000" y="100000"/>
                                        </p:animScale>
                                        <p:anim by="(#ppt_w*0.10)" calcmode="lin" valueType="num">
                                          <p:cBhvr>
                                            <p:cTn id="76" dur="25" autoRev="1" fill="hold">
                                              <p:stCondLst>
                                                <p:cond delay="0"/>
                                              </p:stCondLst>
                                            </p:cTn>
                                            <p:tgtEl>
                                              <p:spTgt spid="24"/>
                                            </p:tgtEl>
                                            <p:attrNameLst>
                                              <p:attrName>ppt_x</p:attrName>
                                            </p:attrNameLst>
                                          </p:cBhvr>
                                        </p:anim>
                                        <p:anim by="(-#ppt_w*0.10)" calcmode="lin" valueType="num">
                                          <p:cBhvr>
                                            <p:cTn id="77" dur="25" autoRev="1" fill="hold">
                                              <p:stCondLst>
                                                <p:cond delay="0"/>
                                              </p:stCondLst>
                                            </p:cTn>
                                            <p:tgtEl>
                                              <p:spTgt spid="24"/>
                                            </p:tgtEl>
                                            <p:attrNameLst>
                                              <p:attrName>ppt_y</p:attrName>
                                            </p:attrNameLst>
                                          </p:cBhvr>
                                        </p:anim>
                                        <p:animRot by="-480000">
                                          <p:cBhvr>
                                            <p:cTn id="78" dur="25" autoRev="1" fill="hold">
                                              <p:stCondLst>
                                                <p:cond delay="0"/>
                                              </p:stCondLst>
                                            </p:cTn>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p:bldP spid="10" grpId="0" animBg="1"/>
          <p:bldP spid="11" grpId="0" animBg="1"/>
          <p:bldP spid="18" grpId="0" animBg="1"/>
          <p:bldP spid="19" grpId="0" animBg="1"/>
          <p:bldP spid="20" grpId="0"/>
          <p:bldP spid="21" grpId="0"/>
          <p:bldP spid="22" grpId="0"/>
          <p:bldP spid="22" grpId="1"/>
          <p:bldP spid="23" grpId="0"/>
          <p:bldP spid="23" grpId="1"/>
          <p:bldP spid="24" grpId="0"/>
          <p:bldP spid="24"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2590627" y="1059582"/>
            <a:ext cx="3949472" cy="3949472"/>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 name="椭圆 34"/>
          <p:cNvSpPr/>
          <p:nvPr/>
        </p:nvSpPr>
        <p:spPr>
          <a:xfrm rot="18900000">
            <a:off x="4760671" y="2596062"/>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6" name="组合 5"/>
          <p:cNvGrpSpPr/>
          <p:nvPr/>
        </p:nvGrpSpPr>
        <p:grpSpPr>
          <a:xfrm rot="8100000">
            <a:off x="3049362" y="1282724"/>
            <a:ext cx="1807574" cy="2348461"/>
            <a:chOff x="4020870" y="2194485"/>
            <a:chExt cx="1102258" cy="1432090"/>
          </a:xfrm>
          <a:effectLst>
            <a:outerShdw blurRad="444500" dist="254000" dir="8100000" algn="tr" rotWithShape="0">
              <a:prstClr val="black">
                <a:alpha val="50000"/>
              </a:prstClr>
            </a:outerShdw>
          </a:effectLst>
        </p:grpSpPr>
        <p:sp>
          <p:nvSpPr>
            <p:cNvPr id="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2779187" y="1131590"/>
            <a:ext cx="928717" cy="928717"/>
            <a:chOff x="2779187" y="1131590"/>
            <a:chExt cx="928717" cy="928717"/>
          </a:xfrm>
        </p:grpSpPr>
        <p:sp>
          <p:nvSpPr>
            <p:cNvPr id="10" name="椭圆 9"/>
            <p:cNvSpPr/>
            <p:nvPr/>
          </p:nvSpPr>
          <p:spPr>
            <a:xfrm>
              <a:off x="2779187" y="1131590"/>
              <a:ext cx="928717" cy="92871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1" name="TextBox 6"/>
            <p:cNvSpPr txBox="1"/>
            <p:nvPr/>
          </p:nvSpPr>
          <p:spPr>
            <a:xfrm>
              <a:off x="2799460" y="1347614"/>
              <a:ext cx="878001" cy="523220"/>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17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grpSp>
      <p:grpSp>
        <p:nvGrpSpPr>
          <p:cNvPr id="12" name="组合 11"/>
          <p:cNvGrpSpPr/>
          <p:nvPr/>
        </p:nvGrpSpPr>
        <p:grpSpPr>
          <a:xfrm>
            <a:off x="5724120" y="3698016"/>
            <a:ext cx="899617" cy="889958"/>
            <a:chOff x="5736633" y="2828278"/>
            <a:chExt cx="938798" cy="928717"/>
          </a:xfrm>
        </p:grpSpPr>
        <p:sp>
          <p:nvSpPr>
            <p:cNvPr id="13" name="椭圆 12"/>
            <p:cNvSpPr/>
            <p:nvPr/>
          </p:nvSpPr>
          <p:spPr>
            <a:xfrm>
              <a:off x="5736633" y="2828278"/>
              <a:ext cx="928717" cy="92871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 name="TextBox 8"/>
            <p:cNvSpPr txBox="1"/>
            <p:nvPr/>
          </p:nvSpPr>
          <p:spPr>
            <a:xfrm>
              <a:off x="5797430" y="3036559"/>
              <a:ext cx="878001" cy="54600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17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grpSp>
      <p:sp>
        <p:nvSpPr>
          <p:cNvPr id="15" name="TextBox 9"/>
          <p:cNvSpPr txBox="1"/>
          <p:nvPr/>
        </p:nvSpPr>
        <p:spPr>
          <a:xfrm>
            <a:off x="911921" y="1947133"/>
            <a:ext cx="1440160" cy="123969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6" name="TextBox 10"/>
          <p:cNvSpPr txBox="1"/>
          <p:nvPr/>
        </p:nvSpPr>
        <p:spPr>
          <a:xfrm>
            <a:off x="6888585" y="2861888"/>
            <a:ext cx="1429544" cy="73186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7" name="TextBox 11"/>
          <p:cNvSpPr txBox="1"/>
          <p:nvPr/>
        </p:nvSpPr>
        <p:spPr>
          <a:xfrm>
            <a:off x="3340954" y="2139702"/>
            <a:ext cx="954108" cy="400110"/>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C00002"/>
                </a:solidFill>
                <a:effectLst/>
                <a:uLnTx/>
                <a:uFillTx/>
                <a:latin typeface="微软雅黑"/>
                <a:ea typeface="微软雅黑"/>
                <a:cs typeface="+mn-cs"/>
              </a:rPr>
              <a:t>已完成</a:t>
            </a:r>
            <a:endParaRPr kumimoji="0" lang="zh-CN" altLang="en-US" sz="2000" b="1"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18" name="TextBox 13"/>
          <p:cNvSpPr txBox="1"/>
          <p:nvPr/>
        </p:nvSpPr>
        <p:spPr>
          <a:xfrm>
            <a:off x="5277228" y="3507854"/>
            <a:ext cx="800220" cy="338554"/>
          </a:xfrm>
          <a:prstGeom prst="rect">
            <a:avLst/>
          </a:prstGeom>
          <a:no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FCFCFC"/>
                </a:solidFill>
                <a:effectLst/>
                <a:uLnTx/>
                <a:uFillTx/>
                <a:latin typeface="微软雅黑"/>
                <a:ea typeface="微软雅黑"/>
                <a:cs typeface="+mn-cs"/>
              </a:rPr>
              <a:t>未完成</a:t>
            </a:r>
            <a:endParaRPr kumimoji="0" lang="zh-CN" altLang="en-US" sz="1600" b="1" i="0" u="none" strike="noStrike" kern="1200" cap="none" spc="0" normalizeH="0" baseline="0" noProof="0" dirty="0">
              <a:ln>
                <a:noFill/>
              </a:ln>
              <a:solidFill>
                <a:srgbClr val="FCFCFC"/>
              </a:solidFill>
              <a:effectLst/>
              <a:uLnTx/>
              <a:uFillTx/>
              <a:latin typeface="微软雅黑"/>
              <a:ea typeface="微软雅黑"/>
              <a:cs typeface="+mn-cs"/>
            </a:endParaRPr>
          </a:p>
        </p:txBody>
      </p:sp>
    </p:spTree>
    <p:extLst>
      <p:ext uri="{BB962C8B-B14F-4D97-AF65-F5344CB8AC3E}">
        <p14:creationId xmlns:p14="http://schemas.microsoft.com/office/powerpoint/2010/main" val="74439468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4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4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4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4000">
                                          <p:cBhvr additive="base">
                                            <p:cTn id="12" dur="500" fill="hold"/>
                                            <p:tgtEl>
                                              <p:spTgt spid="6"/>
                                            </p:tgtEl>
                                            <p:attrNameLst>
                                              <p:attrName>ppt_x</p:attrName>
                                            </p:attrNameLst>
                                          </p:cBhvr>
                                          <p:tavLst>
                                            <p:tav tm="0">
                                              <p:val>
                                                <p:strVal val="1+#ppt_w/2"/>
                                              </p:val>
                                            </p:tav>
                                            <p:tav tm="100000">
                                              <p:val>
                                                <p:strVal val="#ppt_x"/>
                                              </p:val>
                                            </p:tav>
                                          </p:tavLst>
                                        </p:anim>
                                        <p:anim calcmode="lin" valueType="num" p14:bounceEnd="44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P spid="17" grpId="0"/>
          <p:bldP spid="1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grpSp>
        <p:nvGrpSpPr>
          <p:cNvPr id="50" name="组合 49"/>
          <p:cNvGrpSpPr/>
          <p:nvPr/>
        </p:nvGrpSpPr>
        <p:grpSpPr>
          <a:xfrm>
            <a:off x="4383504" y="1061747"/>
            <a:ext cx="1602228" cy="1359398"/>
            <a:chOff x="5553262" y="2638733"/>
            <a:chExt cx="2397222" cy="2093640"/>
          </a:xfrm>
        </p:grpSpPr>
        <p:grpSp>
          <p:nvGrpSpPr>
            <p:cNvPr id="51" name="组合 50"/>
            <p:cNvGrpSpPr/>
            <p:nvPr/>
          </p:nvGrpSpPr>
          <p:grpSpPr>
            <a:xfrm>
              <a:off x="5553262" y="2638733"/>
              <a:ext cx="2397222" cy="2093640"/>
              <a:chOff x="5553262" y="2638733"/>
              <a:chExt cx="2397222" cy="2093640"/>
            </a:xfrm>
          </p:grpSpPr>
          <p:grpSp>
            <p:nvGrpSpPr>
              <p:cNvPr id="53" name="组合 52"/>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5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sp>
              <p:nvSpPr>
                <p:cNvPr id="5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54"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52" name="TextBox 85"/>
            <p:cNvSpPr txBox="1"/>
            <p:nvPr/>
          </p:nvSpPr>
          <p:spPr>
            <a:xfrm>
              <a:off x="6259489" y="3110169"/>
              <a:ext cx="1273333"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微软雅黑"/>
                  <a:ea typeface="微软雅黑"/>
                </a:rPr>
                <a:t>03</a:t>
              </a:r>
              <a:endParaRPr kumimoji="0" lang="zh-CN" altLang="en-US" sz="3600" b="0" i="0" u="none" strike="noStrike" kern="0" cap="none" spc="0" normalizeH="0" baseline="0" noProof="0" dirty="0">
                <a:ln>
                  <a:noFill/>
                </a:ln>
                <a:solidFill>
                  <a:prstClr val="white"/>
                </a:solidFill>
                <a:effectLst/>
                <a:uLnTx/>
                <a:uFillTx/>
                <a:latin typeface="微软雅黑"/>
                <a:ea typeface="微软雅黑"/>
              </a:endParaRPr>
            </a:p>
          </p:txBody>
        </p:sp>
      </p:grpSp>
      <p:grpSp>
        <p:nvGrpSpPr>
          <p:cNvPr id="57" name="组合 56"/>
          <p:cNvGrpSpPr/>
          <p:nvPr/>
        </p:nvGrpSpPr>
        <p:grpSpPr>
          <a:xfrm>
            <a:off x="1929643" y="1072991"/>
            <a:ext cx="1602228" cy="1359398"/>
            <a:chOff x="1881842" y="2656049"/>
            <a:chExt cx="2397222" cy="2093640"/>
          </a:xfrm>
        </p:grpSpPr>
        <p:grpSp>
          <p:nvGrpSpPr>
            <p:cNvPr id="58" name="组合 57"/>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6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sp>
            <p:nvSpPr>
              <p:cNvPr id="6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59"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sp>
          <p:nvSpPr>
            <p:cNvPr id="60" name="TextBox 93"/>
            <p:cNvSpPr txBox="1"/>
            <p:nvPr/>
          </p:nvSpPr>
          <p:spPr>
            <a:xfrm>
              <a:off x="2575311" y="3250047"/>
              <a:ext cx="1157729"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微软雅黑"/>
                  <a:ea typeface="微软雅黑"/>
                </a:rPr>
                <a:t>01</a:t>
              </a:r>
              <a:endParaRPr kumimoji="0" lang="zh-CN" altLang="en-US" sz="3600" b="0" i="0" u="none" strike="noStrike" kern="0" cap="none" spc="0" normalizeH="0" baseline="0" noProof="0" dirty="0">
                <a:ln>
                  <a:noFill/>
                </a:ln>
                <a:solidFill>
                  <a:prstClr val="white"/>
                </a:solidFill>
                <a:effectLst/>
                <a:uLnTx/>
                <a:uFillTx/>
                <a:latin typeface="微软雅黑"/>
                <a:ea typeface="微软雅黑"/>
              </a:endParaRPr>
            </a:p>
          </p:txBody>
        </p:sp>
      </p:grpSp>
      <p:grpSp>
        <p:nvGrpSpPr>
          <p:cNvPr id="63" name="组合 62"/>
          <p:cNvGrpSpPr/>
          <p:nvPr/>
        </p:nvGrpSpPr>
        <p:grpSpPr>
          <a:xfrm>
            <a:off x="3159509" y="1752689"/>
            <a:ext cx="1602228" cy="1359398"/>
            <a:chOff x="3721944" y="3702869"/>
            <a:chExt cx="2397222" cy="2093640"/>
          </a:xfrm>
        </p:grpSpPr>
        <p:grpSp>
          <p:nvGrpSpPr>
            <p:cNvPr id="64" name="组合 63"/>
            <p:cNvGrpSpPr/>
            <p:nvPr/>
          </p:nvGrpSpPr>
          <p:grpSpPr>
            <a:xfrm>
              <a:off x="3721944" y="3702869"/>
              <a:ext cx="2397222" cy="2093640"/>
              <a:chOff x="3721944" y="3702869"/>
              <a:chExt cx="2397222" cy="2093640"/>
            </a:xfrm>
          </p:grpSpPr>
          <p:grpSp>
            <p:nvGrpSpPr>
              <p:cNvPr id="66" name="组合 65"/>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6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sp>
              <p:nvSpPr>
                <p:cNvPr id="6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67"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65" name="TextBox 98"/>
            <p:cNvSpPr txBox="1"/>
            <p:nvPr/>
          </p:nvSpPr>
          <p:spPr>
            <a:xfrm>
              <a:off x="4382515" y="4183862"/>
              <a:ext cx="1220570"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微软雅黑"/>
                  <a:ea typeface="微软雅黑"/>
                </a:rPr>
                <a:t>02</a:t>
              </a:r>
              <a:endParaRPr kumimoji="0" lang="zh-CN" altLang="en-US" sz="3600" b="0" i="0" u="none" strike="noStrike" kern="0" cap="none" spc="0" normalizeH="0" baseline="0" noProof="0" dirty="0">
                <a:ln>
                  <a:noFill/>
                </a:ln>
                <a:solidFill>
                  <a:prstClr val="white"/>
                </a:solidFill>
                <a:effectLst/>
                <a:uLnTx/>
                <a:uFillTx/>
                <a:latin typeface="微软雅黑"/>
                <a:ea typeface="微软雅黑"/>
              </a:endParaRPr>
            </a:p>
          </p:txBody>
        </p:sp>
      </p:grpSp>
      <p:grpSp>
        <p:nvGrpSpPr>
          <p:cNvPr id="70" name="组合 69"/>
          <p:cNvGrpSpPr/>
          <p:nvPr/>
        </p:nvGrpSpPr>
        <p:grpSpPr>
          <a:xfrm>
            <a:off x="5610006" y="1745882"/>
            <a:ext cx="1602228" cy="1359398"/>
            <a:chOff x="7388330" y="3692384"/>
            <a:chExt cx="2397222" cy="2093640"/>
          </a:xfrm>
        </p:grpSpPr>
        <p:grpSp>
          <p:nvGrpSpPr>
            <p:cNvPr id="71" name="组合 70"/>
            <p:cNvGrpSpPr/>
            <p:nvPr/>
          </p:nvGrpSpPr>
          <p:grpSpPr>
            <a:xfrm>
              <a:off x="7388330" y="3692384"/>
              <a:ext cx="2397222" cy="2093640"/>
              <a:chOff x="7388330" y="3692384"/>
              <a:chExt cx="2397222" cy="2093640"/>
            </a:xfrm>
          </p:grpSpPr>
          <p:grpSp>
            <p:nvGrpSpPr>
              <p:cNvPr id="73" name="组合 72"/>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7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ysClr val="window" lastClr="FFFFFF"/>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sp>
              <p:nvSpPr>
                <p:cNvPr id="7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ysClr val="window" lastClr="FFFFFF">
                        <a:lumMod val="82000"/>
                        <a:lumOff val="18000"/>
                      </a:sysClr>
                    </a:gs>
                    <a:gs pos="47000">
                      <a:srgbClr val="F5F5F5"/>
                    </a:gs>
                    <a:gs pos="100000">
                      <a:sysClr val="window" lastClr="FFFFFF">
                        <a:lumMod val="95000"/>
                        <a:lumOff val="5000"/>
                      </a:sys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74"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C0000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a:ea typeface="微软雅黑"/>
                </a:endParaRPr>
              </a:p>
            </p:txBody>
          </p:sp>
        </p:grpSp>
        <p:sp>
          <p:nvSpPr>
            <p:cNvPr id="72" name="TextBox 105"/>
            <p:cNvSpPr txBox="1"/>
            <p:nvPr/>
          </p:nvSpPr>
          <p:spPr>
            <a:xfrm>
              <a:off x="8048903" y="4173377"/>
              <a:ext cx="1185202" cy="99542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微软雅黑"/>
                  <a:ea typeface="微软雅黑"/>
                </a:rPr>
                <a:t>04</a:t>
              </a:r>
              <a:endParaRPr kumimoji="0" lang="zh-CN" altLang="en-US" sz="3600" b="0" i="0" u="none" strike="noStrike" kern="0" cap="none" spc="0" normalizeH="0" baseline="0" noProof="0" dirty="0">
                <a:ln>
                  <a:noFill/>
                </a:ln>
                <a:solidFill>
                  <a:prstClr val="white"/>
                </a:solidFill>
                <a:effectLst/>
                <a:uLnTx/>
                <a:uFillTx/>
                <a:latin typeface="微软雅黑"/>
                <a:ea typeface="微软雅黑"/>
              </a:endParaRPr>
            </a:p>
          </p:txBody>
        </p:sp>
      </p:grpSp>
      <p:grpSp>
        <p:nvGrpSpPr>
          <p:cNvPr id="77" name="组合 76"/>
          <p:cNvGrpSpPr/>
          <p:nvPr/>
        </p:nvGrpSpPr>
        <p:grpSpPr>
          <a:xfrm>
            <a:off x="2290882" y="2548076"/>
            <a:ext cx="1027882" cy="471555"/>
            <a:chOff x="2328257" y="4927865"/>
            <a:chExt cx="1537897" cy="726254"/>
          </a:xfrm>
        </p:grpSpPr>
        <p:sp>
          <p:nvSpPr>
            <p:cNvPr id="78" name="TextBox 111"/>
            <p:cNvSpPr txBox="1"/>
            <p:nvPr/>
          </p:nvSpPr>
          <p:spPr>
            <a:xfrm>
              <a:off x="2328257" y="4927865"/>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a:solidFill>
                    <a:schemeClr val="bg1"/>
                  </a:solidFill>
                  <a:latin typeface="微软雅黑"/>
                  <a:ea typeface="微软雅黑"/>
                </a:rPr>
                <a:t>标题内容</a:t>
              </a:r>
            </a:p>
          </p:txBody>
        </p:sp>
        <p:sp>
          <p:nvSpPr>
            <p:cNvPr id="79" name="TextBox 112"/>
            <p:cNvSpPr txBox="1"/>
            <p:nvPr/>
          </p:nvSpPr>
          <p:spPr>
            <a:xfrm>
              <a:off x="2419469" y="5322308"/>
              <a:ext cx="1379770" cy="331811"/>
            </a:xfrm>
            <a:prstGeom prst="rect">
              <a:avLst/>
            </a:prstGeom>
            <a:noFill/>
          </p:spPr>
          <p:txBody>
            <a:bodyPr wrap="square" rtlCol="0">
              <a:spAutoFit/>
            </a:bodyPr>
            <a:lstStyle/>
            <a:p>
              <a:pPr defTabSz="914400" fontAlgn="base">
                <a:spcBef>
                  <a:spcPct val="0"/>
                </a:spcBef>
                <a:spcAft>
                  <a:spcPct val="0"/>
                </a:spcAft>
              </a:pPr>
              <a:r>
                <a:rPr lang="en-US" altLang="zh-CN" sz="800" dirty="0">
                  <a:solidFill>
                    <a:schemeClr val="bg1"/>
                  </a:solidFill>
                  <a:latin typeface="微软雅黑"/>
                  <a:ea typeface="微软雅黑"/>
                </a:rPr>
                <a:t>WORKREPORT</a:t>
              </a:r>
              <a:endParaRPr lang="zh-CN" altLang="en-US" sz="800" dirty="0">
                <a:solidFill>
                  <a:schemeClr val="bg1"/>
                </a:solidFill>
                <a:latin typeface="微软雅黑"/>
                <a:ea typeface="微软雅黑"/>
              </a:endParaRPr>
            </a:p>
          </p:txBody>
        </p:sp>
      </p:grpSp>
      <p:grpSp>
        <p:nvGrpSpPr>
          <p:cNvPr id="80" name="组合 79"/>
          <p:cNvGrpSpPr/>
          <p:nvPr/>
        </p:nvGrpSpPr>
        <p:grpSpPr>
          <a:xfrm>
            <a:off x="3510412" y="1121957"/>
            <a:ext cx="1027882" cy="446865"/>
            <a:chOff x="4246958" y="2731461"/>
            <a:chExt cx="1537897" cy="688227"/>
          </a:xfrm>
        </p:grpSpPr>
        <p:sp>
          <p:nvSpPr>
            <p:cNvPr id="81" name="TextBox 114"/>
            <p:cNvSpPr txBox="1"/>
            <p:nvPr/>
          </p:nvSpPr>
          <p:spPr>
            <a:xfrm>
              <a:off x="4246958" y="2731461"/>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a:solidFill>
                    <a:schemeClr val="bg1"/>
                  </a:solidFill>
                  <a:latin typeface="微软雅黑"/>
                  <a:ea typeface="微软雅黑"/>
                </a:rPr>
                <a:t>标题内容</a:t>
              </a:r>
            </a:p>
          </p:txBody>
        </p:sp>
        <p:sp>
          <p:nvSpPr>
            <p:cNvPr id="82" name="TextBox 115"/>
            <p:cNvSpPr txBox="1"/>
            <p:nvPr/>
          </p:nvSpPr>
          <p:spPr>
            <a:xfrm>
              <a:off x="4335082" y="3111579"/>
              <a:ext cx="1286284" cy="308109"/>
            </a:xfrm>
            <a:prstGeom prst="rect">
              <a:avLst/>
            </a:prstGeom>
            <a:noFill/>
          </p:spPr>
          <p:txBody>
            <a:bodyPr wrap="square" rtlCol="0">
              <a:spAutoFit/>
            </a:bodyPr>
            <a:lstStyle/>
            <a:p>
              <a:pPr defTabSz="914400" fontAlgn="base">
                <a:spcBef>
                  <a:spcPct val="0"/>
                </a:spcBef>
                <a:spcAft>
                  <a:spcPct val="0"/>
                </a:spcAft>
              </a:pPr>
              <a:r>
                <a:rPr lang="en-US" altLang="zh-CN" sz="700" dirty="0">
                  <a:solidFill>
                    <a:schemeClr val="bg1"/>
                  </a:solidFill>
                  <a:latin typeface="微软雅黑"/>
                  <a:ea typeface="微软雅黑"/>
                </a:rPr>
                <a:t>WORKREPORT</a:t>
              </a:r>
              <a:endParaRPr lang="zh-CN" altLang="en-US" sz="700" dirty="0">
                <a:solidFill>
                  <a:schemeClr val="bg1"/>
                </a:solidFill>
                <a:latin typeface="微软雅黑"/>
                <a:ea typeface="微软雅黑"/>
              </a:endParaRPr>
            </a:p>
          </p:txBody>
        </p:sp>
      </p:grpSp>
      <p:grpSp>
        <p:nvGrpSpPr>
          <p:cNvPr id="83" name="组合 82"/>
          <p:cNvGrpSpPr/>
          <p:nvPr/>
        </p:nvGrpSpPr>
        <p:grpSpPr>
          <a:xfrm>
            <a:off x="4745404" y="2581064"/>
            <a:ext cx="1027882" cy="466656"/>
            <a:chOff x="5982926" y="4927865"/>
            <a:chExt cx="1537897" cy="718707"/>
          </a:xfrm>
        </p:grpSpPr>
        <p:sp>
          <p:nvSpPr>
            <p:cNvPr id="84" name="TextBox 117"/>
            <p:cNvSpPr txBox="1"/>
            <p:nvPr/>
          </p:nvSpPr>
          <p:spPr>
            <a:xfrm>
              <a:off x="5982926" y="4927865"/>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a:solidFill>
                    <a:schemeClr val="bg1"/>
                  </a:solidFill>
                  <a:latin typeface="微软雅黑"/>
                  <a:ea typeface="微软雅黑"/>
                </a:rPr>
                <a:t>标题内容</a:t>
              </a:r>
            </a:p>
          </p:txBody>
        </p:sp>
        <p:sp>
          <p:nvSpPr>
            <p:cNvPr id="85" name="TextBox 118"/>
            <p:cNvSpPr txBox="1"/>
            <p:nvPr/>
          </p:nvSpPr>
          <p:spPr>
            <a:xfrm>
              <a:off x="6071050" y="5338463"/>
              <a:ext cx="1286284" cy="308109"/>
            </a:xfrm>
            <a:prstGeom prst="rect">
              <a:avLst/>
            </a:prstGeom>
            <a:noFill/>
          </p:spPr>
          <p:txBody>
            <a:bodyPr wrap="square" rtlCol="0">
              <a:spAutoFit/>
            </a:bodyPr>
            <a:lstStyle/>
            <a:p>
              <a:pPr defTabSz="914400" fontAlgn="base">
                <a:spcBef>
                  <a:spcPct val="0"/>
                </a:spcBef>
                <a:spcAft>
                  <a:spcPct val="0"/>
                </a:spcAft>
              </a:pPr>
              <a:r>
                <a:rPr lang="en-US" altLang="zh-CN" sz="700" dirty="0">
                  <a:solidFill>
                    <a:schemeClr val="bg1"/>
                  </a:solidFill>
                  <a:latin typeface="微软雅黑"/>
                  <a:ea typeface="微软雅黑"/>
                </a:rPr>
                <a:t>WORKREPORT</a:t>
              </a:r>
              <a:endParaRPr lang="zh-CN" altLang="en-US" sz="700" dirty="0">
                <a:solidFill>
                  <a:schemeClr val="bg1"/>
                </a:solidFill>
                <a:latin typeface="微软雅黑"/>
                <a:ea typeface="微软雅黑"/>
              </a:endParaRPr>
            </a:p>
          </p:txBody>
        </p:sp>
      </p:grpSp>
      <p:grpSp>
        <p:nvGrpSpPr>
          <p:cNvPr id="86" name="组合 85"/>
          <p:cNvGrpSpPr/>
          <p:nvPr/>
        </p:nvGrpSpPr>
        <p:grpSpPr>
          <a:xfrm>
            <a:off x="5911471" y="1121957"/>
            <a:ext cx="1027882" cy="446865"/>
            <a:chOff x="7839376" y="2731461"/>
            <a:chExt cx="1537897" cy="688227"/>
          </a:xfrm>
        </p:grpSpPr>
        <p:sp>
          <p:nvSpPr>
            <p:cNvPr id="87" name="TextBox 120"/>
            <p:cNvSpPr txBox="1"/>
            <p:nvPr/>
          </p:nvSpPr>
          <p:spPr>
            <a:xfrm>
              <a:off x="7839376" y="2731461"/>
              <a:ext cx="1537897" cy="497714"/>
            </a:xfrm>
            <a:prstGeom prst="rect">
              <a:avLst/>
            </a:prstGeom>
            <a:noFill/>
          </p:spPr>
          <p:txBody>
            <a:bodyPr wrap="square" rtlCol="0">
              <a:spAutoFit/>
            </a:bodyPr>
            <a:lstStyle/>
            <a:p>
              <a:pPr defTabSz="914400" fontAlgn="base">
                <a:spcBef>
                  <a:spcPct val="0"/>
                </a:spcBef>
                <a:spcAft>
                  <a:spcPct val="0"/>
                </a:spcAft>
              </a:pPr>
              <a:r>
                <a:rPr lang="zh-CN" altLang="en-US" sz="1500" dirty="0">
                  <a:solidFill>
                    <a:schemeClr val="bg1"/>
                  </a:solidFill>
                  <a:latin typeface="微软雅黑"/>
                  <a:ea typeface="微软雅黑"/>
                </a:rPr>
                <a:t>标题内容</a:t>
              </a:r>
            </a:p>
          </p:txBody>
        </p:sp>
        <p:sp>
          <p:nvSpPr>
            <p:cNvPr id="88" name="TextBox 121"/>
            <p:cNvSpPr txBox="1"/>
            <p:nvPr/>
          </p:nvSpPr>
          <p:spPr>
            <a:xfrm>
              <a:off x="7947821" y="3111579"/>
              <a:ext cx="1286284" cy="308109"/>
            </a:xfrm>
            <a:prstGeom prst="rect">
              <a:avLst/>
            </a:prstGeom>
            <a:noFill/>
          </p:spPr>
          <p:txBody>
            <a:bodyPr wrap="square" rtlCol="0">
              <a:spAutoFit/>
            </a:bodyPr>
            <a:lstStyle/>
            <a:p>
              <a:pPr defTabSz="914400" fontAlgn="base">
                <a:spcBef>
                  <a:spcPct val="0"/>
                </a:spcBef>
                <a:spcAft>
                  <a:spcPct val="0"/>
                </a:spcAft>
              </a:pPr>
              <a:r>
                <a:rPr lang="en-US" altLang="zh-CN" sz="700" dirty="0">
                  <a:solidFill>
                    <a:schemeClr val="bg1"/>
                  </a:solidFill>
                  <a:latin typeface="微软雅黑"/>
                  <a:ea typeface="微软雅黑"/>
                </a:rPr>
                <a:t>WORKREPORT</a:t>
              </a:r>
              <a:endParaRPr lang="zh-CN" altLang="en-US" sz="700" dirty="0">
                <a:solidFill>
                  <a:schemeClr val="bg1"/>
                </a:solidFill>
                <a:latin typeface="微软雅黑"/>
                <a:ea typeface="微软雅黑"/>
              </a:endParaRPr>
            </a:p>
          </p:txBody>
        </p:sp>
      </p:grpSp>
    </p:spTree>
    <p:extLst>
      <p:ext uri="{BB962C8B-B14F-4D97-AF65-F5344CB8AC3E}">
        <p14:creationId xmlns:p14="http://schemas.microsoft.com/office/powerpoint/2010/main" val="66482504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afterEffect" p14:presetBounceEnd="38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38000">
                                          <p:cBhvr additive="base">
                                            <p:cTn id="7" dur="2000" fill="hold"/>
                                            <p:tgtEl>
                                              <p:spTgt spid="57"/>
                                            </p:tgtEl>
                                            <p:attrNameLst>
                                              <p:attrName>ppt_x</p:attrName>
                                            </p:attrNameLst>
                                          </p:cBhvr>
                                          <p:tavLst>
                                            <p:tav tm="0">
                                              <p:val>
                                                <p:strVal val="1+#ppt_w/2"/>
                                              </p:val>
                                            </p:tav>
                                            <p:tav tm="100000">
                                              <p:val>
                                                <p:strVal val="#ppt_x"/>
                                              </p:val>
                                            </p:tav>
                                          </p:tavLst>
                                        </p:anim>
                                        <p:anim calcmode="lin" valueType="num" p14:bounceEnd="38000">
                                          <p:cBhvr additive="base">
                                            <p:cTn id="8" dur="200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14:presetBounceEnd="38000">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14:bounceEnd="38000">
                                          <p:cBhvr additive="base">
                                            <p:cTn id="11" dur="2000" fill="hold"/>
                                            <p:tgtEl>
                                              <p:spTgt spid="63"/>
                                            </p:tgtEl>
                                            <p:attrNameLst>
                                              <p:attrName>ppt_x</p:attrName>
                                            </p:attrNameLst>
                                          </p:cBhvr>
                                          <p:tavLst>
                                            <p:tav tm="0">
                                              <p:val>
                                                <p:strVal val="0-#ppt_w/2"/>
                                              </p:val>
                                            </p:tav>
                                            <p:tav tm="100000">
                                              <p:val>
                                                <p:strVal val="#ppt_x"/>
                                              </p:val>
                                            </p:tav>
                                          </p:tavLst>
                                        </p:anim>
                                        <p:anim calcmode="lin" valueType="num" p14:bounceEnd="38000">
                                          <p:cBhvr additive="base">
                                            <p:cTn id="12" dur="2000" fill="hold"/>
                                            <p:tgtEl>
                                              <p:spTgt spid="6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14:bounceEnd="38000">
                                          <p:cBhvr additive="base">
                                            <p:cTn id="15" dur="2000" fill="hold"/>
                                            <p:tgtEl>
                                              <p:spTgt spid="50"/>
                                            </p:tgtEl>
                                            <p:attrNameLst>
                                              <p:attrName>ppt_x</p:attrName>
                                            </p:attrNameLst>
                                          </p:cBhvr>
                                          <p:tavLst>
                                            <p:tav tm="0">
                                              <p:val>
                                                <p:strVal val="1+#ppt_w/2"/>
                                              </p:val>
                                            </p:tav>
                                            <p:tav tm="100000">
                                              <p:val>
                                                <p:strVal val="#ppt_x"/>
                                              </p:val>
                                            </p:tav>
                                          </p:tavLst>
                                        </p:anim>
                                        <p:anim calcmode="lin" valueType="num" p14:bounceEnd="38000">
                                          <p:cBhvr additive="base">
                                            <p:cTn id="16" dur="20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14:presetBounceEnd="38000">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14:bounceEnd="38000">
                                          <p:cBhvr additive="base">
                                            <p:cTn id="19" dur="2000" fill="hold"/>
                                            <p:tgtEl>
                                              <p:spTgt spid="70"/>
                                            </p:tgtEl>
                                            <p:attrNameLst>
                                              <p:attrName>ppt_x</p:attrName>
                                            </p:attrNameLst>
                                          </p:cBhvr>
                                          <p:tavLst>
                                            <p:tav tm="0">
                                              <p:val>
                                                <p:strVal val="0-#ppt_w/2"/>
                                              </p:val>
                                            </p:tav>
                                            <p:tav tm="100000">
                                              <p:val>
                                                <p:strVal val="#ppt_x"/>
                                              </p:val>
                                            </p:tav>
                                          </p:tavLst>
                                        </p:anim>
                                        <p:anim calcmode="lin" valueType="num" p14:bounceEnd="38000">
                                          <p:cBhvr additive="base">
                                            <p:cTn id="20" dur="2000" fill="hold"/>
                                            <p:tgtEl>
                                              <p:spTgt spid="70"/>
                                            </p:tgtEl>
                                            <p:attrNameLst>
                                              <p:attrName>ppt_y</p:attrName>
                                            </p:attrNameLst>
                                          </p:cBhvr>
                                          <p:tavLst>
                                            <p:tav tm="0">
                                              <p:val>
                                                <p:strVal val="1+#ppt_h/2"/>
                                              </p:val>
                                            </p:tav>
                                            <p:tav tm="100000">
                                              <p:val>
                                                <p:strVal val="#ppt_y"/>
                                              </p:val>
                                            </p:tav>
                                          </p:tavLst>
                                        </p:anim>
                                      </p:childTnLst>
                                    </p:cTn>
                                  </p:par>
                                  <p:par>
                                    <p:cTn id="21" presetID="42" presetClass="entr" presetSubtype="0" fill="hold" nodeType="withEffect">
                                      <p:stCondLst>
                                        <p:cond delay="140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1000"/>
                                            <p:tgtEl>
                                              <p:spTgt spid="77"/>
                                            </p:tgtEl>
                                          </p:cBhvr>
                                        </p:animEffect>
                                        <p:anim calcmode="lin" valueType="num">
                                          <p:cBhvr>
                                            <p:cTn id="24" dur="1000" fill="hold"/>
                                            <p:tgtEl>
                                              <p:spTgt spid="77"/>
                                            </p:tgtEl>
                                            <p:attrNameLst>
                                              <p:attrName>ppt_x</p:attrName>
                                            </p:attrNameLst>
                                          </p:cBhvr>
                                          <p:tavLst>
                                            <p:tav tm="0">
                                              <p:val>
                                                <p:strVal val="#ppt_x"/>
                                              </p:val>
                                            </p:tav>
                                            <p:tav tm="100000">
                                              <p:val>
                                                <p:strVal val="#ppt_x"/>
                                              </p:val>
                                            </p:tav>
                                          </p:tavLst>
                                        </p:anim>
                                        <p:anim calcmode="lin" valueType="num">
                                          <p:cBhvr>
                                            <p:cTn id="25" dur="1000" fill="hold"/>
                                            <p:tgtEl>
                                              <p:spTgt spid="77"/>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160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1000"/>
                                            <p:tgtEl>
                                              <p:spTgt spid="80"/>
                                            </p:tgtEl>
                                          </p:cBhvr>
                                        </p:animEffect>
                                        <p:anim calcmode="lin" valueType="num">
                                          <p:cBhvr>
                                            <p:cTn id="29" dur="1000" fill="hold"/>
                                            <p:tgtEl>
                                              <p:spTgt spid="80"/>
                                            </p:tgtEl>
                                            <p:attrNameLst>
                                              <p:attrName>ppt_x</p:attrName>
                                            </p:attrNameLst>
                                          </p:cBhvr>
                                          <p:tavLst>
                                            <p:tav tm="0">
                                              <p:val>
                                                <p:strVal val="#ppt_x"/>
                                              </p:val>
                                            </p:tav>
                                            <p:tav tm="100000">
                                              <p:val>
                                                <p:strVal val="#ppt_x"/>
                                              </p:val>
                                            </p:tav>
                                          </p:tavLst>
                                        </p:anim>
                                        <p:anim calcmode="lin" valueType="num">
                                          <p:cBhvr>
                                            <p:cTn id="30" dur="1000" fill="hold"/>
                                            <p:tgtEl>
                                              <p:spTgt spid="8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1800"/>
                                      </p:stCondLst>
                                      <p:childTnLst>
                                        <p:set>
                                          <p:cBhvr>
                                            <p:cTn id="32" dur="1" fill="hold">
                                              <p:stCondLst>
                                                <p:cond delay="0"/>
                                              </p:stCondLst>
                                            </p:cTn>
                                            <p:tgtEl>
                                              <p:spTgt spid="83"/>
                                            </p:tgtEl>
                                            <p:attrNameLst>
                                              <p:attrName>style.visibility</p:attrName>
                                            </p:attrNameLst>
                                          </p:cBhvr>
                                          <p:to>
                                            <p:strVal val="visible"/>
                                          </p:to>
                                        </p:set>
                                        <p:animEffect transition="in" filter="fade">
                                          <p:cBhvr>
                                            <p:cTn id="33" dur="1000"/>
                                            <p:tgtEl>
                                              <p:spTgt spid="83"/>
                                            </p:tgtEl>
                                          </p:cBhvr>
                                        </p:animEffect>
                                        <p:anim calcmode="lin" valueType="num">
                                          <p:cBhvr>
                                            <p:cTn id="34" dur="1000" fill="hold"/>
                                            <p:tgtEl>
                                              <p:spTgt spid="83"/>
                                            </p:tgtEl>
                                            <p:attrNameLst>
                                              <p:attrName>ppt_x</p:attrName>
                                            </p:attrNameLst>
                                          </p:cBhvr>
                                          <p:tavLst>
                                            <p:tav tm="0">
                                              <p:val>
                                                <p:strVal val="#ppt_x"/>
                                              </p:val>
                                            </p:tav>
                                            <p:tav tm="100000">
                                              <p:val>
                                                <p:strVal val="#ppt_x"/>
                                              </p:val>
                                            </p:tav>
                                          </p:tavLst>
                                        </p:anim>
                                        <p:anim calcmode="lin" valueType="num">
                                          <p:cBhvr>
                                            <p:cTn id="35" dur="1000" fill="hold"/>
                                            <p:tgtEl>
                                              <p:spTgt spid="83"/>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200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1000"/>
                                            <p:tgtEl>
                                              <p:spTgt spid="86"/>
                                            </p:tgtEl>
                                          </p:cBhvr>
                                        </p:animEffect>
                                        <p:anim calcmode="lin" valueType="num">
                                          <p:cBhvr>
                                            <p:cTn id="39" dur="1000" fill="hold"/>
                                            <p:tgtEl>
                                              <p:spTgt spid="86"/>
                                            </p:tgtEl>
                                            <p:attrNameLst>
                                              <p:attrName>ppt_x</p:attrName>
                                            </p:attrNameLst>
                                          </p:cBhvr>
                                          <p:tavLst>
                                            <p:tav tm="0">
                                              <p:val>
                                                <p:strVal val="#ppt_x"/>
                                              </p:val>
                                            </p:tav>
                                            <p:tav tm="100000">
                                              <p:val>
                                                <p:strVal val="#ppt_x"/>
                                              </p:val>
                                            </p:tav>
                                          </p:tavLst>
                                        </p:anim>
                                        <p:anim calcmode="lin" valueType="num">
                                          <p:cBhvr>
                                            <p:cTn id="40"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000" fill="hold"/>
                                            <p:tgtEl>
                                              <p:spTgt spid="57"/>
                                            </p:tgtEl>
                                            <p:attrNameLst>
                                              <p:attrName>ppt_x</p:attrName>
                                            </p:attrNameLst>
                                          </p:cBhvr>
                                          <p:tavLst>
                                            <p:tav tm="0">
                                              <p:val>
                                                <p:strVal val="1+#ppt_w/2"/>
                                              </p:val>
                                            </p:tav>
                                            <p:tav tm="100000">
                                              <p:val>
                                                <p:strVal val="#ppt_x"/>
                                              </p:val>
                                            </p:tav>
                                          </p:tavLst>
                                        </p:anim>
                                        <p:anim calcmode="lin" valueType="num">
                                          <p:cBhvr additive="base">
                                            <p:cTn id="8" dur="200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2000" fill="hold"/>
                                            <p:tgtEl>
                                              <p:spTgt spid="63"/>
                                            </p:tgtEl>
                                            <p:attrNameLst>
                                              <p:attrName>ppt_x</p:attrName>
                                            </p:attrNameLst>
                                          </p:cBhvr>
                                          <p:tavLst>
                                            <p:tav tm="0">
                                              <p:val>
                                                <p:strVal val="0-#ppt_w/2"/>
                                              </p:val>
                                            </p:tav>
                                            <p:tav tm="100000">
                                              <p:val>
                                                <p:strVal val="#ppt_x"/>
                                              </p:val>
                                            </p:tav>
                                          </p:tavLst>
                                        </p:anim>
                                        <p:anim calcmode="lin" valueType="num">
                                          <p:cBhvr additive="base">
                                            <p:cTn id="12" dur="2000" fill="hold"/>
                                            <p:tgtEl>
                                              <p:spTgt spid="6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2000" fill="hold"/>
                                            <p:tgtEl>
                                              <p:spTgt spid="50"/>
                                            </p:tgtEl>
                                            <p:attrNameLst>
                                              <p:attrName>ppt_x</p:attrName>
                                            </p:attrNameLst>
                                          </p:cBhvr>
                                          <p:tavLst>
                                            <p:tav tm="0">
                                              <p:val>
                                                <p:strVal val="1+#ppt_w/2"/>
                                              </p:val>
                                            </p:tav>
                                            <p:tav tm="100000">
                                              <p:val>
                                                <p:strVal val="#ppt_x"/>
                                              </p:val>
                                            </p:tav>
                                          </p:tavLst>
                                        </p:anim>
                                        <p:anim calcmode="lin" valueType="num">
                                          <p:cBhvr additive="base">
                                            <p:cTn id="16" dur="20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2000" fill="hold"/>
                                            <p:tgtEl>
                                              <p:spTgt spid="70"/>
                                            </p:tgtEl>
                                            <p:attrNameLst>
                                              <p:attrName>ppt_x</p:attrName>
                                            </p:attrNameLst>
                                          </p:cBhvr>
                                          <p:tavLst>
                                            <p:tav tm="0">
                                              <p:val>
                                                <p:strVal val="0-#ppt_w/2"/>
                                              </p:val>
                                            </p:tav>
                                            <p:tav tm="100000">
                                              <p:val>
                                                <p:strVal val="#ppt_x"/>
                                              </p:val>
                                            </p:tav>
                                          </p:tavLst>
                                        </p:anim>
                                        <p:anim calcmode="lin" valueType="num">
                                          <p:cBhvr additive="base">
                                            <p:cTn id="20" dur="2000" fill="hold"/>
                                            <p:tgtEl>
                                              <p:spTgt spid="70"/>
                                            </p:tgtEl>
                                            <p:attrNameLst>
                                              <p:attrName>ppt_y</p:attrName>
                                            </p:attrNameLst>
                                          </p:cBhvr>
                                          <p:tavLst>
                                            <p:tav tm="0">
                                              <p:val>
                                                <p:strVal val="1+#ppt_h/2"/>
                                              </p:val>
                                            </p:tav>
                                            <p:tav tm="100000">
                                              <p:val>
                                                <p:strVal val="#ppt_y"/>
                                              </p:val>
                                            </p:tav>
                                          </p:tavLst>
                                        </p:anim>
                                      </p:childTnLst>
                                    </p:cTn>
                                  </p:par>
                                  <p:par>
                                    <p:cTn id="21" presetID="42" presetClass="entr" presetSubtype="0" fill="hold" nodeType="withEffect">
                                      <p:stCondLst>
                                        <p:cond delay="140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1000"/>
                                            <p:tgtEl>
                                              <p:spTgt spid="77"/>
                                            </p:tgtEl>
                                          </p:cBhvr>
                                        </p:animEffect>
                                        <p:anim calcmode="lin" valueType="num">
                                          <p:cBhvr>
                                            <p:cTn id="24" dur="1000" fill="hold"/>
                                            <p:tgtEl>
                                              <p:spTgt spid="77"/>
                                            </p:tgtEl>
                                            <p:attrNameLst>
                                              <p:attrName>ppt_x</p:attrName>
                                            </p:attrNameLst>
                                          </p:cBhvr>
                                          <p:tavLst>
                                            <p:tav tm="0">
                                              <p:val>
                                                <p:strVal val="#ppt_x"/>
                                              </p:val>
                                            </p:tav>
                                            <p:tav tm="100000">
                                              <p:val>
                                                <p:strVal val="#ppt_x"/>
                                              </p:val>
                                            </p:tav>
                                          </p:tavLst>
                                        </p:anim>
                                        <p:anim calcmode="lin" valueType="num">
                                          <p:cBhvr>
                                            <p:cTn id="25" dur="1000" fill="hold"/>
                                            <p:tgtEl>
                                              <p:spTgt spid="77"/>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160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1000"/>
                                            <p:tgtEl>
                                              <p:spTgt spid="80"/>
                                            </p:tgtEl>
                                          </p:cBhvr>
                                        </p:animEffect>
                                        <p:anim calcmode="lin" valueType="num">
                                          <p:cBhvr>
                                            <p:cTn id="29" dur="1000" fill="hold"/>
                                            <p:tgtEl>
                                              <p:spTgt spid="80"/>
                                            </p:tgtEl>
                                            <p:attrNameLst>
                                              <p:attrName>ppt_x</p:attrName>
                                            </p:attrNameLst>
                                          </p:cBhvr>
                                          <p:tavLst>
                                            <p:tav tm="0">
                                              <p:val>
                                                <p:strVal val="#ppt_x"/>
                                              </p:val>
                                            </p:tav>
                                            <p:tav tm="100000">
                                              <p:val>
                                                <p:strVal val="#ppt_x"/>
                                              </p:val>
                                            </p:tav>
                                          </p:tavLst>
                                        </p:anim>
                                        <p:anim calcmode="lin" valueType="num">
                                          <p:cBhvr>
                                            <p:cTn id="30" dur="1000" fill="hold"/>
                                            <p:tgtEl>
                                              <p:spTgt spid="8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1800"/>
                                      </p:stCondLst>
                                      <p:childTnLst>
                                        <p:set>
                                          <p:cBhvr>
                                            <p:cTn id="32" dur="1" fill="hold">
                                              <p:stCondLst>
                                                <p:cond delay="0"/>
                                              </p:stCondLst>
                                            </p:cTn>
                                            <p:tgtEl>
                                              <p:spTgt spid="83"/>
                                            </p:tgtEl>
                                            <p:attrNameLst>
                                              <p:attrName>style.visibility</p:attrName>
                                            </p:attrNameLst>
                                          </p:cBhvr>
                                          <p:to>
                                            <p:strVal val="visible"/>
                                          </p:to>
                                        </p:set>
                                        <p:animEffect transition="in" filter="fade">
                                          <p:cBhvr>
                                            <p:cTn id="33" dur="1000"/>
                                            <p:tgtEl>
                                              <p:spTgt spid="83"/>
                                            </p:tgtEl>
                                          </p:cBhvr>
                                        </p:animEffect>
                                        <p:anim calcmode="lin" valueType="num">
                                          <p:cBhvr>
                                            <p:cTn id="34" dur="1000" fill="hold"/>
                                            <p:tgtEl>
                                              <p:spTgt spid="83"/>
                                            </p:tgtEl>
                                            <p:attrNameLst>
                                              <p:attrName>ppt_x</p:attrName>
                                            </p:attrNameLst>
                                          </p:cBhvr>
                                          <p:tavLst>
                                            <p:tav tm="0">
                                              <p:val>
                                                <p:strVal val="#ppt_x"/>
                                              </p:val>
                                            </p:tav>
                                            <p:tav tm="100000">
                                              <p:val>
                                                <p:strVal val="#ppt_x"/>
                                              </p:val>
                                            </p:tav>
                                          </p:tavLst>
                                        </p:anim>
                                        <p:anim calcmode="lin" valueType="num">
                                          <p:cBhvr>
                                            <p:cTn id="35" dur="1000" fill="hold"/>
                                            <p:tgtEl>
                                              <p:spTgt spid="83"/>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2000"/>
                                      </p:stCondLst>
                                      <p:childTnLst>
                                        <p:set>
                                          <p:cBhvr>
                                            <p:cTn id="37" dur="1" fill="hold">
                                              <p:stCondLst>
                                                <p:cond delay="0"/>
                                              </p:stCondLst>
                                            </p:cTn>
                                            <p:tgtEl>
                                              <p:spTgt spid="86"/>
                                            </p:tgtEl>
                                            <p:attrNameLst>
                                              <p:attrName>style.visibility</p:attrName>
                                            </p:attrNameLst>
                                          </p:cBhvr>
                                          <p:to>
                                            <p:strVal val="visible"/>
                                          </p:to>
                                        </p:set>
                                        <p:animEffect transition="in" filter="fade">
                                          <p:cBhvr>
                                            <p:cTn id="38" dur="1000"/>
                                            <p:tgtEl>
                                              <p:spTgt spid="86"/>
                                            </p:tgtEl>
                                          </p:cBhvr>
                                        </p:animEffect>
                                        <p:anim calcmode="lin" valueType="num">
                                          <p:cBhvr>
                                            <p:cTn id="39" dur="1000" fill="hold"/>
                                            <p:tgtEl>
                                              <p:spTgt spid="86"/>
                                            </p:tgtEl>
                                            <p:attrNameLst>
                                              <p:attrName>ppt_x</p:attrName>
                                            </p:attrNameLst>
                                          </p:cBhvr>
                                          <p:tavLst>
                                            <p:tav tm="0">
                                              <p:val>
                                                <p:strVal val="#ppt_x"/>
                                              </p:val>
                                            </p:tav>
                                            <p:tav tm="100000">
                                              <p:val>
                                                <p:strVal val="#ppt_x"/>
                                              </p:val>
                                            </p:tav>
                                          </p:tavLst>
                                        </p:anim>
                                        <p:anim calcmode="lin" valueType="num">
                                          <p:cBhvr>
                                            <p:cTn id="40"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角星 3"/>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2524904" y="2354207"/>
            <a:ext cx="1218704" cy="1218704"/>
            <a:chOff x="3962648" y="2819400"/>
            <a:chExt cx="1218704" cy="1218704"/>
          </a:xfrm>
        </p:grpSpPr>
        <p:grpSp>
          <p:nvGrpSpPr>
            <p:cNvPr id="6" name="组合 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利益</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最大化</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grpSp>
      <p:sp>
        <p:nvSpPr>
          <p:cNvPr id="10" name="椭圆 9"/>
          <p:cNvSpPr/>
          <p:nvPr/>
        </p:nvSpPr>
        <p:spPr>
          <a:xfrm>
            <a:off x="1548834"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椭圆 10"/>
          <p:cNvSpPr/>
          <p:nvPr/>
        </p:nvSpPr>
        <p:spPr>
          <a:xfrm>
            <a:off x="2779187" y="122179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2" name="椭圆 11"/>
          <p:cNvSpPr/>
          <p:nvPr/>
        </p:nvSpPr>
        <p:spPr>
          <a:xfrm>
            <a:off x="4023786"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椭圆 12"/>
          <p:cNvSpPr/>
          <p:nvPr/>
        </p:nvSpPr>
        <p:spPr>
          <a:xfrm>
            <a:off x="3532192" y="3661811"/>
            <a:ext cx="710139" cy="710139"/>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椭圆 13"/>
          <p:cNvSpPr/>
          <p:nvPr/>
        </p:nvSpPr>
        <p:spPr>
          <a:xfrm>
            <a:off x="2038835" y="3649111"/>
            <a:ext cx="710139" cy="710139"/>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TextBox 13"/>
          <p:cNvSpPr txBox="1"/>
          <p:nvPr/>
        </p:nvSpPr>
        <p:spPr>
          <a:xfrm>
            <a:off x="1782167" y="1401616"/>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6" name="TextBox 14"/>
          <p:cNvSpPr txBox="1"/>
          <p:nvPr/>
        </p:nvSpPr>
        <p:spPr>
          <a:xfrm>
            <a:off x="4844876" y="2418122"/>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7" name="TextBox 15"/>
          <p:cNvSpPr txBox="1"/>
          <p:nvPr/>
        </p:nvSpPr>
        <p:spPr>
          <a:xfrm>
            <a:off x="4338218" y="3920157"/>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8" name="TextBox 16"/>
          <p:cNvSpPr txBox="1"/>
          <p:nvPr/>
        </p:nvSpPr>
        <p:spPr>
          <a:xfrm>
            <a:off x="499348" y="245160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9" name="TextBox 17"/>
          <p:cNvSpPr txBox="1"/>
          <p:nvPr/>
        </p:nvSpPr>
        <p:spPr>
          <a:xfrm>
            <a:off x="1009878" y="387031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grpSp>
        <p:nvGrpSpPr>
          <p:cNvPr id="20" name="组合 19"/>
          <p:cNvGrpSpPr/>
          <p:nvPr/>
        </p:nvGrpSpPr>
        <p:grpSpPr>
          <a:xfrm>
            <a:off x="6161692" y="1275118"/>
            <a:ext cx="2077200" cy="432536"/>
            <a:chOff x="814328" y="3219334"/>
            <a:chExt cx="2077200" cy="432536"/>
          </a:xfrm>
        </p:grpSpPr>
        <p:grpSp>
          <p:nvGrpSpPr>
            <p:cNvPr id="21"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3" name="圆角矩形 22"/>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圆角矩形 23"/>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rPr>
                <a:t>点击输入标题文本</a:t>
              </a:r>
            </a:p>
          </p:txBody>
        </p:sp>
      </p:grpSp>
      <p:sp>
        <p:nvSpPr>
          <p:cNvPr id="25" name="TextBox 23"/>
          <p:cNvSpPr txBox="1"/>
          <p:nvPr/>
        </p:nvSpPr>
        <p:spPr>
          <a:xfrm>
            <a:off x="5940152" y="2004549"/>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5940152" y="2827348"/>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TextBox 25"/>
          <p:cNvSpPr txBox="1"/>
          <p:nvPr/>
        </p:nvSpPr>
        <p:spPr>
          <a:xfrm>
            <a:off x="5940152" y="3691444"/>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26"/>
          <p:cNvSpPr txBox="1"/>
          <p:nvPr/>
        </p:nvSpPr>
        <p:spPr>
          <a:xfrm>
            <a:off x="279946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29" name="TextBox 27"/>
          <p:cNvSpPr txBox="1"/>
          <p:nvPr/>
        </p:nvSpPr>
        <p:spPr>
          <a:xfrm>
            <a:off x="156221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0" name="TextBox 28"/>
          <p:cNvSpPr txBox="1"/>
          <p:nvPr/>
        </p:nvSpPr>
        <p:spPr>
          <a:xfrm>
            <a:off x="404317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a:ea typeface="微软雅黑"/>
                <a:cs typeface="+mn-cs"/>
              </a:rPr>
              <a:t>1</a:t>
            </a: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1" name="TextBox 29"/>
          <p:cNvSpPr txBox="1"/>
          <p:nvPr/>
        </p:nvSpPr>
        <p:spPr>
          <a:xfrm>
            <a:off x="205822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35%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2" name="TextBox 30"/>
          <p:cNvSpPr txBox="1"/>
          <p:nvPr/>
        </p:nvSpPr>
        <p:spPr>
          <a:xfrm>
            <a:off x="354557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385473826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sp>
        <p:nvSpPr>
          <p:cNvPr id="96" name="TextBox 11"/>
          <p:cNvSpPr txBox="1"/>
          <p:nvPr/>
        </p:nvSpPr>
        <p:spPr>
          <a:xfrm>
            <a:off x="3940822" y="13647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a:solidFill>
                  <a:schemeClr val="bg1"/>
                </a:solidFill>
                <a:latin typeface="微软雅黑"/>
                <a:ea typeface="微软雅黑"/>
              </a:rPr>
              <a:t> </a:t>
            </a:r>
            <a:r>
              <a:rPr lang="zh-CN" altLang="en-US" sz="2800" b="1" dirty="0" smtClean="0">
                <a:solidFill>
                  <a:schemeClr val="bg1"/>
                </a:solidFill>
                <a:latin typeface="微软雅黑"/>
                <a:ea typeface="微软雅黑"/>
              </a:rPr>
              <a:t>第四部分</a:t>
            </a:r>
            <a:endParaRPr lang="en-US" altLang="zh-CN" sz="2800" b="1" dirty="0">
              <a:solidFill>
                <a:schemeClr val="bg1"/>
              </a:solidFill>
              <a:latin typeface="微软雅黑"/>
              <a:ea typeface="微软雅黑"/>
            </a:endParaRPr>
          </a:p>
          <a:p>
            <a:pPr marL="0" lvl="1" algn="ctr" defTabSz="914400" fontAlgn="base">
              <a:spcBef>
                <a:spcPct val="0"/>
              </a:spcBef>
              <a:spcAft>
                <a:spcPct val="0"/>
              </a:spcAft>
            </a:pPr>
            <a:r>
              <a:rPr lang="zh-CN" altLang="en-US" sz="3600" b="1" dirty="0">
                <a:solidFill>
                  <a:schemeClr val="bg1"/>
                </a:solidFill>
                <a:latin typeface="微软雅黑"/>
                <a:ea typeface="微软雅黑"/>
              </a:rPr>
              <a:t>标题文字内容</a:t>
            </a:r>
            <a:endParaRPr lang="en-US" altLang="zh-CN" sz="3600" b="1" dirty="0">
              <a:solidFill>
                <a:schemeClr val="bg1"/>
              </a:solidFill>
              <a:latin typeface="微软雅黑"/>
              <a:ea typeface="微软雅黑"/>
            </a:endParaRPr>
          </a:p>
        </p:txBody>
      </p:sp>
      <p:cxnSp>
        <p:nvCxnSpPr>
          <p:cNvPr id="97" name="直接连接符 96"/>
          <p:cNvCxnSpPr/>
          <p:nvPr/>
        </p:nvCxnSpPr>
        <p:spPr>
          <a:xfrm flipV="1">
            <a:off x="3724796" y="1292746"/>
            <a:ext cx="0" cy="1924424"/>
          </a:xfrm>
          <a:prstGeom prst="line">
            <a:avLst/>
          </a:prstGeom>
          <a:noFill/>
          <a:ln w="12700" cap="flat" cmpd="sng" algn="ctr">
            <a:solidFill>
              <a:schemeClr val="bg1"/>
            </a:solidFill>
            <a:prstDash val="dash"/>
          </a:ln>
          <a:effectLst/>
        </p:spPr>
      </p:cxnSp>
      <p:sp>
        <p:nvSpPr>
          <p:cNvPr id="98" name="TextBox 13"/>
          <p:cNvSpPr txBox="1"/>
          <p:nvPr/>
        </p:nvSpPr>
        <p:spPr>
          <a:xfrm>
            <a:off x="2406796" y="28868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a:solidFill>
                  <a:schemeClr val="bg1"/>
                </a:solidFill>
                <a:latin typeface="微软雅黑"/>
                <a:ea typeface="微软雅黑"/>
              </a:rPr>
              <a:t>PART </a:t>
            </a:r>
            <a:r>
              <a:rPr lang="en-US" altLang="zh-CN" sz="1600" dirty="0" smtClean="0">
                <a:solidFill>
                  <a:schemeClr val="bg1"/>
                </a:solidFill>
                <a:latin typeface="微软雅黑"/>
                <a:ea typeface="微软雅黑"/>
              </a:rPr>
              <a:t>04</a:t>
            </a:r>
            <a:endParaRPr lang="zh-CN" altLang="en-US" sz="1600" dirty="0">
              <a:solidFill>
                <a:schemeClr val="bg1"/>
              </a:solidFill>
              <a:latin typeface="微软雅黑"/>
              <a:ea typeface="微软雅黑"/>
            </a:endParaRPr>
          </a:p>
        </p:txBody>
      </p:sp>
      <p:grpSp>
        <p:nvGrpSpPr>
          <p:cNvPr id="99" name="组合 98"/>
          <p:cNvGrpSpPr/>
          <p:nvPr/>
        </p:nvGrpSpPr>
        <p:grpSpPr>
          <a:xfrm>
            <a:off x="2212628" y="1364756"/>
            <a:ext cx="1197175" cy="1197175"/>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01" name="椭圆 10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02" name="TextBox 24"/>
          <p:cNvSpPr txBox="1"/>
          <p:nvPr/>
        </p:nvSpPr>
        <p:spPr>
          <a:xfrm>
            <a:off x="4037492"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3" name="TextBox 25"/>
          <p:cNvSpPr txBox="1"/>
          <p:nvPr/>
        </p:nvSpPr>
        <p:spPr>
          <a:xfrm>
            <a:off x="5090163" y="24448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4" name="TextBox 26"/>
          <p:cNvSpPr txBox="1"/>
          <p:nvPr/>
        </p:nvSpPr>
        <p:spPr>
          <a:xfrm>
            <a:off x="6100189"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5" name="TextBox 27"/>
          <p:cNvSpPr txBox="1"/>
          <p:nvPr/>
        </p:nvSpPr>
        <p:spPr>
          <a:xfrm>
            <a:off x="4037492"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6" name="TextBox 28"/>
          <p:cNvSpPr txBox="1"/>
          <p:nvPr/>
        </p:nvSpPr>
        <p:spPr>
          <a:xfrm>
            <a:off x="5090164"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7" name="TextBox 29"/>
          <p:cNvSpPr txBox="1"/>
          <p:nvPr/>
        </p:nvSpPr>
        <p:spPr>
          <a:xfrm>
            <a:off x="6099803"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8" name="TextBox 13"/>
          <p:cNvSpPr txBox="1"/>
          <p:nvPr/>
        </p:nvSpPr>
        <p:spPr>
          <a:xfrm>
            <a:off x="2433238" y="15786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04</a:t>
            </a:r>
            <a:endParaRPr lang="zh-CN" altLang="en-US" sz="5000" b="1" dirty="0">
              <a:solidFill>
                <a:srgbClr val="C00002"/>
              </a:solidFill>
              <a:latin typeface="微软雅黑"/>
              <a:ea typeface="微软雅黑"/>
            </a:endParaRPr>
          </a:p>
        </p:txBody>
      </p:sp>
    </p:spTree>
    <p:extLst>
      <p:ext uri="{BB962C8B-B14F-4D97-AF65-F5344CB8AC3E}">
        <p14:creationId xmlns:p14="http://schemas.microsoft.com/office/powerpoint/2010/main" val="387248358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down)">
                                      <p:cBhvr>
                                        <p:cTn id="7" dur="500"/>
                                        <p:tgtEl>
                                          <p:spTgt spid="9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500"/>
                                        <p:tgtEl>
                                          <p:spTgt spid="96"/>
                                        </p:tgtEl>
                                        <p:attrNameLst>
                                          <p:attrName>ppt_x</p:attrName>
                                        </p:attrNameLst>
                                      </p:cBhvr>
                                      <p:tavLst>
                                        <p:tav tm="0">
                                          <p:val>
                                            <p:strVal val="#ppt_x-#ppt_w*1.125000"/>
                                          </p:val>
                                        </p:tav>
                                        <p:tav tm="100000">
                                          <p:val>
                                            <p:strVal val="#ppt_x"/>
                                          </p:val>
                                        </p:tav>
                                      </p:tavLst>
                                    </p:anim>
                                    <p:animEffect transition="in" filter="wipe(right)">
                                      <p:cBhvr>
                                        <p:cTn id="12" dur="500"/>
                                        <p:tgtEl>
                                          <p:spTgt spid="9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500"/>
                                        <p:tgtEl>
                                          <p:spTgt spid="98"/>
                                        </p:tgtEl>
                                      </p:cBhvr>
                                    </p:animEffect>
                                    <p:anim calcmode="lin" valueType="num">
                                      <p:cBhvr>
                                        <p:cTn id="17" dur="500" fill="hold"/>
                                        <p:tgtEl>
                                          <p:spTgt spid="98"/>
                                        </p:tgtEl>
                                        <p:attrNameLst>
                                          <p:attrName>ppt_x</p:attrName>
                                        </p:attrNameLst>
                                      </p:cBhvr>
                                      <p:tavLst>
                                        <p:tav tm="0">
                                          <p:val>
                                            <p:strVal val="#ppt_x"/>
                                          </p:val>
                                        </p:tav>
                                        <p:tav tm="100000">
                                          <p:val>
                                            <p:strVal val="#ppt_x"/>
                                          </p:val>
                                        </p:tav>
                                      </p:tavLst>
                                    </p:anim>
                                    <p:anim calcmode="lin" valueType="num">
                                      <p:cBhvr>
                                        <p:cTn id="18" dur="500" fill="hold"/>
                                        <p:tgtEl>
                                          <p:spTgt spid="9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ppt_x"/>
                                          </p:val>
                                        </p:tav>
                                        <p:tav tm="100000">
                                          <p:val>
                                            <p:strVal val="#ppt_x"/>
                                          </p:val>
                                        </p:tav>
                                      </p:tavLst>
                                    </p:anim>
                                    <p:anim calcmode="lin" valueType="num">
                                      <p:cBhvr additive="base">
                                        <p:cTn id="23" dur="500" fill="hold"/>
                                        <p:tgtEl>
                                          <p:spTgt spid="10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03"/>
                                        </p:tgtEl>
                                        <p:attrNameLst>
                                          <p:attrName>style.visibility</p:attrName>
                                        </p:attrNameLst>
                                      </p:cBhvr>
                                      <p:to>
                                        <p:strVal val="visible"/>
                                      </p:to>
                                    </p:set>
                                    <p:anim calcmode="lin" valueType="num">
                                      <p:cBhvr additive="base">
                                        <p:cTn id="26" dur="500" fill="hold"/>
                                        <p:tgtEl>
                                          <p:spTgt spid="103"/>
                                        </p:tgtEl>
                                        <p:attrNameLst>
                                          <p:attrName>ppt_x</p:attrName>
                                        </p:attrNameLst>
                                      </p:cBhvr>
                                      <p:tavLst>
                                        <p:tav tm="0">
                                          <p:val>
                                            <p:strVal val="#ppt_x"/>
                                          </p:val>
                                        </p:tav>
                                        <p:tav tm="100000">
                                          <p:val>
                                            <p:strVal val="#ppt_x"/>
                                          </p:val>
                                        </p:tav>
                                      </p:tavLst>
                                    </p:anim>
                                    <p:anim calcmode="lin" valueType="num">
                                      <p:cBhvr additive="base">
                                        <p:cTn id="27" dur="500" fill="hold"/>
                                        <p:tgtEl>
                                          <p:spTgt spid="10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04"/>
                                        </p:tgtEl>
                                        <p:attrNameLst>
                                          <p:attrName>style.visibility</p:attrName>
                                        </p:attrNameLst>
                                      </p:cBhvr>
                                      <p:to>
                                        <p:strVal val="visible"/>
                                      </p:to>
                                    </p:set>
                                    <p:anim calcmode="lin" valueType="num">
                                      <p:cBhvr additive="base">
                                        <p:cTn id="30" dur="500" fill="hold"/>
                                        <p:tgtEl>
                                          <p:spTgt spid="104"/>
                                        </p:tgtEl>
                                        <p:attrNameLst>
                                          <p:attrName>ppt_x</p:attrName>
                                        </p:attrNameLst>
                                      </p:cBhvr>
                                      <p:tavLst>
                                        <p:tav tm="0">
                                          <p:val>
                                            <p:strVal val="#ppt_x"/>
                                          </p:val>
                                        </p:tav>
                                        <p:tav tm="100000">
                                          <p:val>
                                            <p:strVal val="#ppt_x"/>
                                          </p:val>
                                        </p:tav>
                                      </p:tavLst>
                                    </p:anim>
                                    <p:anim calcmode="lin" valueType="num">
                                      <p:cBhvr additive="base">
                                        <p:cTn id="31" dur="500" fill="hold"/>
                                        <p:tgtEl>
                                          <p:spTgt spid="10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05"/>
                                        </p:tgtEl>
                                        <p:attrNameLst>
                                          <p:attrName>style.visibility</p:attrName>
                                        </p:attrNameLst>
                                      </p:cBhvr>
                                      <p:to>
                                        <p:strVal val="visible"/>
                                      </p:to>
                                    </p:set>
                                    <p:anim calcmode="lin" valueType="num">
                                      <p:cBhvr additive="base">
                                        <p:cTn id="34" dur="500" fill="hold"/>
                                        <p:tgtEl>
                                          <p:spTgt spid="105"/>
                                        </p:tgtEl>
                                        <p:attrNameLst>
                                          <p:attrName>ppt_x</p:attrName>
                                        </p:attrNameLst>
                                      </p:cBhvr>
                                      <p:tavLst>
                                        <p:tav tm="0">
                                          <p:val>
                                            <p:strVal val="#ppt_x"/>
                                          </p:val>
                                        </p:tav>
                                        <p:tav tm="100000">
                                          <p:val>
                                            <p:strVal val="#ppt_x"/>
                                          </p:val>
                                        </p:tav>
                                      </p:tavLst>
                                    </p:anim>
                                    <p:anim calcmode="lin" valueType="num">
                                      <p:cBhvr additive="base">
                                        <p:cTn id="35" dur="500" fill="hold"/>
                                        <p:tgtEl>
                                          <p:spTgt spid="10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06"/>
                                        </p:tgtEl>
                                        <p:attrNameLst>
                                          <p:attrName>style.visibility</p:attrName>
                                        </p:attrNameLst>
                                      </p:cBhvr>
                                      <p:to>
                                        <p:strVal val="visible"/>
                                      </p:to>
                                    </p:set>
                                    <p:anim calcmode="lin" valueType="num">
                                      <p:cBhvr additive="base">
                                        <p:cTn id="38" dur="500" fill="hold"/>
                                        <p:tgtEl>
                                          <p:spTgt spid="106"/>
                                        </p:tgtEl>
                                        <p:attrNameLst>
                                          <p:attrName>ppt_x</p:attrName>
                                        </p:attrNameLst>
                                      </p:cBhvr>
                                      <p:tavLst>
                                        <p:tav tm="0">
                                          <p:val>
                                            <p:strVal val="#ppt_x"/>
                                          </p:val>
                                        </p:tav>
                                        <p:tav tm="100000">
                                          <p:val>
                                            <p:strVal val="#ppt_x"/>
                                          </p:val>
                                        </p:tav>
                                      </p:tavLst>
                                    </p:anim>
                                    <p:anim calcmode="lin" valueType="num">
                                      <p:cBhvr additive="base">
                                        <p:cTn id="39" dur="500" fill="hold"/>
                                        <p:tgtEl>
                                          <p:spTgt spid="10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07"/>
                                        </p:tgtEl>
                                        <p:attrNameLst>
                                          <p:attrName>style.visibility</p:attrName>
                                        </p:attrNameLst>
                                      </p:cBhvr>
                                      <p:to>
                                        <p:strVal val="visible"/>
                                      </p:to>
                                    </p:set>
                                    <p:anim calcmode="lin" valueType="num">
                                      <p:cBhvr additive="base">
                                        <p:cTn id="42" dur="500" fill="hold"/>
                                        <p:tgtEl>
                                          <p:spTgt spid="107"/>
                                        </p:tgtEl>
                                        <p:attrNameLst>
                                          <p:attrName>ppt_x</p:attrName>
                                        </p:attrNameLst>
                                      </p:cBhvr>
                                      <p:tavLst>
                                        <p:tav tm="0">
                                          <p:val>
                                            <p:strVal val="#ppt_x"/>
                                          </p:val>
                                        </p:tav>
                                        <p:tav tm="100000">
                                          <p:val>
                                            <p:strVal val="#ppt_x"/>
                                          </p:val>
                                        </p:tav>
                                      </p:tavLst>
                                    </p:anim>
                                    <p:anim calcmode="lin" valueType="num">
                                      <p:cBhvr additive="base">
                                        <p:cTn id="43" dur="500" fill="hold"/>
                                        <p:tgtEl>
                                          <p:spTgt spid="107"/>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fade">
                                      <p:cBhvr>
                                        <p:cTn id="47" dur="500"/>
                                        <p:tgtEl>
                                          <p:spTgt spid="108"/>
                                        </p:tgtEl>
                                      </p:cBhvr>
                                    </p:animEffect>
                                    <p:anim calcmode="lin" valueType="num">
                                      <p:cBhvr>
                                        <p:cTn id="48" dur="500" fill="hold"/>
                                        <p:tgtEl>
                                          <p:spTgt spid="108"/>
                                        </p:tgtEl>
                                        <p:attrNameLst>
                                          <p:attrName>ppt_x</p:attrName>
                                        </p:attrNameLst>
                                      </p:cBhvr>
                                      <p:tavLst>
                                        <p:tav tm="0">
                                          <p:val>
                                            <p:strVal val="#ppt_x"/>
                                          </p:val>
                                        </p:tav>
                                        <p:tav tm="100000">
                                          <p:val>
                                            <p:strVal val="#ppt_x"/>
                                          </p:val>
                                        </p:tav>
                                      </p:tavLst>
                                    </p:anim>
                                    <p:anim calcmode="lin" valueType="num">
                                      <p:cBhvr>
                                        <p:cTn id="49"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2" grpId="0"/>
      <p:bldP spid="103" grpId="0"/>
      <p:bldP spid="104" grpId="0"/>
      <p:bldP spid="105" grpId="0"/>
      <p:bldP spid="106" grpId="0"/>
      <p:bldP spid="107" grpId="0"/>
      <p:bldP spid="10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19" name="Group 30"/>
          <p:cNvGrpSpPr/>
          <p:nvPr/>
        </p:nvGrpSpPr>
        <p:grpSpPr>
          <a:xfrm>
            <a:off x="4801394" y="3834127"/>
            <a:ext cx="317357" cy="278329"/>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grpSp>
        <p:nvGrpSpPr>
          <p:cNvPr id="24" name="Group 18"/>
          <p:cNvGrpSpPr/>
          <p:nvPr/>
        </p:nvGrpSpPr>
        <p:grpSpPr>
          <a:xfrm>
            <a:off x="7429035" y="3182144"/>
            <a:ext cx="312268" cy="31226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nvGrpSpPr>
          <p:cNvPr id="32" name="组合 31"/>
          <p:cNvGrpSpPr/>
          <p:nvPr/>
        </p:nvGrpSpPr>
        <p:grpSpPr>
          <a:xfrm>
            <a:off x="4677858" y="2649672"/>
            <a:ext cx="809336" cy="809336"/>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组合 34"/>
          <p:cNvGrpSpPr/>
          <p:nvPr/>
        </p:nvGrpSpPr>
        <p:grpSpPr>
          <a:xfrm>
            <a:off x="639258" y="1763208"/>
            <a:ext cx="809336" cy="809336"/>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pic>
        <p:nvPicPr>
          <p:cNvPr id="38"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完成概述</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209776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555375" y="1365456"/>
            <a:ext cx="630230" cy="63023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7" name="组合 6"/>
          <p:cNvGrpSpPr/>
          <p:nvPr/>
        </p:nvGrpSpPr>
        <p:grpSpPr>
          <a:xfrm>
            <a:off x="5456848" y="1816596"/>
            <a:ext cx="769476" cy="769476"/>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5098505" y="2421766"/>
            <a:ext cx="890519" cy="89051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3" name="TextBox 13"/>
          <p:cNvSpPr txBox="1"/>
          <p:nvPr/>
        </p:nvSpPr>
        <p:spPr>
          <a:xfrm>
            <a:off x="6601640" y="153914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4" name="TextBox 14"/>
          <p:cNvSpPr txBox="1"/>
          <p:nvPr/>
        </p:nvSpPr>
        <p:spPr>
          <a:xfrm>
            <a:off x="6571569" y="125586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5" name="TextBox 15"/>
          <p:cNvSpPr txBox="1"/>
          <p:nvPr/>
        </p:nvSpPr>
        <p:spPr>
          <a:xfrm>
            <a:off x="6499180" y="245415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a:t>
            </a: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6" name="TextBox 16"/>
          <p:cNvSpPr txBox="1"/>
          <p:nvPr/>
        </p:nvSpPr>
        <p:spPr>
          <a:xfrm>
            <a:off x="6501974" y="2167305"/>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8</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7" name="TextBox 17"/>
          <p:cNvSpPr txBox="1"/>
          <p:nvPr/>
        </p:nvSpPr>
        <p:spPr>
          <a:xfrm>
            <a:off x="6145043" y="342188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8" name="TextBox 18"/>
          <p:cNvSpPr txBox="1"/>
          <p:nvPr/>
        </p:nvSpPr>
        <p:spPr>
          <a:xfrm>
            <a:off x="6124367" y="310412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9" name="TextBox 19"/>
          <p:cNvSpPr txBox="1"/>
          <p:nvPr/>
        </p:nvSpPr>
        <p:spPr>
          <a:xfrm>
            <a:off x="4842996" y="4371950"/>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0" name="TextBox 20"/>
          <p:cNvSpPr txBox="1"/>
          <p:nvPr/>
        </p:nvSpPr>
        <p:spPr>
          <a:xfrm>
            <a:off x="4846613" y="3999040"/>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1" name="TextBox 21"/>
          <p:cNvSpPr txBox="1"/>
          <p:nvPr/>
        </p:nvSpPr>
        <p:spPr>
          <a:xfrm>
            <a:off x="1721463" y="386762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2" name="TextBox 22"/>
          <p:cNvSpPr txBox="1"/>
          <p:nvPr/>
        </p:nvSpPr>
        <p:spPr>
          <a:xfrm>
            <a:off x="1680237" y="3481167"/>
            <a:ext cx="120738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12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3" name="TextBox 23"/>
          <p:cNvSpPr txBox="1"/>
          <p:nvPr/>
        </p:nvSpPr>
        <p:spPr>
          <a:xfrm>
            <a:off x="1199319" y="192483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4" name="TextBox 24"/>
          <p:cNvSpPr txBox="1"/>
          <p:nvPr/>
        </p:nvSpPr>
        <p:spPr>
          <a:xfrm>
            <a:off x="1194320" y="1571802"/>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cxnSp>
        <p:nvCxnSpPr>
          <p:cNvPr id="25" name="直接连接符 24"/>
          <p:cNvCxnSpPr/>
          <p:nvPr/>
        </p:nvCxnSpPr>
        <p:spPr>
          <a:xfrm flipV="1">
            <a:off x="6568909" y="1255862"/>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119428" y="3104121"/>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499180" y="2239313"/>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4842996" y="3999040"/>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675336" y="3421886"/>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187624" y="1539146"/>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400031" y="2859782"/>
            <a:ext cx="984394" cy="984394"/>
            <a:chOff x="1695226" y="3321784"/>
            <a:chExt cx="1250759" cy="1250759"/>
          </a:xfrm>
        </p:grpSpPr>
        <p:sp>
          <p:nvSpPr>
            <p:cNvPr id="32" name="椭圆 31"/>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3" name="椭圆 32"/>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组合 33"/>
          <p:cNvGrpSpPr/>
          <p:nvPr/>
        </p:nvGrpSpPr>
        <p:grpSpPr>
          <a:xfrm>
            <a:off x="3305964" y="2499742"/>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2777577" y="1317475"/>
            <a:ext cx="1625118" cy="1625118"/>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9" name="椭圆 3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52458325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0000">
                                          <p:cBhvr additive="base">
                                            <p:cTn id="2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4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14:bounceEnd="40000">
                                          <p:cBhvr additive="base">
                                            <p:cTn id="61"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40000">
                                          <p:cBhvr additive="base">
                                            <p:cTn id="79"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14:bounceEnd="40000">
                                          <p:cBhvr additive="base">
                                            <p:cTn id="97"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ppt_x"/>
                                              </p:val>
                                            </p:tav>
                                            <p:tav tm="100000">
                                              <p:val>
                                                <p:strVal val="#ppt_x"/>
                                              </p:val>
                                            </p:tav>
                                          </p:tavLst>
                                        </p:anim>
                                        <p:anim calcmode="lin" valueType="num">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55924" y="1347614"/>
            <a:ext cx="2501127" cy="1132494"/>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圆角矩形 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7" name="组合 6"/>
          <p:cNvGrpSpPr/>
          <p:nvPr/>
        </p:nvGrpSpPr>
        <p:grpSpPr>
          <a:xfrm>
            <a:off x="2106991" y="1566566"/>
            <a:ext cx="621046" cy="62104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10" name="Group 41"/>
          <p:cNvGrpSpPr>
            <a:grpSpLocks/>
          </p:cNvGrpSpPr>
          <p:nvPr/>
        </p:nvGrpSpPr>
        <p:grpSpPr bwMode="auto">
          <a:xfrm>
            <a:off x="2820179" y="1566565"/>
            <a:ext cx="1458171" cy="799752"/>
            <a:chOff x="0" y="0"/>
            <a:chExt cx="2419" cy="1343"/>
          </a:xfrm>
        </p:grpSpPr>
        <p:sp>
          <p:nvSpPr>
            <p:cNvPr id="1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1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13" name="Freeform 9"/>
          <p:cNvSpPr>
            <a:spLocks noEditPoints="1"/>
          </p:cNvSpPr>
          <p:nvPr/>
        </p:nvSpPr>
        <p:spPr bwMode="auto">
          <a:xfrm>
            <a:off x="2250486" y="1757309"/>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grpSp>
        <p:nvGrpSpPr>
          <p:cNvPr id="14" name="组合 13"/>
          <p:cNvGrpSpPr/>
          <p:nvPr/>
        </p:nvGrpSpPr>
        <p:grpSpPr>
          <a:xfrm>
            <a:off x="4788024" y="1347614"/>
            <a:ext cx="2501127" cy="1132494"/>
            <a:chOff x="4304043" y="1286668"/>
            <a:chExt cx="3837944" cy="2757793"/>
          </a:xfrm>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6" name="圆角矩形 1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7" name="组合 16"/>
          <p:cNvGrpSpPr/>
          <p:nvPr/>
        </p:nvGrpSpPr>
        <p:grpSpPr>
          <a:xfrm>
            <a:off x="4939091" y="1566566"/>
            <a:ext cx="621046" cy="62104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椭圆 1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20" name="Group 41"/>
          <p:cNvGrpSpPr>
            <a:grpSpLocks/>
          </p:cNvGrpSpPr>
          <p:nvPr/>
        </p:nvGrpSpPr>
        <p:grpSpPr bwMode="auto">
          <a:xfrm>
            <a:off x="5652279" y="1566565"/>
            <a:ext cx="1458171" cy="799752"/>
            <a:chOff x="0" y="0"/>
            <a:chExt cx="2419" cy="1343"/>
          </a:xfrm>
        </p:grpSpPr>
        <p:sp>
          <p:nvSpPr>
            <p:cNvPr id="2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2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23" name="Freeform 8"/>
          <p:cNvSpPr>
            <a:spLocks noEditPoints="1"/>
          </p:cNvSpPr>
          <p:nvPr/>
        </p:nvSpPr>
        <p:spPr bwMode="auto">
          <a:xfrm>
            <a:off x="5127381" y="1797571"/>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grpSp>
        <p:nvGrpSpPr>
          <p:cNvPr id="24" name="组合 23"/>
          <p:cNvGrpSpPr/>
          <p:nvPr/>
        </p:nvGrpSpPr>
        <p:grpSpPr>
          <a:xfrm>
            <a:off x="1955924" y="2808114"/>
            <a:ext cx="2501127" cy="1132494"/>
            <a:chOff x="4304043" y="1286668"/>
            <a:chExt cx="3837944" cy="2757793"/>
          </a:xfrm>
          <a:effectLst>
            <a:outerShdw blurRad="381000" dist="254000" dir="8100000" algn="tr" rotWithShape="0">
              <a:prstClr val="black">
                <a:alpha val="40000"/>
              </a:prstClr>
            </a:outerShdw>
          </a:effectLst>
        </p:grpSpPr>
        <p:sp>
          <p:nvSpPr>
            <p:cNvPr id="25" name="圆角矩形 2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圆角矩形 2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7" name="组合 26"/>
          <p:cNvGrpSpPr/>
          <p:nvPr/>
        </p:nvGrpSpPr>
        <p:grpSpPr>
          <a:xfrm>
            <a:off x="2106991" y="3027066"/>
            <a:ext cx="621046" cy="62104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30" name="Group 41"/>
          <p:cNvGrpSpPr>
            <a:grpSpLocks/>
          </p:cNvGrpSpPr>
          <p:nvPr/>
        </p:nvGrpSpPr>
        <p:grpSpPr bwMode="auto">
          <a:xfrm>
            <a:off x="2820179" y="3027065"/>
            <a:ext cx="1458171" cy="799752"/>
            <a:chOff x="0" y="0"/>
            <a:chExt cx="2419" cy="1343"/>
          </a:xfrm>
        </p:grpSpPr>
        <p:sp>
          <p:nvSpPr>
            <p:cNvPr id="3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3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33" name="Freeform 7"/>
          <p:cNvSpPr>
            <a:spLocks/>
          </p:cNvSpPr>
          <p:nvPr/>
        </p:nvSpPr>
        <p:spPr bwMode="auto">
          <a:xfrm>
            <a:off x="2242485" y="3188685"/>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grpSp>
        <p:nvGrpSpPr>
          <p:cNvPr id="34" name="组合 33"/>
          <p:cNvGrpSpPr/>
          <p:nvPr/>
        </p:nvGrpSpPr>
        <p:grpSpPr>
          <a:xfrm>
            <a:off x="4789276" y="2808114"/>
            <a:ext cx="2501127" cy="1132494"/>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圆角矩形 3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4940343" y="3027066"/>
            <a:ext cx="621046" cy="62104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40" name="Group 41"/>
          <p:cNvGrpSpPr>
            <a:grpSpLocks/>
          </p:cNvGrpSpPr>
          <p:nvPr/>
        </p:nvGrpSpPr>
        <p:grpSpPr bwMode="auto">
          <a:xfrm>
            <a:off x="5653531" y="3027065"/>
            <a:ext cx="1458171" cy="799752"/>
            <a:chOff x="0" y="0"/>
            <a:chExt cx="2419" cy="1343"/>
          </a:xfrm>
        </p:grpSpPr>
        <p:sp>
          <p:nvSpPr>
            <p:cNvPr id="41"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algn="l" defTabSz="914400" rtl="0" eaLnBrk="1" fontAlgn="base" latinLnBrk="0" hangingPunct="1">
                <a:lnSpc>
                  <a:spcPct val="7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rPr>
                <a:t>单击此处添加标题</a:t>
              </a:r>
              <a:endParaRPr kumimoji="0" lang="en-US" sz="1200" b="0" i="0" u="none" strike="noStrike" kern="1200" cap="none" spc="0" normalizeH="0" baseline="0" noProof="0" dirty="0">
                <a:ln>
                  <a:noFill/>
                </a:ln>
                <a:solidFill>
                  <a:srgbClr val="000000"/>
                </a:solidFill>
                <a:effectLst/>
                <a:uLnTx/>
                <a:uFillTx/>
                <a:latin typeface="微软雅黑"/>
                <a:ea typeface="微软雅黑"/>
                <a:cs typeface="Bebas Neue" charset="0"/>
                <a:sym typeface="Bebas Neue" charset="0"/>
              </a:endParaRPr>
            </a:p>
          </p:txBody>
        </p:sp>
        <p:sp>
          <p:nvSpPr>
            <p:cNvPr id="42"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grpSp>
      <p:sp>
        <p:nvSpPr>
          <p:cNvPr id="43" name="Freeform 6"/>
          <p:cNvSpPr>
            <a:spLocks noEditPoints="1"/>
          </p:cNvSpPr>
          <p:nvPr/>
        </p:nvSpPr>
        <p:spPr bwMode="auto">
          <a:xfrm>
            <a:off x="5130695" y="3210169"/>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a:ln>
                <a:noFill/>
              </a:ln>
              <a:solidFill>
                <a:srgbClr val="000000"/>
              </a:solidFill>
              <a:effectLst/>
              <a:uLnTx/>
              <a:uFillTx/>
              <a:latin typeface="微软雅黑"/>
              <a:ea typeface="微软雅黑"/>
              <a:cs typeface="+mn-cs"/>
              <a:sym typeface="Gill Sans" charset="0"/>
            </a:endParaRPr>
          </a:p>
        </p:txBody>
      </p:sp>
    </p:spTree>
    <p:extLst>
      <p:ext uri="{BB962C8B-B14F-4D97-AF65-F5344CB8AC3E}">
        <p14:creationId xmlns:p14="http://schemas.microsoft.com/office/powerpoint/2010/main" val="303069414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anim calcmode="lin" valueType="num">
                                      <p:cBhvr>
                                        <p:cTn id="34" dur="500" fill="hold"/>
                                        <p:tgtEl>
                                          <p:spTgt spid="23"/>
                                        </p:tgtEl>
                                        <p:attrNameLst>
                                          <p:attrName>ppt_x</p:attrName>
                                        </p:attrNameLst>
                                      </p:cBhvr>
                                      <p:tavLst>
                                        <p:tav tm="0">
                                          <p:val>
                                            <p:strVal val="#ppt_x"/>
                                          </p:val>
                                        </p:tav>
                                        <p:tav tm="100000">
                                          <p:val>
                                            <p:strVal val="#ppt_x"/>
                                          </p:val>
                                        </p:tav>
                                      </p:tavLst>
                                    </p:anim>
                                    <p:anim calcmode="lin" valueType="num">
                                      <p:cBhvr>
                                        <p:cTn id="35" dur="5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2"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right)">
                                      <p:cBhvr>
                                        <p:cTn id="39" dur="500"/>
                                        <p:tgtEl>
                                          <p:spTgt spid="14"/>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anim calcmode="lin" valueType="num">
                                      <p:cBhvr>
                                        <p:cTn id="54" dur="500" fill="hold"/>
                                        <p:tgtEl>
                                          <p:spTgt spid="33"/>
                                        </p:tgtEl>
                                        <p:attrNameLst>
                                          <p:attrName>ppt_x</p:attrName>
                                        </p:attrNameLst>
                                      </p:cBhvr>
                                      <p:tavLst>
                                        <p:tav tm="0">
                                          <p:val>
                                            <p:strVal val="#ppt_x"/>
                                          </p:val>
                                        </p:tav>
                                        <p:tav tm="100000">
                                          <p:val>
                                            <p:strVal val="#ppt_x"/>
                                          </p:val>
                                        </p:tav>
                                      </p:tavLst>
                                    </p:anim>
                                    <p:anim calcmode="lin" valueType="num">
                                      <p:cBhvr>
                                        <p:cTn id="55" dur="500" fill="hold"/>
                                        <p:tgtEl>
                                          <p:spTgt spid="33"/>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Effect transition="in" filter="fade">
                                      <p:cBhvr>
                                        <p:cTn id="69" dur="500"/>
                                        <p:tgtEl>
                                          <p:spTgt spid="37"/>
                                        </p:tgtEl>
                                      </p:cBhvr>
                                    </p:animEffect>
                                  </p:childTnLst>
                                </p:cTn>
                              </p:par>
                            </p:childTnLst>
                          </p:cTn>
                        </p:par>
                        <p:par>
                          <p:cTn id="70" fill="hold">
                            <p:stCondLst>
                              <p:cond delay="6500"/>
                            </p:stCondLst>
                            <p:childTnLst>
                              <p:par>
                                <p:cTn id="71" presetID="42" presetClass="entr" presetSubtype="0" fill="hold" grpId="0"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anim calcmode="lin" valueType="num">
                                      <p:cBhvr>
                                        <p:cTn id="74" dur="500" fill="hold"/>
                                        <p:tgtEl>
                                          <p:spTgt spid="43"/>
                                        </p:tgtEl>
                                        <p:attrNameLst>
                                          <p:attrName>ppt_x</p:attrName>
                                        </p:attrNameLst>
                                      </p:cBhvr>
                                      <p:tavLst>
                                        <p:tav tm="0">
                                          <p:val>
                                            <p:strVal val="#ppt_x"/>
                                          </p:val>
                                        </p:tav>
                                        <p:tav tm="100000">
                                          <p:val>
                                            <p:strVal val="#ppt_x"/>
                                          </p:val>
                                        </p:tav>
                                      </p:tavLst>
                                    </p:anim>
                                    <p:anim calcmode="lin" valueType="num">
                                      <p:cBhvr>
                                        <p:cTn id="75" dur="500" fill="hold"/>
                                        <p:tgtEl>
                                          <p:spTgt spid="43"/>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22" presetClass="entr" presetSubtype="2"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right)">
                                      <p:cBhvr>
                                        <p:cTn id="79" dur="500"/>
                                        <p:tgtEl>
                                          <p:spTgt spid="34"/>
                                        </p:tgtEl>
                                      </p:cBhvr>
                                    </p:animEffect>
                                  </p:childTnLst>
                                </p:cTn>
                              </p:par>
                            </p:childTnLst>
                          </p:cTn>
                        </p:par>
                        <p:par>
                          <p:cTn id="80" fill="hold">
                            <p:stCondLst>
                              <p:cond delay="7500"/>
                            </p:stCondLst>
                            <p:childTnLst>
                              <p:par>
                                <p:cTn id="81" presetID="22" presetClass="entr" presetSubtype="8" fill="hold"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ipe(left)">
                                      <p:cBhvr>
                                        <p:cTn id="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animBg="1"/>
      <p:bldP spid="33" grpId="0" animBg="1"/>
      <p:bldP spid="4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2614" y="1570310"/>
            <a:ext cx="2864150" cy="3002957"/>
            <a:chOff x="2330673" y="2010009"/>
            <a:chExt cx="1739454" cy="1412819"/>
          </a:xfrm>
        </p:grpSpPr>
        <p:sp>
          <p:nvSpPr>
            <p:cNvPr id="5" name="圆角矩形 4"/>
            <p:cNvSpPr/>
            <p:nvPr/>
          </p:nvSpPr>
          <p:spPr>
            <a:xfrm>
              <a:off x="2330673" y="2010009"/>
              <a:ext cx="1739454" cy="1412819"/>
            </a:xfrm>
            <a:prstGeom prst="roundRect">
              <a:avLst>
                <a:gd name="adj" fmla="val 0"/>
              </a:avLst>
            </a:prstGeom>
            <a:solidFill>
              <a:schemeClr val="bg1">
                <a:lumMod val="7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 name="圆角矩形 5"/>
            <p:cNvSpPr/>
            <p:nvPr/>
          </p:nvSpPr>
          <p:spPr>
            <a:xfrm>
              <a:off x="2385774" y="2051987"/>
              <a:ext cx="1629238" cy="132885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7" name="文本框 6"/>
          <p:cNvSpPr txBox="1"/>
          <p:nvPr/>
        </p:nvSpPr>
        <p:spPr>
          <a:xfrm>
            <a:off x="2164025" y="1764106"/>
            <a:ext cx="1621305" cy="276999"/>
          </a:xfrm>
          <a:prstGeom prst="rect">
            <a:avLst/>
          </a:prstGeom>
          <a:noFill/>
        </p:spPr>
        <p:txBody>
          <a:bodyPr wrap="square" rtlCol="0">
            <a:spAutoFit/>
          </a:body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Add the title here</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8" name="圆角矩形 7"/>
          <p:cNvSpPr/>
          <p:nvPr/>
        </p:nvSpPr>
        <p:spPr>
          <a:xfrm>
            <a:off x="1884245" y="2062814"/>
            <a:ext cx="2196810" cy="24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9" name="组合 8"/>
          <p:cNvGrpSpPr/>
          <p:nvPr/>
        </p:nvGrpSpPr>
        <p:grpSpPr>
          <a:xfrm>
            <a:off x="1858143" y="2347684"/>
            <a:ext cx="489994" cy="1684725"/>
            <a:chOff x="6238875" y="2790826"/>
            <a:chExt cx="1285875" cy="4371967"/>
          </a:xfrm>
          <a:solidFill>
            <a:srgbClr val="E2E2E2"/>
          </a:solidFill>
          <a:effectLst/>
        </p:grpSpPr>
        <p:sp>
          <p:nvSpPr>
            <p:cNvPr id="10" name="矩形 9"/>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矩形 10"/>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矩形 11"/>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矩形 12"/>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矩形 13"/>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矩形 14"/>
            <p:cNvSpPr/>
            <p:nvPr/>
          </p:nvSpPr>
          <p:spPr>
            <a:xfrm>
              <a:off x="6238875" y="5026025"/>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6" name="矩形 15"/>
            <p:cNvSpPr/>
            <p:nvPr/>
          </p:nvSpPr>
          <p:spPr>
            <a:xfrm>
              <a:off x="6238875" y="5470524"/>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7" name="矩形 16"/>
            <p:cNvSpPr/>
            <p:nvPr/>
          </p:nvSpPr>
          <p:spPr>
            <a:xfrm>
              <a:off x="6238875" y="5915023"/>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矩形 17"/>
            <p:cNvSpPr/>
            <p:nvPr/>
          </p:nvSpPr>
          <p:spPr>
            <a:xfrm>
              <a:off x="6238875" y="6363489"/>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9" name="矩形 18"/>
            <p:cNvSpPr/>
            <p:nvPr/>
          </p:nvSpPr>
          <p:spPr>
            <a:xfrm>
              <a:off x="6238875" y="6811955"/>
              <a:ext cx="1285875" cy="350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2439168" y="2347684"/>
            <a:ext cx="489994" cy="1684725"/>
            <a:chOff x="6238875" y="2790826"/>
            <a:chExt cx="1285875" cy="4371967"/>
          </a:xfrm>
          <a:solidFill>
            <a:srgbClr val="E2E2E2"/>
          </a:solidFill>
          <a:effectLst/>
        </p:grpSpPr>
        <p:sp>
          <p:nvSpPr>
            <p:cNvPr id="21" name="矩形 20"/>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矩形 21"/>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3" name="矩形 22"/>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矩形 23"/>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矩形 24"/>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矩形 25"/>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7" name="矩形 26"/>
            <p:cNvSpPr/>
            <p:nvPr/>
          </p:nvSpPr>
          <p:spPr>
            <a:xfrm>
              <a:off x="6238875" y="5470524"/>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8" name="矩形 27"/>
            <p:cNvSpPr/>
            <p:nvPr/>
          </p:nvSpPr>
          <p:spPr>
            <a:xfrm>
              <a:off x="6238875" y="5915023"/>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9" name="矩形 28"/>
            <p:cNvSpPr/>
            <p:nvPr/>
          </p:nvSpPr>
          <p:spPr>
            <a:xfrm>
              <a:off x="6238875" y="6363489"/>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矩形 29"/>
            <p:cNvSpPr/>
            <p:nvPr/>
          </p:nvSpPr>
          <p:spPr>
            <a:xfrm>
              <a:off x="6238875" y="6811955"/>
              <a:ext cx="1285875" cy="3508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3020193" y="2347684"/>
            <a:ext cx="489994" cy="1684725"/>
            <a:chOff x="6238875" y="2790826"/>
            <a:chExt cx="1285875" cy="4371967"/>
          </a:xfrm>
          <a:solidFill>
            <a:srgbClr val="E2E2E2"/>
          </a:solidFill>
          <a:effectLst/>
        </p:grpSpPr>
        <p:sp>
          <p:nvSpPr>
            <p:cNvPr id="32" name="矩形 31"/>
            <p:cNvSpPr/>
            <p:nvPr/>
          </p:nvSpPr>
          <p:spPr>
            <a:xfrm>
              <a:off x="6238875" y="27908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矩形 32"/>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4" name="矩形 33"/>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5" name="矩形 34"/>
            <p:cNvSpPr/>
            <p:nvPr/>
          </p:nvSpPr>
          <p:spPr>
            <a:xfrm>
              <a:off x="6238875" y="4133851"/>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矩形 35"/>
            <p:cNvSpPr/>
            <p:nvPr/>
          </p:nvSpPr>
          <p:spPr>
            <a:xfrm>
              <a:off x="6238875" y="4581526"/>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矩形 36"/>
            <p:cNvSpPr/>
            <p:nvPr/>
          </p:nvSpPr>
          <p:spPr>
            <a:xfrm>
              <a:off x="6238875" y="5026025"/>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矩形 37"/>
            <p:cNvSpPr/>
            <p:nvPr/>
          </p:nvSpPr>
          <p:spPr>
            <a:xfrm>
              <a:off x="6238875" y="5470524"/>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矩形 38"/>
            <p:cNvSpPr/>
            <p:nvPr/>
          </p:nvSpPr>
          <p:spPr>
            <a:xfrm>
              <a:off x="6238875" y="5915023"/>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0" name="矩形 39"/>
            <p:cNvSpPr/>
            <p:nvPr/>
          </p:nvSpPr>
          <p:spPr>
            <a:xfrm>
              <a:off x="6238875" y="6363489"/>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矩形 40"/>
            <p:cNvSpPr/>
            <p:nvPr/>
          </p:nvSpPr>
          <p:spPr>
            <a:xfrm>
              <a:off x="6238875" y="6811955"/>
              <a:ext cx="1285875" cy="350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3601218" y="2347684"/>
            <a:ext cx="489994" cy="1684725"/>
            <a:chOff x="6238875" y="2790826"/>
            <a:chExt cx="1285875" cy="4371967"/>
          </a:xfrm>
          <a:solidFill>
            <a:schemeClr val="accent4"/>
          </a:solidFill>
          <a:effectLst/>
        </p:grpSpPr>
        <p:sp>
          <p:nvSpPr>
            <p:cNvPr id="43" name="矩形 42"/>
            <p:cNvSpPr/>
            <p:nvPr/>
          </p:nvSpPr>
          <p:spPr>
            <a:xfrm>
              <a:off x="6238875" y="2790826"/>
              <a:ext cx="1285875" cy="350838"/>
            </a:xfrm>
            <a:prstGeom prst="rect">
              <a:avLst/>
            </a:pr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4" name="矩形 43"/>
            <p:cNvSpPr/>
            <p:nvPr/>
          </p:nvSpPr>
          <p:spPr>
            <a:xfrm>
              <a:off x="6238875" y="323850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5" name="矩形 44"/>
            <p:cNvSpPr/>
            <p:nvPr/>
          </p:nvSpPr>
          <p:spPr>
            <a:xfrm>
              <a:off x="6238875" y="368617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矩形 45"/>
            <p:cNvSpPr/>
            <p:nvPr/>
          </p:nvSpPr>
          <p:spPr>
            <a:xfrm>
              <a:off x="6238875" y="4133851"/>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7" name="矩形 46"/>
            <p:cNvSpPr/>
            <p:nvPr/>
          </p:nvSpPr>
          <p:spPr>
            <a:xfrm>
              <a:off x="6238875" y="4581526"/>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矩形 47"/>
            <p:cNvSpPr/>
            <p:nvPr/>
          </p:nvSpPr>
          <p:spPr>
            <a:xfrm>
              <a:off x="6238875" y="502602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9" name="矩形 48"/>
            <p:cNvSpPr/>
            <p:nvPr/>
          </p:nvSpPr>
          <p:spPr>
            <a:xfrm>
              <a:off x="6238875" y="5470524"/>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0" name="矩形 49"/>
            <p:cNvSpPr/>
            <p:nvPr/>
          </p:nvSpPr>
          <p:spPr>
            <a:xfrm>
              <a:off x="6238875" y="5915023"/>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矩形 50"/>
            <p:cNvSpPr/>
            <p:nvPr/>
          </p:nvSpPr>
          <p:spPr>
            <a:xfrm>
              <a:off x="6238875" y="6363489"/>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2" name="矩形 51"/>
            <p:cNvSpPr/>
            <p:nvPr/>
          </p:nvSpPr>
          <p:spPr>
            <a:xfrm>
              <a:off x="6238875" y="6811955"/>
              <a:ext cx="1285875" cy="350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3" name="矩形 52"/>
          <p:cNvSpPr/>
          <p:nvPr/>
        </p:nvSpPr>
        <p:spPr>
          <a:xfrm>
            <a:off x="1784783"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01</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4" name="矩形 53"/>
          <p:cNvSpPr/>
          <p:nvPr/>
        </p:nvSpPr>
        <p:spPr>
          <a:xfrm>
            <a:off x="2367661"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02</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5" name="矩形 54"/>
          <p:cNvSpPr/>
          <p:nvPr/>
        </p:nvSpPr>
        <p:spPr>
          <a:xfrm>
            <a:off x="2950401"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03</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56" name="矩形 55"/>
          <p:cNvSpPr/>
          <p:nvPr/>
        </p:nvSpPr>
        <p:spPr>
          <a:xfrm>
            <a:off x="3527858" y="4032409"/>
            <a:ext cx="636713" cy="207749"/>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75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PART 04</a:t>
            </a:r>
            <a:endParaRPr kumimoji="0" lang="zh-CN" altLang="en-US" sz="75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nvGrpSpPr>
          <p:cNvPr id="57" name="组合 56"/>
          <p:cNvGrpSpPr/>
          <p:nvPr/>
        </p:nvGrpSpPr>
        <p:grpSpPr>
          <a:xfrm>
            <a:off x="4935715" y="1713060"/>
            <a:ext cx="822743" cy="354595"/>
            <a:chOff x="6225354" y="2411080"/>
            <a:chExt cx="1096990" cy="472793"/>
          </a:xfrm>
        </p:grpSpPr>
        <p:grpSp>
          <p:nvGrpSpPr>
            <p:cNvPr id="58" name="组合 57"/>
            <p:cNvGrpSpPr/>
            <p:nvPr/>
          </p:nvGrpSpPr>
          <p:grpSpPr>
            <a:xfrm>
              <a:off x="6225354" y="2411080"/>
              <a:ext cx="1096990" cy="472793"/>
              <a:chOff x="2207939" y="2018653"/>
              <a:chExt cx="6978844" cy="1220496"/>
            </a:xfrm>
          </p:grpSpPr>
          <p:sp>
            <p:nvSpPr>
              <p:cNvPr id="60" name="圆角矩形 59"/>
              <p:cNvSpPr/>
              <p:nvPr/>
            </p:nvSpPr>
            <p:spPr>
              <a:xfrm>
                <a:off x="2207939" y="2018653"/>
                <a:ext cx="6978844" cy="1220496"/>
              </a:xfrm>
              <a:prstGeom prst="roundRect">
                <a:avLst>
                  <a:gd name="adj" fmla="val 50000"/>
                </a:avLst>
              </a:prstGeom>
              <a:solidFill>
                <a:schemeClr val="accent1"/>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61" name="圆角矩形 60"/>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59" name="矩形 58"/>
            <p:cNvSpPr/>
            <p:nvPr/>
          </p:nvSpPr>
          <p:spPr>
            <a:xfrm>
              <a:off x="6729715" y="2447877"/>
              <a:ext cx="571096"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01</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62" name="组合 61"/>
          <p:cNvGrpSpPr/>
          <p:nvPr/>
        </p:nvGrpSpPr>
        <p:grpSpPr>
          <a:xfrm>
            <a:off x="5855253" y="1669854"/>
            <a:ext cx="1762338" cy="605265"/>
            <a:chOff x="2744012" y="4525702"/>
            <a:chExt cx="2349784" cy="807020"/>
          </a:xfrm>
        </p:grpSpPr>
        <p:sp>
          <p:nvSpPr>
            <p:cNvPr id="63" name="文本框 62"/>
            <p:cNvSpPr txBox="1"/>
            <p:nvPr/>
          </p:nvSpPr>
          <p:spPr bwMode="auto">
            <a:xfrm>
              <a:off x="2744012" y="4747946"/>
              <a:ext cx="2253439" cy="584776"/>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64" name="文本框 63"/>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65" name="直接连接符 64"/>
          <p:cNvCxnSpPr/>
          <p:nvPr/>
        </p:nvCxnSpPr>
        <p:spPr>
          <a:xfrm>
            <a:off x="5845728" y="170857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4935715" y="2446485"/>
            <a:ext cx="822743" cy="354595"/>
            <a:chOff x="6225354" y="2411080"/>
            <a:chExt cx="1096990" cy="472793"/>
          </a:xfrm>
        </p:grpSpPr>
        <p:grpSp>
          <p:nvGrpSpPr>
            <p:cNvPr id="67" name="组合 66"/>
            <p:cNvGrpSpPr/>
            <p:nvPr/>
          </p:nvGrpSpPr>
          <p:grpSpPr>
            <a:xfrm>
              <a:off x="6225354" y="2411080"/>
              <a:ext cx="1096990" cy="472793"/>
              <a:chOff x="2207939" y="2018653"/>
              <a:chExt cx="6978844" cy="1220496"/>
            </a:xfrm>
          </p:grpSpPr>
          <p:sp>
            <p:nvSpPr>
              <p:cNvPr id="69" name="圆角矩形 68"/>
              <p:cNvSpPr/>
              <p:nvPr/>
            </p:nvSpPr>
            <p:spPr>
              <a:xfrm>
                <a:off x="2207939" y="2018653"/>
                <a:ext cx="6978844" cy="1220496"/>
              </a:xfrm>
              <a:prstGeom prst="roundRect">
                <a:avLst>
                  <a:gd name="adj" fmla="val 50000"/>
                </a:avLst>
              </a:prstGeom>
              <a:solidFill>
                <a:schemeClr val="accent2"/>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0" name="圆角矩形 6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68" name="矩形 67"/>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02</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71" name="组合 70"/>
          <p:cNvGrpSpPr/>
          <p:nvPr/>
        </p:nvGrpSpPr>
        <p:grpSpPr>
          <a:xfrm>
            <a:off x="5855253" y="2403279"/>
            <a:ext cx="1762338" cy="587952"/>
            <a:chOff x="2744012" y="4525702"/>
            <a:chExt cx="2349784" cy="783936"/>
          </a:xfrm>
        </p:grpSpPr>
        <p:sp>
          <p:nvSpPr>
            <p:cNvPr id="72" name="文本框 7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73" name="文本框 7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74" name="直接连接符 73"/>
          <p:cNvCxnSpPr/>
          <p:nvPr/>
        </p:nvCxnSpPr>
        <p:spPr>
          <a:xfrm>
            <a:off x="5845728" y="244199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4935715" y="3179910"/>
            <a:ext cx="822743" cy="354595"/>
            <a:chOff x="6225354" y="2411080"/>
            <a:chExt cx="1096990" cy="472793"/>
          </a:xfrm>
        </p:grpSpPr>
        <p:grpSp>
          <p:nvGrpSpPr>
            <p:cNvPr id="76" name="组合 75"/>
            <p:cNvGrpSpPr/>
            <p:nvPr/>
          </p:nvGrpSpPr>
          <p:grpSpPr>
            <a:xfrm>
              <a:off x="6225354" y="2411080"/>
              <a:ext cx="1096990" cy="472793"/>
              <a:chOff x="2207939" y="2018653"/>
              <a:chExt cx="6978844" cy="1220496"/>
            </a:xfrm>
          </p:grpSpPr>
          <p:sp>
            <p:nvSpPr>
              <p:cNvPr id="78" name="圆角矩形 77"/>
              <p:cNvSpPr/>
              <p:nvPr/>
            </p:nvSpPr>
            <p:spPr>
              <a:xfrm>
                <a:off x="2207939" y="2018653"/>
                <a:ext cx="6978844" cy="1220496"/>
              </a:xfrm>
              <a:prstGeom prst="roundRect">
                <a:avLst>
                  <a:gd name="adj" fmla="val 50000"/>
                </a:avLst>
              </a:prstGeom>
              <a:solidFill>
                <a:schemeClr val="accent3"/>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79" name="圆角矩形 78"/>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77" name="矩形 76"/>
            <p:cNvSpPr/>
            <p:nvPr/>
          </p:nvSpPr>
          <p:spPr>
            <a:xfrm>
              <a:off x="6729712"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03</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80" name="组合 79"/>
          <p:cNvGrpSpPr/>
          <p:nvPr/>
        </p:nvGrpSpPr>
        <p:grpSpPr>
          <a:xfrm>
            <a:off x="5855253" y="3136704"/>
            <a:ext cx="1762338" cy="587952"/>
            <a:chOff x="2744012" y="4525702"/>
            <a:chExt cx="2349784" cy="783936"/>
          </a:xfrm>
        </p:grpSpPr>
        <p:sp>
          <p:nvSpPr>
            <p:cNvPr id="81" name="文本框 80"/>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82" name="文本框 81"/>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83" name="直接连接符 82"/>
          <p:cNvCxnSpPr/>
          <p:nvPr/>
        </p:nvCxnSpPr>
        <p:spPr>
          <a:xfrm>
            <a:off x="5845728" y="3175423"/>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4935715" y="3913335"/>
            <a:ext cx="822743" cy="354595"/>
            <a:chOff x="6225354" y="2411080"/>
            <a:chExt cx="1096990" cy="472793"/>
          </a:xfrm>
        </p:grpSpPr>
        <p:grpSp>
          <p:nvGrpSpPr>
            <p:cNvPr id="85" name="组合 84"/>
            <p:cNvGrpSpPr/>
            <p:nvPr/>
          </p:nvGrpSpPr>
          <p:grpSpPr>
            <a:xfrm>
              <a:off x="6225354" y="2411080"/>
              <a:ext cx="1096990" cy="472793"/>
              <a:chOff x="2207939" y="2018653"/>
              <a:chExt cx="6978844" cy="1220496"/>
            </a:xfrm>
          </p:grpSpPr>
          <p:sp>
            <p:nvSpPr>
              <p:cNvPr id="89" name="圆角矩形 88"/>
              <p:cNvSpPr/>
              <p:nvPr/>
            </p:nvSpPr>
            <p:spPr>
              <a:xfrm>
                <a:off x="2207939" y="2018653"/>
                <a:ext cx="6978844" cy="1220496"/>
              </a:xfrm>
              <a:prstGeom prst="roundRect">
                <a:avLst>
                  <a:gd name="adj" fmla="val 50000"/>
                </a:avLst>
              </a:prstGeom>
              <a:solidFill>
                <a:schemeClr val="accent4"/>
              </a:solidFill>
              <a:ln w="31750">
                <a:gradFill flip="none" rotWithShape="1">
                  <a:gsLst>
                    <a:gs pos="0">
                      <a:srgbClr val="CDCDCD"/>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90" name="圆角矩形 89"/>
              <p:cNvSpPr/>
              <p:nvPr/>
            </p:nvSpPr>
            <p:spPr>
              <a:xfrm>
                <a:off x="2252045" y="2038293"/>
                <a:ext cx="2901718" cy="1151411"/>
              </a:xfrm>
              <a:prstGeom prst="roundRect">
                <a:avLst>
                  <a:gd name="adj" fmla="val 50000"/>
                </a:avLst>
              </a:prstGeom>
              <a:solidFill>
                <a:schemeClr val="bg1">
                  <a:lumMod val="95000"/>
                </a:schemeClr>
              </a:solidFill>
              <a:ln w="50800">
                <a:noFill/>
              </a:ln>
              <a:effectLst>
                <a:outerShdw blurRad="50800" dist="12700" dir="2700000" algn="tl" rotWithShape="0">
                  <a:schemeClr val="tx1">
                    <a:lumMod val="65000"/>
                    <a:lumOff val="35000"/>
                    <a:alpha val="60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sp>
          <p:nvSpPr>
            <p:cNvPr id="86" name="矩形 85"/>
            <p:cNvSpPr/>
            <p:nvPr/>
          </p:nvSpPr>
          <p:spPr>
            <a:xfrm>
              <a:off x="6729714" y="2447877"/>
              <a:ext cx="571097" cy="43088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75" normalizeH="0" baseline="0" noProof="0" dirty="0">
                  <a:ln>
                    <a:noFill/>
                  </a:ln>
                  <a:solidFill>
                    <a:prstClr val="white"/>
                  </a:solidFill>
                  <a:effectLst/>
                  <a:uLnTx/>
                  <a:uFillTx/>
                  <a:latin typeface="微软雅黑"/>
                  <a:ea typeface="微软雅黑"/>
                  <a:cs typeface="+mn-cs"/>
                </a:rPr>
                <a:t>04</a:t>
              </a:r>
              <a:endParaRPr kumimoji="0" lang="zh-CN" altLang="en-US" sz="1500" b="0" i="0" u="none" strike="noStrike" kern="1200" cap="none" spc="0" normalizeH="0" baseline="0" noProof="0" dirty="0">
                <a:ln>
                  <a:noFill/>
                </a:ln>
                <a:solidFill>
                  <a:prstClr val="white"/>
                </a:solidFill>
                <a:effectLst/>
                <a:uLnTx/>
                <a:uFillTx/>
                <a:latin typeface="微软雅黑"/>
                <a:ea typeface="微软雅黑"/>
                <a:cs typeface="+mn-cs"/>
              </a:endParaRPr>
            </a:p>
          </p:txBody>
        </p:sp>
      </p:grpSp>
      <p:grpSp>
        <p:nvGrpSpPr>
          <p:cNvPr id="91" name="组合 90"/>
          <p:cNvGrpSpPr/>
          <p:nvPr/>
        </p:nvGrpSpPr>
        <p:grpSpPr>
          <a:xfrm>
            <a:off x="5855253" y="3870129"/>
            <a:ext cx="1762338" cy="587952"/>
            <a:chOff x="2744012" y="4525702"/>
            <a:chExt cx="2349784" cy="783936"/>
          </a:xfrm>
        </p:grpSpPr>
        <p:sp>
          <p:nvSpPr>
            <p:cNvPr id="92" name="文本框 91"/>
            <p:cNvSpPr txBox="1"/>
            <p:nvPr/>
          </p:nvSpPr>
          <p:spPr bwMode="auto">
            <a:xfrm>
              <a:off x="2744012" y="4747946"/>
              <a:ext cx="2253439"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rPr>
                <a:t>此处添加详细文本描述，建议与标题相关并符合</a:t>
              </a:r>
              <a:r>
                <a:rPr kumimoji="0" lang="zh-CN" altLang="en-US" sz="900" b="0" i="0" u="none" strike="noStrike" kern="1200" cap="none" spc="0" normalizeH="0" baseline="0" noProof="0" dirty="0" smtClean="0">
                  <a:ln>
                    <a:noFill/>
                  </a:ln>
                  <a:solidFill>
                    <a:srgbClr val="000000"/>
                  </a:solidFill>
                  <a:effectLst/>
                  <a:uLnTx/>
                  <a:uFillTx/>
                  <a:latin typeface="微软雅黑"/>
                  <a:ea typeface="宋体" charset="-122"/>
                  <a:cs typeface="Lato Light" charset="0"/>
                  <a:sym typeface="Lato Light" charset="0"/>
                </a:rPr>
                <a:t>整体</a:t>
              </a:r>
              <a:endParaRPr kumimoji="0" lang="en-US" altLang="zh-CN" sz="900" b="0" i="0" u="none" strike="noStrike" kern="1200" cap="none" spc="0" normalizeH="0" baseline="0" noProof="0" dirty="0">
                <a:ln>
                  <a:noFill/>
                </a:ln>
                <a:solidFill>
                  <a:srgbClr val="000000"/>
                </a:solidFill>
                <a:effectLst/>
                <a:uLnTx/>
                <a:uFillTx/>
                <a:latin typeface="微软雅黑"/>
                <a:ea typeface="宋体" charset="-122"/>
                <a:cs typeface="Lato Light" charset="0"/>
                <a:sym typeface="Lato Light" charset="0"/>
              </a:endParaRPr>
            </a:p>
          </p:txBody>
        </p:sp>
        <p:sp>
          <p:nvSpPr>
            <p:cNvPr id="93" name="文本框 92"/>
            <p:cNvSpPr txBox="1"/>
            <p:nvPr/>
          </p:nvSpPr>
          <p:spPr bwMode="auto">
            <a:xfrm>
              <a:off x="2744012" y="4525702"/>
              <a:ext cx="23497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cxnSp>
        <p:nvCxnSpPr>
          <p:cNvPr id="94" name="直接连接符 93"/>
          <p:cNvCxnSpPr/>
          <p:nvPr/>
        </p:nvCxnSpPr>
        <p:spPr>
          <a:xfrm>
            <a:off x="5845728" y="3908848"/>
            <a:ext cx="0" cy="491084"/>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69087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down)">
                                          <p:cBhvr>
                                            <p:cTn id="47" dur="500"/>
                                            <p:tgtEl>
                                              <p:spTgt spid="42"/>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wipe(up)">
                                          <p:cBhvr>
                                            <p:cTn id="60" dur="500"/>
                                            <p:tgtEl>
                                              <p:spTgt spid="6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500" fill="hold"/>
                                            <p:tgtEl>
                                              <p:spTgt spid="66"/>
                                            </p:tgtEl>
                                            <p:attrNameLst>
                                              <p:attrName>ppt_x</p:attrName>
                                            </p:attrNameLst>
                                          </p:cBhvr>
                                          <p:tavLst>
                                            <p:tav tm="0">
                                              <p:val>
                                                <p:strVal val="#ppt_x"/>
                                              </p:val>
                                            </p:tav>
                                            <p:tav tm="100000">
                                              <p:val>
                                                <p:strVal val="#ppt_x"/>
                                              </p:val>
                                            </p:tav>
                                          </p:tavLst>
                                        </p:anim>
                                        <p:anim calcmode="lin" valueType="num">
                                          <p:cBhvr additive="base">
                                            <p:cTn id="69" dur="500" fill="hold"/>
                                            <p:tgtEl>
                                              <p:spTgt spid="66"/>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additive="base">
                                            <p:cTn id="80" dur="500" fill="hold"/>
                                            <p:tgtEl>
                                              <p:spTgt spid="75"/>
                                            </p:tgtEl>
                                            <p:attrNameLst>
                                              <p:attrName>ppt_x</p:attrName>
                                            </p:attrNameLst>
                                          </p:cBhvr>
                                          <p:tavLst>
                                            <p:tav tm="0">
                                              <p:val>
                                                <p:strVal val="#ppt_x"/>
                                              </p:val>
                                            </p:tav>
                                            <p:tav tm="100000">
                                              <p:val>
                                                <p:strVal val="#ppt_x"/>
                                              </p:val>
                                            </p:tav>
                                          </p:tavLst>
                                        </p:anim>
                                        <p:anim calcmode="lin" valueType="num">
                                          <p:cBhvr additive="base">
                                            <p:cTn id="81" dur="500" fill="hold"/>
                                            <p:tgtEl>
                                              <p:spTgt spid="75"/>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wipe(up)">
                                          <p:cBhvr>
                                            <p:cTn id="84" dur="500"/>
                                            <p:tgtEl>
                                              <p:spTgt spid="83"/>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ppt_x"/>
                                              </p:val>
                                            </p:tav>
                                            <p:tav tm="100000">
                                              <p:val>
                                                <p:strVal val="#ppt_x"/>
                                              </p:val>
                                            </p:tav>
                                          </p:tavLst>
                                        </p:anim>
                                        <p:anim calcmode="lin" valueType="num">
                                          <p:cBhvr additive="base">
                                            <p:cTn id="93" dur="500" fill="hold"/>
                                            <p:tgtEl>
                                              <p:spTgt spid="84"/>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up)">
                                          <p:cBhvr>
                                            <p:cTn id="96" dur="500"/>
                                            <p:tgtEl>
                                              <p:spTgt spid="94"/>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91"/>
                                            </p:tgtEl>
                                            <p:attrNameLst>
                                              <p:attrName>style.visibility</p:attrName>
                                            </p:attrNameLst>
                                          </p:cBhvr>
                                          <p:to>
                                            <p:strVal val="visible"/>
                                          </p:to>
                                        </p:set>
                                        <p:animEffect transition="in" filter="wipe(left)">
                                          <p:cBhvr>
                                            <p:cTn id="10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53" presetClass="entr" presetSubtype="16" fill="hold" grpId="0" nodeType="with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53" presetClass="entr" presetSubtype="16" fill="hold" grpId="0" nodeType="withEffect">
                                      <p:stCondLst>
                                        <p:cond delay="0"/>
                                      </p:stCondLst>
                                      <p:iterate type="lt">
                                        <p:tmPct val="10000"/>
                                      </p:iterate>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3000"/>
                                </p:stCondLst>
                                <p:childTnLst>
                                  <p:par>
                                    <p:cTn id="36" presetID="22" presetClass="entr" presetSubtype="4"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par>
                                    <p:cTn id="39" presetID="53" presetClass="entr" presetSubtype="16" fill="hold" grpId="0" nodeType="withEffect">
                                      <p:stCondLst>
                                        <p:cond delay="0"/>
                                      </p:stCondLst>
                                      <p:iterate type="lt">
                                        <p:tmPct val="10000"/>
                                      </p:iterate>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childTnLst>
                              </p:cTn>
                            </p:par>
                            <p:par>
                              <p:cTn id="44" fill="hold">
                                <p:stCondLst>
                                  <p:cond delay="3750"/>
                                </p:stCondLst>
                                <p:childTnLst>
                                  <p:par>
                                    <p:cTn id="45" presetID="22" presetClass="entr" presetSubtype="4"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down)">
                                          <p:cBhvr>
                                            <p:cTn id="47" dur="500"/>
                                            <p:tgtEl>
                                              <p:spTgt spid="42"/>
                                            </p:tgtEl>
                                          </p:cBhvr>
                                        </p:animEffect>
                                      </p:childTnLst>
                                    </p:cTn>
                                  </p:par>
                                  <p:par>
                                    <p:cTn id="48" presetID="53" presetClass="entr" presetSubtype="16" fill="hold" grpId="0" nodeType="withEffect">
                                      <p:stCondLst>
                                        <p:cond delay="0"/>
                                      </p:stCondLst>
                                      <p:iterate type="lt">
                                        <p:tmPct val="10000"/>
                                      </p:iterate>
                                      <p:childTnLst>
                                        <p:set>
                                          <p:cBhvr>
                                            <p:cTn id="49" dur="1" fill="hold">
                                              <p:stCondLst>
                                                <p:cond delay="0"/>
                                              </p:stCondLst>
                                            </p:cTn>
                                            <p:tgtEl>
                                              <p:spTgt spid="56"/>
                                            </p:tgtEl>
                                            <p:attrNameLst>
                                              <p:attrName>style.visibility</p:attrName>
                                            </p:attrNameLst>
                                          </p:cBhvr>
                                          <p:to>
                                            <p:strVal val="visible"/>
                                          </p:to>
                                        </p:set>
                                        <p:anim calcmode="lin" valueType="num">
                                          <p:cBhvr>
                                            <p:cTn id="50" dur="500" fill="hold"/>
                                            <p:tgtEl>
                                              <p:spTgt spid="56"/>
                                            </p:tgtEl>
                                            <p:attrNameLst>
                                              <p:attrName>ppt_w</p:attrName>
                                            </p:attrNameLst>
                                          </p:cBhvr>
                                          <p:tavLst>
                                            <p:tav tm="0">
                                              <p:val>
                                                <p:fltVal val="0"/>
                                              </p:val>
                                            </p:tav>
                                            <p:tav tm="100000">
                                              <p:val>
                                                <p:strVal val="#ppt_w"/>
                                              </p:val>
                                            </p:tav>
                                          </p:tavLst>
                                        </p:anim>
                                        <p:anim calcmode="lin" valueType="num">
                                          <p:cBhvr>
                                            <p:cTn id="51" dur="500" fill="hold"/>
                                            <p:tgtEl>
                                              <p:spTgt spid="56"/>
                                            </p:tgtEl>
                                            <p:attrNameLst>
                                              <p:attrName>ppt_h</p:attrName>
                                            </p:attrNameLst>
                                          </p:cBhvr>
                                          <p:tavLst>
                                            <p:tav tm="0">
                                              <p:val>
                                                <p:fltVal val="0"/>
                                              </p:val>
                                            </p:tav>
                                            <p:tav tm="100000">
                                              <p:val>
                                                <p:strVal val="#ppt_h"/>
                                              </p:val>
                                            </p:tav>
                                          </p:tavLst>
                                        </p:anim>
                                        <p:animEffect transition="in" filter="fade">
                                          <p:cBhvr>
                                            <p:cTn id="52" dur="500"/>
                                            <p:tgtEl>
                                              <p:spTgt spid="56"/>
                                            </p:tgtEl>
                                          </p:cBhvr>
                                        </p:animEffect>
                                      </p:childTnLst>
                                    </p:cTn>
                                  </p:par>
                                </p:childTnLst>
                              </p:cTn>
                            </p:par>
                            <p:par>
                              <p:cTn id="53" fill="hold">
                                <p:stCondLst>
                                  <p:cond delay="4500"/>
                                </p:stCondLst>
                                <p:childTnLst>
                                  <p:par>
                                    <p:cTn id="54" presetID="2" presetClass="entr" presetSubtype="4"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1+#ppt_h/2"/>
                                              </p:val>
                                            </p:tav>
                                            <p:tav tm="100000">
                                              <p:val>
                                                <p:strVal val="#ppt_y"/>
                                              </p:val>
                                            </p:tav>
                                          </p:tavLst>
                                        </p:anim>
                                      </p:childTnLst>
                                    </p:cTn>
                                  </p:par>
                                  <p:par>
                                    <p:cTn id="58" presetID="22" presetClass="entr" presetSubtype="1" fill="hold" nodeType="with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wipe(up)">
                                          <p:cBhvr>
                                            <p:cTn id="60" dur="500"/>
                                            <p:tgtEl>
                                              <p:spTgt spid="6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par>
                              <p:cTn id="65" fill="hold">
                                <p:stCondLst>
                                  <p:cond delay="5500"/>
                                </p:stCondLst>
                                <p:childTnLst>
                                  <p:par>
                                    <p:cTn id="66" presetID="2" presetClass="entr" presetSubtype="4" fill="hold"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500" fill="hold"/>
                                            <p:tgtEl>
                                              <p:spTgt spid="66"/>
                                            </p:tgtEl>
                                            <p:attrNameLst>
                                              <p:attrName>ppt_x</p:attrName>
                                            </p:attrNameLst>
                                          </p:cBhvr>
                                          <p:tavLst>
                                            <p:tav tm="0">
                                              <p:val>
                                                <p:strVal val="#ppt_x"/>
                                              </p:val>
                                            </p:tav>
                                            <p:tav tm="100000">
                                              <p:val>
                                                <p:strVal val="#ppt_x"/>
                                              </p:val>
                                            </p:tav>
                                          </p:tavLst>
                                        </p:anim>
                                        <p:anim calcmode="lin" valueType="num">
                                          <p:cBhvr additive="base">
                                            <p:cTn id="69" dur="500" fill="hold"/>
                                            <p:tgtEl>
                                              <p:spTgt spid="66"/>
                                            </p:tgtEl>
                                            <p:attrNameLst>
                                              <p:attrName>ppt_y</p:attrName>
                                            </p:attrNameLst>
                                          </p:cBhvr>
                                          <p:tavLst>
                                            <p:tav tm="0">
                                              <p:val>
                                                <p:strVal val="1+#ppt_h/2"/>
                                              </p:val>
                                            </p:tav>
                                            <p:tav tm="100000">
                                              <p:val>
                                                <p:strVal val="#ppt_y"/>
                                              </p:val>
                                            </p:tav>
                                          </p:tavLst>
                                        </p:anim>
                                      </p:childTnLst>
                                    </p:cTn>
                                  </p:par>
                                  <p:par>
                                    <p:cTn id="70" presetID="22" presetClass="entr" presetSubtype="1"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par>
                              <p:cTn id="77" fill="hold">
                                <p:stCondLst>
                                  <p:cond delay="6500"/>
                                </p:stCondLst>
                                <p:childTnLst>
                                  <p:par>
                                    <p:cTn id="78" presetID="2" presetClass="entr" presetSubtype="4" fill="hold" nodeType="afterEffect">
                                      <p:stCondLst>
                                        <p:cond delay="0"/>
                                      </p:stCondLst>
                                      <p:childTnLst>
                                        <p:set>
                                          <p:cBhvr>
                                            <p:cTn id="79" dur="1" fill="hold">
                                              <p:stCondLst>
                                                <p:cond delay="0"/>
                                              </p:stCondLst>
                                            </p:cTn>
                                            <p:tgtEl>
                                              <p:spTgt spid="75"/>
                                            </p:tgtEl>
                                            <p:attrNameLst>
                                              <p:attrName>style.visibility</p:attrName>
                                            </p:attrNameLst>
                                          </p:cBhvr>
                                          <p:to>
                                            <p:strVal val="visible"/>
                                          </p:to>
                                        </p:set>
                                        <p:anim calcmode="lin" valueType="num">
                                          <p:cBhvr additive="base">
                                            <p:cTn id="80" dur="500" fill="hold"/>
                                            <p:tgtEl>
                                              <p:spTgt spid="75"/>
                                            </p:tgtEl>
                                            <p:attrNameLst>
                                              <p:attrName>ppt_x</p:attrName>
                                            </p:attrNameLst>
                                          </p:cBhvr>
                                          <p:tavLst>
                                            <p:tav tm="0">
                                              <p:val>
                                                <p:strVal val="#ppt_x"/>
                                              </p:val>
                                            </p:tav>
                                            <p:tav tm="100000">
                                              <p:val>
                                                <p:strVal val="#ppt_x"/>
                                              </p:val>
                                            </p:tav>
                                          </p:tavLst>
                                        </p:anim>
                                        <p:anim calcmode="lin" valueType="num">
                                          <p:cBhvr additive="base">
                                            <p:cTn id="81" dur="500" fill="hold"/>
                                            <p:tgtEl>
                                              <p:spTgt spid="75"/>
                                            </p:tgtEl>
                                            <p:attrNameLst>
                                              <p:attrName>ppt_y</p:attrName>
                                            </p:attrNameLst>
                                          </p:cBhvr>
                                          <p:tavLst>
                                            <p:tav tm="0">
                                              <p:val>
                                                <p:strVal val="1+#ppt_h/2"/>
                                              </p:val>
                                            </p:tav>
                                            <p:tav tm="100000">
                                              <p:val>
                                                <p:strVal val="#ppt_y"/>
                                              </p:val>
                                            </p:tav>
                                          </p:tavLst>
                                        </p:anim>
                                      </p:childTnLst>
                                    </p:cTn>
                                  </p:par>
                                  <p:par>
                                    <p:cTn id="82" presetID="22" presetClass="entr" presetSubtype="1" fill="hold" nodeType="with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wipe(up)">
                                          <p:cBhvr>
                                            <p:cTn id="84" dur="500"/>
                                            <p:tgtEl>
                                              <p:spTgt spid="83"/>
                                            </p:tgtEl>
                                          </p:cBhvr>
                                        </p:animEffect>
                                      </p:childTnLst>
                                    </p:cTn>
                                  </p:par>
                                </p:childTnLst>
                              </p:cTn>
                            </p:par>
                            <p:par>
                              <p:cTn id="85" fill="hold">
                                <p:stCondLst>
                                  <p:cond delay="7000"/>
                                </p:stCondLst>
                                <p:childTnLst>
                                  <p:par>
                                    <p:cTn id="86" presetID="22" presetClass="entr" presetSubtype="8" fill="hold"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7500"/>
                                </p:stCondLst>
                                <p:childTnLst>
                                  <p:par>
                                    <p:cTn id="90" presetID="2" presetClass="entr" presetSubtype="4" fill="hold" nodeType="afterEffect">
                                      <p:stCondLst>
                                        <p:cond delay="0"/>
                                      </p:stCondLst>
                                      <p:childTnLst>
                                        <p:set>
                                          <p:cBhvr>
                                            <p:cTn id="91" dur="1" fill="hold">
                                              <p:stCondLst>
                                                <p:cond delay="0"/>
                                              </p:stCondLst>
                                            </p:cTn>
                                            <p:tgtEl>
                                              <p:spTgt spid="84"/>
                                            </p:tgtEl>
                                            <p:attrNameLst>
                                              <p:attrName>style.visibility</p:attrName>
                                            </p:attrNameLst>
                                          </p:cBhvr>
                                          <p:to>
                                            <p:strVal val="visible"/>
                                          </p:to>
                                        </p:set>
                                        <p:anim calcmode="lin" valueType="num">
                                          <p:cBhvr additive="base">
                                            <p:cTn id="92" dur="500" fill="hold"/>
                                            <p:tgtEl>
                                              <p:spTgt spid="84"/>
                                            </p:tgtEl>
                                            <p:attrNameLst>
                                              <p:attrName>ppt_x</p:attrName>
                                            </p:attrNameLst>
                                          </p:cBhvr>
                                          <p:tavLst>
                                            <p:tav tm="0">
                                              <p:val>
                                                <p:strVal val="#ppt_x"/>
                                              </p:val>
                                            </p:tav>
                                            <p:tav tm="100000">
                                              <p:val>
                                                <p:strVal val="#ppt_x"/>
                                              </p:val>
                                            </p:tav>
                                          </p:tavLst>
                                        </p:anim>
                                        <p:anim calcmode="lin" valueType="num">
                                          <p:cBhvr additive="base">
                                            <p:cTn id="93" dur="500" fill="hold"/>
                                            <p:tgtEl>
                                              <p:spTgt spid="84"/>
                                            </p:tgtEl>
                                            <p:attrNameLst>
                                              <p:attrName>ppt_y</p:attrName>
                                            </p:attrNameLst>
                                          </p:cBhvr>
                                          <p:tavLst>
                                            <p:tav tm="0">
                                              <p:val>
                                                <p:strVal val="1+#ppt_h/2"/>
                                              </p:val>
                                            </p:tav>
                                            <p:tav tm="100000">
                                              <p:val>
                                                <p:strVal val="#ppt_y"/>
                                              </p:val>
                                            </p:tav>
                                          </p:tavLst>
                                        </p:anim>
                                      </p:childTnLst>
                                    </p:cTn>
                                  </p:par>
                                  <p:par>
                                    <p:cTn id="94" presetID="22" presetClass="entr" presetSubtype="1" fill="hold" nodeType="with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wipe(up)">
                                          <p:cBhvr>
                                            <p:cTn id="96" dur="500"/>
                                            <p:tgtEl>
                                              <p:spTgt spid="94"/>
                                            </p:tgtEl>
                                          </p:cBhvr>
                                        </p:animEffect>
                                      </p:childTnLst>
                                    </p:cTn>
                                  </p:par>
                                </p:childTnLst>
                              </p:cTn>
                            </p:par>
                            <p:par>
                              <p:cTn id="97" fill="hold">
                                <p:stCondLst>
                                  <p:cond delay="8000"/>
                                </p:stCondLst>
                                <p:childTnLst>
                                  <p:par>
                                    <p:cTn id="98" presetID="22" presetClass="entr" presetSubtype="8" fill="hold" nodeType="afterEffect">
                                      <p:stCondLst>
                                        <p:cond delay="0"/>
                                      </p:stCondLst>
                                      <p:childTnLst>
                                        <p:set>
                                          <p:cBhvr>
                                            <p:cTn id="99" dur="1" fill="hold">
                                              <p:stCondLst>
                                                <p:cond delay="0"/>
                                              </p:stCondLst>
                                            </p:cTn>
                                            <p:tgtEl>
                                              <p:spTgt spid="91"/>
                                            </p:tgtEl>
                                            <p:attrNameLst>
                                              <p:attrName>style.visibility</p:attrName>
                                            </p:attrNameLst>
                                          </p:cBhvr>
                                          <p:to>
                                            <p:strVal val="visible"/>
                                          </p:to>
                                        </p:set>
                                        <p:animEffect transition="in" filter="wipe(left)">
                                          <p:cBhvr>
                                            <p:cTn id="100"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3" grpId="0"/>
          <p:bldP spid="54" grpId="0"/>
          <p:bldP spid="55" grpId="0"/>
          <p:bldP spid="5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77054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收入来源一</a:t>
            </a:r>
          </a:p>
        </p:txBody>
      </p:sp>
      <p:sp>
        <p:nvSpPr>
          <p:cNvPr id="5" name="TextBox 3"/>
          <p:cNvSpPr txBox="1"/>
          <p:nvPr/>
        </p:nvSpPr>
        <p:spPr>
          <a:xfrm>
            <a:off x="1454533" y="370089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TextBox 4"/>
          <p:cNvSpPr txBox="1"/>
          <p:nvPr/>
        </p:nvSpPr>
        <p:spPr>
          <a:xfrm>
            <a:off x="2773993"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收入来源二</a:t>
            </a:r>
          </a:p>
        </p:txBody>
      </p:sp>
      <p:sp>
        <p:nvSpPr>
          <p:cNvPr id="7" name="TextBox 5"/>
          <p:cNvSpPr txBox="1"/>
          <p:nvPr/>
        </p:nvSpPr>
        <p:spPr>
          <a:xfrm>
            <a:off x="376385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收入来源三</a:t>
            </a:r>
          </a:p>
        </p:txBody>
      </p:sp>
      <p:sp>
        <p:nvSpPr>
          <p:cNvPr id="8" name="TextBox 6"/>
          <p:cNvSpPr txBox="1"/>
          <p:nvPr/>
        </p:nvSpPr>
        <p:spPr>
          <a:xfrm>
            <a:off x="4753722"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收入来源四</a:t>
            </a:r>
          </a:p>
        </p:txBody>
      </p:sp>
      <p:sp>
        <p:nvSpPr>
          <p:cNvPr id="9" name="TextBox 7"/>
          <p:cNvSpPr txBox="1"/>
          <p:nvPr/>
        </p:nvSpPr>
        <p:spPr>
          <a:xfrm>
            <a:off x="1454533" y="337206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TextBox 8"/>
          <p:cNvSpPr txBox="1"/>
          <p:nvPr/>
        </p:nvSpPr>
        <p:spPr>
          <a:xfrm>
            <a:off x="1454533" y="3043226"/>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TextBox 9"/>
          <p:cNvSpPr txBox="1"/>
          <p:nvPr/>
        </p:nvSpPr>
        <p:spPr>
          <a:xfrm>
            <a:off x="1454533" y="271439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TextBox 10"/>
          <p:cNvSpPr txBox="1"/>
          <p:nvPr/>
        </p:nvSpPr>
        <p:spPr>
          <a:xfrm>
            <a:off x="1454533" y="238555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TextBox 11"/>
          <p:cNvSpPr txBox="1"/>
          <p:nvPr/>
        </p:nvSpPr>
        <p:spPr>
          <a:xfrm>
            <a:off x="1454533" y="2056719"/>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TextBox 12"/>
          <p:cNvSpPr txBox="1"/>
          <p:nvPr/>
        </p:nvSpPr>
        <p:spPr>
          <a:xfrm>
            <a:off x="1454533" y="172232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5" name="组合 14"/>
          <p:cNvGrpSpPr/>
          <p:nvPr/>
        </p:nvGrpSpPr>
        <p:grpSpPr>
          <a:xfrm>
            <a:off x="1711226" y="1460752"/>
            <a:ext cx="3978744" cy="2630686"/>
            <a:chOff x="1126939" y="1350372"/>
            <a:chExt cx="4464496" cy="2952328"/>
          </a:xfrm>
        </p:grpSpPr>
        <p:cxnSp>
          <p:nvCxnSpPr>
            <p:cNvPr id="16" name="直接连接符 15"/>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3"/>
          <p:cNvSpPr txBox="1"/>
          <p:nvPr/>
        </p:nvSpPr>
        <p:spPr>
          <a:xfrm>
            <a:off x="1454533" y="139904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1454533" y="4029733"/>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26"/>
          <p:cNvSpPr/>
          <p:nvPr/>
        </p:nvSpPr>
        <p:spPr>
          <a:xfrm>
            <a:off x="1943680" y="1789588"/>
            <a:ext cx="577560" cy="2301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8" name="矩形 27"/>
          <p:cNvSpPr/>
          <p:nvPr/>
        </p:nvSpPr>
        <p:spPr>
          <a:xfrm>
            <a:off x="1943680" y="1950648"/>
            <a:ext cx="577560" cy="2140793"/>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9" name="矩形 28"/>
          <p:cNvSpPr/>
          <p:nvPr/>
        </p:nvSpPr>
        <p:spPr>
          <a:xfrm>
            <a:off x="2924756" y="2447260"/>
            <a:ext cx="577560" cy="16441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0" name="矩形 29"/>
          <p:cNvSpPr/>
          <p:nvPr/>
        </p:nvSpPr>
        <p:spPr>
          <a:xfrm>
            <a:off x="2924756" y="2714391"/>
            <a:ext cx="577560" cy="1377050"/>
          </a:xfrm>
          <a:prstGeom prst="rect">
            <a:avLst/>
          </a:prstGeom>
          <a:solidFill>
            <a:schemeClr val="accent3"/>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1" name="矩形 30"/>
          <p:cNvSpPr/>
          <p:nvPr/>
        </p:nvSpPr>
        <p:spPr>
          <a:xfrm>
            <a:off x="3914620" y="2940513"/>
            <a:ext cx="577560" cy="1150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2" name="矩形 31"/>
          <p:cNvSpPr/>
          <p:nvPr/>
        </p:nvSpPr>
        <p:spPr>
          <a:xfrm>
            <a:off x="3914620" y="3372062"/>
            <a:ext cx="577560" cy="719378"/>
          </a:xfrm>
          <a:prstGeom prst="rect">
            <a:avLst/>
          </a:prstGeom>
          <a:solidFill>
            <a:schemeClr val="accent2"/>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3" name="矩形 32"/>
          <p:cNvSpPr/>
          <p:nvPr/>
        </p:nvSpPr>
        <p:spPr>
          <a:xfrm>
            <a:off x="4909799" y="3104932"/>
            <a:ext cx="577560" cy="9865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4" name="矩形 33"/>
          <p:cNvSpPr/>
          <p:nvPr/>
        </p:nvSpPr>
        <p:spPr>
          <a:xfrm>
            <a:off x="4909799" y="3319024"/>
            <a:ext cx="577560" cy="772415"/>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5" name="TextBox 33"/>
          <p:cNvSpPr txBox="1"/>
          <p:nvPr/>
        </p:nvSpPr>
        <p:spPr>
          <a:xfrm>
            <a:off x="6085292" y="1779110"/>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36" name="TextBox 34"/>
          <p:cNvSpPr txBox="1"/>
          <p:nvPr/>
        </p:nvSpPr>
        <p:spPr>
          <a:xfrm>
            <a:off x="6085292" y="1347614"/>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a:ea typeface="微软雅黑"/>
                <a:cs typeface="+mn-cs"/>
              </a:rPr>
              <a:t>点击输入标题文本</a:t>
            </a:r>
          </a:p>
        </p:txBody>
      </p:sp>
      <p:sp>
        <p:nvSpPr>
          <p:cNvPr id="37" name="TextBox 35"/>
          <p:cNvSpPr txBox="1"/>
          <p:nvPr/>
        </p:nvSpPr>
        <p:spPr>
          <a:xfrm>
            <a:off x="6064919" y="3035981"/>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a:ea typeface="微软雅黑"/>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38" name="TextBox 36"/>
          <p:cNvSpPr txBox="1"/>
          <p:nvPr/>
        </p:nvSpPr>
        <p:spPr>
          <a:xfrm>
            <a:off x="6085292" y="2824655"/>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a:ea typeface="微软雅黑"/>
                <a:cs typeface="+mn-cs"/>
              </a:rPr>
              <a:t>全年总额：</a:t>
            </a:r>
          </a:p>
        </p:txBody>
      </p:sp>
      <p:sp>
        <p:nvSpPr>
          <p:cNvPr id="39" name="TextBox 37"/>
          <p:cNvSpPr txBox="1"/>
          <p:nvPr/>
        </p:nvSpPr>
        <p:spPr>
          <a:xfrm>
            <a:off x="6095007" y="3846872"/>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毛利润</a:t>
            </a:r>
          </a:p>
        </p:txBody>
      </p:sp>
      <p:sp>
        <p:nvSpPr>
          <p:cNvPr id="40" name="TextBox 38"/>
          <p:cNvSpPr txBox="1"/>
          <p:nvPr/>
        </p:nvSpPr>
        <p:spPr>
          <a:xfrm>
            <a:off x="6095007" y="415366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纯利润</a:t>
            </a:r>
          </a:p>
        </p:txBody>
      </p:sp>
      <p:sp>
        <p:nvSpPr>
          <p:cNvPr id="41"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350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2"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500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3"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4" name="TextBox 42"/>
          <p:cNvSpPr txBox="1"/>
          <p:nvPr/>
        </p:nvSpPr>
        <p:spPr>
          <a:xfrm>
            <a:off x="1299530" y="4176169"/>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rPr>
              <a:t>（万元）</a:t>
            </a:r>
          </a:p>
        </p:txBody>
      </p:sp>
      <p:sp>
        <p:nvSpPr>
          <p:cNvPr id="45"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650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6"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420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7"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8"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240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9" name="矩形 48"/>
          <p:cNvSpPr/>
          <p:nvPr/>
        </p:nvSpPr>
        <p:spPr>
          <a:xfrm>
            <a:off x="6660852" y="3870035"/>
            <a:ext cx="342079" cy="164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0" name="矩形 49"/>
          <p:cNvSpPr/>
          <p:nvPr/>
        </p:nvSpPr>
        <p:spPr>
          <a:xfrm>
            <a:off x="6660852" y="4167503"/>
            <a:ext cx="342079" cy="164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1"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700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Tree>
    <p:extLst>
      <p:ext uri="{BB962C8B-B14F-4D97-AF65-F5344CB8AC3E}">
        <p14:creationId xmlns:p14="http://schemas.microsoft.com/office/powerpoint/2010/main" val="391467216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 fill="hold"/>
                                        <p:tgtEl>
                                          <p:spTgt spid="26"/>
                                        </p:tgtEl>
                                        <p:attrNameLst>
                                          <p:attrName>ppt_x</p:attrName>
                                        </p:attrNameLst>
                                      </p:cBhvr>
                                      <p:tavLst>
                                        <p:tav tm="0">
                                          <p:val>
                                            <p:strVal val="0-#ppt_w/2"/>
                                          </p:val>
                                        </p:tav>
                                        <p:tav tm="100000">
                                          <p:val>
                                            <p:strVal val="#ppt_x"/>
                                          </p:val>
                                        </p:tav>
                                      </p:tavLst>
                                    </p:anim>
                                    <p:anim calcmode="lin" valueType="num">
                                      <p:cBhvr additive="base">
                                        <p:cTn id="12" dur="1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 fill="hold"/>
                                        <p:tgtEl>
                                          <p:spTgt spid="5"/>
                                        </p:tgtEl>
                                        <p:attrNameLst>
                                          <p:attrName>ppt_x</p:attrName>
                                        </p:attrNameLst>
                                      </p:cBhvr>
                                      <p:tavLst>
                                        <p:tav tm="0">
                                          <p:val>
                                            <p:strVal val="0-#ppt_w/2"/>
                                          </p:val>
                                        </p:tav>
                                        <p:tav tm="100000">
                                          <p:val>
                                            <p:strVal val="#ppt_x"/>
                                          </p:val>
                                        </p:tav>
                                      </p:tavLst>
                                    </p:anim>
                                    <p:anim calcmode="lin" valueType="num">
                                      <p:cBhvr additive="base">
                                        <p:cTn id="17" dur="1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00" fill="hold"/>
                                        <p:tgtEl>
                                          <p:spTgt spid="9"/>
                                        </p:tgtEl>
                                        <p:attrNameLst>
                                          <p:attrName>ppt_x</p:attrName>
                                        </p:attrNameLst>
                                      </p:cBhvr>
                                      <p:tavLst>
                                        <p:tav tm="0">
                                          <p:val>
                                            <p:strVal val="0-#ppt_w/2"/>
                                          </p:val>
                                        </p:tav>
                                        <p:tav tm="100000">
                                          <p:val>
                                            <p:strVal val="#ppt_x"/>
                                          </p:val>
                                        </p:tav>
                                      </p:tavLst>
                                    </p:anim>
                                    <p:anim calcmode="lin" valueType="num">
                                      <p:cBhvr additive="base">
                                        <p:cTn id="22" dur="1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00" fill="hold"/>
                                        <p:tgtEl>
                                          <p:spTgt spid="10"/>
                                        </p:tgtEl>
                                        <p:attrNameLst>
                                          <p:attrName>ppt_x</p:attrName>
                                        </p:attrNameLst>
                                      </p:cBhvr>
                                      <p:tavLst>
                                        <p:tav tm="0">
                                          <p:val>
                                            <p:strVal val="0-#ppt_w/2"/>
                                          </p:val>
                                        </p:tav>
                                        <p:tav tm="100000">
                                          <p:val>
                                            <p:strVal val="#ppt_x"/>
                                          </p:val>
                                        </p:tav>
                                      </p:tavLst>
                                    </p:anim>
                                    <p:anim calcmode="lin" valueType="num">
                                      <p:cBhvr additive="base">
                                        <p:cTn id="27" dur="1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 fill="hold"/>
                                        <p:tgtEl>
                                          <p:spTgt spid="11"/>
                                        </p:tgtEl>
                                        <p:attrNameLst>
                                          <p:attrName>ppt_x</p:attrName>
                                        </p:attrNameLst>
                                      </p:cBhvr>
                                      <p:tavLst>
                                        <p:tav tm="0">
                                          <p:val>
                                            <p:strVal val="0-#ppt_w/2"/>
                                          </p:val>
                                        </p:tav>
                                        <p:tav tm="100000">
                                          <p:val>
                                            <p:strVal val="#ppt_x"/>
                                          </p:val>
                                        </p:tav>
                                      </p:tavLst>
                                    </p:anim>
                                    <p:anim calcmode="lin" valueType="num">
                                      <p:cBhvr additive="base">
                                        <p:cTn id="32" dur="1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00" fill="hold"/>
                                        <p:tgtEl>
                                          <p:spTgt spid="12"/>
                                        </p:tgtEl>
                                        <p:attrNameLst>
                                          <p:attrName>ppt_x</p:attrName>
                                        </p:attrNameLst>
                                      </p:cBhvr>
                                      <p:tavLst>
                                        <p:tav tm="0">
                                          <p:val>
                                            <p:strVal val="0-#ppt_w/2"/>
                                          </p:val>
                                        </p:tav>
                                        <p:tav tm="100000">
                                          <p:val>
                                            <p:strVal val="#ppt_x"/>
                                          </p:val>
                                        </p:tav>
                                      </p:tavLst>
                                    </p:anim>
                                    <p:anim calcmode="lin" valueType="num">
                                      <p:cBhvr additive="base">
                                        <p:cTn id="37" dur="100" fill="hold"/>
                                        <p:tgtEl>
                                          <p:spTgt spid="12"/>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100" fill="hold"/>
                                        <p:tgtEl>
                                          <p:spTgt spid="13"/>
                                        </p:tgtEl>
                                        <p:attrNameLst>
                                          <p:attrName>ppt_x</p:attrName>
                                        </p:attrNameLst>
                                      </p:cBhvr>
                                      <p:tavLst>
                                        <p:tav tm="0">
                                          <p:val>
                                            <p:strVal val="0-#ppt_w/2"/>
                                          </p:val>
                                        </p:tav>
                                        <p:tav tm="100000">
                                          <p:val>
                                            <p:strVal val="#ppt_x"/>
                                          </p:val>
                                        </p:tav>
                                      </p:tavLst>
                                    </p:anim>
                                    <p:anim calcmode="lin" valueType="num">
                                      <p:cBhvr additive="base">
                                        <p:cTn id="42" dur="1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00" fill="hold"/>
                                        <p:tgtEl>
                                          <p:spTgt spid="14"/>
                                        </p:tgtEl>
                                        <p:attrNameLst>
                                          <p:attrName>ppt_x</p:attrName>
                                        </p:attrNameLst>
                                      </p:cBhvr>
                                      <p:tavLst>
                                        <p:tav tm="0">
                                          <p:val>
                                            <p:strVal val="0-#ppt_w/2"/>
                                          </p:val>
                                        </p:tav>
                                        <p:tav tm="100000">
                                          <p:val>
                                            <p:strVal val="#ppt_x"/>
                                          </p:val>
                                        </p:tav>
                                      </p:tavLst>
                                    </p:anim>
                                    <p:anim calcmode="lin" valueType="num">
                                      <p:cBhvr additive="base">
                                        <p:cTn id="47" dur="1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 fill="hold"/>
                                        <p:tgtEl>
                                          <p:spTgt spid="25"/>
                                        </p:tgtEl>
                                        <p:attrNameLst>
                                          <p:attrName>ppt_x</p:attrName>
                                        </p:attrNameLst>
                                      </p:cBhvr>
                                      <p:tavLst>
                                        <p:tav tm="0">
                                          <p:val>
                                            <p:strVal val="0-#ppt_w/2"/>
                                          </p:val>
                                        </p:tav>
                                        <p:tav tm="100000">
                                          <p:val>
                                            <p:strVal val="#ppt_x"/>
                                          </p:val>
                                        </p:tav>
                                      </p:tavLst>
                                    </p:anim>
                                    <p:anim calcmode="lin" valueType="num">
                                      <p:cBhvr additive="base">
                                        <p:cTn id="52" dur="1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200" fill="hold"/>
                                        <p:tgtEl>
                                          <p:spTgt spid="44"/>
                                        </p:tgtEl>
                                        <p:attrNameLst>
                                          <p:attrName>ppt_x</p:attrName>
                                        </p:attrNameLst>
                                      </p:cBhvr>
                                      <p:tavLst>
                                        <p:tav tm="0">
                                          <p:val>
                                            <p:strVal val="0-#ppt_w/2"/>
                                          </p:val>
                                        </p:tav>
                                        <p:tav tm="100000">
                                          <p:val>
                                            <p:strVal val="#ppt_x"/>
                                          </p:val>
                                        </p:tav>
                                      </p:tavLst>
                                    </p:anim>
                                    <p:anim calcmode="lin" valueType="num">
                                      <p:cBhvr additive="base">
                                        <p:cTn id="57" dur="2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200" fill="hold"/>
                                        <p:tgtEl>
                                          <p:spTgt spid="4"/>
                                        </p:tgtEl>
                                        <p:attrNameLst>
                                          <p:attrName>ppt_x</p:attrName>
                                        </p:attrNameLst>
                                      </p:cBhvr>
                                      <p:tavLst>
                                        <p:tav tm="0">
                                          <p:val>
                                            <p:strVal val="0-#ppt_w/2"/>
                                          </p:val>
                                        </p:tav>
                                        <p:tav tm="100000">
                                          <p:val>
                                            <p:strVal val="#ppt_x"/>
                                          </p:val>
                                        </p:tav>
                                      </p:tavLst>
                                    </p:anim>
                                    <p:anim calcmode="lin" valueType="num">
                                      <p:cBhvr additive="base">
                                        <p:cTn id="62" dur="200" fill="hold"/>
                                        <p:tgtEl>
                                          <p:spTgt spid="4"/>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300"/>
                                        <p:tgtEl>
                                          <p:spTgt spid="27"/>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p:cTn id="70" dur="300" fill="hold"/>
                                        <p:tgtEl>
                                          <p:spTgt spid="51"/>
                                        </p:tgtEl>
                                        <p:attrNameLst>
                                          <p:attrName>ppt_w</p:attrName>
                                        </p:attrNameLst>
                                      </p:cBhvr>
                                      <p:tavLst>
                                        <p:tav tm="0">
                                          <p:val>
                                            <p:fltVal val="0"/>
                                          </p:val>
                                        </p:tav>
                                        <p:tav tm="100000">
                                          <p:val>
                                            <p:strVal val="#ppt_w"/>
                                          </p:val>
                                        </p:tav>
                                      </p:tavLst>
                                    </p:anim>
                                    <p:anim calcmode="lin" valueType="num">
                                      <p:cBhvr>
                                        <p:cTn id="71" dur="300" fill="hold"/>
                                        <p:tgtEl>
                                          <p:spTgt spid="51"/>
                                        </p:tgtEl>
                                        <p:attrNameLst>
                                          <p:attrName>ppt_h</p:attrName>
                                        </p:attrNameLst>
                                      </p:cBhvr>
                                      <p:tavLst>
                                        <p:tav tm="0">
                                          <p:val>
                                            <p:fltVal val="0"/>
                                          </p:val>
                                        </p:tav>
                                        <p:tav tm="100000">
                                          <p:val>
                                            <p:strVal val="#ppt_h"/>
                                          </p:val>
                                        </p:tav>
                                      </p:tavLst>
                                    </p:anim>
                                    <p:animEffect transition="in" filter="fade">
                                      <p:cBhvr>
                                        <p:cTn id="72" dur="300"/>
                                        <p:tgtEl>
                                          <p:spTgt spid="51"/>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down)">
                                      <p:cBhvr>
                                        <p:cTn id="76" dur="500"/>
                                        <p:tgtEl>
                                          <p:spTgt spid="28"/>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p:cTn id="80" dur="300" fill="hold"/>
                                        <p:tgtEl>
                                          <p:spTgt spid="45"/>
                                        </p:tgtEl>
                                        <p:attrNameLst>
                                          <p:attrName>ppt_w</p:attrName>
                                        </p:attrNameLst>
                                      </p:cBhvr>
                                      <p:tavLst>
                                        <p:tav tm="0">
                                          <p:val>
                                            <p:fltVal val="0"/>
                                          </p:val>
                                        </p:tav>
                                        <p:tav tm="100000">
                                          <p:val>
                                            <p:strVal val="#ppt_w"/>
                                          </p:val>
                                        </p:tav>
                                      </p:tavLst>
                                    </p:anim>
                                    <p:anim calcmode="lin" valueType="num">
                                      <p:cBhvr>
                                        <p:cTn id="81" dur="300" fill="hold"/>
                                        <p:tgtEl>
                                          <p:spTgt spid="45"/>
                                        </p:tgtEl>
                                        <p:attrNameLst>
                                          <p:attrName>ppt_h</p:attrName>
                                        </p:attrNameLst>
                                      </p:cBhvr>
                                      <p:tavLst>
                                        <p:tav tm="0">
                                          <p:val>
                                            <p:fltVal val="0"/>
                                          </p:val>
                                        </p:tav>
                                        <p:tav tm="100000">
                                          <p:val>
                                            <p:strVal val="#ppt_h"/>
                                          </p:val>
                                        </p:tav>
                                      </p:tavLst>
                                    </p:anim>
                                    <p:animEffect transition="in" filter="fade">
                                      <p:cBhvr>
                                        <p:cTn id="82" dur="300"/>
                                        <p:tgtEl>
                                          <p:spTgt spid="45"/>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additive="base">
                                        <p:cTn id="86" dur="200" fill="hold"/>
                                        <p:tgtEl>
                                          <p:spTgt spid="6"/>
                                        </p:tgtEl>
                                        <p:attrNameLst>
                                          <p:attrName>ppt_x</p:attrName>
                                        </p:attrNameLst>
                                      </p:cBhvr>
                                      <p:tavLst>
                                        <p:tav tm="0">
                                          <p:val>
                                            <p:strVal val="0-#ppt_w/2"/>
                                          </p:val>
                                        </p:tav>
                                        <p:tav tm="100000">
                                          <p:val>
                                            <p:strVal val="#ppt_x"/>
                                          </p:val>
                                        </p:tav>
                                      </p:tavLst>
                                    </p:anim>
                                    <p:anim calcmode="lin" valueType="num">
                                      <p:cBhvr additive="base">
                                        <p:cTn id="87" dur="200" fill="hold"/>
                                        <p:tgtEl>
                                          <p:spTgt spid="6"/>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300"/>
                                        <p:tgtEl>
                                          <p:spTgt spid="29"/>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300" fill="hold"/>
                                        <p:tgtEl>
                                          <p:spTgt spid="42"/>
                                        </p:tgtEl>
                                        <p:attrNameLst>
                                          <p:attrName>ppt_w</p:attrName>
                                        </p:attrNameLst>
                                      </p:cBhvr>
                                      <p:tavLst>
                                        <p:tav tm="0">
                                          <p:val>
                                            <p:fltVal val="0"/>
                                          </p:val>
                                        </p:tav>
                                        <p:tav tm="100000">
                                          <p:val>
                                            <p:strVal val="#ppt_w"/>
                                          </p:val>
                                        </p:tav>
                                      </p:tavLst>
                                    </p:anim>
                                    <p:anim calcmode="lin" valueType="num">
                                      <p:cBhvr>
                                        <p:cTn id="96" dur="300" fill="hold"/>
                                        <p:tgtEl>
                                          <p:spTgt spid="42"/>
                                        </p:tgtEl>
                                        <p:attrNameLst>
                                          <p:attrName>ppt_h</p:attrName>
                                        </p:attrNameLst>
                                      </p:cBhvr>
                                      <p:tavLst>
                                        <p:tav tm="0">
                                          <p:val>
                                            <p:fltVal val="0"/>
                                          </p:val>
                                        </p:tav>
                                        <p:tav tm="100000">
                                          <p:val>
                                            <p:strVal val="#ppt_h"/>
                                          </p:val>
                                        </p:tav>
                                      </p:tavLst>
                                    </p:anim>
                                    <p:animEffect transition="in" filter="fade">
                                      <p:cBhvr>
                                        <p:cTn id="97" dur="300"/>
                                        <p:tgtEl>
                                          <p:spTgt spid="42"/>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wipe(down)">
                                      <p:cBhvr>
                                        <p:cTn id="101" dur="500"/>
                                        <p:tgtEl>
                                          <p:spTgt spid="30"/>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300" fill="hold"/>
                                        <p:tgtEl>
                                          <p:spTgt spid="46"/>
                                        </p:tgtEl>
                                        <p:attrNameLst>
                                          <p:attrName>ppt_w</p:attrName>
                                        </p:attrNameLst>
                                      </p:cBhvr>
                                      <p:tavLst>
                                        <p:tav tm="0">
                                          <p:val>
                                            <p:fltVal val="0"/>
                                          </p:val>
                                        </p:tav>
                                        <p:tav tm="100000">
                                          <p:val>
                                            <p:strVal val="#ppt_w"/>
                                          </p:val>
                                        </p:tav>
                                      </p:tavLst>
                                    </p:anim>
                                    <p:anim calcmode="lin" valueType="num">
                                      <p:cBhvr>
                                        <p:cTn id="106" dur="300" fill="hold"/>
                                        <p:tgtEl>
                                          <p:spTgt spid="46"/>
                                        </p:tgtEl>
                                        <p:attrNameLst>
                                          <p:attrName>ppt_h</p:attrName>
                                        </p:attrNameLst>
                                      </p:cBhvr>
                                      <p:tavLst>
                                        <p:tav tm="0">
                                          <p:val>
                                            <p:fltVal val="0"/>
                                          </p:val>
                                        </p:tav>
                                        <p:tav tm="100000">
                                          <p:val>
                                            <p:strVal val="#ppt_h"/>
                                          </p:val>
                                        </p:tav>
                                      </p:tavLst>
                                    </p:anim>
                                    <p:animEffect transition="in" filter="fade">
                                      <p:cBhvr>
                                        <p:cTn id="107" dur="300"/>
                                        <p:tgtEl>
                                          <p:spTgt spid="46"/>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additive="base">
                                        <p:cTn id="111" dur="200" fill="hold"/>
                                        <p:tgtEl>
                                          <p:spTgt spid="7"/>
                                        </p:tgtEl>
                                        <p:attrNameLst>
                                          <p:attrName>ppt_x</p:attrName>
                                        </p:attrNameLst>
                                      </p:cBhvr>
                                      <p:tavLst>
                                        <p:tav tm="0">
                                          <p:val>
                                            <p:strVal val="0-#ppt_w/2"/>
                                          </p:val>
                                        </p:tav>
                                        <p:tav tm="100000">
                                          <p:val>
                                            <p:strVal val="#ppt_x"/>
                                          </p:val>
                                        </p:tav>
                                      </p:tavLst>
                                    </p:anim>
                                    <p:anim calcmode="lin" valueType="num">
                                      <p:cBhvr additive="base">
                                        <p:cTn id="112" dur="200" fill="hold"/>
                                        <p:tgtEl>
                                          <p:spTgt spid="7"/>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wipe(down)">
                                      <p:cBhvr>
                                        <p:cTn id="116" dur="300"/>
                                        <p:tgtEl>
                                          <p:spTgt spid="31"/>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 calcmode="lin" valueType="num">
                                      <p:cBhvr>
                                        <p:cTn id="120" dur="300" fill="hold"/>
                                        <p:tgtEl>
                                          <p:spTgt spid="41"/>
                                        </p:tgtEl>
                                        <p:attrNameLst>
                                          <p:attrName>ppt_w</p:attrName>
                                        </p:attrNameLst>
                                      </p:cBhvr>
                                      <p:tavLst>
                                        <p:tav tm="0">
                                          <p:val>
                                            <p:fltVal val="0"/>
                                          </p:val>
                                        </p:tav>
                                        <p:tav tm="100000">
                                          <p:val>
                                            <p:strVal val="#ppt_w"/>
                                          </p:val>
                                        </p:tav>
                                      </p:tavLst>
                                    </p:anim>
                                    <p:anim calcmode="lin" valueType="num">
                                      <p:cBhvr>
                                        <p:cTn id="121" dur="300" fill="hold"/>
                                        <p:tgtEl>
                                          <p:spTgt spid="41"/>
                                        </p:tgtEl>
                                        <p:attrNameLst>
                                          <p:attrName>ppt_h</p:attrName>
                                        </p:attrNameLst>
                                      </p:cBhvr>
                                      <p:tavLst>
                                        <p:tav tm="0">
                                          <p:val>
                                            <p:fltVal val="0"/>
                                          </p:val>
                                        </p:tav>
                                        <p:tav tm="100000">
                                          <p:val>
                                            <p:strVal val="#ppt_h"/>
                                          </p:val>
                                        </p:tav>
                                      </p:tavLst>
                                    </p:anim>
                                    <p:animEffect transition="in" filter="fade">
                                      <p:cBhvr>
                                        <p:cTn id="122" dur="300"/>
                                        <p:tgtEl>
                                          <p:spTgt spid="41"/>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down)">
                                      <p:cBhvr>
                                        <p:cTn id="126" dur="500"/>
                                        <p:tgtEl>
                                          <p:spTgt spid="32"/>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300" fill="hold"/>
                                        <p:tgtEl>
                                          <p:spTgt spid="47"/>
                                        </p:tgtEl>
                                        <p:attrNameLst>
                                          <p:attrName>ppt_w</p:attrName>
                                        </p:attrNameLst>
                                      </p:cBhvr>
                                      <p:tavLst>
                                        <p:tav tm="0">
                                          <p:val>
                                            <p:fltVal val="0"/>
                                          </p:val>
                                        </p:tav>
                                        <p:tav tm="100000">
                                          <p:val>
                                            <p:strVal val="#ppt_w"/>
                                          </p:val>
                                        </p:tav>
                                      </p:tavLst>
                                    </p:anim>
                                    <p:anim calcmode="lin" valueType="num">
                                      <p:cBhvr>
                                        <p:cTn id="131" dur="300" fill="hold"/>
                                        <p:tgtEl>
                                          <p:spTgt spid="47"/>
                                        </p:tgtEl>
                                        <p:attrNameLst>
                                          <p:attrName>ppt_h</p:attrName>
                                        </p:attrNameLst>
                                      </p:cBhvr>
                                      <p:tavLst>
                                        <p:tav tm="0">
                                          <p:val>
                                            <p:fltVal val="0"/>
                                          </p:val>
                                        </p:tav>
                                        <p:tav tm="100000">
                                          <p:val>
                                            <p:strVal val="#ppt_h"/>
                                          </p:val>
                                        </p:tav>
                                      </p:tavLst>
                                    </p:anim>
                                    <p:animEffect transition="in" filter="fade">
                                      <p:cBhvr>
                                        <p:cTn id="132" dur="300"/>
                                        <p:tgtEl>
                                          <p:spTgt spid="47"/>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8"/>
                                        </p:tgtEl>
                                        <p:attrNameLst>
                                          <p:attrName>style.visibility</p:attrName>
                                        </p:attrNameLst>
                                      </p:cBhvr>
                                      <p:to>
                                        <p:strVal val="visible"/>
                                      </p:to>
                                    </p:set>
                                    <p:anim calcmode="lin" valueType="num">
                                      <p:cBhvr additive="base">
                                        <p:cTn id="136" dur="200" fill="hold"/>
                                        <p:tgtEl>
                                          <p:spTgt spid="8"/>
                                        </p:tgtEl>
                                        <p:attrNameLst>
                                          <p:attrName>ppt_x</p:attrName>
                                        </p:attrNameLst>
                                      </p:cBhvr>
                                      <p:tavLst>
                                        <p:tav tm="0">
                                          <p:val>
                                            <p:strVal val="0-#ppt_w/2"/>
                                          </p:val>
                                        </p:tav>
                                        <p:tav tm="100000">
                                          <p:val>
                                            <p:strVal val="#ppt_x"/>
                                          </p:val>
                                        </p:tav>
                                      </p:tavLst>
                                    </p:anim>
                                    <p:anim calcmode="lin" valueType="num">
                                      <p:cBhvr additive="base">
                                        <p:cTn id="137" dur="200" fill="hold"/>
                                        <p:tgtEl>
                                          <p:spTgt spid="8"/>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wipe(down)">
                                      <p:cBhvr>
                                        <p:cTn id="141" dur="300"/>
                                        <p:tgtEl>
                                          <p:spTgt spid="33"/>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3"/>
                                        </p:tgtEl>
                                        <p:attrNameLst>
                                          <p:attrName>style.visibility</p:attrName>
                                        </p:attrNameLst>
                                      </p:cBhvr>
                                      <p:to>
                                        <p:strVal val="visible"/>
                                      </p:to>
                                    </p:set>
                                    <p:anim calcmode="lin" valueType="num">
                                      <p:cBhvr>
                                        <p:cTn id="145" dur="300" fill="hold"/>
                                        <p:tgtEl>
                                          <p:spTgt spid="43"/>
                                        </p:tgtEl>
                                        <p:attrNameLst>
                                          <p:attrName>ppt_w</p:attrName>
                                        </p:attrNameLst>
                                      </p:cBhvr>
                                      <p:tavLst>
                                        <p:tav tm="0">
                                          <p:val>
                                            <p:fltVal val="0"/>
                                          </p:val>
                                        </p:tav>
                                        <p:tav tm="100000">
                                          <p:val>
                                            <p:strVal val="#ppt_w"/>
                                          </p:val>
                                        </p:tav>
                                      </p:tavLst>
                                    </p:anim>
                                    <p:anim calcmode="lin" valueType="num">
                                      <p:cBhvr>
                                        <p:cTn id="146" dur="300" fill="hold"/>
                                        <p:tgtEl>
                                          <p:spTgt spid="43"/>
                                        </p:tgtEl>
                                        <p:attrNameLst>
                                          <p:attrName>ppt_h</p:attrName>
                                        </p:attrNameLst>
                                      </p:cBhvr>
                                      <p:tavLst>
                                        <p:tav tm="0">
                                          <p:val>
                                            <p:fltVal val="0"/>
                                          </p:val>
                                        </p:tav>
                                        <p:tav tm="100000">
                                          <p:val>
                                            <p:strVal val="#ppt_h"/>
                                          </p:val>
                                        </p:tav>
                                      </p:tavLst>
                                    </p:anim>
                                    <p:animEffect transition="in" filter="fade">
                                      <p:cBhvr>
                                        <p:cTn id="147" dur="300"/>
                                        <p:tgtEl>
                                          <p:spTgt spid="43"/>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4"/>
                                        </p:tgtEl>
                                        <p:attrNameLst>
                                          <p:attrName>style.visibility</p:attrName>
                                        </p:attrNameLst>
                                      </p:cBhvr>
                                      <p:to>
                                        <p:strVal val="visible"/>
                                      </p:to>
                                    </p:set>
                                    <p:animEffect transition="in" filter="wipe(down)">
                                      <p:cBhvr>
                                        <p:cTn id="151" dur="500"/>
                                        <p:tgtEl>
                                          <p:spTgt spid="34"/>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8"/>
                                        </p:tgtEl>
                                        <p:attrNameLst>
                                          <p:attrName>style.visibility</p:attrName>
                                        </p:attrNameLst>
                                      </p:cBhvr>
                                      <p:to>
                                        <p:strVal val="visible"/>
                                      </p:to>
                                    </p:set>
                                    <p:anim calcmode="lin" valueType="num">
                                      <p:cBhvr>
                                        <p:cTn id="155" dur="300" fill="hold"/>
                                        <p:tgtEl>
                                          <p:spTgt spid="48"/>
                                        </p:tgtEl>
                                        <p:attrNameLst>
                                          <p:attrName>ppt_w</p:attrName>
                                        </p:attrNameLst>
                                      </p:cBhvr>
                                      <p:tavLst>
                                        <p:tav tm="0">
                                          <p:val>
                                            <p:fltVal val="0"/>
                                          </p:val>
                                        </p:tav>
                                        <p:tav tm="100000">
                                          <p:val>
                                            <p:strVal val="#ppt_w"/>
                                          </p:val>
                                        </p:tav>
                                      </p:tavLst>
                                    </p:anim>
                                    <p:anim calcmode="lin" valueType="num">
                                      <p:cBhvr>
                                        <p:cTn id="156" dur="300" fill="hold"/>
                                        <p:tgtEl>
                                          <p:spTgt spid="48"/>
                                        </p:tgtEl>
                                        <p:attrNameLst>
                                          <p:attrName>ppt_h</p:attrName>
                                        </p:attrNameLst>
                                      </p:cBhvr>
                                      <p:tavLst>
                                        <p:tav tm="0">
                                          <p:val>
                                            <p:fltVal val="0"/>
                                          </p:val>
                                        </p:tav>
                                        <p:tav tm="100000">
                                          <p:val>
                                            <p:strVal val="#ppt_h"/>
                                          </p:val>
                                        </p:tav>
                                      </p:tavLst>
                                    </p:anim>
                                    <p:animEffect transition="in" filter="fade">
                                      <p:cBhvr>
                                        <p:cTn id="157" dur="300"/>
                                        <p:tgtEl>
                                          <p:spTgt spid="48"/>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 calcmode="lin" valueType="num">
                                      <p:cBhvr additive="base">
                                        <p:cTn id="161" dur="300" fill="hold"/>
                                        <p:tgtEl>
                                          <p:spTgt spid="36"/>
                                        </p:tgtEl>
                                        <p:attrNameLst>
                                          <p:attrName>ppt_x</p:attrName>
                                        </p:attrNameLst>
                                      </p:cBhvr>
                                      <p:tavLst>
                                        <p:tav tm="0">
                                          <p:val>
                                            <p:strVal val="1+#ppt_w/2"/>
                                          </p:val>
                                        </p:tav>
                                        <p:tav tm="100000">
                                          <p:val>
                                            <p:strVal val="#ppt_x"/>
                                          </p:val>
                                        </p:tav>
                                      </p:tavLst>
                                    </p:anim>
                                    <p:anim calcmode="lin" valueType="num">
                                      <p:cBhvr additive="base">
                                        <p:cTn id="162" dur="300" fill="hold"/>
                                        <p:tgtEl>
                                          <p:spTgt spid="36"/>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5"/>
                                        </p:tgtEl>
                                        <p:attrNameLst>
                                          <p:attrName>style.visibility</p:attrName>
                                        </p:attrNameLst>
                                      </p:cBhvr>
                                      <p:to>
                                        <p:strVal val="visible"/>
                                      </p:to>
                                    </p:set>
                                    <p:anim calcmode="lin" valueType="num">
                                      <p:cBhvr additive="base">
                                        <p:cTn id="166" dur="300" fill="hold"/>
                                        <p:tgtEl>
                                          <p:spTgt spid="35"/>
                                        </p:tgtEl>
                                        <p:attrNameLst>
                                          <p:attrName>ppt_x</p:attrName>
                                        </p:attrNameLst>
                                      </p:cBhvr>
                                      <p:tavLst>
                                        <p:tav tm="0">
                                          <p:val>
                                            <p:strVal val="1+#ppt_w/2"/>
                                          </p:val>
                                        </p:tav>
                                        <p:tav tm="100000">
                                          <p:val>
                                            <p:strVal val="#ppt_x"/>
                                          </p:val>
                                        </p:tav>
                                      </p:tavLst>
                                    </p:anim>
                                    <p:anim calcmode="lin" valueType="num">
                                      <p:cBhvr additive="base">
                                        <p:cTn id="167" dur="300" fill="hold"/>
                                        <p:tgtEl>
                                          <p:spTgt spid="35"/>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8"/>
                                        </p:tgtEl>
                                        <p:attrNameLst>
                                          <p:attrName>style.visibility</p:attrName>
                                        </p:attrNameLst>
                                      </p:cBhvr>
                                      <p:to>
                                        <p:strVal val="visible"/>
                                      </p:to>
                                    </p:set>
                                    <p:animEffect transition="in" filter="wipe(left)">
                                      <p:cBhvr>
                                        <p:cTn id="171" dur="500"/>
                                        <p:tgtEl>
                                          <p:spTgt spid="38"/>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7"/>
                                        </p:tgtEl>
                                        <p:attrNameLst>
                                          <p:attrName>style.visibility</p:attrName>
                                        </p:attrNameLst>
                                      </p:cBhvr>
                                      <p:to>
                                        <p:strVal val="visible"/>
                                      </p:to>
                                    </p:set>
                                    <p:animEffect transition="in" filter="wipe(left)">
                                      <p:cBhvr>
                                        <p:cTn id="175" dur="500"/>
                                        <p:tgtEl>
                                          <p:spTgt spid="37"/>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wipe(left)">
                                      <p:cBhvr>
                                        <p:cTn id="179" dur="500"/>
                                        <p:tgtEl>
                                          <p:spTgt spid="3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9"/>
                                        </p:tgtEl>
                                        <p:attrNameLst>
                                          <p:attrName>style.visibility</p:attrName>
                                        </p:attrNameLst>
                                      </p:cBhvr>
                                      <p:to>
                                        <p:strVal val="visible"/>
                                      </p:to>
                                    </p:set>
                                    <p:animEffect transition="in" filter="wipe(down)">
                                      <p:cBhvr>
                                        <p:cTn id="183" dur="500"/>
                                        <p:tgtEl>
                                          <p:spTgt spid="49"/>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40"/>
                                        </p:tgtEl>
                                        <p:attrNameLst>
                                          <p:attrName>style.visibility</p:attrName>
                                        </p:attrNameLst>
                                      </p:cBhvr>
                                      <p:to>
                                        <p:strVal val="visible"/>
                                      </p:to>
                                    </p:set>
                                    <p:animEffect transition="in" filter="wipe(left)">
                                      <p:cBhvr>
                                        <p:cTn id="187" dur="500"/>
                                        <p:tgtEl>
                                          <p:spTgt spid="4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50"/>
                                        </p:tgtEl>
                                        <p:attrNameLst>
                                          <p:attrName>style.visibility</p:attrName>
                                        </p:attrNameLst>
                                      </p:cBhvr>
                                      <p:to>
                                        <p:strVal val="visible"/>
                                      </p:to>
                                    </p:set>
                                    <p:animEffect transition="in" filter="wipe(down)">
                                      <p:cBhvr>
                                        <p:cTn id="19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25" grpId="0"/>
      <p:bldP spid="26" grpId="0"/>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animBg="1"/>
      <p:bldP spid="50" grpId="0" animBg="1"/>
      <p:bldP spid="5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sp>
        <p:nvSpPr>
          <p:cNvPr id="15" name="圆角矩形 14"/>
          <p:cNvSpPr/>
          <p:nvPr/>
        </p:nvSpPr>
        <p:spPr>
          <a:xfrm>
            <a:off x="2518384" y="2689850"/>
            <a:ext cx="4107231" cy="564390"/>
          </a:xfrm>
          <a:prstGeom prst="roundRect">
            <a:avLst>
              <a:gd name="adj" fmla="val 2566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C00000"/>
                </a:solidFill>
                <a:latin typeface="微软雅黑" panose="020B0503020204020204" pitchFamily="34" charset="-122"/>
                <a:ea typeface="微软雅黑" panose="020B0503020204020204" pitchFamily="34" charset="-122"/>
              </a:rPr>
              <a:t>感谢您的观看 </a:t>
            </a:r>
            <a:r>
              <a:rPr lang="en-US" altLang="zh-CN" sz="2800" b="1" dirty="0" smtClean="0">
                <a:solidFill>
                  <a:srgbClr val="C00000"/>
                </a:solidFill>
                <a:latin typeface="微软雅黑" panose="020B0503020204020204" pitchFamily="34" charset="-122"/>
                <a:ea typeface="微软雅黑" panose="020B0503020204020204" pitchFamily="34" charset="-122"/>
              </a:rPr>
              <a:t>THANKS</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11556" y="3384280"/>
            <a:ext cx="2993127" cy="369332"/>
          </a:xfrm>
          <a:prstGeom prst="rect">
            <a:avLst/>
          </a:prstGeom>
          <a:noFill/>
        </p:spPr>
        <p:txBody>
          <a:bodyPr wrap="none" rtlCol="0">
            <a:spAutoFit/>
          </a:bodyPr>
          <a:lstStyle/>
          <a:p>
            <a:r>
              <a:rPr lang="en-US" altLang="zh-CN" sz="1800" b="1" dirty="0" smtClean="0">
                <a:solidFill>
                  <a:schemeClr val="bg1"/>
                </a:solidFill>
                <a:latin typeface="微软雅黑" panose="020B0503020204020204" pitchFamily="34" charset="-122"/>
                <a:ea typeface="微软雅黑" panose="020B0503020204020204" pitchFamily="34" charset="-122"/>
              </a:rPr>
              <a:t>—</a:t>
            </a:r>
            <a:r>
              <a:rPr lang="zh-CN" altLang="en-US" sz="1800" b="1" dirty="0" smtClean="0">
                <a:solidFill>
                  <a:schemeClr val="bg1"/>
                </a:solidFill>
                <a:latin typeface="微软雅黑" panose="020B0503020204020204" pitchFamily="34" charset="-122"/>
                <a:ea typeface="微软雅黑" panose="020B0503020204020204" pitchFamily="34" charset="-122"/>
              </a:rPr>
              <a:t>单击此处添加企业名称</a:t>
            </a:r>
            <a:r>
              <a:rPr lang="en-US" altLang="zh-CN" sz="1800" b="1" dirty="0" smtClean="0">
                <a:solidFill>
                  <a:schemeClr val="bg1"/>
                </a:solidFill>
                <a:latin typeface="微软雅黑" panose="020B0503020204020204" pitchFamily="34" charset="-122"/>
                <a:ea typeface="微软雅黑" panose="020B0503020204020204" pitchFamily="34" charset="-122"/>
              </a:rPr>
              <a:t>—</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8" name="Freeform 15"/>
          <p:cNvSpPr>
            <a:spLocks noEditPoints="1"/>
          </p:cNvSpPr>
          <p:nvPr/>
        </p:nvSpPr>
        <p:spPr bwMode="auto">
          <a:xfrm>
            <a:off x="3111556" y="674999"/>
            <a:ext cx="2585484" cy="1783211"/>
          </a:xfrm>
          <a:custGeom>
            <a:avLst/>
            <a:gdLst>
              <a:gd name="T0" fmla="*/ 337 w 723"/>
              <a:gd name="T1" fmla="*/ 14 h 498"/>
              <a:gd name="T2" fmla="*/ 713 w 723"/>
              <a:gd name="T3" fmla="*/ 184 h 498"/>
              <a:gd name="T4" fmla="*/ 619 w 723"/>
              <a:gd name="T5" fmla="*/ 389 h 498"/>
              <a:gd name="T6" fmla="*/ 546 w 723"/>
              <a:gd name="T7" fmla="*/ 436 h 498"/>
              <a:gd name="T8" fmla="*/ 408 w 723"/>
              <a:gd name="T9" fmla="*/ 492 h 498"/>
              <a:gd name="T10" fmla="*/ 276 w 723"/>
              <a:gd name="T11" fmla="*/ 429 h 498"/>
              <a:gd name="T12" fmla="*/ 135 w 723"/>
              <a:gd name="T13" fmla="*/ 396 h 498"/>
              <a:gd name="T14" fmla="*/ 53 w 723"/>
              <a:gd name="T15" fmla="*/ 250 h 498"/>
              <a:gd name="T16" fmla="*/ 211 w 723"/>
              <a:gd name="T17" fmla="*/ 231 h 498"/>
              <a:gd name="T18" fmla="*/ 148 w 723"/>
              <a:gd name="T19" fmla="*/ 128 h 498"/>
              <a:gd name="T20" fmla="*/ 446 w 723"/>
              <a:gd name="T21" fmla="*/ 473 h 498"/>
              <a:gd name="T22" fmla="*/ 207 w 723"/>
              <a:gd name="T23" fmla="*/ 277 h 498"/>
              <a:gd name="T24" fmla="*/ 153 w 723"/>
              <a:gd name="T25" fmla="*/ 255 h 498"/>
              <a:gd name="T26" fmla="*/ 482 w 723"/>
              <a:gd name="T27" fmla="*/ 348 h 498"/>
              <a:gd name="T28" fmla="*/ 439 w 723"/>
              <a:gd name="T29" fmla="*/ 410 h 498"/>
              <a:gd name="T30" fmla="*/ 400 w 723"/>
              <a:gd name="T31" fmla="*/ 266 h 498"/>
              <a:gd name="T32" fmla="*/ 429 w 723"/>
              <a:gd name="T33" fmla="*/ 192 h 498"/>
              <a:gd name="T34" fmla="*/ 301 w 723"/>
              <a:gd name="T35" fmla="*/ 251 h 498"/>
              <a:gd name="T36" fmla="*/ 312 w 723"/>
              <a:gd name="T37" fmla="*/ 360 h 498"/>
              <a:gd name="T38" fmla="*/ 491 w 723"/>
              <a:gd name="T39" fmla="*/ 195 h 498"/>
              <a:gd name="T40" fmla="*/ 150 w 723"/>
              <a:gd name="T41" fmla="*/ 275 h 498"/>
              <a:gd name="T42" fmla="*/ 352 w 723"/>
              <a:gd name="T43" fmla="*/ 131 h 498"/>
              <a:gd name="T44" fmla="*/ 123 w 723"/>
              <a:gd name="T45" fmla="*/ 214 h 498"/>
              <a:gd name="T46" fmla="*/ 699 w 723"/>
              <a:gd name="T47" fmla="*/ 152 h 498"/>
              <a:gd name="T48" fmla="*/ 553 w 723"/>
              <a:gd name="T49" fmla="*/ 191 h 498"/>
              <a:gd name="T50" fmla="*/ 540 w 723"/>
              <a:gd name="T51" fmla="*/ 294 h 498"/>
              <a:gd name="T52" fmla="*/ 579 w 723"/>
              <a:gd name="T53" fmla="*/ 273 h 498"/>
              <a:gd name="T54" fmla="*/ 614 w 723"/>
              <a:gd name="T55" fmla="*/ 237 h 498"/>
              <a:gd name="T56" fmla="*/ 411 w 723"/>
              <a:gd name="T57" fmla="*/ 408 h 498"/>
              <a:gd name="T58" fmla="*/ 213 w 723"/>
              <a:gd name="T59" fmla="*/ 407 h 498"/>
              <a:gd name="T60" fmla="*/ 289 w 723"/>
              <a:gd name="T61" fmla="*/ 419 h 498"/>
              <a:gd name="T62" fmla="*/ 323 w 723"/>
              <a:gd name="T63" fmla="*/ 104 h 498"/>
              <a:gd name="T64" fmla="*/ 222 w 723"/>
              <a:gd name="T65" fmla="*/ 342 h 498"/>
              <a:gd name="T66" fmla="*/ 242 w 723"/>
              <a:gd name="T67" fmla="*/ 285 h 498"/>
              <a:gd name="T68" fmla="*/ 409 w 723"/>
              <a:gd name="T69" fmla="*/ 351 h 498"/>
              <a:gd name="T70" fmla="*/ 141 w 723"/>
              <a:gd name="T71" fmla="*/ 406 h 498"/>
              <a:gd name="T72" fmla="*/ 191 w 723"/>
              <a:gd name="T73" fmla="*/ 431 h 498"/>
              <a:gd name="T74" fmla="*/ 386 w 723"/>
              <a:gd name="T75" fmla="*/ 354 h 498"/>
              <a:gd name="T76" fmla="*/ 322 w 723"/>
              <a:gd name="T77" fmla="*/ 262 h 498"/>
              <a:gd name="T78" fmla="*/ 659 w 723"/>
              <a:gd name="T79" fmla="*/ 190 h 498"/>
              <a:gd name="T80" fmla="*/ 24 w 723"/>
              <a:gd name="T81" fmla="*/ 374 h 498"/>
              <a:gd name="T82" fmla="*/ 294 w 723"/>
              <a:gd name="T83" fmla="*/ 117 h 498"/>
              <a:gd name="T84" fmla="*/ 69 w 723"/>
              <a:gd name="T85" fmla="*/ 355 h 498"/>
              <a:gd name="T86" fmla="*/ 79 w 723"/>
              <a:gd name="T87" fmla="*/ 378 h 498"/>
              <a:gd name="T88" fmla="*/ 253 w 723"/>
              <a:gd name="T89" fmla="*/ 226 h 498"/>
              <a:gd name="T90" fmla="*/ 615 w 723"/>
              <a:gd name="T91" fmla="*/ 315 h 498"/>
              <a:gd name="T92" fmla="*/ 265 w 723"/>
              <a:gd name="T93" fmla="*/ 306 h 498"/>
              <a:gd name="T94" fmla="*/ 636 w 723"/>
              <a:gd name="T95" fmla="*/ 413 h 498"/>
              <a:gd name="T96" fmla="*/ 591 w 723"/>
              <a:gd name="T97" fmla="*/ 217 h 498"/>
              <a:gd name="T98" fmla="*/ 298 w 723"/>
              <a:gd name="T99" fmla="*/ 363 h 498"/>
              <a:gd name="T100" fmla="*/ 572 w 723"/>
              <a:gd name="T101" fmla="*/ 361 h 498"/>
              <a:gd name="T102" fmla="*/ 555 w 723"/>
              <a:gd name="T103" fmla="*/ 400 h 498"/>
              <a:gd name="T104" fmla="*/ 660 w 723"/>
              <a:gd name="T105" fmla="*/ 263 h 498"/>
              <a:gd name="T106" fmla="*/ 557 w 723"/>
              <a:gd name="T107" fmla="*/ 247 h 498"/>
              <a:gd name="T108" fmla="*/ 171 w 723"/>
              <a:gd name="T109" fmla="*/ 119 h 498"/>
              <a:gd name="T110" fmla="*/ 572 w 723"/>
              <a:gd name="T111" fmla="*/ 304 h 498"/>
              <a:gd name="T112" fmla="*/ 577 w 723"/>
              <a:gd name="T113" fmla="*/ 192 h 498"/>
              <a:gd name="T114" fmla="*/ 496 w 723"/>
              <a:gd name="T115" fmla="*/ 281 h 498"/>
              <a:gd name="T116" fmla="*/ 185 w 723"/>
              <a:gd name="T117" fmla="*/ 13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3" h="498">
                <a:moveTo>
                  <a:pt x="148" y="98"/>
                </a:moveTo>
                <a:cubicBezTo>
                  <a:pt x="160" y="96"/>
                  <a:pt x="172" y="94"/>
                  <a:pt x="182" y="91"/>
                </a:cubicBezTo>
                <a:cubicBezTo>
                  <a:pt x="193" y="87"/>
                  <a:pt x="204" y="82"/>
                  <a:pt x="215" y="77"/>
                </a:cubicBezTo>
                <a:cubicBezTo>
                  <a:pt x="222" y="74"/>
                  <a:pt x="225" y="68"/>
                  <a:pt x="226" y="60"/>
                </a:cubicBezTo>
                <a:cubicBezTo>
                  <a:pt x="228" y="49"/>
                  <a:pt x="230" y="37"/>
                  <a:pt x="234" y="26"/>
                </a:cubicBezTo>
                <a:cubicBezTo>
                  <a:pt x="243" y="3"/>
                  <a:pt x="257" y="0"/>
                  <a:pt x="275" y="18"/>
                </a:cubicBezTo>
                <a:cubicBezTo>
                  <a:pt x="280" y="23"/>
                  <a:pt x="284" y="29"/>
                  <a:pt x="290" y="36"/>
                </a:cubicBezTo>
                <a:cubicBezTo>
                  <a:pt x="292" y="33"/>
                  <a:pt x="294" y="30"/>
                  <a:pt x="296" y="27"/>
                </a:cubicBezTo>
                <a:cubicBezTo>
                  <a:pt x="301" y="22"/>
                  <a:pt x="305" y="15"/>
                  <a:pt x="311" y="10"/>
                </a:cubicBezTo>
                <a:cubicBezTo>
                  <a:pt x="321" y="2"/>
                  <a:pt x="329" y="3"/>
                  <a:pt x="337" y="14"/>
                </a:cubicBezTo>
                <a:cubicBezTo>
                  <a:pt x="339" y="17"/>
                  <a:pt x="341" y="21"/>
                  <a:pt x="343" y="25"/>
                </a:cubicBezTo>
                <a:cubicBezTo>
                  <a:pt x="346" y="32"/>
                  <a:pt x="349" y="40"/>
                  <a:pt x="350" y="47"/>
                </a:cubicBezTo>
                <a:cubicBezTo>
                  <a:pt x="351" y="57"/>
                  <a:pt x="357" y="65"/>
                  <a:pt x="364" y="73"/>
                </a:cubicBezTo>
                <a:cubicBezTo>
                  <a:pt x="412" y="123"/>
                  <a:pt x="471" y="149"/>
                  <a:pt x="541" y="144"/>
                </a:cubicBezTo>
                <a:cubicBezTo>
                  <a:pt x="564" y="142"/>
                  <a:pt x="587" y="136"/>
                  <a:pt x="611" y="132"/>
                </a:cubicBezTo>
                <a:cubicBezTo>
                  <a:pt x="617" y="131"/>
                  <a:pt x="623" y="127"/>
                  <a:pt x="626" y="120"/>
                </a:cubicBezTo>
                <a:cubicBezTo>
                  <a:pt x="630" y="109"/>
                  <a:pt x="637" y="108"/>
                  <a:pt x="648" y="114"/>
                </a:cubicBezTo>
                <a:cubicBezTo>
                  <a:pt x="667" y="126"/>
                  <a:pt x="686" y="137"/>
                  <a:pt x="706" y="148"/>
                </a:cubicBezTo>
                <a:cubicBezTo>
                  <a:pt x="712" y="151"/>
                  <a:pt x="716" y="155"/>
                  <a:pt x="719" y="161"/>
                </a:cubicBezTo>
                <a:cubicBezTo>
                  <a:pt x="723" y="171"/>
                  <a:pt x="722" y="179"/>
                  <a:pt x="713" y="184"/>
                </a:cubicBezTo>
                <a:cubicBezTo>
                  <a:pt x="697" y="192"/>
                  <a:pt x="694" y="206"/>
                  <a:pt x="697" y="222"/>
                </a:cubicBezTo>
                <a:cubicBezTo>
                  <a:pt x="700" y="242"/>
                  <a:pt x="700" y="262"/>
                  <a:pt x="699" y="282"/>
                </a:cubicBezTo>
                <a:cubicBezTo>
                  <a:pt x="698" y="299"/>
                  <a:pt x="695" y="314"/>
                  <a:pt x="687" y="328"/>
                </a:cubicBezTo>
                <a:cubicBezTo>
                  <a:pt x="682" y="336"/>
                  <a:pt x="681" y="344"/>
                  <a:pt x="683" y="353"/>
                </a:cubicBezTo>
                <a:cubicBezTo>
                  <a:pt x="685" y="361"/>
                  <a:pt x="684" y="369"/>
                  <a:pt x="682" y="378"/>
                </a:cubicBezTo>
                <a:cubicBezTo>
                  <a:pt x="679" y="395"/>
                  <a:pt x="675" y="411"/>
                  <a:pt x="666" y="426"/>
                </a:cubicBezTo>
                <a:cubicBezTo>
                  <a:pt x="659" y="436"/>
                  <a:pt x="652" y="445"/>
                  <a:pt x="640" y="448"/>
                </a:cubicBezTo>
                <a:cubicBezTo>
                  <a:pt x="632" y="451"/>
                  <a:pt x="624" y="453"/>
                  <a:pt x="617" y="444"/>
                </a:cubicBezTo>
                <a:cubicBezTo>
                  <a:pt x="616" y="442"/>
                  <a:pt x="612" y="441"/>
                  <a:pt x="610" y="440"/>
                </a:cubicBezTo>
                <a:cubicBezTo>
                  <a:pt x="613" y="423"/>
                  <a:pt x="617" y="406"/>
                  <a:pt x="619" y="389"/>
                </a:cubicBezTo>
                <a:cubicBezTo>
                  <a:pt x="620" y="382"/>
                  <a:pt x="620" y="374"/>
                  <a:pt x="620" y="366"/>
                </a:cubicBezTo>
                <a:cubicBezTo>
                  <a:pt x="620" y="360"/>
                  <a:pt x="618" y="355"/>
                  <a:pt x="609" y="352"/>
                </a:cubicBezTo>
                <a:cubicBezTo>
                  <a:pt x="601" y="365"/>
                  <a:pt x="592" y="378"/>
                  <a:pt x="585" y="391"/>
                </a:cubicBezTo>
                <a:cubicBezTo>
                  <a:pt x="582" y="396"/>
                  <a:pt x="584" y="403"/>
                  <a:pt x="584" y="409"/>
                </a:cubicBezTo>
                <a:cubicBezTo>
                  <a:pt x="576" y="406"/>
                  <a:pt x="571" y="409"/>
                  <a:pt x="569" y="417"/>
                </a:cubicBezTo>
                <a:cubicBezTo>
                  <a:pt x="569" y="421"/>
                  <a:pt x="569" y="424"/>
                  <a:pt x="568" y="428"/>
                </a:cubicBezTo>
                <a:cubicBezTo>
                  <a:pt x="568" y="431"/>
                  <a:pt x="567" y="434"/>
                  <a:pt x="567" y="437"/>
                </a:cubicBezTo>
                <a:cubicBezTo>
                  <a:pt x="561" y="440"/>
                  <a:pt x="559" y="435"/>
                  <a:pt x="556" y="432"/>
                </a:cubicBezTo>
                <a:cubicBezTo>
                  <a:pt x="554" y="431"/>
                  <a:pt x="551" y="429"/>
                  <a:pt x="550" y="430"/>
                </a:cubicBezTo>
                <a:cubicBezTo>
                  <a:pt x="548" y="431"/>
                  <a:pt x="546" y="434"/>
                  <a:pt x="546" y="436"/>
                </a:cubicBezTo>
                <a:cubicBezTo>
                  <a:pt x="544" y="448"/>
                  <a:pt x="544" y="449"/>
                  <a:pt x="537" y="452"/>
                </a:cubicBezTo>
                <a:cubicBezTo>
                  <a:pt x="537" y="446"/>
                  <a:pt x="537" y="440"/>
                  <a:pt x="537" y="433"/>
                </a:cubicBezTo>
                <a:cubicBezTo>
                  <a:pt x="531" y="433"/>
                  <a:pt x="525" y="434"/>
                  <a:pt x="520" y="429"/>
                </a:cubicBezTo>
                <a:cubicBezTo>
                  <a:pt x="514" y="423"/>
                  <a:pt x="519" y="417"/>
                  <a:pt x="516" y="410"/>
                </a:cubicBezTo>
                <a:cubicBezTo>
                  <a:pt x="490" y="409"/>
                  <a:pt x="464" y="412"/>
                  <a:pt x="436" y="416"/>
                </a:cubicBezTo>
                <a:cubicBezTo>
                  <a:pt x="439" y="421"/>
                  <a:pt x="440" y="425"/>
                  <a:pt x="442" y="428"/>
                </a:cubicBezTo>
                <a:cubicBezTo>
                  <a:pt x="446" y="441"/>
                  <a:pt x="451" y="455"/>
                  <a:pt x="455" y="468"/>
                </a:cubicBezTo>
                <a:cubicBezTo>
                  <a:pt x="456" y="471"/>
                  <a:pt x="456" y="476"/>
                  <a:pt x="456" y="480"/>
                </a:cubicBezTo>
                <a:cubicBezTo>
                  <a:pt x="455" y="489"/>
                  <a:pt x="451" y="493"/>
                  <a:pt x="442" y="495"/>
                </a:cubicBezTo>
                <a:cubicBezTo>
                  <a:pt x="430" y="498"/>
                  <a:pt x="419" y="496"/>
                  <a:pt x="408" y="492"/>
                </a:cubicBezTo>
                <a:cubicBezTo>
                  <a:pt x="388" y="485"/>
                  <a:pt x="374" y="472"/>
                  <a:pt x="361" y="456"/>
                </a:cubicBezTo>
                <a:cubicBezTo>
                  <a:pt x="355" y="450"/>
                  <a:pt x="351" y="444"/>
                  <a:pt x="346" y="437"/>
                </a:cubicBezTo>
                <a:cubicBezTo>
                  <a:pt x="343" y="431"/>
                  <a:pt x="338" y="430"/>
                  <a:pt x="332" y="432"/>
                </a:cubicBezTo>
                <a:cubicBezTo>
                  <a:pt x="333" y="439"/>
                  <a:pt x="334" y="446"/>
                  <a:pt x="334" y="452"/>
                </a:cubicBezTo>
                <a:cubicBezTo>
                  <a:pt x="335" y="471"/>
                  <a:pt x="324" y="483"/>
                  <a:pt x="305" y="485"/>
                </a:cubicBezTo>
                <a:cubicBezTo>
                  <a:pt x="299" y="485"/>
                  <a:pt x="294" y="484"/>
                  <a:pt x="290" y="479"/>
                </a:cubicBezTo>
                <a:cubicBezTo>
                  <a:pt x="286" y="475"/>
                  <a:pt x="281" y="472"/>
                  <a:pt x="276" y="468"/>
                </a:cubicBezTo>
                <a:cubicBezTo>
                  <a:pt x="286" y="463"/>
                  <a:pt x="293" y="459"/>
                  <a:pt x="300" y="455"/>
                </a:cubicBezTo>
                <a:cubicBezTo>
                  <a:pt x="310" y="447"/>
                  <a:pt x="312" y="438"/>
                  <a:pt x="306" y="425"/>
                </a:cubicBezTo>
                <a:cubicBezTo>
                  <a:pt x="296" y="426"/>
                  <a:pt x="286" y="428"/>
                  <a:pt x="276" y="429"/>
                </a:cubicBezTo>
                <a:cubicBezTo>
                  <a:pt x="276" y="433"/>
                  <a:pt x="275" y="437"/>
                  <a:pt x="275" y="440"/>
                </a:cubicBezTo>
                <a:cubicBezTo>
                  <a:pt x="272" y="454"/>
                  <a:pt x="265" y="460"/>
                  <a:pt x="252" y="459"/>
                </a:cubicBezTo>
                <a:cubicBezTo>
                  <a:pt x="246" y="459"/>
                  <a:pt x="243" y="460"/>
                  <a:pt x="239" y="464"/>
                </a:cubicBezTo>
                <a:cubicBezTo>
                  <a:pt x="235" y="467"/>
                  <a:pt x="231" y="471"/>
                  <a:pt x="227" y="473"/>
                </a:cubicBezTo>
                <a:cubicBezTo>
                  <a:pt x="210" y="483"/>
                  <a:pt x="197" y="479"/>
                  <a:pt x="189" y="462"/>
                </a:cubicBezTo>
                <a:cubicBezTo>
                  <a:pt x="187" y="458"/>
                  <a:pt x="185" y="453"/>
                  <a:pt x="184" y="449"/>
                </a:cubicBezTo>
                <a:cubicBezTo>
                  <a:pt x="183" y="445"/>
                  <a:pt x="181" y="442"/>
                  <a:pt x="176" y="441"/>
                </a:cubicBezTo>
                <a:cubicBezTo>
                  <a:pt x="171" y="439"/>
                  <a:pt x="167" y="435"/>
                  <a:pt x="162" y="431"/>
                </a:cubicBezTo>
                <a:cubicBezTo>
                  <a:pt x="154" y="429"/>
                  <a:pt x="144" y="433"/>
                  <a:pt x="137" y="424"/>
                </a:cubicBezTo>
                <a:cubicBezTo>
                  <a:pt x="130" y="416"/>
                  <a:pt x="134" y="406"/>
                  <a:pt x="135" y="396"/>
                </a:cubicBezTo>
                <a:cubicBezTo>
                  <a:pt x="82" y="423"/>
                  <a:pt x="37" y="414"/>
                  <a:pt x="0" y="366"/>
                </a:cubicBezTo>
                <a:cubicBezTo>
                  <a:pt x="15" y="341"/>
                  <a:pt x="30" y="316"/>
                  <a:pt x="52" y="297"/>
                </a:cubicBezTo>
                <a:cubicBezTo>
                  <a:pt x="55" y="295"/>
                  <a:pt x="59" y="292"/>
                  <a:pt x="63" y="291"/>
                </a:cubicBezTo>
                <a:cubicBezTo>
                  <a:pt x="72" y="286"/>
                  <a:pt x="79" y="287"/>
                  <a:pt x="87" y="293"/>
                </a:cubicBezTo>
                <a:cubicBezTo>
                  <a:pt x="88" y="295"/>
                  <a:pt x="90" y="297"/>
                  <a:pt x="92" y="298"/>
                </a:cubicBezTo>
                <a:cubicBezTo>
                  <a:pt x="98" y="292"/>
                  <a:pt x="105" y="286"/>
                  <a:pt x="112" y="279"/>
                </a:cubicBezTo>
                <a:cubicBezTo>
                  <a:pt x="109" y="277"/>
                  <a:pt x="106" y="276"/>
                  <a:pt x="104" y="275"/>
                </a:cubicBezTo>
                <a:cubicBezTo>
                  <a:pt x="93" y="271"/>
                  <a:pt x="83" y="268"/>
                  <a:pt x="76" y="257"/>
                </a:cubicBezTo>
                <a:cubicBezTo>
                  <a:pt x="75" y="255"/>
                  <a:pt x="72" y="255"/>
                  <a:pt x="69" y="254"/>
                </a:cubicBezTo>
                <a:cubicBezTo>
                  <a:pt x="64" y="253"/>
                  <a:pt x="58" y="252"/>
                  <a:pt x="53" y="250"/>
                </a:cubicBezTo>
                <a:cubicBezTo>
                  <a:pt x="41" y="246"/>
                  <a:pt x="39" y="238"/>
                  <a:pt x="47" y="227"/>
                </a:cubicBezTo>
                <a:cubicBezTo>
                  <a:pt x="49" y="223"/>
                  <a:pt x="52" y="220"/>
                  <a:pt x="55" y="217"/>
                </a:cubicBezTo>
                <a:cubicBezTo>
                  <a:pt x="81" y="190"/>
                  <a:pt x="111" y="168"/>
                  <a:pt x="144" y="151"/>
                </a:cubicBezTo>
                <a:cubicBezTo>
                  <a:pt x="151" y="148"/>
                  <a:pt x="156" y="148"/>
                  <a:pt x="161" y="152"/>
                </a:cubicBezTo>
                <a:cubicBezTo>
                  <a:pt x="167" y="158"/>
                  <a:pt x="172" y="163"/>
                  <a:pt x="178" y="169"/>
                </a:cubicBezTo>
                <a:cubicBezTo>
                  <a:pt x="182" y="172"/>
                  <a:pt x="185" y="175"/>
                  <a:pt x="188" y="179"/>
                </a:cubicBezTo>
                <a:cubicBezTo>
                  <a:pt x="197" y="189"/>
                  <a:pt x="196" y="196"/>
                  <a:pt x="185" y="203"/>
                </a:cubicBezTo>
                <a:cubicBezTo>
                  <a:pt x="176" y="208"/>
                  <a:pt x="175" y="210"/>
                  <a:pt x="178" y="222"/>
                </a:cubicBezTo>
                <a:cubicBezTo>
                  <a:pt x="181" y="221"/>
                  <a:pt x="184" y="221"/>
                  <a:pt x="188" y="220"/>
                </a:cubicBezTo>
                <a:cubicBezTo>
                  <a:pt x="199" y="217"/>
                  <a:pt x="206" y="221"/>
                  <a:pt x="211" y="231"/>
                </a:cubicBezTo>
                <a:cubicBezTo>
                  <a:pt x="213" y="235"/>
                  <a:pt x="214" y="240"/>
                  <a:pt x="215" y="245"/>
                </a:cubicBezTo>
                <a:cubicBezTo>
                  <a:pt x="216" y="249"/>
                  <a:pt x="216" y="253"/>
                  <a:pt x="217" y="257"/>
                </a:cubicBezTo>
                <a:cubicBezTo>
                  <a:pt x="227" y="251"/>
                  <a:pt x="238" y="244"/>
                  <a:pt x="249" y="237"/>
                </a:cubicBezTo>
                <a:cubicBezTo>
                  <a:pt x="249" y="224"/>
                  <a:pt x="244" y="209"/>
                  <a:pt x="260" y="198"/>
                </a:cubicBezTo>
                <a:cubicBezTo>
                  <a:pt x="255" y="195"/>
                  <a:pt x="251" y="194"/>
                  <a:pt x="247" y="192"/>
                </a:cubicBezTo>
                <a:cubicBezTo>
                  <a:pt x="235" y="186"/>
                  <a:pt x="223" y="181"/>
                  <a:pt x="212" y="175"/>
                </a:cubicBezTo>
                <a:cubicBezTo>
                  <a:pt x="207" y="172"/>
                  <a:pt x="201" y="169"/>
                  <a:pt x="198" y="165"/>
                </a:cubicBezTo>
                <a:cubicBezTo>
                  <a:pt x="191" y="153"/>
                  <a:pt x="181" y="150"/>
                  <a:pt x="169" y="148"/>
                </a:cubicBezTo>
                <a:cubicBezTo>
                  <a:pt x="165" y="147"/>
                  <a:pt x="161" y="145"/>
                  <a:pt x="157" y="143"/>
                </a:cubicBezTo>
                <a:cubicBezTo>
                  <a:pt x="151" y="140"/>
                  <a:pt x="147" y="135"/>
                  <a:pt x="148" y="128"/>
                </a:cubicBezTo>
                <a:cubicBezTo>
                  <a:pt x="148" y="118"/>
                  <a:pt x="148" y="108"/>
                  <a:pt x="148" y="98"/>
                </a:cubicBezTo>
                <a:close/>
                <a:moveTo>
                  <a:pt x="414" y="466"/>
                </a:moveTo>
                <a:cubicBezTo>
                  <a:pt x="412" y="461"/>
                  <a:pt x="409" y="456"/>
                  <a:pt x="407" y="451"/>
                </a:cubicBezTo>
                <a:cubicBezTo>
                  <a:pt x="400" y="451"/>
                  <a:pt x="394" y="451"/>
                  <a:pt x="388" y="451"/>
                </a:cubicBezTo>
                <a:cubicBezTo>
                  <a:pt x="387" y="477"/>
                  <a:pt x="400" y="491"/>
                  <a:pt x="421" y="488"/>
                </a:cubicBezTo>
                <a:cubicBezTo>
                  <a:pt x="419" y="481"/>
                  <a:pt x="417" y="475"/>
                  <a:pt x="415" y="468"/>
                </a:cubicBezTo>
                <a:cubicBezTo>
                  <a:pt x="417" y="470"/>
                  <a:pt x="419" y="471"/>
                  <a:pt x="419" y="474"/>
                </a:cubicBezTo>
                <a:cubicBezTo>
                  <a:pt x="422" y="481"/>
                  <a:pt x="428" y="482"/>
                  <a:pt x="435" y="483"/>
                </a:cubicBezTo>
                <a:cubicBezTo>
                  <a:pt x="439" y="484"/>
                  <a:pt x="443" y="483"/>
                  <a:pt x="442" y="477"/>
                </a:cubicBezTo>
                <a:cubicBezTo>
                  <a:pt x="444" y="476"/>
                  <a:pt x="446" y="475"/>
                  <a:pt x="446" y="473"/>
                </a:cubicBezTo>
                <a:cubicBezTo>
                  <a:pt x="446" y="462"/>
                  <a:pt x="444" y="451"/>
                  <a:pt x="437" y="442"/>
                </a:cubicBezTo>
                <a:cubicBezTo>
                  <a:pt x="427" y="428"/>
                  <a:pt x="405" y="423"/>
                  <a:pt x="390" y="433"/>
                </a:cubicBezTo>
                <a:cubicBezTo>
                  <a:pt x="398" y="439"/>
                  <a:pt x="406" y="443"/>
                  <a:pt x="412" y="449"/>
                </a:cubicBezTo>
                <a:cubicBezTo>
                  <a:pt x="422" y="458"/>
                  <a:pt x="431" y="467"/>
                  <a:pt x="441" y="476"/>
                </a:cubicBezTo>
                <a:cubicBezTo>
                  <a:pt x="432" y="471"/>
                  <a:pt x="424" y="465"/>
                  <a:pt x="414" y="459"/>
                </a:cubicBezTo>
                <a:cubicBezTo>
                  <a:pt x="414" y="463"/>
                  <a:pt x="414" y="464"/>
                  <a:pt x="414" y="466"/>
                </a:cubicBezTo>
                <a:close/>
                <a:moveTo>
                  <a:pt x="190" y="258"/>
                </a:moveTo>
                <a:cubicBezTo>
                  <a:pt x="185" y="262"/>
                  <a:pt x="186" y="267"/>
                  <a:pt x="190" y="271"/>
                </a:cubicBezTo>
                <a:cubicBezTo>
                  <a:pt x="192" y="274"/>
                  <a:pt x="195" y="276"/>
                  <a:pt x="199" y="277"/>
                </a:cubicBezTo>
                <a:cubicBezTo>
                  <a:pt x="201" y="278"/>
                  <a:pt x="204" y="277"/>
                  <a:pt x="207" y="277"/>
                </a:cubicBezTo>
                <a:cubicBezTo>
                  <a:pt x="207" y="274"/>
                  <a:pt x="207" y="270"/>
                  <a:pt x="205" y="268"/>
                </a:cubicBezTo>
                <a:cubicBezTo>
                  <a:pt x="201" y="264"/>
                  <a:pt x="195" y="261"/>
                  <a:pt x="190" y="258"/>
                </a:cubicBezTo>
                <a:cubicBezTo>
                  <a:pt x="191" y="257"/>
                  <a:pt x="192" y="255"/>
                  <a:pt x="193" y="255"/>
                </a:cubicBezTo>
                <a:cubicBezTo>
                  <a:pt x="196" y="255"/>
                  <a:pt x="199" y="257"/>
                  <a:pt x="202" y="257"/>
                </a:cubicBezTo>
                <a:cubicBezTo>
                  <a:pt x="210" y="258"/>
                  <a:pt x="213" y="254"/>
                  <a:pt x="210" y="247"/>
                </a:cubicBezTo>
                <a:cubicBezTo>
                  <a:pt x="207" y="239"/>
                  <a:pt x="195" y="230"/>
                  <a:pt x="187" y="230"/>
                </a:cubicBezTo>
                <a:cubicBezTo>
                  <a:pt x="183" y="230"/>
                  <a:pt x="179" y="232"/>
                  <a:pt x="179" y="237"/>
                </a:cubicBezTo>
                <a:cubicBezTo>
                  <a:pt x="179" y="239"/>
                  <a:pt x="180" y="241"/>
                  <a:pt x="180" y="244"/>
                </a:cubicBezTo>
                <a:cubicBezTo>
                  <a:pt x="176" y="244"/>
                  <a:pt x="172" y="244"/>
                  <a:pt x="168" y="245"/>
                </a:cubicBezTo>
                <a:cubicBezTo>
                  <a:pt x="159" y="246"/>
                  <a:pt x="153" y="251"/>
                  <a:pt x="153" y="255"/>
                </a:cubicBezTo>
                <a:cubicBezTo>
                  <a:pt x="153" y="260"/>
                  <a:pt x="161" y="264"/>
                  <a:pt x="170" y="263"/>
                </a:cubicBezTo>
                <a:cubicBezTo>
                  <a:pt x="177" y="263"/>
                  <a:pt x="183" y="260"/>
                  <a:pt x="190" y="258"/>
                </a:cubicBezTo>
                <a:close/>
                <a:moveTo>
                  <a:pt x="454" y="401"/>
                </a:moveTo>
                <a:cubicBezTo>
                  <a:pt x="472" y="401"/>
                  <a:pt x="488" y="401"/>
                  <a:pt x="505" y="401"/>
                </a:cubicBezTo>
                <a:cubicBezTo>
                  <a:pt x="509" y="401"/>
                  <a:pt x="514" y="400"/>
                  <a:pt x="517" y="402"/>
                </a:cubicBezTo>
                <a:cubicBezTo>
                  <a:pt x="525" y="406"/>
                  <a:pt x="530" y="402"/>
                  <a:pt x="534" y="396"/>
                </a:cubicBezTo>
                <a:cubicBezTo>
                  <a:pt x="541" y="384"/>
                  <a:pt x="548" y="372"/>
                  <a:pt x="554" y="360"/>
                </a:cubicBezTo>
                <a:cubicBezTo>
                  <a:pt x="558" y="353"/>
                  <a:pt x="555" y="343"/>
                  <a:pt x="548" y="338"/>
                </a:cubicBezTo>
                <a:cubicBezTo>
                  <a:pt x="543" y="334"/>
                  <a:pt x="536" y="334"/>
                  <a:pt x="529" y="340"/>
                </a:cubicBezTo>
                <a:cubicBezTo>
                  <a:pt x="515" y="352"/>
                  <a:pt x="499" y="352"/>
                  <a:pt x="482" y="348"/>
                </a:cubicBezTo>
                <a:cubicBezTo>
                  <a:pt x="477" y="346"/>
                  <a:pt x="473" y="344"/>
                  <a:pt x="468" y="343"/>
                </a:cubicBezTo>
                <a:cubicBezTo>
                  <a:pt x="461" y="341"/>
                  <a:pt x="455" y="339"/>
                  <a:pt x="448" y="337"/>
                </a:cubicBezTo>
                <a:cubicBezTo>
                  <a:pt x="448" y="343"/>
                  <a:pt x="447" y="348"/>
                  <a:pt x="447" y="353"/>
                </a:cubicBezTo>
                <a:cubicBezTo>
                  <a:pt x="436" y="344"/>
                  <a:pt x="436" y="344"/>
                  <a:pt x="426" y="342"/>
                </a:cubicBezTo>
                <a:cubicBezTo>
                  <a:pt x="429" y="350"/>
                  <a:pt x="433" y="357"/>
                  <a:pt x="435" y="364"/>
                </a:cubicBezTo>
                <a:cubicBezTo>
                  <a:pt x="441" y="380"/>
                  <a:pt x="440" y="398"/>
                  <a:pt x="422" y="408"/>
                </a:cubicBezTo>
                <a:cubicBezTo>
                  <a:pt x="421" y="408"/>
                  <a:pt x="419" y="409"/>
                  <a:pt x="419" y="410"/>
                </a:cubicBezTo>
                <a:cubicBezTo>
                  <a:pt x="419" y="413"/>
                  <a:pt x="418" y="416"/>
                  <a:pt x="418" y="418"/>
                </a:cubicBezTo>
                <a:cubicBezTo>
                  <a:pt x="419" y="420"/>
                  <a:pt x="424" y="421"/>
                  <a:pt x="425" y="420"/>
                </a:cubicBezTo>
                <a:cubicBezTo>
                  <a:pt x="430" y="417"/>
                  <a:pt x="436" y="414"/>
                  <a:pt x="439" y="410"/>
                </a:cubicBezTo>
                <a:cubicBezTo>
                  <a:pt x="450" y="394"/>
                  <a:pt x="454" y="377"/>
                  <a:pt x="448" y="358"/>
                </a:cubicBezTo>
                <a:cubicBezTo>
                  <a:pt x="461" y="365"/>
                  <a:pt x="461" y="367"/>
                  <a:pt x="454" y="401"/>
                </a:cubicBezTo>
                <a:close/>
                <a:moveTo>
                  <a:pt x="394" y="245"/>
                </a:moveTo>
                <a:cubicBezTo>
                  <a:pt x="391" y="254"/>
                  <a:pt x="389" y="263"/>
                  <a:pt x="386" y="271"/>
                </a:cubicBezTo>
                <a:cubicBezTo>
                  <a:pt x="380" y="289"/>
                  <a:pt x="374" y="291"/>
                  <a:pt x="359" y="281"/>
                </a:cubicBezTo>
                <a:cubicBezTo>
                  <a:pt x="356" y="293"/>
                  <a:pt x="360" y="301"/>
                  <a:pt x="370" y="304"/>
                </a:cubicBezTo>
                <a:cubicBezTo>
                  <a:pt x="378" y="307"/>
                  <a:pt x="383" y="304"/>
                  <a:pt x="388" y="292"/>
                </a:cubicBezTo>
                <a:cubicBezTo>
                  <a:pt x="390" y="288"/>
                  <a:pt x="391" y="284"/>
                  <a:pt x="393" y="280"/>
                </a:cubicBezTo>
                <a:cubicBezTo>
                  <a:pt x="394" y="275"/>
                  <a:pt x="395" y="269"/>
                  <a:pt x="396" y="263"/>
                </a:cubicBezTo>
                <a:cubicBezTo>
                  <a:pt x="398" y="264"/>
                  <a:pt x="399" y="265"/>
                  <a:pt x="400" y="266"/>
                </a:cubicBezTo>
                <a:cubicBezTo>
                  <a:pt x="409" y="275"/>
                  <a:pt x="419" y="282"/>
                  <a:pt x="432" y="281"/>
                </a:cubicBezTo>
                <a:cubicBezTo>
                  <a:pt x="436" y="281"/>
                  <a:pt x="440" y="283"/>
                  <a:pt x="445" y="284"/>
                </a:cubicBezTo>
                <a:cubicBezTo>
                  <a:pt x="455" y="288"/>
                  <a:pt x="457" y="293"/>
                  <a:pt x="452" y="303"/>
                </a:cubicBezTo>
                <a:cubicBezTo>
                  <a:pt x="450" y="307"/>
                  <a:pt x="447" y="310"/>
                  <a:pt x="451" y="314"/>
                </a:cubicBezTo>
                <a:cubicBezTo>
                  <a:pt x="466" y="311"/>
                  <a:pt x="479" y="294"/>
                  <a:pt x="482" y="271"/>
                </a:cubicBezTo>
                <a:cubicBezTo>
                  <a:pt x="462" y="268"/>
                  <a:pt x="442" y="266"/>
                  <a:pt x="420" y="263"/>
                </a:cubicBezTo>
                <a:cubicBezTo>
                  <a:pt x="449" y="243"/>
                  <a:pt x="465" y="213"/>
                  <a:pt x="484" y="186"/>
                </a:cubicBezTo>
                <a:cubicBezTo>
                  <a:pt x="480" y="183"/>
                  <a:pt x="478" y="182"/>
                  <a:pt x="476" y="180"/>
                </a:cubicBezTo>
                <a:cubicBezTo>
                  <a:pt x="468" y="186"/>
                  <a:pt x="460" y="193"/>
                  <a:pt x="452" y="199"/>
                </a:cubicBezTo>
                <a:cubicBezTo>
                  <a:pt x="447" y="187"/>
                  <a:pt x="438" y="192"/>
                  <a:pt x="429" y="192"/>
                </a:cubicBezTo>
                <a:cubicBezTo>
                  <a:pt x="428" y="196"/>
                  <a:pt x="427" y="200"/>
                  <a:pt x="427" y="204"/>
                </a:cubicBezTo>
                <a:cubicBezTo>
                  <a:pt x="431" y="205"/>
                  <a:pt x="435" y="206"/>
                  <a:pt x="438" y="207"/>
                </a:cubicBezTo>
                <a:cubicBezTo>
                  <a:pt x="443" y="208"/>
                  <a:pt x="445" y="212"/>
                  <a:pt x="445" y="217"/>
                </a:cubicBezTo>
                <a:cubicBezTo>
                  <a:pt x="444" y="228"/>
                  <a:pt x="432" y="241"/>
                  <a:pt x="421" y="242"/>
                </a:cubicBezTo>
                <a:cubicBezTo>
                  <a:pt x="412" y="243"/>
                  <a:pt x="403" y="244"/>
                  <a:pt x="394" y="245"/>
                </a:cubicBezTo>
                <a:close/>
                <a:moveTo>
                  <a:pt x="285" y="336"/>
                </a:moveTo>
                <a:cubicBezTo>
                  <a:pt x="286" y="336"/>
                  <a:pt x="287" y="336"/>
                  <a:pt x="288" y="337"/>
                </a:cubicBezTo>
                <a:cubicBezTo>
                  <a:pt x="292" y="332"/>
                  <a:pt x="297" y="327"/>
                  <a:pt x="299" y="322"/>
                </a:cubicBezTo>
                <a:cubicBezTo>
                  <a:pt x="306" y="308"/>
                  <a:pt x="308" y="294"/>
                  <a:pt x="306" y="279"/>
                </a:cubicBezTo>
                <a:cubicBezTo>
                  <a:pt x="305" y="269"/>
                  <a:pt x="303" y="260"/>
                  <a:pt x="301" y="251"/>
                </a:cubicBezTo>
                <a:cubicBezTo>
                  <a:pt x="301" y="248"/>
                  <a:pt x="300" y="246"/>
                  <a:pt x="299" y="244"/>
                </a:cubicBezTo>
                <a:cubicBezTo>
                  <a:pt x="296" y="245"/>
                  <a:pt x="294" y="245"/>
                  <a:pt x="291" y="246"/>
                </a:cubicBezTo>
                <a:cubicBezTo>
                  <a:pt x="278" y="253"/>
                  <a:pt x="277" y="262"/>
                  <a:pt x="286" y="273"/>
                </a:cubicBezTo>
                <a:cubicBezTo>
                  <a:pt x="289" y="276"/>
                  <a:pt x="291" y="279"/>
                  <a:pt x="295" y="282"/>
                </a:cubicBezTo>
                <a:cubicBezTo>
                  <a:pt x="279" y="289"/>
                  <a:pt x="267" y="276"/>
                  <a:pt x="251" y="276"/>
                </a:cubicBezTo>
                <a:cubicBezTo>
                  <a:pt x="264" y="296"/>
                  <a:pt x="281" y="313"/>
                  <a:pt x="285" y="336"/>
                </a:cubicBezTo>
                <a:close/>
                <a:moveTo>
                  <a:pt x="333" y="395"/>
                </a:moveTo>
                <a:cubicBezTo>
                  <a:pt x="345" y="375"/>
                  <a:pt x="349" y="353"/>
                  <a:pt x="352" y="330"/>
                </a:cubicBezTo>
                <a:cubicBezTo>
                  <a:pt x="349" y="330"/>
                  <a:pt x="348" y="330"/>
                  <a:pt x="348" y="330"/>
                </a:cubicBezTo>
                <a:cubicBezTo>
                  <a:pt x="332" y="335"/>
                  <a:pt x="321" y="347"/>
                  <a:pt x="312" y="360"/>
                </a:cubicBezTo>
                <a:cubicBezTo>
                  <a:pt x="308" y="366"/>
                  <a:pt x="309" y="372"/>
                  <a:pt x="314" y="377"/>
                </a:cubicBezTo>
                <a:cubicBezTo>
                  <a:pt x="319" y="383"/>
                  <a:pt x="325" y="388"/>
                  <a:pt x="333" y="395"/>
                </a:cubicBezTo>
                <a:close/>
                <a:moveTo>
                  <a:pt x="529" y="238"/>
                </a:moveTo>
                <a:cubicBezTo>
                  <a:pt x="525" y="236"/>
                  <a:pt x="522" y="234"/>
                  <a:pt x="520" y="233"/>
                </a:cubicBezTo>
                <a:cubicBezTo>
                  <a:pt x="511" y="227"/>
                  <a:pt x="509" y="220"/>
                  <a:pt x="516" y="212"/>
                </a:cubicBezTo>
                <a:cubicBezTo>
                  <a:pt x="520" y="208"/>
                  <a:pt x="524" y="205"/>
                  <a:pt x="528" y="201"/>
                </a:cubicBezTo>
                <a:cubicBezTo>
                  <a:pt x="530" y="200"/>
                  <a:pt x="532" y="198"/>
                  <a:pt x="535" y="195"/>
                </a:cubicBezTo>
                <a:cubicBezTo>
                  <a:pt x="526" y="193"/>
                  <a:pt x="519" y="190"/>
                  <a:pt x="513" y="194"/>
                </a:cubicBezTo>
                <a:cubicBezTo>
                  <a:pt x="507" y="197"/>
                  <a:pt x="502" y="202"/>
                  <a:pt x="497" y="206"/>
                </a:cubicBezTo>
                <a:cubicBezTo>
                  <a:pt x="495" y="203"/>
                  <a:pt x="494" y="200"/>
                  <a:pt x="491" y="195"/>
                </a:cubicBezTo>
                <a:cubicBezTo>
                  <a:pt x="482" y="204"/>
                  <a:pt x="483" y="213"/>
                  <a:pt x="485" y="222"/>
                </a:cubicBezTo>
                <a:cubicBezTo>
                  <a:pt x="487" y="229"/>
                  <a:pt x="487" y="229"/>
                  <a:pt x="496" y="228"/>
                </a:cubicBezTo>
                <a:cubicBezTo>
                  <a:pt x="503" y="244"/>
                  <a:pt x="511" y="247"/>
                  <a:pt x="529" y="238"/>
                </a:cubicBezTo>
                <a:close/>
                <a:moveTo>
                  <a:pt x="190" y="283"/>
                </a:moveTo>
                <a:cubicBezTo>
                  <a:pt x="181" y="312"/>
                  <a:pt x="172" y="339"/>
                  <a:pt x="164" y="366"/>
                </a:cubicBezTo>
                <a:cubicBezTo>
                  <a:pt x="162" y="372"/>
                  <a:pt x="165" y="375"/>
                  <a:pt x="171" y="378"/>
                </a:cubicBezTo>
                <a:cubicBezTo>
                  <a:pt x="180" y="356"/>
                  <a:pt x="189" y="333"/>
                  <a:pt x="200" y="312"/>
                </a:cubicBezTo>
                <a:cubicBezTo>
                  <a:pt x="204" y="302"/>
                  <a:pt x="204" y="295"/>
                  <a:pt x="195" y="288"/>
                </a:cubicBezTo>
                <a:cubicBezTo>
                  <a:pt x="194" y="287"/>
                  <a:pt x="193" y="286"/>
                  <a:pt x="190" y="283"/>
                </a:cubicBezTo>
                <a:close/>
                <a:moveTo>
                  <a:pt x="150" y="275"/>
                </a:moveTo>
                <a:cubicBezTo>
                  <a:pt x="147" y="305"/>
                  <a:pt x="144" y="333"/>
                  <a:pt x="141" y="361"/>
                </a:cubicBezTo>
                <a:cubicBezTo>
                  <a:pt x="141" y="362"/>
                  <a:pt x="140" y="363"/>
                  <a:pt x="141" y="364"/>
                </a:cubicBezTo>
                <a:cubicBezTo>
                  <a:pt x="142" y="366"/>
                  <a:pt x="143" y="369"/>
                  <a:pt x="145" y="369"/>
                </a:cubicBezTo>
                <a:cubicBezTo>
                  <a:pt x="146" y="369"/>
                  <a:pt x="148" y="367"/>
                  <a:pt x="149" y="365"/>
                </a:cubicBezTo>
                <a:cubicBezTo>
                  <a:pt x="150" y="364"/>
                  <a:pt x="150" y="362"/>
                  <a:pt x="150" y="361"/>
                </a:cubicBezTo>
                <a:cubicBezTo>
                  <a:pt x="154" y="343"/>
                  <a:pt x="157" y="326"/>
                  <a:pt x="160" y="308"/>
                </a:cubicBezTo>
                <a:cubicBezTo>
                  <a:pt x="163" y="297"/>
                  <a:pt x="165" y="286"/>
                  <a:pt x="167" y="274"/>
                </a:cubicBezTo>
                <a:cubicBezTo>
                  <a:pt x="161" y="275"/>
                  <a:pt x="156" y="275"/>
                  <a:pt x="150" y="275"/>
                </a:cubicBezTo>
                <a:close/>
                <a:moveTo>
                  <a:pt x="354" y="106"/>
                </a:moveTo>
                <a:cubicBezTo>
                  <a:pt x="353" y="114"/>
                  <a:pt x="354" y="123"/>
                  <a:pt x="352" y="131"/>
                </a:cubicBezTo>
                <a:cubicBezTo>
                  <a:pt x="350" y="139"/>
                  <a:pt x="348" y="148"/>
                  <a:pt x="343" y="155"/>
                </a:cubicBezTo>
                <a:cubicBezTo>
                  <a:pt x="339" y="161"/>
                  <a:pt x="331" y="166"/>
                  <a:pt x="325" y="171"/>
                </a:cubicBezTo>
                <a:cubicBezTo>
                  <a:pt x="349" y="174"/>
                  <a:pt x="362" y="168"/>
                  <a:pt x="368" y="151"/>
                </a:cubicBezTo>
                <a:cubicBezTo>
                  <a:pt x="375" y="134"/>
                  <a:pt x="370" y="117"/>
                  <a:pt x="354" y="106"/>
                </a:cubicBezTo>
                <a:close/>
                <a:moveTo>
                  <a:pt x="123" y="214"/>
                </a:moveTo>
                <a:cubicBezTo>
                  <a:pt x="116" y="216"/>
                  <a:pt x="109" y="217"/>
                  <a:pt x="102" y="220"/>
                </a:cubicBezTo>
                <a:cubicBezTo>
                  <a:pt x="93" y="224"/>
                  <a:pt x="93" y="232"/>
                  <a:pt x="102" y="237"/>
                </a:cubicBezTo>
                <a:cubicBezTo>
                  <a:pt x="112" y="244"/>
                  <a:pt x="134" y="244"/>
                  <a:pt x="145" y="237"/>
                </a:cubicBezTo>
                <a:cubicBezTo>
                  <a:pt x="152" y="232"/>
                  <a:pt x="153" y="224"/>
                  <a:pt x="144" y="220"/>
                </a:cubicBezTo>
                <a:cubicBezTo>
                  <a:pt x="138" y="217"/>
                  <a:pt x="130" y="216"/>
                  <a:pt x="123" y="214"/>
                </a:cubicBezTo>
                <a:close/>
                <a:moveTo>
                  <a:pt x="335" y="217"/>
                </a:moveTo>
                <a:cubicBezTo>
                  <a:pt x="352" y="222"/>
                  <a:pt x="362" y="221"/>
                  <a:pt x="375" y="217"/>
                </a:cubicBezTo>
                <a:cubicBezTo>
                  <a:pt x="398" y="208"/>
                  <a:pt x="407" y="191"/>
                  <a:pt x="401" y="167"/>
                </a:cubicBezTo>
                <a:cubicBezTo>
                  <a:pt x="400" y="164"/>
                  <a:pt x="399" y="161"/>
                  <a:pt x="398" y="158"/>
                </a:cubicBezTo>
                <a:cubicBezTo>
                  <a:pt x="391" y="193"/>
                  <a:pt x="370" y="212"/>
                  <a:pt x="335" y="217"/>
                </a:cubicBezTo>
                <a:close/>
                <a:moveTo>
                  <a:pt x="654" y="148"/>
                </a:moveTo>
                <a:cubicBezTo>
                  <a:pt x="662" y="160"/>
                  <a:pt x="670" y="169"/>
                  <a:pt x="680" y="174"/>
                </a:cubicBezTo>
                <a:cubicBezTo>
                  <a:pt x="690" y="180"/>
                  <a:pt x="698" y="178"/>
                  <a:pt x="706" y="170"/>
                </a:cubicBezTo>
                <a:cubicBezTo>
                  <a:pt x="712" y="164"/>
                  <a:pt x="712" y="159"/>
                  <a:pt x="704" y="155"/>
                </a:cubicBezTo>
                <a:cubicBezTo>
                  <a:pt x="702" y="154"/>
                  <a:pt x="701" y="153"/>
                  <a:pt x="699" y="152"/>
                </a:cubicBezTo>
                <a:cubicBezTo>
                  <a:pt x="685" y="148"/>
                  <a:pt x="671" y="147"/>
                  <a:pt x="654" y="148"/>
                </a:cubicBezTo>
                <a:close/>
                <a:moveTo>
                  <a:pt x="330" y="418"/>
                </a:moveTo>
                <a:cubicBezTo>
                  <a:pt x="341" y="433"/>
                  <a:pt x="371" y="435"/>
                  <a:pt x="387" y="420"/>
                </a:cubicBezTo>
                <a:cubicBezTo>
                  <a:pt x="385" y="412"/>
                  <a:pt x="387" y="403"/>
                  <a:pt x="382" y="396"/>
                </a:cubicBezTo>
                <a:cubicBezTo>
                  <a:pt x="375" y="395"/>
                  <a:pt x="372" y="399"/>
                  <a:pt x="370" y="404"/>
                </a:cubicBezTo>
                <a:cubicBezTo>
                  <a:pt x="364" y="417"/>
                  <a:pt x="357" y="419"/>
                  <a:pt x="345" y="411"/>
                </a:cubicBezTo>
                <a:cubicBezTo>
                  <a:pt x="343" y="410"/>
                  <a:pt x="341" y="408"/>
                  <a:pt x="339" y="408"/>
                </a:cubicBezTo>
                <a:cubicBezTo>
                  <a:pt x="336" y="411"/>
                  <a:pt x="333" y="415"/>
                  <a:pt x="330" y="418"/>
                </a:cubicBezTo>
                <a:close/>
                <a:moveTo>
                  <a:pt x="550" y="198"/>
                </a:moveTo>
                <a:cubicBezTo>
                  <a:pt x="551" y="194"/>
                  <a:pt x="552" y="192"/>
                  <a:pt x="553" y="191"/>
                </a:cubicBezTo>
                <a:cubicBezTo>
                  <a:pt x="558" y="175"/>
                  <a:pt x="565" y="172"/>
                  <a:pt x="579" y="182"/>
                </a:cubicBezTo>
                <a:cubicBezTo>
                  <a:pt x="582" y="184"/>
                  <a:pt x="584" y="186"/>
                  <a:pt x="586" y="188"/>
                </a:cubicBezTo>
                <a:cubicBezTo>
                  <a:pt x="588" y="190"/>
                  <a:pt x="591" y="191"/>
                  <a:pt x="593" y="193"/>
                </a:cubicBezTo>
                <a:cubicBezTo>
                  <a:pt x="596" y="168"/>
                  <a:pt x="583" y="157"/>
                  <a:pt x="561" y="161"/>
                </a:cubicBezTo>
                <a:cubicBezTo>
                  <a:pt x="559" y="162"/>
                  <a:pt x="557" y="162"/>
                  <a:pt x="555" y="163"/>
                </a:cubicBezTo>
                <a:cubicBezTo>
                  <a:pt x="543" y="167"/>
                  <a:pt x="539" y="175"/>
                  <a:pt x="544" y="187"/>
                </a:cubicBezTo>
                <a:cubicBezTo>
                  <a:pt x="545" y="190"/>
                  <a:pt x="547" y="193"/>
                  <a:pt x="550" y="198"/>
                </a:cubicBezTo>
                <a:close/>
                <a:moveTo>
                  <a:pt x="532" y="249"/>
                </a:moveTo>
                <a:cubicBezTo>
                  <a:pt x="515" y="265"/>
                  <a:pt x="516" y="280"/>
                  <a:pt x="534" y="291"/>
                </a:cubicBezTo>
                <a:cubicBezTo>
                  <a:pt x="536" y="292"/>
                  <a:pt x="538" y="293"/>
                  <a:pt x="540" y="294"/>
                </a:cubicBezTo>
                <a:cubicBezTo>
                  <a:pt x="546" y="297"/>
                  <a:pt x="553" y="299"/>
                  <a:pt x="560" y="294"/>
                </a:cubicBezTo>
                <a:cubicBezTo>
                  <a:pt x="566" y="289"/>
                  <a:pt x="569" y="281"/>
                  <a:pt x="567" y="272"/>
                </a:cubicBezTo>
                <a:cubicBezTo>
                  <a:pt x="565" y="273"/>
                  <a:pt x="564" y="274"/>
                  <a:pt x="562" y="275"/>
                </a:cubicBezTo>
                <a:cubicBezTo>
                  <a:pt x="548" y="284"/>
                  <a:pt x="541" y="282"/>
                  <a:pt x="536" y="265"/>
                </a:cubicBezTo>
                <a:cubicBezTo>
                  <a:pt x="534" y="260"/>
                  <a:pt x="533" y="255"/>
                  <a:pt x="532" y="249"/>
                </a:cubicBezTo>
                <a:close/>
                <a:moveTo>
                  <a:pt x="613" y="248"/>
                </a:moveTo>
                <a:cubicBezTo>
                  <a:pt x="613" y="251"/>
                  <a:pt x="614" y="253"/>
                  <a:pt x="614" y="255"/>
                </a:cubicBezTo>
                <a:cubicBezTo>
                  <a:pt x="618" y="270"/>
                  <a:pt x="613" y="276"/>
                  <a:pt x="598" y="275"/>
                </a:cubicBezTo>
                <a:cubicBezTo>
                  <a:pt x="595" y="275"/>
                  <a:pt x="592" y="275"/>
                  <a:pt x="589" y="275"/>
                </a:cubicBezTo>
                <a:cubicBezTo>
                  <a:pt x="586" y="274"/>
                  <a:pt x="583" y="274"/>
                  <a:pt x="579" y="273"/>
                </a:cubicBezTo>
                <a:cubicBezTo>
                  <a:pt x="587" y="294"/>
                  <a:pt x="602" y="299"/>
                  <a:pt x="619" y="286"/>
                </a:cubicBezTo>
                <a:cubicBezTo>
                  <a:pt x="621" y="285"/>
                  <a:pt x="622" y="284"/>
                  <a:pt x="624" y="282"/>
                </a:cubicBezTo>
                <a:cubicBezTo>
                  <a:pt x="629" y="277"/>
                  <a:pt x="633" y="271"/>
                  <a:pt x="631" y="264"/>
                </a:cubicBezTo>
                <a:cubicBezTo>
                  <a:pt x="629" y="255"/>
                  <a:pt x="622" y="251"/>
                  <a:pt x="613" y="248"/>
                </a:cubicBezTo>
                <a:close/>
                <a:moveTo>
                  <a:pt x="599" y="195"/>
                </a:moveTo>
                <a:cubicBezTo>
                  <a:pt x="599" y="196"/>
                  <a:pt x="600" y="197"/>
                  <a:pt x="600" y="198"/>
                </a:cubicBezTo>
                <a:cubicBezTo>
                  <a:pt x="602" y="198"/>
                  <a:pt x="604" y="198"/>
                  <a:pt x="606" y="198"/>
                </a:cubicBezTo>
                <a:cubicBezTo>
                  <a:pt x="621" y="198"/>
                  <a:pt x="625" y="204"/>
                  <a:pt x="622" y="218"/>
                </a:cubicBezTo>
                <a:cubicBezTo>
                  <a:pt x="621" y="221"/>
                  <a:pt x="620" y="224"/>
                  <a:pt x="619" y="226"/>
                </a:cubicBezTo>
                <a:cubicBezTo>
                  <a:pt x="617" y="230"/>
                  <a:pt x="616" y="233"/>
                  <a:pt x="614" y="237"/>
                </a:cubicBezTo>
                <a:cubicBezTo>
                  <a:pt x="639" y="233"/>
                  <a:pt x="646" y="219"/>
                  <a:pt x="636" y="199"/>
                </a:cubicBezTo>
                <a:cubicBezTo>
                  <a:pt x="634" y="195"/>
                  <a:pt x="632" y="192"/>
                  <a:pt x="629" y="189"/>
                </a:cubicBezTo>
                <a:cubicBezTo>
                  <a:pt x="624" y="183"/>
                  <a:pt x="616" y="182"/>
                  <a:pt x="610" y="186"/>
                </a:cubicBezTo>
                <a:cubicBezTo>
                  <a:pt x="606" y="189"/>
                  <a:pt x="603" y="192"/>
                  <a:pt x="599" y="195"/>
                </a:cubicBezTo>
                <a:close/>
                <a:moveTo>
                  <a:pt x="425" y="398"/>
                </a:moveTo>
                <a:cubicBezTo>
                  <a:pt x="425" y="384"/>
                  <a:pt x="425" y="371"/>
                  <a:pt x="425" y="358"/>
                </a:cubicBezTo>
                <a:cubicBezTo>
                  <a:pt x="420" y="358"/>
                  <a:pt x="416" y="358"/>
                  <a:pt x="413" y="358"/>
                </a:cubicBezTo>
                <a:cubicBezTo>
                  <a:pt x="411" y="364"/>
                  <a:pt x="412" y="370"/>
                  <a:pt x="409" y="373"/>
                </a:cubicBezTo>
                <a:cubicBezTo>
                  <a:pt x="394" y="390"/>
                  <a:pt x="395" y="400"/>
                  <a:pt x="404" y="419"/>
                </a:cubicBezTo>
                <a:cubicBezTo>
                  <a:pt x="410" y="417"/>
                  <a:pt x="412" y="413"/>
                  <a:pt x="411" y="408"/>
                </a:cubicBezTo>
                <a:cubicBezTo>
                  <a:pt x="411" y="402"/>
                  <a:pt x="411" y="396"/>
                  <a:pt x="411" y="390"/>
                </a:cubicBezTo>
                <a:cubicBezTo>
                  <a:pt x="410" y="386"/>
                  <a:pt x="410" y="382"/>
                  <a:pt x="415" y="382"/>
                </a:cubicBezTo>
                <a:cubicBezTo>
                  <a:pt x="420" y="386"/>
                  <a:pt x="415" y="396"/>
                  <a:pt x="425" y="398"/>
                </a:cubicBezTo>
                <a:close/>
                <a:moveTo>
                  <a:pt x="122" y="365"/>
                </a:moveTo>
                <a:cubicBezTo>
                  <a:pt x="119" y="340"/>
                  <a:pt x="120" y="316"/>
                  <a:pt x="116" y="291"/>
                </a:cubicBezTo>
                <a:cubicBezTo>
                  <a:pt x="97" y="313"/>
                  <a:pt x="96" y="352"/>
                  <a:pt x="122" y="365"/>
                </a:cubicBezTo>
                <a:close/>
                <a:moveTo>
                  <a:pt x="204" y="396"/>
                </a:moveTo>
                <a:cubicBezTo>
                  <a:pt x="206" y="402"/>
                  <a:pt x="207" y="406"/>
                  <a:pt x="208" y="412"/>
                </a:cubicBezTo>
                <a:cubicBezTo>
                  <a:pt x="210" y="410"/>
                  <a:pt x="211" y="410"/>
                  <a:pt x="211" y="409"/>
                </a:cubicBezTo>
                <a:cubicBezTo>
                  <a:pt x="212" y="408"/>
                  <a:pt x="212" y="408"/>
                  <a:pt x="213" y="407"/>
                </a:cubicBezTo>
                <a:cubicBezTo>
                  <a:pt x="218" y="399"/>
                  <a:pt x="222" y="399"/>
                  <a:pt x="229" y="405"/>
                </a:cubicBezTo>
                <a:cubicBezTo>
                  <a:pt x="232" y="408"/>
                  <a:pt x="235" y="411"/>
                  <a:pt x="238" y="415"/>
                </a:cubicBezTo>
                <a:cubicBezTo>
                  <a:pt x="243" y="395"/>
                  <a:pt x="238" y="391"/>
                  <a:pt x="213" y="390"/>
                </a:cubicBezTo>
                <a:cubicBezTo>
                  <a:pt x="213" y="386"/>
                  <a:pt x="213" y="383"/>
                  <a:pt x="213" y="378"/>
                </a:cubicBezTo>
                <a:cubicBezTo>
                  <a:pt x="206" y="381"/>
                  <a:pt x="201" y="383"/>
                  <a:pt x="195" y="385"/>
                </a:cubicBezTo>
                <a:cubicBezTo>
                  <a:pt x="189" y="387"/>
                  <a:pt x="184" y="388"/>
                  <a:pt x="177" y="390"/>
                </a:cubicBezTo>
                <a:cubicBezTo>
                  <a:pt x="185" y="402"/>
                  <a:pt x="195" y="395"/>
                  <a:pt x="204" y="396"/>
                </a:cubicBezTo>
                <a:close/>
                <a:moveTo>
                  <a:pt x="267" y="414"/>
                </a:moveTo>
                <a:cubicBezTo>
                  <a:pt x="272" y="415"/>
                  <a:pt x="274" y="417"/>
                  <a:pt x="277" y="417"/>
                </a:cubicBezTo>
                <a:cubicBezTo>
                  <a:pt x="281" y="418"/>
                  <a:pt x="285" y="418"/>
                  <a:pt x="289" y="419"/>
                </a:cubicBezTo>
                <a:cubicBezTo>
                  <a:pt x="308" y="421"/>
                  <a:pt x="318" y="409"/>
                  <a:pt x="314" y="390"/>
                </a:cubicBezTo>
                <a:cubicBezTo>
                  <a:pt x="311" y="390"/>
                  <a:pt x="307" y="390"/>
                  <a:pt x="304" y="390"/>
                </a:cubicBezTo>
                <a:cubicBezTo>
                  <a:pt x="303" y="395"/>
                  <a:pt x="302" y="400"/>
                  <a:pt x="301" y="404"/>
                </a:cubicBezTo>
                <a:cubicBezTo>
                  <a:pt x="300" y="404"/>
                  <a:pt x="299" y="404"/>
                  <a:pt x="298" y="405"/>
                </a:cubicBezTo>
                <a:cubicBezTo>
                  <a:pt x="296" y="401"/>
                  <a:pt x="294" y="397"/>
                  <a:pt x="292" y="394"/>
                </a:cubicBezTo>
                <a:cubicBezTo>
                  <a:pt x="282" y="391"/>
                  <a:pt x="283" y="405"/>
                  <a:pt x="274" y="404"/>
                </a:cubicBezTo>
                <a:cubicBezTo>
                  <a:pt x="272" y="404"/>
                  <a:pt x="270" y="410"/>
                  <a:pt x="267" y="414"/>
                </a:cubicBezTo>
                <a:close/>
                <a:moveTo>
                  <a:pt x="291" y="152"/>
                </a:moveTo>
                <a:cubicBezTo>
                  <a:pt x="310" y="156"/>
                  <a:pt x="322" y="151"/>
                  <a:pt x="330" y="136"/>
                </a:cubicBezTo>
                <a:cubicBezTo>
                  <a:pt x="336" y="125"/>
                  <a:pt x="333" y="114"/>
                  <a:pt x="323" y="104"/>
                </a:cubicBezTo>
                <a:cubicBezTo>
                  <a:pt x="319" y="125"/>
                  <a:pt x="312" y="142"/>
                  <a:pt x="291" y="152"/>
                </a:cubicBezTo>
                <a:close/>
                <a:moveTo>
                  <a:pt x="152" y="171"/>
                </a:moveTo>
                <a:cubicBezTo>
                  <a:pt x="150" y="172"/>
                  <a:pt x="148" y="172"/>
                  <a:pt x="148" y="173"/>
                </a:cubicBezTo>
                <a:cubicBezTo>
                  <a:pt x="141" y="181"/>
                  <a:pt x="140" y="207"/>
                  <a:pt x="146" y="216"/>
                </a:cubicBezTo>
                <a:cubicBezTo>
                  <a:pt x="149" y="221"/>
                  <a:pt x="153" y="220"/>
                  <a:pt x="156" y="215"/>
                </a:cubicBezTo>
                <a:cubicBezTo>
                  <a:pt x="161" y="203"/>
                  <a:pt x="160" y="191"/>
                  <a:pt x="157" y="178"/>
                </a:cubicBezTo>
                <a:cubicBezTo>
                  <a:pt x="156" y="176"/>
                  <a:pt x="153" y="173"/>
                  <a:pt x="152" y="171"/>
                </a:cubicBezTo>
                <a:close/>
                <a:moveTo>
                  <a:pt x="194" y="374"/>
                </a:moveTo>
                <a:cubicBezTo>
                  <a:pt x="198" y="372"/>
                  <a:pt x="201" y="371"/>
                  <a:pt x="202" y="370"/>
                </a:cubicBezTo>
                <a:cubicBezTo>
                  <a:pt x="209" y="361"/>
                  <a:pt x="216" y="352"/>
                  <a:pt x="222" y="342"/>
                </a:cubicBezTo>
                <a:cubicBezTo>
                  <a:pt x="225" y="339"/>
                  <a:pt x="226" y="334"/>
                  <a:pt x="227" y="329"/>
                </a:cubicBezTo>
                <a:cubicBezTo>
                  <a:pt x="228" y="321"/>
                  <a:pt x="225" y="318"/>
                  <a:pt x="215" y="314"/>
                </a:cubicBezTo>
                <a:cubicBezTo>
                  <a:pt x="215" y="335"/>
                  <a:pt x="201" y="352"/>
                  <a:pt x="194" y="374"/>
                </a:cubicBezTo>
                <a:close/>
                <a:moveTo>
                  <a:pt x="242" y="285"/>
                </a:moveTo>
                <a:cubicBezTo>
                  <a:pt x="242" y="284"/>
                  <a:pt x="243" y="284"/>
                  <a:pt x="243" y="284"/>
                </a:cubicBezTo>
                <a:cubicBezTo>
                  <a:pt x="240" y="277"/>
                  <a:pt x="238" y="270"/>
                  <a:pt x="234" y="265"/>
                </a:cubicBezTo>
                <a:cubicBezTo>
                  <a:pt x="229" y="259"/>
                  <a:pt x="222" y="261"/>
                  <a:pt x="220" y="268"/>
                </a:cubicBezTo>
                <a:cubicBezTo>
                  <a:pt x="217" y="278"/>
                  <a:pt x="218" y="287"/>
                  <a:pt x="225" y="295"/>
                </a:cubicBezTo>
                <a:cubicBezTo>
                  <a:pt x="231" y="301"/>
                  <a:pt x="238" y="299"/>
                  <a:pt x="241" y="291"/>
                </a:cubicBezTo>
                <a:cubicBezTo>
                  <a:pt x="241" y="289"/>
                  <a:pt x="241" y="287"/>
                  <a:pt x="242" y="285"/>
                </a:cubicBezTo>
                <a:close/>
                <a:moveTo>
                  <a:pt x="83" y="347"/>
                </a:moveTo>
                <a:cubicBezTo>
                  <a:pt x="86" y="373"/>
                  <a:pt x="102" y="396"/>
                  <a:pt x="118" y="398"/>
                </a:cubicBezTo>
                <a:cubicBezTo>
                  <a:pt x="121" y="389"/>
                  <a:pt x="120" y="387"/>
                  <a:pt x="111" y="379"/>
                </a:cubicBezTo>
                <a:cubicBezTo>
                  <a:pt x="101" y="371"/>
                  <a:pt x="92" y="362"/>
                  <a:pt x="92" y="348"/>
                </a:cubicBezTo>
                <a:cubicBezTo>
                  <a:pt x="90" y="347"/>
                  <a:pt x="89" y="347"/>
                  <a:pt x="87" y="347"/>
                </a:cubicBezTo>
                <a:cubicBezTo>
                  <a:pt x="86" y="346"/>
                  <a:pt x="85" y="347"/>
                  <a:pt x="83" y="347"/>
                </a:cubicBezTo>
                <a:close/>
                <a:moveTo>
                  <a:pt x="412" y="339"/>
                </a:moveTo>
                <a:cubicBezTo>
                  <a:pt x="386" y="353"/>
                  <a:pt x="377" y="386"/>
                  <a:pt x="391" y="405"/>
                </a:cubicBezTo>
                <a:cubicBezTo>
                  <a:pt x="392" y="404"/>
                  <a:pt x="392" y="404"/>
                  <a:pt x="393" y="403"/>
                </a:cubicBezTo>
                <a:cubicBezTo>
                  <a:pt x="394" y="385"/>
                  <a:pt x="397" y="367"/>
                  <a:pt x="409" y="351"/>
                </a:cubicBezTo>
                <a:cubicBezTo>
                  <a:pt x="411" y="349"/>
                  <a:pt x="411" y="344"/>
                  <a:pt x="412" y="339"/>
                </a:cubicBezTo>
                <a:close/>
                <a:moveTo>
                  <a:pt x="231" y="352"/>
                </a:moveTo>
                <a:cubicBezTo>
                  <a:pt x="224" y="356"/>
                  <a:pt x="219" y="361"/>
                  <a:pt x="220" y="370"/>
                </a:cubicBezTo>
                <a:cubicBezTo>
                  <a:pt x="221" y="376"/>
                  <a:pt x="228" y="381"/>
                  <a:pt x="235" y="382"/>
                </a:cubicBezTo>
                <a:cubicBezTo>
                  <a:pt x="243" y="383"/>
                  <a:pt x="247" y="379"/>
                  <a:pt x="251" y="371"/>
                </a:cubicBezTo>
                <a:cubicBezTo>
                  <a:pt x="244" y="365"/>
                  <a:pt x="238" y="359"/>
                  <a:pt x="231" y="352"/>
                </a:cubicBezTo>
                <a:close/>
                <a:moveTo>
                  <a:pt x="154" y="420"/>
                </a:moveTo>
                <a:cubicBezTo>
                  <a:pt x="161" y="420"/>
                  <a:pt x="167" y="412"/>
                  <a:pt x="167" y="405"/>
                </a:cubicBezTo>
                <a:cubicBezTo>
                  <a:pt x="166" y="398"/>
                  <a:pt x="160" y="392"/>
                  <a:pt x="153" y="393"/>
                </a:cubicBezTo>
                <a:cubicBezTo>
                  <a:pt x="147" y="393"/>
                  <a:pt x="141" y="399"/>
                  <a:pt x="141" y="406"/>
                </a:cubicBezTo>
                <a:cubicBezTo>
                  <a:pt x="141" y="414"/>
                  <a:pt x="147" y="420"/>
                  <a:pt x="154" y="420"/>
                </a:cubicBezTo>
                <a:close/>
                <a:moveTo>
                  <a:pt x="81" y="337"/>
                </a:moveTo>
                <a:cubicBezTo>
                  <a:pt x="85" y="327"/>
                  <a:pt x="88" y="320"/>
                  <a:pt x="90" y="312"/>
                </a:cubicBezTo>
                <a:cubicBezTo>
                  <a:pt x="92" y="307"/>
                  <a:pt x="89" y="304"/>
                  <a:pt x="84" y="302"/>
                </a:cubicBezTo>
                <a:cubicBezTo>
                  <a:pt x="78" y="299"/>
                  <a:pt x="71" y="300"/>
                  <a:pt x="65" y="304"/>
                </a:cubicBezTo>
                <a:cubicBezTo>
                  <a:pt x="70" y="314"/>
                  <a:pt x="75" y="324"/>
                  <a:pt x="81" y="337"/>
                </a:cubicBezTo>
                <a:close/>
                <a:moveTo>
                  <a:pt x="194" y="404"/>
                </a:moveTo>
                <a:cubicBezTo>
                  <a:pt x="175" y="403"/>
                  <a:pt x="168" y="413"/>
                  <a:pt x="173" y="429"/>
                </a:cubicBezTo>
                <a:cubicBezTo>
                  <a:pt x="177" y="441"/>
                  <a:pt x="186" y="442"/>
                  <a:pt x="195" y="433"/>
                </a:cubicBezTo>
                <a:cubicBezTo>
                  <a:pt x="194" y="432"/>
                  <a:pt x="193" y="432"/>
                  <a:pt x="191" y="431"/>
                </a:cubicBezTo>
                <a:cubicBezTo>
                  <a:pt x="182" y="427"/>
                  <a:pt x="181" y="423"/>
                  <a:pt x="187" y="414"/>
                </a:cubicBezTo>
                <a:cubicBezTo>
                  <a:pt x="188" y="411"/>
                  <a:pt x="191" y="408"/>
                  <a:pt x="194" y="404"/>
                </a:cubicBezTo>
                <a:close/>
                <a:moveTo>
                  <a:pt x="226" y="449"/>
                </a:moveTo>
                <a:cubicBezTo>
                  <a:pt x="225" y="450"/>
                  <a:pt x="224" y="451"/>
                  <a:pt x="223" y="452"/>
                </a:cubicBezTo>
                <a:cubicBezTo>
                  <a:pt x="217" y="460"/>
                  <a:pt x="213" y="460"/>
                  <a:pt x="206" y="453"/>
                </a:cubicBezTo>
                <a:cubicBezTo>
                  <a:pt x="203" y="450"/>
                  <a:pt x="201" y="447"/>
                  <a:pt x="198" y="443"/>
                </a:cubicBezTo>
                <a:cubicBezTo>
                  <a:pt x="193" y="462"/>
                  <a:pt x="200" y="471"/>
                  <a:pt x="217" y="469"/>
                </a:cubicBezTo>
                <a:cubicBezTo>
                  <a:pt x="229" y="468"/>
                  <a:pt x="233" y="461"/>
                  <a:pt x="226" y="449"/>
                </a:cubicBezTo>
                <a:close/>
                <a:moveTo>
                  <a:pt x="365" y="333"/>
                </a:moveTo>
                <a:cubicBezTo>
                  <a:pt x="369" y="347"/>
                  <a:pt x="377" y="355"/>
                  <a:pt x="386" y="354"/>
                </a:cubicBezTo>
                <a:cubicBezTo>
                  <a:pt x="393" y="352"/>
                  <a:pt x="398" y="345"/>
                  <a:pt x="398" y="333"/>
                </a:cubicBezTo>
                <a:cubicBezTo>
                  <a:pt x="392" y="334"/>
                  <a:pt x="387" y="336"/>
                  <a:pt x="381" y="337"/>
                </a:cubicBezTo>
                <a:cubicBezTo>
                  <a:pt x="376" y="337"/>
                  <a:pt x="371" y="330"/>
                  <a:pt x="365" y="333"/>
                </a:cubicBezTo>
                <a:close/>
                <a:moveTo>
                  <a:pt x="242" y="449"/>
                </a:moveTo>
                <a:cubicBezTo>
                  <a:pt x="260" y="449"/>
                  <a:pt x="266" y="443"/>
                  <a:pt x="263" y="428"/>
                </a:cubicBezTo>
                <a:cubicBezTo>
                  <a:pt x="261" y="414"/>
                  <a:pt x="253" y="411"/>
                  <a:pt x="240" y="419"/>
                </a:cubicBezTo>
                <a:cubicBezTo>
                  <a:pt x="242" y="421"/>
                  <a:pt x="244" y="421"/>
                  <a:pt x="245" y="422"/>
                </a:cubicBezTo>
                <a:cubicBezTo>
                  <a:pt x="253" y="426"/>
                  <a:pt x="255" y="430"/>
                  <a:pt x="250" y="438"/>
                </a:cubicBezTo>
                <a:cubicBezTo>
                  <a:pt x="248" y="441"/>
                  <a:pt x="245" y="444"/>
                  <a:pt x="242" y="449"/>
                </a:cubicBezTo>
                <a:close/>
                <a:moveTo>
                  <a:pt x="322" y="262"/>
                </a:moveTo>
                <a:cubicBezTo>
                  <a:pt x="315" y="276"/>
                  <a:pt x="320" y="299"/>
                  <a:pt x="330" y="306"/>
                </a:cubicBezTo>
                <a:cubicBezTo>
                  <a:pt x="336" y="311"/>
                  <a:pt x="343" y="311"/>
                  <a:pt x="351" y="307"/>
                </a:cubicBezTo>
                <a:cubicBezTo>
                  <a:pt x="332" y="299"/>
                  <a:pt x="326" y="282"/>
                  <a:pt x="322" y="262"/>
                </a:cubicBezTo>
                <a:close/>
                <a:moveTo>
                  <a:pt x="641" y="353"/>
                </a:moveTo>
                <a:cubicBezTo>
                  <a:pt x="652" y="356"/>
                  <a:pt x="660" y="352"/>
                  <a:pt x="666" y="342"/>
                </a:cubicBezTo>
                <a:cubicBezTo>
                  <a:pt x="671" y="334"/>
                  <a:pt x="669" y="327"/>
                  <a:pt x="662" y="318"/>
                </a:cubicBezTo>
                <a:cubicBezTo>
                  <a:pt x="659" y="325"/>
                  <a:pt x="658" y="331"/>
                  <a:pt x="654" y="337"/>
                </a:cubicBezTo>
                <a:cubicBezTo>
                  <a:pt x="651" y="343"/>
                  <a:pt x="645" y="348"/>
                  <a:pt x="641" y="353"/>
                </a:cubicBezTo>
                <a:close/>
                <a:moveTo>
                  <a:pt x="667" y="204"/>
                </a:moveTo>
                <a:cubicBezTo>
                  <a:pt x="667" y="196"/>
                  <a:pt x="663" y="190"/>
                  <a:pt x="659" y="190"/>
                </a:cubicBezTo>
                <a:cubicBezTo>
                  <a:pt x="654" y="190"/>
                  <a:pt x="650" y="196"/>
                  <a:pt x="650" y="203"/>
                </a:cubicBezTo>
                <a:cubicBezTo>
                  <a:pt x="650" y="211"/>
                  <a:pt x="654" y="217"/>
                  <a:pt x="658" y="217"/>
                </a:cubicBezTo>
                <a:cubicBezTo>
                  <a:pt x="663" y="218"/>
                  <a:pt x="667" y="212"/>
                  <a:pt x="667" y="204"/>
                </a:cubicBezTo>
                <a:close/>
                <a:moveTo>
                  <a:pt x="247" y="339"/>
                </a:moveTo>
                <a:cubicBezTo>
                  <a:pt x="243" y="342"/>
                  <a:pt x="241" y="344"/>
                  <a:pt x="237" y="347"/>
                </a:cubicBezTo>
                <a:cubicBezTo>
                  <a:pt x="245" y="354"/>
                  <a:pt x="251" y="361"/>
                  <a:pt x="258" y="368"/>
                </a:cubicBezTo>
                <a:cubicBezTo>
                  <a:pt x="261" y="365"/>
                  <a:pt x="263" y="363"/>
                  <a:pt x="267" y="360"/>
                </a:cubicBezTo>
                <a:cubicBezTo>
                  <a:pt x="260" y="353"/>
                  <a:pt x="253" y="346"/>
                  <a:pt x="247" y="339"/>
                </a:cubicBezTo>
                <a:close/>
                <a:moveTo>
                  <a:pt x="43" y="367"/>
                </a:moveTo>
                <a:cubicBezTo>
                  <a:pt x="35" y="366"/>
                  <a:pt x="29" y="368"/>
                  <a:pt x="24" y="374"/>
                </a:cubicBezTo>
                <a:cubicBezTo>
                  <a:pt x="21" y="378"/>
                  <a:pt x="22" y="382"/>
                  <a:pt x="27" y="384"/>
                </a:cubicBezTo>
                <a:cubicBezTo>
                  <a:pt x="32" y="387"/>
                  <a:pt x="37" y="388"/>
                  <a:pt x="41" y="384"/>
                </a:cubicBezTo>
                <a:cubicBezTo>
                  <a:pt x="46" y="379"/>
                  <a:pt x="46" y="373"/>
                  <a:pt x="43" y="367"/>
                </a:cubicBezTo>
                <a:close/>
                <a:moveTo>
                  <a:pt x="659" y="292"/>
                </a:moveTo>
                <a:cubicBezTo>
                  <a:pt x="658" y="287"/>
                  <a:pt x="653" y="282"/>
                  <a:pt x="648" y="282"/>
                </a:cubicBezTo>
                <a:cubicBezTo>
                  <a:pt x="642" y="282"/>
                  <a:pt x="638" y="287"/>
                  <a:pt x="638" y="292"/>
                </a:cubicBezTo>
                <a:cubicBezTo>
                  <a:pt x="638" y="298"/>
                  <a:pt x="642" y="303"/>
                  <a:pt x="648" y="303"/>
                </a:cubicBezTo>
                <a:cubicBezTo>
                  <a:pt x="654" y="303"/>
                  <a:pt x="659" y="298"/>
                  <a:pt x="659" y="292"/>
                </a:cubicBezTo>
                <a:close/>
                <a:moveTo>
                  <a:pt x="269" y="120"/>
                </a:moveTo>
                <a:cubicBezTo>
                  <a:pt x="279" y="127"/>
                  <a:pt x="287" y="126"/>
                  <a:pt x="294" y="117"/>
                </a:cubicBezTo>
                <a:cubicBezTo>
                  <a:pt x="301" y="109"/>
                  <a:pt x="300" y="103"/>
                  <a:pt x="292" y="95"/>
                </a:cubicBezTo>
                <a:cubicBezTo>
                  <a:pt x="293" y="111"/>
                  <a:pt x="284" y="118"/>
                  <a:pt x="269" y="120"/>
                </a:cubicBezTo>
                <a:close/>
                <a:moveTo>
                  <a:pt x="299" y="226"/>
                </a:moveTo>
                <a:cubicBezTo>
                  <a:pt x="292" y="215"/>
                  <a:pt x="284" y="211"/>
                  <a:pt x="273" y="210"/>
                </a:cubicBezTo>
                <a:cubicBezTo>
                  <a:pt x="273" y="216"/>
                  <a:pt x="273" y="220"/>
                  <a:pt x="273" y="226"/>
                </a:cubicBezTo>
                <a:cubicBezTo>
                  <a:pt x="282" y="226"/>
                  <a:pt x="290" y="226"/>
                  <a:pt x="299" y="226"/>
                </a:cubicBezTo>
                <a:close/>
                <a:moveTo>
                  <a:pt x="69" y="355"/>
                </a:moveTo>
                <a:cubicBezTo>
                  <a:pt x="60" y="361"/>
                  <a:pt x="54" y="366"/>
                  <a:pt x="54" y="375"/>
                </a:cubicBezTo>
                <a:cubicBezTo>
                  <a:pt x="55" y="381"/>
                  <a:pt x="59" y="384"/>
                  <a:pt x="69" y="385"/>
                </a:cubicBezTo>
                <a:cubicBezTo>
                  <a:pt x="69" y="376"/>
                  <a:pt x="69" y="366"/>
                  <a:pt x="69" y="355"/>
                </a:cubicBezTo>
                <a:close/>
                <a:moveTo>
                  <a:pt x="44" y="325"/>
                </a:moveTo>
                <a:cubicBezTo>
                  <a:pt x="55" y="333"/>
                  <a:pt x="62" y="336"/>
                  <a:pt x="71" y="335"/>
                </a:cubicBezTo>
                <a:cubicBezTo>
                  <a:pt x="70" y="327"/>
                  <a:pt x="67" y="320"/>
                  <a:pt x="59" y="318"/>
                </a:cubicBezTo>
                <a:cubicBezTo>
                  <a:pt x="52" y="316"/>
                  <a:pt x="48" y="320"/>
                  <a:pt x="44" y="325"/>
                </a:cubicBezTo>
                <a:close/>
                <a:moveTo>
                  <a:pt x="620" y="169"/>
                </a:moveTo>
                <a:cubicBezTo>
                  <a:pt x="621" y="162"/>
                  <a:pt x="617" y="156"/>
                  <a:pt x="612" y="156"/>
                </a:cubicBezTo>
                <a:cubicBezTo>
                  <a:pt x="608" y="156"/>
                  <a:pt x="605" y="160"/>
                  <a:pt x="604" y="166"/>
                </a:cubicBezTo>
                <a:cubicBezTo>
                  <a:pt x="603" y="172"/>
                  <a:pt x="607" y="179"/>
                  <a:pt x="611" y="179"/>
                </a:cubicBezTo>
                <a:cubicBezTo>
                  <a:pt x="616" y="180"/>
                  <a:pt x="620" y="175"/>
                  <a:pt x="620" y="169"/>
                </a:cubicBezTo>
                <a:close/>
                <a:moveTo>
                  <a:pt x="79" y="378"/>
                </a:moveTo>
                <a:cubicBezTo>
                  <a:pt x="78" y="396"/>
                  <a:pt x="82" y="403"/>
                  <a:pt x="92" y="407"/>
                </a:cubicBezTo>
                <a:cubicBezTo>
                  <a:pt x="96" y="393"/>
                  <a:pt x="92" y="384"/>
                  <a:pt x="79" y="378"/>
                </a:cubicBezTo>
                <a:close/>
                <a:moveTo>
                  <a:pt x="659" y="382"/>
                </a:moveTo>
                <a:cubicBezTo>
                  <a:pt x="659" y="377"/>
                  <a:pt x="654" y="372"/>
                  <a:pt x="648" y="372"/>
                </a:cubicBezTo>
                <a:cubicBezTo>
                  <a:pt x="643" y="372"/>
                  <a:pt x="638" y="377"/>
                  <a:pt x="639" y="382"/>
                </a:cubicBezTo>
                <a:cubicBezTo>
                  <a:pt x="639" y="388"/>
                  <a:pt x="643" y="392"/>
                  <a:pt x="649" y="391"/>
                </a:cubicBezTo>
                <a:cubicBezTo>
                  <a:pt x="654" y="391"/>
                  <a:pt x="659" y="387"/>
                  <a:pt x="659" y="382"/>
                </a:cubicBezTo>
                <a:close/>
                <a:moveTo>
                  <a:pt x="258" y="241"/>
                </a:moveTo>
                <a:cubicBezTo>
                  <a:pt x="266" y="233"/>
                  <a:pt x="269" y="224"/>
                  <a:pt x="267" y="212"/>
                </a:cubicBezTo>
                <a:cubicBezTo>
                  <a:pt x="260" y="216"/>
                  <a:pt x="253" y="218"/>
                  <a:pt x="253" y="226"/>
                </a:cubicBezTo>
                <a:cubicBezTo>
                  <a:pt x="252" y="231"/>
                  <a:pt x="250" y="238"/>
                  <a:pt x="258" y="241"/>
                </a:cubicBezTo>
                <a:close/>
                <a:moveTo>
                  <a:pt x="540" y="228"/>
                </a:moveTo>
                <a:cubicBezTo>
                  <a:pt x="546" y="228"/>
                  <a:pt x="551" y="224"/>
                  <a:pt x="551" y="220"/>
                </a:cubicBezTo>
                <a:cubicBezTo>
                  <a:pt x="551" y="215"/>
                  <a:pt x="545" y="211"/>
                  <a:pt x="540" y="211"/>
                </a:cubicBezTo>
                <a:cubicBezTo>
                  <a:pt x="534" y="211"/>
                  <a:pt x="529" y="216"/>
                  <a:pt x="529" y="220"/>
                </a:cubicBezTo>
                <a:cubicBezTo>
                  <a:pt x="529" y="225"/>
                  <a:pt x="534" y="228"/>
                  <a:pt x="540" y="228"/>
                </a:cubicBezTo>
                <a:close/>
                <a:moveTo>
                  <a:pt x="286" y="239"/>
                </a:moveTo>
                <a:cubicBezTo>
                  <a:pt x="268" y="239"/>
                  <a:pt x="261" y="244"/>
                  <a:pt x="262" y="256"/>
                </a:cubicBezTo>
                <a:cubicBezTo>
                  <a:pt x="278" y="255"/>
                  <a:pt x="287" y="249"/>
                  <a:pt x="286" y="239"/>
                </a:cubicBezTo>
                <a:close/>
                <a:moveTo>
                  <a:pt x="615" y="315"/>
                </a:moveTo>
                <a:cubicBezTo>
                  <a:pt x="621" y="315"/>
                  <a:pt x="625" y="312"/>
                  <a:pt x="626" y="307"/>
                </a:cubicBezTo>
                <a:cubicBezTo>
                  <a:pt x="626" y="302"/>
                  <a:pt x="621" y="298"/>
                  <a:pt x="615" y="298"/>
                </a:cubicBezTo>
                <a:cubicBezTo>
                  <a:pt x="609" y="298"/>
                  <a:pt x="604" y="302"/>
                  <a:pt x="604" y="307"/>
                </a:cubicBezTo>
                <a:cubicBezTo>
                  <a:pt x="604" y="312"/>
                  <a:pt x="609" y="315"/>
                  <a:pt x="615" y="315"/>
                </a:cubicBezTo>
                <a:close/>
                <a:moveTo>
                  <a:pt x="271" y="55"/>
                </a:moveTo>
                <a:cubicBezTo>
                  <a:pt x="271" y="50"/>
                  <a:pt x="266" y="46"/>
                  <a:pt x="262" y="46"/>
                </a:cubicBezTo>
                <a:cubicBezTo>
                  <a:pt x="257" y="46"/>
                  <a:pt x="252" y="51"/>
                  <a:pt x="253" y="56"/>
                </a:cubicBezTo>
                <a:cubicBezTo>
                  <a:pt x="253" y="61"/>
                  <a:pt x="257" y="65"/>
                  <a:pt x="262" y="65"/>
                </a:cubicBezTo>
                <a:cubicBezTo>
                  <a:pt x="267" y="65"/>
                  <a:pt x="271" y="60"/>
                  <a:pt x="271" y="55"/>
                </a:cubicBezTo>
                <a:close/>
                <a:moveTo>
                  <a:pt x="265" y="306"/>
                </a:moveTo>
                <a:cubicBezTo>
                  <a:pt x="258" y="313"/>
                  <a:pt x="253" y="319"/>
                  <a:pt x="246" y="327"/>
                </a:cubicBezTo>
                <a:cubicBezTo>
                  <a:pt x="255" y="328"/>
                  <a:pt x="261" y="328"/>
                  <a:pt x="269" y="329"/>
                </a:cubicBezTo>
                <a:cubicBezTo>
                  <a:pt x="268" y="321"/>
                  <a:pt x="266" y="315"/>
                  <a:pt x="265" y="306"/>
                </a:cubicBezTo>
                <a:close/>
                <a:moveTo>
                  <a:pt x="263" y="300"/>
                </a:moveTo>
                <a:cubicBezTo>
                  <a:pt x="254" y="299"/>
                  <a:pt x="248" y="299"/>
                  <a:pt x="241" y="298"/>
                </a:cubicBezTo>
                <a:cubicBezTo>
                  <a:pt x="241" y="306"/>
                  <a:pt x="241" y="313"/>
                  <a:pt x="241" y="322"/>
                </a:cubicBezTo>
                <a:cubicBezTo>
                  <a:pt x="249" y="314"/>
                  <a:pt x="255" y="308"/>
                  <a:pt x="263" y="300"/>
                </a:cubicBezTo>
                <a:close/>
                <a:moveTo>
                  <a:pt x="636" y="429"/>
                </a:moveTo>
                <a:cubicBezTo>
                  <a:pt x="641" y="429"/>
                  <a:pt x="646" y="426"/>
                  <a:pt x="646" y="421"/>
                </a:cubicBezTo>
                <a:cubicBezTo>
                  <a:pt x="646" y="417"/>
                  <a:pt x="641" y="413"/>
                  <a:pt x="636" y="413"/>
                </a:cubicBezTo>
                <a:cubicBezTo>
                  <a:pt x="631" y="412"/>
                  <a:pt x="627" y="416"/>
                  <a:pt x="627" y="421"/>
                </a:cubicBezTo>
                <a:cubicBezTo>
                  <a:pt x="627" y="426"/>
                  <a:pt x="631" y="429"/>
                  <a:pt x="636" y="429"/>
                </a:cubicBezTo>
                <a:close/>
                <a:moveTo>
                  <a:pt x="579" y="234"/>
                </a:moveTo>
                <a:cubicBezTo>
                  <a:pt x="579" y="229"/>
                  <a:pt x="575" y="225"/>
                  <a:pt x="570" y="225"/>
                </a:cubicBezTo>
                <a:cubicBezTo>
                  <a:pt x="565" y="225"/>
                  <a:pt x="561" y="228"/>
                  <a:pt x="560" y="233"/>
                </a:cubicBezTo>
                <a:cubicBezTo>
                  <a:pt x="560" y="238"/>
                  <a:pt x="565" y="243"/>
                  <a:pt x="570" y="243"/>
                </a:cubicBezTo>
                <a:cubicBezTo>
                  <a:pt x="575" y="243"/>
                  <a:pt x="579" y="239"/>
                  <a:pt x="579" y="234"/>
                </a:cubicBezTo>
                <a:close/>
                <a:moveTo>
                  <a:pt x="609" y="217"/>
                </a:moveTo>
                <a:cubicBezTo>
                  <a:pt x="609" y="212"/>
                  <a:pt x="605" y="208"/>
                  <a:pt x="600" y="208"/>
                </a:cubicBezTo>
                <a:cubicBezTo>
                  <a:pt x="595" y="208"/>
                  <a:pt x="591" y="212"/>
                  <a:pt x="591" y="217"/>
                </a:cubicBezTo>
                <a:cubicBezTo>
                  <a:pt x="591" y="222"/>
                  <a:pt x="594" y="225"/>
                  <a:pt x="599" y="226"/>
                </a:cubicBezTo>
                <a:cubicBezTo>
                  <a:pt x="605" y="226"/>
                  <a:pt x="609" y="223"/>
                  <a:pt x="609" y="217"/>
                </a:cubicBezTo>
                <a:close/>
                <a:moveTo>
                  <a:pt x="274" y="381"/>
                </a:moveTo>
                <a:cubicBezTo>
                  <a:pt x="267" y="386"/>
                  <a:pt x="257" y="384"/>
                  <a:pt x="255" y="395"/>
                </a:cubicBezTo>
                <a:cubicBezTo>
                  <a:pt x="264" y="396"/>
                  <a:pt x="271" y="397"/>
                  <a:pt x="280" y="395"/>
                </a:cubicBezTo>
                <a:cubicBezTo>
                  <a:pt x="278" y="390"/>
                  <a:pt x="276" y="386"/>
                  <a:pt x="274" y="381"/>
                </a:cubicBezTo>
                <a:close/>
                <a:moveTo>
                  <a:pt x="298" y="363"/>
                </a:moveTo>
                <a:cubicBezTo>
                  <a:pt x="312" y="355"/>
                  <a:pt x="312" y="354"/>
                  <a:pt x="307" y="341"/>
                </a:cubicBezTo>
                <a:cubicBezTo>
                  <a:pt x="302" y="346"/>
                  <a:pt x="297" y="350"/>
                  <a:pt x="291" y="354"/>
                </a:cubicBezTo>
                <a:cubicBezTo>
                  <a:pt x="294" y="358"/>
                  <a:pt x="296" y="360"/>
                  <a:pt x="298" y="363"/>
                </a:cubicBezTo>
                <a:close/>
                <a:moveTo>
                  <a:pt x="369" y="458"/>
                </a:moveTo>
                <a:cubicBezTo>
                  <a:pt x="372" y="458"/>
                  <a:pt x="376" y="458"/>
                  <a:pt x="380" y="459"/>
                </a:cubicBezTo>
                <a:cubicBezTo>
                  <a:pt x="380" y="451"/>
                  <a:pt x="380" y="445"/>
                  <a:pt x="380" y="437"/>
                </a:cubicBezTo>
                <a:cubicBezTo>
                  <a:pt x="375" y="438"/>
                  <a:pt x="372" y="439"/>
                  <a:pt x="369" y="440"/>
                </a:cubicBezTo>
                <a:cubicBezTo>
                  <a:pt x="369" y="446"/>
                  <a:pt x="369" y="451"/>
                  <a:pt x="369" y="458"/>
                </a:cubicBezTo>
                <a:close/>
                <a:moveTo>
                  <a:pt x="58" y="341"/>
                </a:moveTo>
                <a:cubicBezTo>
                  <a:pt x="46" y="333"/>
                  <a:pt x="39" y="334"/>
                  <a:pt x="29" y="343"/>
                </a:cubicBezTo>
                <a:cubicBezTo>
                  <a:pt x="39" y="345"/>
                  <a:pt x="48" y="350"/>
                  <a:pt x="58" y="341"/>
                </a:cubicBezTo>
                <a:close/>
                <a:moveTo>
                  <a:pt x="581" y="369"/>
                </a:moveTo>
                <a:cubicBezTo>
                  <a:pt x="581" y="364"/>
                  <a:pt x="577" y="361"/>
                  <a:pt x="572" y="361"/>
                </a:cubicBezTo>
                <a:cubicBezTo>
                  <a:pt x="568" y="361"/>
                  <a:pt x="564" y="364"/>
                  <a:pt x="564" y="369"/>
                </a:cubicBezTo>
                <a:cubicBezTo>
                  <a:pt x="564" y="374"/>
                  <a:pt x="568" y="377"/>
                  <a:pt x="572" y="377"/>
                </a:cubicBezTo>
                <a:cubicBezTo>
                  <a:pt x="577" y="377"/>
                  <a:pt x="581" y="374"/>
                  <a:pt x="581" y="369"/>
                </a:cubicBezTo>
                <a:close/>
                <a:moveTo>
                  <a:pt x="315" y="50"/>
                </a:moveTo>
                <a:cubicBezTo>
                  <a:pt x="310" y="50"/>
                  <a:pt x="307" y="54"/>
                  <a:pt x="307" y="59"/>
                </a:cubicBezTo>
                <a:cubicBezTo>
                  <a:pt x="308" y="64"/>
                  <a:pt x="311" y="67"/>
                  <a:pt x="316" y="67"/>
                </a:cubicBezTo>
                <a:cubicBezTo>
                  <a:pt x="321" y="67"/>
                  <a:pt x="324" y="63"/>
                  <a:pt x="324" y="58"/>
                </a:cubicBezTo>
                <a:cubicBezTo>
                  <a:pt x="323" y="53"/>
                  <a:pt x="320" y="50"/>
                  <a:pt x="315" y="50"/>
                </a:cubicBezTo>
                <a:close/>
                <a:moveTo>
                  <a:pt x="564" y="407"/>
                </a:moveTo>
                <a:cubicBezTo>
                  <a:pt x="564" y="403"/>
                  <a:pt x="560" y="400"/>
                  <a:pt x="555" y="400"/>
                </a:cubicBezTo>
                <a:cubicBezTo>
                  <a:pt x="550" y="400"/>
                  <a:pt x="546" y="404"/>
                  <a:pt x="546" y="408"/>
                </a:cubicBezTo>
                <a:cubicBezTo>
                  <a:pt x="547" y="412"/>
                  <a:pt x="551" y="415"/>
                  <a:pt x="556" y="415"/>
                </a:cubicBezTo>
                <a:cubicBezTo>
                  <a:pt x="560" y="415"/>
                  <a:pt x="564" y="411"/>
                  <a:pt x="564" y="407"/>
                </a:cubicBezTo>
                <a:close/>
                <a:moveTo>
                  <a:pt x="221" y="422"/>
                </a:moveTo>
                <a:cubicBezTo>
                  <a:pt x="217" y="422"/>
                  <a:pt x="213" y="426"/>
                  <a:pt x="213" y="430"/>
                </a:cubicBezTo>
                <a:cubicBezTo>
                  <a:pt x="213" y="435"/>
                  <a:pt x="217" y="439"/>
                  <a:pt x="221" y="439"/>
                </a:cubicBezTo>
                <a:cubicBezTo>
                  <a:pt x="225" y="439"/>
                  <a:pt x="229" y="435"/>
                  <a:pt x="229" y="430"/>
                </a:cubicBezTo>
                <a:cubicBezTo>
                  <a:pt x="229" y="426"/>
                  <a:pt x="225" y="422"/>
                  <a:pt x="221" y="422"/>
                </a:cubicBezTo>
                <a:close/>
                <a:moveTo>
                  <a:pt x="653" y="253"/>
                </a:moveTo>
                <a:cubicBezTo>
                  <a:pt x="653" y="258"/>
                  <a:pt x="656" y="263"/>
                  <a:pt x="660" y="263"/>
                </a:cubicBezTo>
                <a:cubicBezTo>
                  <a:pt x="663" y="263"/>
                  <a:pt x="666" y="258"/>
                  <a:pt x="666" y="253"/>
                </a:cubicBezTo>
                <a:cubicBezTo>
                  <a:pt x="666" y="249"/>
                  <a:pt x="665" y="245"/>
                  <a:pt x="660" y="244"/>
                </a:cubicBezTo>
                <a:cubicBezTo>
                  <a:pt x="656" y="243"/>
                  <a:pt x="653" y="247"/>
                  <a:pt x="653" y="253"/>
                </a:cubicBezTo>
                <a:close/>
                <a:moveTo>
                  <a:pt x="530" y="300"/>
                </a:moveTo>
                <a:cubicBezTo>
                  <a:pt x="525" y="297"/>
                  <a:pt x="522" y="294"/>
                  <a:pt x="519" y="293"/>
                </a:cubicBezTo>
                <a:cubicBezTo>
                  <a:pt x="515" y="292"/>
                  <a:pt x="511" y="296"/>
                  <a:pt x="512" y="301"/>
                </a:cubicBezTo>
                <a:cubicBezTo>
                  <a:pt x="513" y="306"/>
                  <a:pt x="516" y="309"/>
                  <a:pt x="520" y="308"/>
                </a:cubicBezTo>
                <a:cubicBezTo>
                  <a:pt x="523" y="307"/>
                  <a:pt x="525" y="303"/>
                  <a:pt x="530" y="300"/>
                </a:cubicBezTo>
                <a:close/>
                <a:moveTo>
                  <a:pt x="567" y="255"/>
                </a:moveTo>
                <a:cubicBezTo>
                  <a:pt x="562" y="252"/>
                  <a:pt x="560" y="248"/>
                  <a:pt x="557" y="247"/>
                </a:cubicBezTo>
                <a:cubicBezTo>
                  <a:pt x="553" y="246"/>
                  <a:pt x="548" y="251"/>
                  <a:pt x="549" y="255"/>
                </a:cubicBezTo>
                <a:cubicBezTo>
                  <a:pt x="549" y="260"/>
                  <a:pt x="552" y="263"/>
                  <a:pt x="556" y="262"/>
                </a:cubicBezTo>
                <a:cubicBezTo>
                  <a:pt x="559" y="262"/>
                  <a:pt x="562" y="259"/>
                  <a:pt x="567" y="255"/>
                </a:cubicBezTo>
                <a:close/>
                <a:moveTo>
                  <a:pt x="269" y="379"/>
                </a:moveTo>
                <a:cubicBezTo>
                  <a:pt x="266" y="375"/>
                  <a:pt x="263" y="373"/>
                  <a:pt x="261" y="371"/>
                </a:cubicBezTo>
                <a:cubicBezTo>
                  <a:pt x="256" y="376"/>
                  <a:pt x="251" y="380"/>
                  <a:pt x="247" y="385"/>
                </a:cubicBezTo>
                <a:cubicBezTo>
                  <a:pt x="256" y="388"/>
                  <a:pt x="261" y="383"/>
                  <a:pt x="269" y="379"/>
                </a:cubicBezTo>
                <a:close/>
                <a:moveTo>
                  <a:pt x="170" y="104"/>
                </a:moveTo>
                <a:cubicBezTo>
                  <a:pt x="167" y="108"/>
                  <a:pt x="164" y="110"/>
                  <a:pt x="163" y="113"/>
                </a:cubicBezTo>
                <a:cubicBezTo>
                  <a:pt x="162" y="116"/>
                  <a:pt x="167" y="121"/>
                  <a:pt x="171" y="119"/>
                </a:cubicBezTo>
                <a:cubicBezTo>
                  <a:pt x="174" y="118"/>
                  <a:pt x="178" y="115"/>
                  <a:pt x="178" y="113"/>
                </a:cubicBezTo>
                <a:cubicBezTo>
                  <a:pt x="177" y="110"/>
                  <a:pt x="174" y="108"/>
                  <a:pt x="170" y="104"/>
                </a:cubicBezTo>
                <a:close/>
                <a:moveTo>
                  <a:pt x="529" y="172"/>
                </a:moveTo>
                <a:cubicBezTo>
                  <a:pt x="524" y="168"/>
                  <a:pt x="522" y="165"/>
                  <a:pt x="519" y="164"/>
                </a:cubicBezTo>
                <a:cubicBezTo>
                  <a:pt x="515" y="163"/>
                  <a:pt x="512" y="166"/>
                  <a:pt x="512" y="170"/>
                </a:cubicBezTo>
                <a:cubicBezTo>
                  <a:pt x="512" y="175"/>
                  <a:pt x="515" y="179"/>
                  <a:pt x="519" y="178"/>
                </a:cubicBezTo>
                <a:cubicBezTo>
                  <a:pt x="522" y="177"/>
                  <a:pt x="524" y="175"/>
                  <a:pt x="529" y="172"/>
                </a:cubicBezTo>
                <a:close/>
                <a:moveTo>
                  <a:pt x="569" y="315"/>
                </a:moveTo>
                <a:cubicBezTo>
                  <a:pt x="577" y="315"/>
                  <a:pt x="581" y="312"/>
                  <a:pt x="580" y="309"/>
                </a:cubicBezTo>
                <a:cubicBezTo>
                  <a:pt x="579" y="304"/>
                  <a:pt x="575" y="304"/>
                  <a:pt x="572" y="304"/>
                </a:cubicBezTo>
                <a:cubicBezTo>
                  <a:pt x="568" y="304"/>
                  <a:pt x="563" y="304"/>
                  <a:pt x="563" y="309"/>
                </a:cubicBezTo>
                <a:cubicBezTo>
                  <a:pt x="563" y="312"/>
                  <a:pt x="568" y="314"/>
                  <a:pt x="569" y="315"/>
                </a:cubicBezTo>
                <a:close/>
                <a:moveTo>
                  <a:pt x="365" y="393"/>
                </a:moveTo>
                <a:cubicBezTo>
                  <a:pt x="363" y="388"/>
                  <a:pt x="361" y="385"/>
                  <a:pt x="359" y="381"/>
                </a:cubicBezTo>
                <a:cubicBezTo>
                  <a:pt x="354" y="382"/>
                  <a:pt x="350" y="383"/>
                  <a:pt x="346" y="385"/>
                </a:cubicBezTo>
                <a:cubicBezTo>
                  <a:pt x="349" y="395"/>
                  <a:pt x="356" y="394"/>
                  <a:pt x="365" y="393"/>
                </a:cubicBezTo>
                <a:close/>
                <a:moveTo>
                  <a:pt x="570" y="183"/>
                </a:moveTo>
                <a:cubicBezTo>
                  <a:pt x="567" y="187"/>
                  <a:pt x="564" y="189"/>
                  <a:pt x="563" y="192"/>
                </a:cubicBezTo>
                <a:cubicBezTo>
                  <a:pt x="562" y="196"/>
                  <a:pt x="566" y="199"/>
                  <a:pt x="570" y="198"/>
                </a:cubicBezTo>
                <a:cubicBezTo>
                  <a:pt x="572" y="198"/>
                  <a:pt x="576" y="195"/>
                  <a:pt x="577" y="192"/>
                </a:cubicBezTo>
                <a:cubicBezTo>
                  <a:pt x="577" y="190"/>
                  <a:pt x="573" y="187"/>
                  <a:pt x="570" y="183"/>
                </a:cubicBezTo>
                <a:close/>
                <a:moveTo>
                  <a:pt x="263" y="343"/>
                </a:moveTo>
                <a:cubicBezTo>
                  <a:pt x="266" y="348"/>
                  <a:pt x="266" y="354"/>
                  <a:pt x="274" y="354"/>
                </a:cubicBezTo>
                <a:cubicBezTo>
                  <a:pt x="280" y="353"/>
                  <a:pt x="281" y="349"/>
                  <a:pt x="280" y="343"/>
                </a:cubicBezTo>
                <a:cubicBezTo>
                  <a:pt x="275" y="343"/>
                  <a:pt x="269" y="343"/>
                  <a:pt x="263" y="343"/>
                </a:cubicBezTo>
                <a:close/>
                <a:moveTo>
                  <a:pt x="496" y="281"/>
                </a:moveTo>
                <a:cubicBezTo>
                  <a:pt x="499" y="276"/>
                  <a:pt x="502" y="274"/>
                  <a:pt x="503" y="271"/>
                </a:cubicBezTo>
                <a:cubicBezTo>
                  <a:pt x="504" y="267"/>
                  <a:pt x="501" y="264"/>
                  <a:pt x="497" y="264"/>
                </a:cubicBezTo>
                <a:cubicBezTo>
                  <a:pt x="493" y="264"/>
                  <a:pt x="490" y="266"/>
                  <a:pt x="490" y="270"/>
                </a:cubicBezTo>
                <a:cubicBezTo>
                  <a:pt x="491" y="273"/>
                  <a:pt x="493" y="276"/>
                  <a:pt x="496" y="281"/>
                </a:cubicBezTo>
                <a:close/>
                <a:moveTo>
                  <a:pt x="598" y="248"/>
                </a:moveTo>
                <a:cubicBezTo>
                  <a:pt x="595" y="246"/>
                  <a:pt x="592" y="243"/>
                  <a:pt x="590" y="243"/>
                </a:cubicBezTo>
                <a:cubicBezTo>
                  <a:pt x="586" y="242"/>
                  <a:pt x="583" y="246"/>
                  <a:pt x="584" y="250"/>
                </a:cubicBezTo>
                <a:cubicBezTo>
                  <a:pt x="585" y="252"/>
                  <a:pt x="589" y="255"/>
                  <a:pt x="591" y="255"/>
                </a:cubicBezTo>
                <a:cubicBezTo>
                  <a:pt x="593" y="255"/>
                  <a:pt x="595" y="251"/>
                  <a:pt x="598" y="248"/>
                </a:cubicBezTo>
                <a:close/>
                <a:moveTo>
                  <a:pt x="185" y="135"/>
                </a:moveTo>
                <a:cubicBezTo>
                  <a:pt x="180" y="132"/>
                  <a:pt x="178" y="130"/>
                  <a:pt x="176" y="129"/>
                </a:cubicBezTo>
                <a:cubicBezTo>
                  <a:pt x="172" y="129"/>
                  <a:pt x="168" y="131"/>
                  <a:pt x="169" y="135"/>
                </a:cubicBezTo>
                <a:cubicBezTo>
                  <a:pt x="170" y="138"/>
                  <a:pt x="173" y="141"/>
                  <a:pt x="175" y="141"/>
                </a:cubicBezTo>
                <a:cubicBezTo>
                  <a:pt x="178" y="141"/>
                  <a:pt x="180" y="138"/>
                  <a:pt x="185" y="135"/>
                </a:cubicBezTo>
                <a:close/>
                <a:moveTo>
                  <a:pt x="19" y="368"/>
                </a:moveTo>
                <a:cubicBezTo>
                  <a:pt x="24" y="365"/>
                  <a:pt x="28" y="363"/>
                  <a:pt x="35" y="359"/>
                </a:cubicBezTo>
                <a:cubicBezTo>
                  <a:pt x="27" y="357"/>
                  <a:pt x="23" y="356"/>
                  <a:pt x="18" y="354"/>
                </a:cubicBezTo>
                <a:cubicBezTo>
                  <a:pt x="18" y="358"/>
                  <a:pt x="17" y="360"/>
                  <a:pt x="18" y="363"/>
                </a:cubicBezTo>
                <a:cubicBezTo>
                  <a:pt x="18" y="364"/>
                  <a:pt x="18" y="366"/>
                  <a:pt x="19" y="368"/>
                </a:cubicBezTo>
                <a:close/>
              </a:path>
            </a:pathLst>
          </a:custGeom>
          <a:ln>
            <a:noFill/>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Tree>
    <p:extLst>
      <p:ext uri="{BB962C8B-B14F-4D97-AF65-F5344CB8AC3E}">
        <p14:creationId xmlns:p14="http://schemas.microsoft.com/office/powerpoint/2010/main" val="211648006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500" fill="hold"/>
                                        <p:tgtEl>
                                          <p:spTgt spid="11"/>
                                        </p:tgtEl>
                                        <p:attrNameLst>
                                          <p:attrName>ppt_w</p:attrName>
                                        </p:attrNameLst>
                                      </p:cBhvr>
                                      <p:tavLst>
                                        <p:tav tm="0">
                                          <p:val>
                                            <p:strVal val="#ppt_w+.3"/>
                                          </p:val>
                                        </p:tav>
                                        <p:tav tm="100000">
                                          <p:val>
                                            <p:strVal val="#ppt_w"/>
                                          </p:val>
                                        </p:tav>
                                      </p:tavLst>
                                    </p:anim>
                                    <p:anim calcmode="lin" valueType="num">
                                      <p:cBhvr>
                                        <p:cTn id="8" dur="1500" fill="hold"/>
                                        <p:tgtEl>
                                          <p:spTgt spid="11"/>
                                        </p:tgtEl>
                                        <p:attrNameLst>
                                          <p:attrName>ppt_h</p:attrName>
                                        </p:attrNameLst>
                                      </p:cBhvr>
                                      <p:tavLst>
                                        <p:tav tm="0">
                                          <p:val>
                                            <p:strVal val="#ppt_h"/>
                                          </p:val>
                                        </p:tav>
                                        <p:tav tm="100000">
                                          <p:val>
                                            <p:strVal val="#ppt_h"/>
                                          </p:val>
                                        </p:tav>
                                      </p:tavLst>
                                    </p:anim>
                                    <p:animEffect transition="in" filter="fade">
                                      <p:cBhvr>
                                        <p:cTn id="9" dur="1500"/>
                                        <p:tgtEl>
                                          <p:spTgt spid="11"/>
                                        </p:tgtEl>
                                      </p:cBhvr>
                                    </p:animEffect>
                                  </p:childTnLst>
                                </p:cTn>
                              </p:par>
                            </p:childTnLst>
                          </p:cTn>
                        </p:par>
                        <p:par>
                          <p:cTn id="10" fill="hold">
                            <p:stCondLst>
                              <p:cond delay="1500"/>
                            </p:stCondLst>
                            <p:childTnLst>
                              <p:par>
                                <p:cTn id="11" presetID="47"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2" presetClass="entr" presetSubtype="4"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750"/>
                                        <p:tgtEl>
                                          <p:spTgt spid="15"/>
                                        </p:tgtEl>
                                        <p:attrNameLst>
                                          <p:attrName>ppt_y</p:attrName>
                                        </p:attrNameLst>
                                      </p:cBhvr>
                                      <p:tavLst>
                                        <p:tav tm="0">
                                          <p:val>
                                            <p:strVal val="#ppt_y+#ppt_h*1.125000"/>
                                          </p:val>
                                        </p:tav>
                                        <p:tav tm="100000">
                                          <p:val>
                                            <p:strVal val="#ppt_y"/>
                                          </p:val>
                                        </p:tav>
                                      </p:tavLst>
                                    </p:anim>
                                    <p:animEffect transition="in" filter="wipe(up)">
                                      <p:cBhvr>
                                        <p:cTn id="25" dur="750"/>
                                        <p:tgtEl>
                                          <p:spTgt spid="15"/>
                                        </p:tgtEl>
                                      </p:cBhvr>
                                    </p:animEffect>
                                  </p:childTnLst>
                                </p:cTn>
                              </p:par>
                            </p:childTnLst>
                          </p:cTn>
                        </p:par>
                        <p:par>
                          <p:cTn id="26" fill="hold">
                            <p:stCondLst>
                              <p:cond delay="3250"/>
                            </p:stCondLst>
                            <p:childTnLst>
                              <p:par>
                                <p:cTn id="27" presetID="42"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7377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sp>
        <p:nvSpPr>
          <p:cNvPr id="96" name="TextBox 11"/>
          <p:cNvSpPr txBox="1"/>
          <p:nvPr/>
        </p:nvSpPr>
        <p:spPr>
          <a:xfrm>
            <a:off x="3940822" y="13647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a:solidFill>
                  <a:schemeClr val="bg1"/>
                </a:solidFill>
                <a:latin typeface="微软雅黑"/>
                <a:ea typeface="微软雅黑"/>
              </a:rPr>
              <a:t> </a:t>
            </a:r>
            <a:r>
              <a:rPr lang="zh-CN" altLang="en-US" sz="2800" b="1" dirty="0">
                <a:solidFill>
                  <a:schemeClr val="bg1"/>
                </a:solidFill>
                <a:latin typeface="微软雅黑"/>
                <a:ea typeface="微软雅黑"/>
              </a:rPr>
              <a:t>第一部分</a:t>
            </a:r>
            <a:endParaRPr lang="en-US" altLang="zh-CN" sz="2800" b="1" dirty="0">
              <a:solidFill>
                <a:schemeClr val="bg1"/>
              </a:solidFill>
              <a:latin typeface="微软雅黑"/>
              <a:ea typeface="微软雅黑"/>
            </a:endParaRPr>
          </a:p>
          <a:p>
            <a:pPr marL="0" lvl="1" algn="ctr" defTabSz="914400" fontAlgn="base">
              <a:spcBef>
                <a:spcPct val="0"/>
              </a:spcBef>
              <a:spcAft>
                <a:spcPct val="0"/>
              </a:spcAft>
            </a:pPr>
            <a:r>
              <a:rPr lang="zh-CN" altLang="en-US" sz="3600" b="1" dirty="0">
                <a:solidFill>
                  <a:schemeClr val="bg1"/>
                </a:solidFill>
                <a:latin typeface="微软雅黑"/>
                <a:ea typeface="微软雅黑"/>
              </a:rPr>
              <a:t>标题文字内容</a:t>
            </a:r>
            <a:endParaRPr lang="en-US" altLang="zh-CN" sz="3600" b="1" dirty="0">
              <a:solidFill>
                <a:schemeClr val="bg1"/>
              </a:solidFill>
              <a:latin typeface="微软雅黑"/>
              <a:ea typeface="微软雅黑"/>
            </a:endParaRPr>
          </a:p>
        </p:txBody>
      </p:sp>
      <p:cxnSp>
        <p:nvCxnSpPr>
          <p:cNvPr id="97" name="直接连接符 96"/>
          <p:cNvCxnSpPr/>
          <p:nvPr/>
        </p:nvCxnSpPr>
        <p:spPr>
          <a:xfrm flipV="1">
            <a:off x="3724796" y="1292746"/>
            <a:ext cx="0" cy="1924424"/>
          </a:xfrm>
          <a:prstGeom prst="line">
            <a:avLst/>
          </a:prstGeom>
          <a:noFill/>
          <a:ln w="12700" cap="flat" cmpd="sng" algn="ctr">
            <a:solidFill>
              <a:schemeClr val="bg1"/>
            </a:solidFill>
            <a:prstDash val="dash"/>
          </a:ln>
          <a:effectLst/>
        </p:spPr>
      </p:cxnSp>
      <p:sp>
        <p:nvSpPr>
          <p:cNvPr id="98" name="TextBox 13"/>
          <p:cNvSpPr txBox="1"/>
          <p:nvPr/>
        </p:nvSpPr>
        <p:spPr>
          <a:xfrm>
            <a:off x="2406796" y="28868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a:solidFill>
                  <a:schemeClr val="bg1"/>
                </a:solidFill>
                <a:latin typeface="微软雅黑"/>
                <a:ea typeface="微软雅黑"/>
              </a:rPr>
              <a:t>PART 01</a:t>
            </a:r>
            <a:endParaRPr lang="zh-CN" altLang="en-US" sz="1600" dirty="0">
              <a:solidFill>
                <a:schemeClr val="bg1"/>
              </a:solidFill>
              <a:latin typeface="微软雅黑"/>
              <a:ea typeface="微软雅黑"/>
            </a:endParaRPr>
          </a:p>
        </p:txBody>
      </p:sp>
      <p:grpSp>
        <p:nvGrpSpPr>
          <p:cNvPr id="99" name="组合 98"/>
          <p:cNvGrpSpPr/>
          <p:nvPr/>
        </p:nvGrpSpPr>
        <p:grpSpPr>
          <a:xfrm>
            <a:off x="2212628" y="1364756"/>
            <a:ext cx="1197175" cy="1197175"/>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01" name="椭圆 10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02" name="TextBox 24"/>
          <p:cNvSpPr txBox="1"/>
          <p:nvPr/>
        </p:nvSpPr>
        <p:spPr>
          <a:xfrm>
            <a:off x="4037492"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3" name="TextBox 25"/>
          <p:cNvSpPr txBox="1"/>
          <p:nvPr/>
        </p:nvSpPr>
        <p:spPr>
          <a:xfrm>
            <a:off x="5090163" y="24448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4" name="TextBox 26"/>
          <p:cNvSpPr txBox="1"/>
          <p:nvPr/>
        </p:nvSpPr>
        <p:spPr>
          <a:xfrm>
            <a:off x="6100189"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5" name="TextBox 27"/>
          <p:cNvSpPr txBox="1"/>
          <p:nvPr/>
        </p:nvSpPr>
        <p:spPr>
          <a:xfrm>
            <a:off x="4037492"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6" name="TextBox 28"/>
          <p:cNvSpPr txBox="1"/>
          <p:nvPr/>
        </p:nvSpPr>
        <p:spPr>
          <a:xfrm>
            <a:off x="5090164"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7" name="TextBox 29"/>
          <p:cNvSpPr txBox="1"/>
          <p:nvPr/>
        </p:nvSpPr>
        <p:spPr>
          <a:xfrm>
            <a:off x="6099803"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8" name="TextBox 13"/>
          <p:cNvSpPr txBox="1"/>
          <p:nvPr/>
        </p:nvSpPr>
        <p:spPr>
          <a:xfrm>
            <a:off x="2433238" y="15786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a:solidFill>
                  <a:srgbClr val="C00002"/>
                </a:solidFill>
                <a:latin typeface="微软雅黑"/>
                <a:ea typeface="微软雅黑"/>
              </a:rPr>
              <a:t>01</a:t>
            </a:r>
            <a:endParaRPr lang="zh-CN" altLang="en-US" sz="5000" b="1" dirty="0">
              <a:solidFill>
                <a:srgbClr val="C00002"/>
              </a:solidFill>
              <a:latin typeface="微软雅黑"/>
              <a:ea typeface="微软雅黑"/>
            </a:endParaRPr>
          </a:p>
        </p:txBody>
      </p:sp>
    </p:spTree>
    <p:extLst>
      <p:ext uri="{BB962C8B-B14F-4D97-AF65-F5344CB8AC3E}">
        <p14:creationId xmlns:p14="http://schemas.microsoft.com/office/powerpoint/2010/main" val="407732400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down)">
                                      <p:cBhvr>
                                        <p:cTn id="7" dur="500"/>
                                        <p:tgtEl>
                                          <p:spTgt spid="9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500"/>
                                        <p:tgtEl>
                                          <p:spTgt spid="96"/>
                                        </p:tgtEl>
                                        <p:attrNameLst>
                                          <p:attrName>ppt_x</p:attrName>
                                        </p:attrNameLst>
                                      </p:cBhvr>
                                      <p:tavLst>
                                        <p:tav tm="0">
                                          <p:val>
                                            <p:strVal val="#ppt_x-#ppt_w*1.125000"/>
                                          </p:val>
                                        </p:tav>
                                        <p:tav tm="100000">
                                          <p:val>
                                            <p:strVal val="#ppt_x"/>
                                          </p:val>
                                        </p:tav>
                                      </p:tavLst>
                                    </p:anim>
                                    <p:animEffect transition="in" filter="wipe(right)">
                                      <p:cBhvr>
                                        <p:cTn id="12" dur="500"/>
                                        <p:tgtEl>
                                          <p:spTgt spid="9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500"/>
                                        <p:tgtEl>
                                          <p:spTgt spid="98"/>
                                        </p:tgtEl>
                                      </p:cBhvr>
                                    </p:animEffect>
                                    <p:anim calcmode="lin" valueType="num">
                                      <p:cBhvr>
                                        <p:cTn id="17" dur="500" fill="hold"/>
                                        <p:tgtEl>
                                          <p:spTgt spid="98"/>
                                        </p:tgtEl>
                                        <p:attrNameLst>
                                          <p:attrName>ppt_x</p:attrName>
                                        </p:attrNameLst>
                                      </p:cBhvr>
                                      <p:tavLst>
                                        <p:tav tm="0">
                                          <p:val>
                                            <p:strVal val="#ppt_x"/>
                                          </p:val>
                                        </p:tav>
                                        <p:tav tm="100000">
                                          <p:val>
                                            <p:strVal val="#ppt_x"/>
                                          </p:val>
                                        </p:tav>
                                      </p:tavLst>
                                    </p:anim>
                                    <p:anim calcmode="lin" valueType="num">
                                      <p:cBhvr>
                                        <p:cTn id="18" dur="500" fill="hold"/>
                                        <p:tgtEl>
                                          <p:spTgt spid="9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ppt_x"/>
                                          </p:val>
                                        </p:tav>
                                        <p:tav tm="100000">
                                          <p:val>
                                            <p:strVal val="#ppt_x"/>
                                          </p:val>
                                        </p:tav>
                                      </p:tavLst>
                                    </p:anim>
                                    <p:anim calcmode="lin" valueType="num">
                                      <p:cBhvr additive="base">
                                        <p:cTn id="23" dur="500" fill="hold"/>
                                        <p:tgtEl>
                                          <p:spTgt spid="10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03"/>
                                        </p:tgtEl>
                                        <p:attrNameLst>
                                          <p:attrName>style.visibility</p:attrName>
                                        </p:attrNameLst>
                                      </p:cBhvr>
                                      <p:to>
                                        <p:strVal val="visible"/>
                                      </p:to>
                                    </p:set>
                                    <p:anim calcmode="lin" valueType="num">
                                      <p:cBhvr additive="base">
                                        <p:cTn id="26" dur="500" fill="hold"/>
                                        <p:tgtEl>
                                          <p:spTgt spid="103"/>
                                        </p:tgtEl>
                                        <p:attrNameLst>
                                          <p:attrName>ppt_x</p:attrName>
                                        </p:attrNameLst>
                                      </p:cBhvr>
                                      <p:tavLst>
                                        <p:tav tm="0">
                                          <p:val>
                                            <p:strVal val="#ppt_x"/>
                                          </p:val>
                                        </p:tav>
                                        <p:tav tm="100000">
                                          <p:val>
                                            <p:strVal val="#ppt_x"/>
                                          </p:val>
                                        </p:tav>
                                      </p:tavLst>
                                    </p:anim>
                                    <p:anim calcmode="lin" valueType="num">
                                      <p:cBhvr additive="base">
                                        <p:cTn id="27" dur="500" fill="hold"/>
                                        <p:tgtEl>
                                          <p:spTgt spid="10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04"/>
                                        </p:tgtEl>
                                        <p:attrNameLst>
                                          <p:attrName>style.visibility</p:attrName>
                                        </p:attrNameLst>
                                      </p:cBhvr>
                                      <p:to>
                                        <p:strVal val="visible"/>
                                      </p:to>
                                    </p:set>
                                    <p:anim calcmode="lin" valueType="num">
                                      <p:cBhvr additive="base">
                                        <p:cTn id="30" dur="500" fill="hold"/>
                                        <p:tgtEl>
                                          <p:spTgt spid="104"/>
                                        </p:tgtEl>
                                        <p:attrNameLst>
                                          <p:attrName>ppt_x</p:attrName>
                                        </p:attrNameLst>
                                      </p:cBhvr>
                                      <p:tavLst>
                                        <p:tav tm="0">
                                          <p:val>
                                            <p:strVal val="#ppt_x"/>
                                          </p:val>
                                        </p:tav>
                                        <p:tav tm="100000">
                                          <p:val>
                                            <p:strVal val="#ppt_x"/>
                                          </p:val>
                                        </p:tav>
                                      </p:tavLst>
                                    </p:anim>
                                    <p:anim calcmode="lin" valueType="num">
                                      <p:cBhvr additive="base">
                                        <p:cTn id="31" dur="500" fill="hold"/>
                                        <p:tgtEl>
                                          <p:spTgt spid="10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05"/>
                                        </p:tgtEl>
                                        <p:attrNameLst>
                                          <p:attrName>style.visibility</p:attrName>
                                        </p:attrNameLst>
                                      </p:cBhvr>
                                      <p:to>
                                        <p:strVal val="visible"/>
                                      </p:to>
                                    </p:set>
                                    <p:anim calcmode="lin" valueType="num">
                                      <p:cBhvr additive="base">
                                        <p:cTn id="34" dur="500" fill="hold"/>
                                        <p:tgtEl>
                                          <p:spTgt spid="105"/>
                                        </p:tgtEl>
                                        <p:attrNameLst>
                                          <p:attrName>ppt_x</p:attrName>
                                        </p:attrNameLst>
                                      </p:cBhvr>
                                      <p:tavLst>
                                        <p:tav tm="0">
                                          <p:val>
                                            <p:strVal val="#ppt_x"/>
                                          </p:val>
                                        </p:tav>
                                        <p:tav tm="100000">
                                          <p:val>
                                            <p:strVal val="#ppt_x"/>
                                          </p:val>
                                        </p:tav>
                                      </p:tavLst>
                                    </p:anim>
                                    <p:anim calcmode="lin" valueType="num">
                                      <p:cBhvr additive="base">
                                        <p:cTn id="35" dur="500" fill="hold"/>
                                        <p:tgtEl>
                                          <p:spTgt spid="10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06"/>
                                        </p:tgtEl>
                                        <p:attrNameLst>
                                          <p:attrName>style.visibility</p:attrName>
                                        </p:attrNameLst>
                                      </p:cBhvr>
                                      <p:to>
                                        <p:strVal val="visible"/>
                                      </p:to>
                                    </p:set>
                                    <p:anim calcmode="lin" valueType="num">
                                      <p:cBhvr additive="base">
                                        <p:cTn id="38" dur="500" fill="hold"/>
                                        <p:tgtEl>
                                          <p:spTgt spid="106"/>
                                        </p:tgtEl>
                                        <p:attrNameLst>
                                          <p:attrName>ppt_x</p:attrName>
                                        </p:attrNameLst>
                                      </p:cBhvr>
                                      <p:tavLst>
                                        <p:tav tm="0">
                                          <p:val>
                                            <p:strVal val="#ppt_x"/>
                                          </p:val>
                                        </p:tav>
                                        <p:tav tm="100000">
                                          <p:val>
                                            <p:strVal val="#ppt_x"/>
                                          </p:val>
                                        </p:tav>
                                      </p:tavLst>
                                    </p:anim>
                                    <p:anim calcmode="lin" valueType="num">
                                      <p:cBhvr additive="base">
                                        <p:cTn id="39" dur="500" fill="hold"/>
                                        <p:tgtEl>
                                          <p:spTgt spid="10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07"/>
                                        </p:tgtEl>
                                        <p:attrNameLst>
                                          <p:attrName>style.visibility</p:attrName>
                                        </p:attrNameLst>
                                      </p:cBhvr>
                                      <p:to>
                                        <p:strVal val="visible"/>
                                      </p:to>
                                    </p:set>
                                    <p:anim calcmode="lin" valueType="num">
                                      <p:cBhvr additive="base">
                                        <p:cTn id="42" dur="500" fill="hold"/>
                                        <p:tgtEl>
                                          <p:spTgt spid="107"/>
                                        </p:tgtEl>
                                        <p:attrNameLst>
                                          <p:attrName>ppt_x</p:attrName>
                                        </p:attrNameLst>
                                      </p:cBhvr>
                                      <p:tavLst>
                                        <p:tav tm="0">
                                          <p:val>
                                            <p:strVal val="#ppt_x"/>
                                          </p:val>
                                        </p:tav>
                                        <p:tav tm="100000">
                                          <p:val>
                                            <p:strVal val="#ppt_x"/>
                                          </p:val>
                                        </p:tav>
                                      </p:tavLst>
                                    </p:anim>
                                    <p:anim calcmode="lin" valueType="num">
                                      <p:cBhvr additive="base">
                                        <p:cTn id="43" dur="500" fill="hold"/>
                                        <p:tgtEl>
                                          <p:spTgt spid="107"/>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fade">
                                      <p:cBhvr>
                                        <p:cTn id="47" dur="500"/>
                                        <p:tgtEl>
                                          <p:spTgt spid="108"/>
                                        </p:tgtEl>
                                      </p:cBhvr>
                                    </p:animEffect>
                                    <p:anim calcmode="lin" valueType="num">
                                      <p:cBhvr>
                                        <p:cTn id="48" dur="500" fill="hold"/>
                                        <p:tgtEl>
                                          <p:spTgt spid="108"/>
                                        </p:tgtEl>
                                        <p:attrNameLst>
                                          <p:attrName>ppt_x</p:attrName>
                                        </p:attrNameLst>
                                      </p:cBhvr>
                                      <p:tavLst>
                                        <p:tav tm="0">
                                          <p:val>
                                            <p:strVal val="#ppt_x"/>
                                          </p:val>
                                        </p:tav>
                                        <p:tav tm="100000">
                                          <p:val>
                                            <p:strVal val="#ppt_x"/>
                                          </p:val>
                                        </p:tav>
                                      </p:tavLst>
                                    </p:anim>
                                    <p:anim calcmode="lin" valueType="num">
                                      <p:cBhvr>
                                        <p:cTn id="49"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2" grpId="0"/>
      <p:bldP spid="103" grpId="0"/>
      <p:bldP spid="104" grpId="0"/>
      <p:bldP spid="105" grpId="0"/>
      <p:bldP spid="106" grpId="0"/>
      <p:bldP spid="107" grpId="0"/>
      <p:bldP spid="10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5</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4</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3</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2</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1</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Tree>
    <p:extLst>
      <p:ext uri="{BB962C8B-B14F-4D97-AF65-F5344CB8AC3E}">
        <p14:creationId xmlns:p14="http://schemas.microsoft.com/office/powerpoint/2010/main" val="267489225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1</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2</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3</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0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4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6150379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2"/>
          <p:cNvCxnSpPr>
            <a:cxnSpLocks noChangeShapeType="1"/>
          </p:cNvCxnSpPr>
          <p:nvPr/>
        </p:nvCxnSpPr>
        <p:spPr bwMode="auto">
          <a:xfrm>
            <a:off x="6908676" y="1945942"/>
            <a:ext cx="559718" cy="18469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V="1">
            <a:off x="4915214" y="2283260"/>
            <a:ext cx="683924" cy="62221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6" name="组合 5"/>
          <p:cNvGrpSpPr/>
          <p:nvPr/>
        </p:nvGrpSpPr>
        <p:grpSpPr>
          <a:xfrm>
            <a:off x="5364309" y="867739"/>
            <a:ext cx="1656509" cy="1656509"/>
            <a:chOff x="5252030" y="2008764"/>
            <a:chExt cx="809336" cy="809336"/>
          </a:xfrm>
          <a:solidFill>
            <a:schemeClr val="accent1"/>
          </a:solidFill>
        </p:grpSpPr>
        <p:sp>
          <p:nvSpPr>
            <p:cNvPr id="7" name="椭圆 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 name="椭圆 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3366390" y="3924072"/>
            <a:ext cx="515519" cy="515519"/>
            <a:chOff x="5252030" y="2008764"/>
            <a:chExt cx="809336" cy="809336"/>
          </a:xfrm>
          <a:solidFill>
            <a:schemeClr val="accent1"/>
          </a:solidFill>
        </p:grpSpPr>
        <p:sp>
          <p:nvSpPr>
            <p:cNvPr id="10" name="椭圆 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1" name="椭圆 1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2" name="组合 11"/>
          <p:cNvGrpSpPr/>
          <p:nvPr/>
        </p:nvGrpSpPr>
        <p:grpSpPr>
          <a:xfrm>
            <a:off x="2252257" y="1467966"/>
            <a:ext cx="1244798" cy="1244798"/>
            <a:chOff x="5252030" y="2008764"/>
            <a:chExt cx="809336" cy="809336"/>
          </a:xfrm>
          <a:solidFill>
            <a:schemeClr val="accent1"/>
          </a:solidFill>
        </p:grpSpPr>
        <p:sp>
          <p:nvSpPr>
            <p:cNvPr id="13" name="椭圆 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4" name="椭圆 1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cxnSp>
        <p:nvCxnSpPr>
          <p:cNvPr id="15" name="直接连接符 14"/>
          <p:cNvCxnSpPr>
            <a:cxnSpLocks noChangeShapeType="1"/>
          </p:cNvCxnSpPr>
          <p:nvPr/>
        </p:nvCxnSpPr>
        <p:spPr bwMode="auto">
          <a:xfrm flipV="1">
            <a:off x="2017615" y="2550772"/>
            <a:ext cx="413953" cy="3220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3407040" y="2413506"/>
            <a:ext cx="681323" cy="491172"/>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7" name="直接连接符 23"/>
          <p:cNvCxnSpPr>
            <a:cxnSpLocks noChangeShapeType="1"/>
            <a:endCxn id="27" idx="1"/>
          </p:cNvCxnSpPr>
          <p:nvPr/>
        </p:nvCxnSpPr>
        <p:spPr bwMode="auto">
          <a:xfrm>
            <a:off x="1044841" y="2659079"/>
            <a:ext cx="363984" cy="242094"/>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3786841" y="3733236"/>
            <a:ext cx="301521" cy="27830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19" name="组合 18"/>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2" name="组合 21"/>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22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29"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0"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31"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2"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3"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4"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5"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p>
        </p:txBody>
      </p:sp>
      <p:sp>
        <p:nvSpPr>
          <p:cNvPr id="36" name="矩形 35"/>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C00002"/>
                </a:solidFill>
                <a:effectLst/>
                <a:uLnTx/>
                <a:uFillTx/>
                <a:latin typeface="微软雅黑"/>
                <a:ea typeface="微软雅黑"/>
                <a:cs typeface="+mn-cs"/>
                <a:sym typeface="微软雅黑" pitchFamily="34" charset="-122"/>
              </a:rPr>
              <a:t>添加</a:t>
            </a:r>
            <a:r>
              <a:rPr kumimoji="0" lang="zh-CN" altLang="en-US" sz="1600" b="1" i="0" u="none" strike="noStrike" kern="1200" cap="none" spc="0" normalizeH="0" baseline="0" noProof="0" dirty="0" smtClean="0">
                <a:ln>
                  <a:noFill/>
                </a:ln>
                <a:solidFill>
                  <a:srgbClr val="C00002"/>
                </a:solidFill>
                <a:effectLst/>
                <a:uLnTx/>
                <a:uFillTx/>
                <a:latin typeface="微软雅黑"/>
                <a:ea typeface="微软雅黑"/>
                <a:cs typeface="+mn-cs"/>
                <a:sym typeface="微软雅黑" pitchFamily="34" charset="-122"/>
              </a:rPr>
              <a:t>主要标题内容</a:t>
            </a:r>
            <a:endParaRPr kumimoji="0" lang="zh-CN" altLang="en-US" sz="1600" b="0" i="0" u="none" strike="noStrike" kern="1200" cap="none" spc="0" normalizeH="0" baseline="0" noProof="0" dirty="0">
              <a:ln>
                <a:noFill/>
              </a:ln>
              <a:solidFill>
                <a:srgbClr val="C00002"/>
              </a:solidFill>
              <a:effectLst/>
              <a:uLnTx/>
              <a:uFillTx/>
              <a:latin typeface="微软雅黑"/>
              <a:ea typeface="微软雅黑"/>
              <a:cs typeface="+mn-cs"/>
              <a:sym typeface="Calibri" pitchFamily="34" charset="0"/>
            </a:endParaRPr>
          </a:p>
        </p:txBody>
      </p:sp>
      <p:sp>
        <p:nvSpPr>
          <p:cNvPr id="37" name="文本框 13"/>
          <p:cNvSpPr txBox="1"/>
          <p:nvPr/>
        </p:nvSpPr>
        <p:spPr>
          <a:xfrm>
            <a:off x="5870768" y="3710837"/>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8" name="组合 37"/>
          <p:cNvGrpSpPr/>
          <p:nvPr/>
        </p:nvGrpSpPr>
        <p:grpSpPr>
          <a:xfrm>
            <a:off x="665688" y="2327926"/>
            <a:ext cx="420958" cy="420958"/>
            <a:chOff x="5252030" y="2008764"/>
            <a:chExt cx="809336" cy="809336"/>
          </a:xfrm>
          <a:solidFill>
            <a:schemeClr val="accent1"/>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151780616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38000">
                                          <p:cBhvr additive="base">
                                            <p:cTn id="7" dur="500" fill="hold"/>
                                            <p:tgtEl>
                                              <p:spTgt spid="38"/>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38000">
                                          <p:cBhvr additive="base">
                                            <p:cTn id="15" dur="500" fill="hold"/>
                                            <p:tgtEl>
                                              <p:spTgt spid="25"/>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38000">
                                          <p:cBhvr additive="base">
                                            <p:cTn id="29" dur="500" fill="hold"/>
                                            <p:tgtEl>
                                              <p:spTgt spid="12"/>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38000">
                                          <p:cBhvr additive="base">
                                            <p:cTn id="43" dur="500" fill="hold"/>
                                            <p:tgtEl>
                                              <p:spTgt spid="22"/>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14:bounceEnd="38000">
                                          <p:cBhvr additive="base">
                                            <p:cTn id="60" dur="500" fill="hold"/>
                                            <p:tgtEl>
                                              <p:spTgt spid="9"/>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14:bounceEnd="38000">
                                          <p:cBhvr additive="base">
                                            <p:cTn id="64" dur="500" fill="hold"/>
                                            <p:tgtEl>
                                              <p:spTgt spid="6"/>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14:bounceEnd="38000">
                                          <p:cBhvr additive="base">
                                            <p:cTn id="78" dur="500" fill="hold"/>
                                            <p:tgtEl>
                                              <p:spTgt spid="19"/>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1+#ppt_w/2"/>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1+#ppt_w/2"/>
                                              </p:val>
                                            </p:tav>
                                            <p:tav tm="100000">
                                              <p:val>
                                                <p:strVal val="#ppt_x"/>
                                              </p:val>
                                            </p:tav>
                                          </p:tavLst>
                                        </p:anim>
                                        <p:anim calcmode="lin" valueType="num">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fill="hold"/>
                                            <p:tgtEl>
                                              <p:spTgt spid="19"/>
                                            </p:tgtEl>
                                            <p:attrNameLst>
                                              <p:attrName>ppt_x</p:attrName>
                                            </p:attrNameLst>
                                          </p:cBhvr>
                                          <p:tavLst>
                                            <p:tav tm="0">
                                              <p:val>
                                                <p:strVal val="1+#ppt_w/2"/>
                                              </p:val>
                                            </p:tav>
                                            <p:tav tm="100000">
                                              <p:val>
                                                <p:strVal val="#ppt_x"/>
                                              </p:val>
                                            </p:tav>
                                          </p:tavLst>
                                        </p:anim>
                                        <p:anim calcmode="lin" valueType="num">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椭圆 4"/>
          <p:cNvSpPr/>
          <p:nvPr/>
        </p:nvSpPr>
        <p:spPr>
          <a:xfrm>
            <a:off x="683569" y="911533"/>
            <a:ext cx="687215" cy="687215"/>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1</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3</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rPr>
              <a:t>5</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55045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67936" y="2021101"/>
            <a:ext cx="963909" cy="923289"/>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 name="TextBox 44"/>
            <p:cNvSpPr txBox="1"/>
            <p:nvPr/>
          </p:nvSpPr>
          <p:spPr>
            <a:xfrm>
              <a:off x="1807549" y="2188595"/>
              <a:ext cx="82034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45%</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9" name="组合 8"/>
          <p:cNvGrpSpPr/>
          <p:nvPr/>
        </p:nvGrpSpPr>
        <p:grpSpPr>
          <a:xfrm>
            <a:off x="3321508" y="2031184"/>
            <a:ext cx="897415" cy="923289"/>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TextBox 49"/>
            <p:cNvSpPr txBox="1"/>
            <p:nvPr/>
          </p:nvSpPr>
          <p:spPr>
            <a:xfrm>
              <a:off x="3404406" y="2201081"/>
              <a:ext cx="753231" cy="388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68%</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4" name="组合 13"/>
          <p:cNvGrpSpPr/>
          <p:nvPr/>
        </p:nvGrpSpPr>
        <p:grpSpPr>
          <a:xfrm>
            <a:off x="5127290" y="2025670"/>
            <a:ext cx="942085" cy="923289"/>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6" name="TextBox 54"/>
            <p:cNvSpPr txBox="1"/>
            <p:nvPr/>
          </p:nvSpPr>
          <p:spPr>
            <a:xfrm>
              <a:off x="4963049" y="2222298"/>
              <a:ext cx="82819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79%</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9" name="组合 18"/>
          <p:cNvGrpSpPr/>
          <p:nvPr/>
        </p:nvGrpSpPr>
        <p:grpSpPr>
          <a:xfrm>
            <a:off x="6976586" y="2019651"/>
            <a:ext cx="951205" cy="923289"/>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1" name="TextBox 59"/>
            <p:cNvSpPr txBox="1"/>
            <p:nvPr/>
          </p:nvSpPr>
          <p:spPr>
            <a:xfrm>
              <a:off x="6501314" y="2303662"/>
              <a:ext cx="829987"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92%</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sp>
        <p:nvSpPr>
          <p:cNvPr id="24" name="Freeform 8"/>
          <p:cNvSpPr>
            <a:spLocks/>
          </p:cNvSpPr>
          <p:nvPr/>
        </p:nvSpPr>
        <p:spPr bwMode="auto">
          <a:xfrm rot="18900000">
            <a:off x="1411691" y="2363455"/>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7"/>
          <p:cNvSpPr>
            <a:spLocks/>
          </p:cNvSpPr>
          <p:nvPr/>
        </p:nvSpPr>
        <p:spPr bwMode="auto">
          <a:xfrm rot="19087048">
            <a:off x="3320073" y="2260446"/>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6"/>
          <p:cNvSpPr>
            <a:spLocks/>
          </p:cNvSpPr>
          <p:nvPr/>
        </p:nvSpPr>
        <p:spPr bwMode="auto">
          <a:xfrm rot="19290703">
            <a:off x="5060464" y="2119119"/>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5"/>
          <p:cNvSpPr>
            <a:spLocks/>
          </p:cNvSpPr>
          <p:nvPr/>
        </p:nvSpPr>
        <p:spPr bwMode="auto">
          <a:xfrm rot="19810786">
            <a:off x="6859697" y="1922971"/>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8" name="组合 27"/>
          <p:cNvGrpSpPr/>
          <p:nvPr/>
        </p:nvGrpSpPr>
        <p:grpSpPr>
          <a:xfrm>
            <a:off x="1390002"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TextBox 72"/>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1" name="组合 30"/>
          <p:cNvGrpSpPr/>
          <p:nvPr/>
        </p:nvGrpSpPr>
        <p:grpSpPr>
          <a:xfrm>
            <a:off x="3205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TextBox 75"/>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4" name="组合 33"/>
          <p:cNvGrpSpPr/>
          <p:nvPr/>
        </p:nvGrpSpPr>
        <p:grpSpPr>
          <a:xfrm>
            <a:off x="4996217"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TextBox 78"/>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7" name="组合 36"/>
          <p:cNvGrpSpPr/>
          <p:nvPr/>
        </p:nvGrpSpPr>
        <p:grpSpPr>
          <a:xfrm>
            <a:off x="6891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TextBox 81"/>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
        <p:nvSpPr>
          <p:cNvPr id="40" name="TextBox 83"/>
          <p:cNvSpPr txBox="1"/>
          <p:nvPr/>
        </p:nvSpPr>
        <p:spPr>
          <a:xfrm>
            <a:off x="1187624"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1" name="TextBox 84"/>
          <p:cNvSpPr txBox="1"/>
          <p:nvPr/>
        </p:nvSpPr>
        <p:spPr>
          <a:xfrm>
            <a:off x="3027275"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2" name="TextBox 85"/>
          <p:cNvSpPr txBox="1"/>
          <p:nvPr/>
        </p:nvSpPr>
        <p:spPr>
          <a:xfrm>
            <a:off x="4796502"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3" name="TextBox 86"/>
          <p:cNvSpPr txBox="1"/>
          <p:nvPr/>
        </p:nvSpPr>
        <p:spPr>
          <a:xfrm>
            <a:off x="6740718"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Tree>
    <p:extLst>
      <p:ext uri="{BB962C8B-B14F-4D97-AF65-F5344CB8AC3E}">
        <p14:creationId xmlns:p14="http://schemas.microsoft.com/office/powerpoint/2010/main" val="88483562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54930" y="-69090"/>
            <a:ext cx="1389070" cy="262890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123" y="0"/>
            <a:ext cx="1389070" cy="2628900"/>
          </a:xfrm>
          <a:prstGeom prst="rect">
            <a:avLst/>
          </a:prstGeom>
        </p:spPr>
      </p:pic>
      <p:sp>
        <p:nvSpPr>
          <p:cNvPr id="96" name="TextBox 11"/>
          <p:cNvSpPr txBox="1"/>
          <p:nvPr/>
        </p:nvSpPr>
        <p:spPr>
          <a:xfrm>
            <a:off x="3940822" y="1364754"/>
            <a:ext cx="2954655" cy="1077218"/>
          </a:xfrm>
          <a:prstGeom prst="rect">
            <a:avLst/>
          </a:prstGeom>
          <a:noFill/>
        </p:spPr>
        <p:txBody>
          <a:bodyPr wrap="none" rtlCol="0">
            <a:spAutoFit/>
          </a:bodyPr>
          <a:lstStyle/>
          <a:p>
            <a:pPr marL="0" lvl="1" defTabSz="914400" fontAlgn="base">
              <a:spcBef>
                <a:spcPct val="0"/>
              </a:spcBef>
              <a:spcAft>
                <a:spcPct val="0"/>
              </a:spcAft>
            </a:pPr>
            <a:r>
              <a:rPr lang="zh-CN" altLang="en-US" sz="1400" b="1" dirty="0">
                <a:solidFill>
                  <a:schemeClr val="bg1"/>
                </a:solidFill>
                <a:latin typeface="微软雅黑"/>
                <a:ea typeface="微软雅黑"/>
              </a:rPr>
              <a:t> </a:t>
            </a:r>
            <a:r>
              <a:rPr lang="zh-CN" altLang="en-US" sz="2800" b="1" dirty="0" smtClean="0">
                <a:solidFill>
                  <a:schemeClr val="bg1"/>
                </a:solidFill>
                <a:latin typeface="微软雅黑"/>
                <a:ea typeface="微软雅黑"/>
              </a:rPr>
              <a:t>第二部分</a:t>
            </a:r>
            <a:endParaRPr lang="en-US" altLang="zh-CN" sz="2800" b="1" dirty="0">
              <a:solidFill>
                <a:schemeClr val="bg1"/>
              </a:solidFill>
              <a:latin typeface="微软雅黑"/>
              <a:ea typeface="微软雅黑"/>
            </a:endParaRPr>
          </a:p>
          <a:p>
            <a:pPr marL="0" lvl="1" algn="ctr" defTabSz="914400" fontAlgn="base">
              <a:spcBef>
                <a:spcPct val="0"/>
              </a:spcBef>
              <a:spcAft>
                <a:spcPct val="0"/>
              </a:spcAft>
            </a:pPr>
            <a:r>
              <a:rPr lang="zh-CN" altLang="en-US" sz="3600" b="1" dirty="0">
                <a:solidFill>
                  <a:schemeClr val="bg1"/>
                </a:solidFill>
                <a:latin typeface="微软雅黑"/>
                <a:ea typeface="微软雅黑"/>
              </a:rPr>
              <a:t>标题文字内容</a:t>
            </a:r>
            <a:endParaRPr lang="en-US" altLang="zh-CN" sz="3600" b="1" dirty="0">
              <a:solidFill>
                <a:schemeClr val="bg1"/>
              </a:solidFill>
              <a:latin typeface="微软雅黑"/>
              <a:ea typeface="微软雅黑"/>
            </a:endParaRPr>
          </a:p>
        </p:txBody>
      </p:sp>
      <p:cxnSp>
        <p:nvCxnSpPr>
          <p:cNvPr id="97" name="直接连接符 96"/>
          <p:cNvCxnSpPr/>
          <p:nvPr/>
        </p:nvCxnSpPr>
        <p:spPr>
          <a:xfrm flipV="1">
            <a:off x="3724796" y="1292746"/>
            <a:ext cx="0" cy="1924424"/>
          </a:xfrm>
          <a:prstGeom prst="line">
            <a:avLst/>
          </a:prstGeom>
          <a:noFill/>
          <a:ln w="12700" cap="flat" cmpd="sng" algn="ctr">
            <a:solidFill>
              <a:schemeClr val="bg1"/>
            </a:solidFill>
            <a:prstDash val="dash"/>
          </a:ln>
          <a:effectLst/>
        </p:spPr>
      </p:cxnSp>
      <p:sp>
        <p:nvSpPr>
          <p:cNvPr id="98" name="TextBox 13"/>
          <p:cNvSpPr txBox="1"/>
          <p:nvPr/>
        </p:nvSpPr>
        <p:spPr>
          <a:xfrm>
            <a:off x="2406796" y="2886830"/>
            <a:ext cx="902846" cy="246221"/>
          </a:xfrm>
          <a:prstGeom prst="rect">
            <a:avLst/>
          </a:prstGeom>
          <a:noFill/>
        </p:spPr>
        <p:txBody>
          <a:bodyPr wrap="square" lIns="0" tIns="0" rIns="0" bIns="0" rtlCol="0">
            <a:spAutoFit/>
          </a:bodyPr>
          <a:lstStyle/>
          <a:p>
            <a:pPr defTabSz="914400" fontAlgn="base">
              <a:spcBef>
                <a:spcPct val="0"/>
              </a:spcBef>
              <a:spcAft>
                <a:spcPct val="0"/>
              </a:spcAft>
            </a:pPr>
            <a:r>
              <a:rPr lang="en-US" altLang="zh-CN" sz="1600" dirty="0">
                <a:solidFill>
                  <a:schemeClr val="bg1"/>
                </a:solidFill>
                <a:latin typeface="微软雅黑"/>
                <a:ea typeface="微软雅黑"/>
              </a:rPr>
              <a:t>PART </a:t>
            </a:r>
            <a:r>
              <a:rPr lang="en-US" altLang="zh-CN" sz="1600" dirty="0" smtClean="0">
                <a:solidFill>
                  <a:schemeClr val="bg1"/>
                </a:solidFill>
                <a:latin typeface="微软雅黑"/>
                <a:ea typeface="微软雅黑"/>
              </a:rPr>
              <a:t>02</a:t>
            </a:r>
            <a:endParaRPr lang="zh-CN" altLang="en-US" sz="1600" dirty="0">
              <a:solidFill>
                <a:schemeClr val="bg1"/>
              </a:solidFill>
              <a:latin typeface="微软雅黑"/>
              <a:ea typeface="微软雅黑"/>
            </a:endParaRPr>
          </a:p>
        </p:txBody>
      </p:sp>
      <p:grpSp>
        <p:nvGrpSpPr>
          <p:cNvPr id="99" name="组合 98"/>
          <p:cNvGrpSpPr/>
          <p:nvPr/>
        </p:nvGrpSpPr>
        <p:grpSpPr>
          <a:xfrm>
            <a:off x="2212628" y="1364756"/>
            <a:ext cx="1197175" cy="1197175"/>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sp>
          <p:nvSpPr>
            <p:cNvPr id="101" name="椭圆 10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微软雅黑"/>
                <a:ea typeface="微软雅黑"/>
                <a:cs typeface="+mn-cs"/>
              </a:endParaRPr>
            </a:p>
          </p:txBody>
        </p:sp>
      </p:grpSp>
      <p:sp>
        <p:nvSpPr>
          <p:cNvPr id="102" name="TextBox 24"/>
          <p:cNvSpPr txBox="1"/>
          <p:nvPr/>
        </p:nvSpPr>
        <p:spPr>
          <a:xfrm>
            <a:off x="4037492"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3" name="TextBox 25"/>
          <p:cNvSpPr txBox="1"/>
          <p:nvPr/>
        </p:nvSpPr>
        <p:spPr>
          <a:xfrm>
            <a:off x="5090163" y="2444874"/>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4" name="TextBox 26"/>
          <p:cNvSpPr txBox="1"/>
          <p:nvPr/>
        </p:nvSpPr>
        <p:spPr>
          <a:xfrm>
            <a:off x="6100189" y="2444874"/>
            <a:ext cx="1027882"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5" name="TextBox 27"/>
          <p:cNvSpPr txBox="1"/>
          <p:nvPr/>
        </p:nvSpPr>
        <p:spPr>
          <a:xfrm>
            <a:off x="4037492"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6" name="TextBox 28"/>
          <p:cNvSpPr txBox="1"/>
          <p:nvPr/>
        </p:nvSpPr>
        <p:spPr>
          <a:xfrm>
            <a:off x="5090164"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7" name="TextBox 29"/>
          <p:cNvSpPr txBox="1"/>
          <p:nvPr/>
        </p:nvSpPr>
        <p:spPr>
          <a:xfrm>
            <a:off x="6099803" y="2791945"/>
            <a:ext cx="985236" cy="245726"/>
          </a:xfrm>
          <a:prstGeom prst="rect">
            <a:avLst/>
          </a:prstGeom>
          <a:noFill/>
        </p:spPr>
        <p:txBody>
          <a:bodyPr wrap="square" lIns="60469" tIns="30235" rIns="60469" bIns="30235" rtlCol="0">
            <a:spAutoFit/>
          </a:bodyPr>
          <a:lstStyle/>
          <a:p>
            <a:pPr defTabSz="914400" fontAlgn="base">
              <a:spcBef>
                <a:spcPct val="0"/>
              </a:spcBef>
              <a:spcAft>
                <a:spcPct val="0"/>
              </a:spcAft>
            </a:pPr>
            <a:r>
              <a:rPr lang="en-US" altLang="zh-CN" sz="1200" dirty="0">
                <a:solidFill>
                  <a:schemeClr val="bg1"/>
                </a:solidFill>
                <a:latin typeface="微软雅黑"/>
                <a:ea typeface="微软雅黑"/>
              </a:rPr>
              <a:t>※ </a:t>
            </a:r>
            <a:r>
              <a:rPr lang="zh-CN" altLang="en-US" sz="1200" dirty="0">
                <a:solidFill>
                  <a:schemeClr val="bg1"/>
                </a:solidFill>
                <a:latin typeface="微软雅黑"/>
                <a:ea typeface="微软雅黑"/>
              </a:rPr>
              <a:t>添加内容</a:t>
            </a:r>
          </a:p>
        </p:txBody>
      </p:sp>
      <p:sp>
        <p:nvSpPr>
          <p:cNvPr id="108" name="TextBox 13"/>
          <p:cNvSpPr txBox="1"/>
          <p:nvPr/>
        </p:nvSpPr>
        <p:spPr>
          <a:xfrm>
            <a:off x="2433238" y="1578622"/>
            <a:ext cx="902846" cy="769441"/>
          </a:xfrm>
          <a:prstGeom prst="rect">
            <a:avLst/>
          </a:prstGeom>
          <a:noFill/>
        </p:spPr>
        <p:txBody>
          <a:bodyPr wrap="square" lIns="0" tIns="0" rIns="0" bIns="0" rtlCol="0">
            <a:spAutoFit/>
          </a:bodyPr>
          <a:lstStyle/>
          <a:p>
            <a:pPr defTabSz="914400" fontAlgn="base">
              <a:spcBef>
                <a:spcPct val="0"/>
              </a:spcBef>
              <a:spcAft>
                <a:spcPct val="0"/>
              </a:spcAft>
            </a:pPr>
            <a:r>
              <a:rPr lang="en-US" altLang="zh-CN" sz="5000" b="1" dirty="0" smtClean="0">
                <a:solidFill>
                  <a:srgbClr val="C00002"/>
                </a:solidFill>
                <a:latin typeface="微软雅黑"/>
                <a:ea typeface="微软雅黑"/>
              </a:rPr>
              <a:t>02</a:t>
            </a:r>
            <a:endParaRPr lang="zh-CN" altLang="en-US" sz="5000" b="1" dirty="0">
              <a:solidFill>
                <a:srgbClr val="C00002"/>
              </a:solidFill>
              <a:latin typeface="微软雅黑"/>
              <a:ea typeface="微软雅黑"/>
            </a:endParaRPr>
          </a:p>
        </p:txBody>
      </p:sp>
    </p:spTree>
    <p:extLst>
      <p:ext uri="{BB962C8B-B14F-4D97-AF65-F5344CB8AC3E}">
        <p14:creationId xmlns:p14="http://schemas.microsoft.com/office/powerpoint/2010/main" val="29660414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wipe(down)">
                                      <p:cBhvr>
                                        <p:cTn id="7" dur="500"/>
                                        <p:tgtEl>
                                          <p:spTgt spid="9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additive="base">
                                        <p:cTn id="11" dur="500"/>
                                        <p:tgtEl>
                                          <p:spTgt spid="96"/>
                                        </p:tgtEl>
                                        <p:attrNameLst>
                                          <p:attrName>ppt_x</p:attrName>
                                        </p:attrNameLst>
                                      </p:cBhvr>
                                      <p:tavLst>
                                        <p:tav tm="0">
                                          <p:val>
                                            <p:strVal val="#ppt_x-#ppt_w*1.125000"/>
                                          </p:val>
                                        </p:tav>
                                        <p:tav tm="100000">
                                          <p:val>
                                            <p:strVal val="#ppt_x"/>
                                          </p:val>
                                        </p:tav>
                                      </p:tavLst>
                                    </p:anim>
                                    <p:animEffect transition="in" filter="wipe(right)">
                                      <p:cBhvr>
                                        <p:cTn id="12" dur="500"/>
                                        <p:tgtEl>
                                          <p:spTgt spid="96"/>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98"/>
                                        </p:tgtEl>
                                        <p:attrNameLst>
                                          <p:attrName>style.visibility</p:attrName>
                                        </p:attrNameLst>
                                      </p:cBhvr>
                                      <p:to>
                                        <p:strVal val="visible"/>
                                      </p:to>
                                    </p:set>
                                    <p:animEffect transition="in" filter="fade">
                                      <p:cBhvr>
                                        <p:cTn id="16" dur="500"/>
                                        <p:tgtEl>
                                          <p:spTgt spid="98"/>
                                        </p:tgtEl>
                                      </p:cBhvr>
                                    </p:animEffect>
                                    <p:anim calcmode="lin" valueType="num">
                                      <p:cBhvr>
                                        <p:cTn id="17" dur="500" fill="hold"/>
                                        <p:tgtEl>
                                          <p:spTgt spid="98"/>
                                        </p:tgtEl>
                                        <p:attrNameLst>
                                          <p:attrName>ppt_x</p:attrName>
                                        </p:attrNameLst>
                                      </p:cBhvr>
                                      <p:tavLst>
                                        <p:tav tm="0">
                                          <p:val>
                                            <p:strVal val="#ppt_x"/>
                                          </p:val>
                                        </p:tav>
                                        <p:tav tm="100000">
                                          <p:val>
                                            <p:strVal val="#ppt_x"/>
                                          </p:val>
                                        </p:tav>
                                      </p:tavLst>
                                    </p:anim>
                                    <p:anim calcmode="lin" valueType="num">
                                      <p:cBhvr>
                                        <p:cTn id="18" dur="500" fill="hold"/>
                                        <p:tgtEl>
                                          <p:spTgt spid="9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ppt_x"/>
                                          </p:val>
                                        </p:tav>
                                        <p:tav tm="100000">
                                          <p:val>
                                            <p:strVal val="#ppt_x"/>
                                          </p:val>
                                        </p:tav>
                                      </p:tavLst>
                                    </p:anim>
                                    <p:anim calcmode="lin" valueType="num">
                                      <p:cBhvr additive="base">
                                        <p:cTn id="23" dur="500" fill="hold"/>
                                        <p:tgtEl>
                                          <p:spTgt spid="10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103"/>
                                        </p:tgtEl>
                                        <p:attrNameLst>
                                          <p:attrName>style.visibility</p:attrName>
                                        </p:attrNameLst>
                                      </p:cBhvr>
                                      <p:to>
                                        <p:strVal val="visible"/>
                                      </p:to>
                                    </p:set>
                                    <p:anim calcmode="lin" valueType="num">
                                      <p:cBhvr additive="base">
                                        <p:cTn id="26" dur="500" fill="hold"/>
                                        <p:tgtEl>
                                          <p:spTgt spid="103"/>
                                        </p:tgtEl>
                                        <p:attrNameLst>
                                          <p:attrName>ppt_x</p:attrName>
                                        </p:attrNameLst>
                                      </p:cBhvr>
                                      <p:tavLst>
                                        <p:tav tm="0">
                                          <p:val>
                                            <p:strVal val="#ppt_x"/>
                                          </p:val>
                                        </p:tav>
                                        <p:tav tm="100000">
                                          <p:val>
                                            <p:strVal val="#ppt_x"/>
                                          </p:val>
                                        </p:tav>
                                      </p:tavLst>
                                    </p:anim>
                                    <p:anim calcmode="lin" valueType="num">
                                      <p:cBhvr additive="base">
                                        <p:cTn id="27" dur="500" fill="hold"/>
                                        <p:tgtEl>
                                          <p:spTgt spid="10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104"/>
                                        </p:tgtEl>
                                        <p:attrNameLst>
                                          <p:attrName>style.visibility</p:attrName>
                                        </p:attrNameLst>
                                      </p:cBhvr>
                                      <p:to>
                                        <p:strVal val="visible"/>
                                      </p:to>
                                    </p:set>
                                    <p:anim calcmode="lin" valueType="num">
                                      <p:cBhvr additive="base">
                                        <p:cTn id="30" dur="500" fill="hold"/>
                                        <p:tgtEl>
                                          <p:spTgt spid="104"/>
                                        </p:tgtEl>
                                        <p:attrNameLst>
                                          <p:attrName>ppt_x</p:attrName>
                                        </p:attrNameLst>
                                      </p:cBhvr>
                                      <p:tavLst>
                                        <p:tav tm="0">
                                          <p:val>
                                            <p:strVal val="#ppt_x"/>
                                          </p:val>
                                        </p:tav>
                                        <p:tav tm="100000">
                                          <p:val>
                                            <p:strVal val="#ppt_x"/>
                                          </p:val>
                                        </p:tav>
                                      </p:tavLst>
                                    </p:anim>
                                    <p:anim calcmode="lin" valueType="num">
                                      <p:cBhvr additive="base">
                                        <p:cTn id="31" dur="500" fill="hold"/>
                                        <p:tgtEl>
                                          <p:spTgt spid="10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105"/>
                                        </p:tgtEl>
                                        <p:attrNameLst>
                                          <p:attrName>style.visibility</p:attrName>
                                        </p:attrNameLst>
                                      </p:cBhvr>
                                      <p:to>
                                        <p:strVal val="visible"/>
                                      </p:to>
                                    </p:set>
                                    <p:anim calcmode="lin" valueType="num">
                                      <p:cBhvr additive="base">
                                        <p:cTn id="34" dur="500" fill="hold"/>
                                        <p:tgtEl>
                                          <p:spTgt spid="105"/>
                                        </p:tgtEl>
                                        <p:attrNameLst>
                                          <p:attrName>ppt_x</p:attrName>
                                        </p:attrNameLst>
                                      </p:cBhvr>
                                      <p:tavLst>
                                        <p:tav tm="0">
                                          <p:val>
                                            <p:strVal val="#ppt_x"/>
                                          </p:val>
                                        </p:tav>
                                        <p:tav tm="100000">
                                          <p:val>
                                            <p:strVal val="#ppt_x"/>
                                          </p:val>
                                        </p:tav>
                                      </p:tavLst>
                                    </p:anim>
                                    <p:anim calcmode="lin" valueType="num">
                                      <p:cBhvr additive="base">
                                        <p:cTn id="35" dur="500" fill="hold"/>
                                        <p:tgtEl>
                                          <p:spTgt spid="105"/>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106"/>
                                        </p:tgtEl>
                                        <p:attrNameLst>
                                          <p:attrName>style.visibility</p:attrName>
                                        </p:attrNameLst>
                                      </p:cBhvr>
                                      <p:to>
                                        <p:strVal val="visible"/>
                                      </p:to>
                                    </p:set>
                                    <p:anim calcmode="lin" valueType="num">
                                      <p:cBhvr additive="base">
                                        <p:cTn id="38" dur="500" fill="hold"/>
                                        <p:tgtEl>
                                          <p:spTgt spid="106"/>
                                        </p:tgtEl>
                                        <p:attrNameLst>
                                          <p:attrName>ppt_x</p:attrName>
                                        </p:attrNameLst>
                                      </p:cBhvr>
                                      <p:tavLst>
                                        <p:tav tm="0">
                                          <p:val>
                                            <p:strVal val="#ppt_x"/>
                                          </p:val>
                                        </p:tav>
                                        <p:tav tm="100000">
                                          <p:val>
                                            <p:strVal val="#ppt_x"/>
                                          </p:val>
                                        </p:tav>
                                      </p:tavLst>
                                    </p:anim>
                                    <p:anim calcmode="lin" valueType="num">
                                      <p:cBhvr additive="base">
                                        <p:cTn id="39" dur="500" fill="hold"/>
                                        <p:tgtEl>
                                          <p:spTgt spid="106"/>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107"/>
                                        </p:tgtEl>
                                        <p:attrNameLst>
                                          <p:attrName>style.visibility</p:attrName>
                                        </p:attrNameLst>
                                      </p:cBhvr>
                                      <p:to>
                                        <p:strVal val="visible"/>
                                      </p:to>
                                    </p:set>
                                    <p:anim calcmode="lin" valueType="num">
                                      <p:cBhvr additive="base">
                                        <p:cTn id="42" dur="500" fill="hold"/>
                                        <p:tgtEl>
                                          <p:spTgt spid="107"/>
                                        </p:tgtEl>
                                        <p:attrNameLst>
                                          <p:attrName>ppt_x</p:attrName>
                                        </p:attrNameLst>
                                      </p:cBhvr>
                                      <p:tavLst>
                                        <p:tav tm="0">
                                          <p:val>
                                            <p:strVal val="#ppt_x"/>
                                          </p:val>
                                        </p:tav>
                                        <p:tav tm="100000">
                                          <p:val>
                                            <p:strVal val="#ppt_x"/>
                                          </p:val>
                                        </p:tav>
                                      </p:tavLst>
                                    </p:anim>
                                    <p:anim calcmode="lin" valueType="num">
                                      <p:cBhvr additive="base">
                                        <p:cTn id="43" dur="500" fill="hold"/>
                                        <p:tgtEl>
                                          <p:spTgt spid="107"/>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fade">
                                      <p:cBhvr>
                                        <p:cTn id="47" dur="500"/>
                                        <p:tgtEl>
                                          <p:spTgt spid="108"/>
                                        </p:tgtEl>
                                      </p:cBhvr>
                                    </p:animEffect>
                                    <p:anim calcmode="lin" valueType="num">
                                      <p:cBhvr>
                                        <p:cTn id="48" dur="500" fill="hold"/>
                                        <p:tgtEl>
                                          <p:spTgt spid="108"/>
                                        </p:tgtEl>
                                        <p:attrNameLst>
                                          <p:attrName>ppt_x</p:attrName>
                                        </p:attrNameLst>
                                      </p:cBhvr>
                                      <p:tavLst>
                                        <p:tav tm="0">
                                          <p:val>
                                            <p:strVal val="#ppt_x"/>
                                          </p:val>
                                        </p:tav>
                                        <p:tav tm="100000">
                                          <p:val>
                                            <p:strVal val="#ppt_x"/>
                                          </p:val>
                                        </p:tav>
                                      </p:tavLst>
                                    </p:anim>
                                    <p:anim calcmode="lin" valueType="num">
                                      <p:cBhvr>
                                        <p:cTn id="49"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8" grpId="0"/>
      <p:bldP spid="102" grpId="0"/>
      <p:bldP spid="103" grpId="0"/>
      <p:bldP spid="104" grpId="0"/>
      <p:bldP spid="105" grpId="0"/>
      <p:bldP spid="106" grpId="0"/>
      <p:bldP spid="107" grpId="0"/>
      <p:bldP spid="108" grpId="0"/>
    </p:bldLst>
  </p:timing>
</p:sld>
</file>

<file path=ppt/theme/theme1.xml><?xml version="1.0" encoding="utf-8"?>
<a:theme xmlns:a="http://schemas.openxmlformats.org/drawingml/2006/main" name="第一PPT，www.1ppt.com​">
  <a:themeElements>
    <a:clrScheme name="自定义 203">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TotalTime>
  <Words>3468</Words>
  <Application>Microsoft Office PowerPoint</Application>
  <PresentationFormat>全屏显示(16:9)</PresentationFormat>
  <Paragraphs>326</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cp:lastModifiedBy>Windows User</cp:lastModifiedBy>
  <cp:revision>14</cp:revision>
  <dcterms:created xsi:type="dcterms:W3CDTF">2016-12-24T15:21:29Z</dcterms:created>
  <dcterms:modified xsi:type="dcterms:W3CDTF">2018-12-21T05:10:03Z</dcterms:modified>
</cp:coreProperties>
</file>