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drawings/drawing1.xml" ContentType="application/vnd.openxmlformats-officedocument.drawingml.chartshapes+xml"/>
  <Override PartName="/ppt/charts/chart6.xml" ContentType="application/vnd.openxmlformats-officedocument.drawingml.chart+xml"/>
  <Override PartName="/ppt/drawings/drawing2.xml" ContentType="application/vnd.openxmlformats-officedocument.drawingml.chartshapes+xml"/>
  <Override PartName="/ppt/charts/chart7.xml" ContentType="application/vnd.openxmlformats-officedocument.drawingml.chart+xml"/>
  <Override PartName="/ppt/drawings/drawing3.xml" ContentType="application/vnd.openxmlformats-officedocument.drawingml.chartshapes+xml"/>
  <Override PartName="/ppt/charts/chart8.xml" ContentType="application/vnd.openxmlformats-officedocument.drawingml.chart+xml"/>
  <Override PartName="/ppt/drawings/drawing4.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sldIdLst>
    <p:sldId id="256" r:id="rId3"/>
    <p:sldId id="257" r:id="rId4"/>
    <p:sldId id="258" r:id="rId5"/>
    <p:sldId id="262" r:id="rId6"/>
    <p:sldId id="263" r:id="rId7"/>
    <p:sldId id="264" r:id="rId8"/>
    <p:sldId id="265" r:id="rId9"/>
    <p:sldId id="259" r:id="rId10"/>
    <p:sldId id="266" r:id="rId11"/>
    <p:sldId id="267" r:id="rId12"/>
    <p:sldId id="268" r:id="rId13"/>
    <p:sldId id="269" r:id="rId14"/>
    <p:sldId id="260" r:id="rId15"/>
    <p:sldId id="270" r:id="rId16"/>
    <p:sldId id="271" r:id="rId17"/>
    <p:sldId id="272" r:id="rId18"/>
    <p:sldId id="273" r:id="rId19"/>
    <p:sldId id="261" r:id="rId20"/>
    <p:sldId id="274" r:id="rId21"/>
    <p:sldId id="275" r:id="rId22"/>
    <p:sldId id="276" r:id="rId23"/>
    <p:sldId id="277" r:id="rId24"/>
    <p:sldId id="278" r:id="rId25"/>
    <p:sldId id="279" r:id="rId2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E00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AE002B"/>
              </a:solidFill>
              <a:ln w="19050">
                <a:no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6141801658052654"/>
                  <c:y val="0.24293219601233093"/>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25</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75</c:v>
                </c:pt>
                <c:pt idx="1">
                  <c:v>25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BFBFBF"/>
              </a:solidFill>
              <a:ln w="19050">
                <a:noFill/>
              </a:ln>
              <a:effectLst>
                <a:outerShdw blurRad="63500" dist="38100" dir="2700000" algn="tl" rotWithShape="0">
                  <a:prstClr val="black">
                    <a:alpha val="40000"/>
                  </a:prstClr>
                </a:outerShdw>
              </a:effectLst>
            </c:spPr>
          </c:dPt>
          <c:dPt>
            <c:idx val="2"/>
            <c:bubble3D val="0"/>
            <c:spPr>
              <a:solidFill>
                <a:schemeClr val="accent3"/>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23190259807832383"/>
                  <c:y val="-1.0798966810025954E-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50</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AE002B"/>
              </a:solidFill>
              <a:ln w="19050">
                <a:no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6494224565541643"/>
                  <c:y val="-0.362362544355698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75</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25</c:v>
                </c:pt>
                <c:pt idx="1">
                  <c:v>75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27"/>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BFBFBF"/>
              </a:solidFill>
              <a:ln w="19050">
                <a:no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9489819279198028"/>
                  <c:y val="-0.22691242246149276"/>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90</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manualLayout>
                      <c:w val="0.23853758368309688"/>
                      <c:h val="0.33614230364822811"/>
                    </c:manualLayout>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10</c:v>
                </c:pt>
                <c:pt idx="1">
                  <c:v>90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AE002B"/>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AE002B"/>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AE002B"/>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solidFill>
              <a:srgbClr val="C00000"/>
            </a:solidFill>
            <a:ln>
              <a:noFill/>
            </a:ln>
            <a:effectLst/>
          </c:spPr>
          <c:dPt>
            <c:idx val="0"/>
            <c:bubble3D val="0"/>
            <c:spPr>
              <a:solidFill>
                <a:srgbClr val="C00000"/>
              </a:solidFill>
              <a:ln w="19050">
                <a:noFill/>
              </a:ln>
              <a:effectLst>
                <a:innerShdw blurRad="63500" dist="50800" dir="13500000">
                  <a:prstClr val="black">
                    <a:alpha val="50000"/>
                  </a:prstClr>
                </a:innerShdw>
              </a:effectLst>
            </c:spPr>
          </c:dPt>
          <c:dPt>
            <c:idx val="1"/>
            <c:bubble3D val="0"/>
            <c:spPr>
              <a:solidFill>
                <a:srgbClr val="AE002B"/>
              </a:solidFill>
              <a:ln w="19050">
                <a:noFill/>
              </a:ln>
              <a:effectLst>
                <a:innerShdw blurRad="63500" dist="50800" dir="13500000">
                  <a:prstClr val="black">
                    <a:alpha val="50000"/>
                  </a:prstClr>
                </a:innerShdw>
              </a:effectLst>
            </c:spPr>
          </c:dPt>
          <c:dPt>
            <c:idx val="2"/>
            <c:bubble3D val="0"/>
            <c:spPr>
              <a:solidFill>
                <a:srgbClr val="C00000"/>
              </a:solidFill>
              <a:ln w="19050">
                <a:noFill/>
              </a:ln>
              <a:effectLst/>
            </c:spPr>
          </c:dPt>
          <c:dPt>
            <c:idx val="3"/>
            <c:bubble3D val="0"/>
            <c:spPr>
              <a:solidFill>
                <a:srgbClr val="C00000"/>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2957DB29-176C-403F-9AD2-5886E67A547D}" type="datetimeFigureOut">
              <a:rPr lang="zh-CN" altLang="en-US" smtClean="0"/>
              <a:t>2018/12/21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2DB4A00-68A7-4DC7-9AB4-DF25095812E6}" type="slidenum">
              <a:rPr lang="zh-CN" altLang="en-US" smtClean="0"/>
              <a:t>‹#›</a:t>
            </a:fld>
            <a:endParaRPr lang="zh-CN" altLang="en-US"/>
          </a:p>
        </p:txBody>
      </p:sp>
    </p:spTree>
    <p:extLst>
      <p:ext uri="{BB962C8B-B14F-4D97-AF65-F5344CB8AC3E}">
        <p14:creationId xmlns:p14="http://schemas.microsoft.com/office/powerpoint/2010/main" val="1606344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2957DB29-176C-403F-9AD2-5886E67A547D}" type="datetimeFigureOut">
              <a:rPr lang="zh-CN" altLang="en-US" smtClean="0"/>
              <a:t>2018/12/21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2DB4A00-68A7-4DC7-9AB4-DF25095812E6}" type="slidenum">
              <a:rPr lang="zh-CN" altLang="en-US" smtClean="0"/>
              <a:t>‹#›</a:t>
            </a:fld>
            <a:endParaRPr lang="zh-CN" altLang="en-US"/>
          </a:p>
        </p:txBody>
      </p:sp>
    </p:spTree>
    <p:extLst>
      <p:ext uri="{BB962C8B-B14F-4D97-AF65-F5344CB8AC3E}">
        <p14:creationId xmlns:p14="http://schemas.microsoft.com/office/powerpoint/2010/main" val="3020919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2957DB29-176C-403F-9AD2-5886E67A547D}" type="datetimeFigureOut">
              <a:rPr lang="zh-CN" altLang="en-US" smtClean="0"/>
              <a:t>2018/12/21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2DB4A00-68A7-4DC7-9AB4-DF25095812E6}" type="slidenum">
              <a:rPr lang="zh-CN" altLang="en-US" smtClean="0"/>
              <a:t>‹#›</a:t>
            </a:fld>
            <a:endParaRPr lang="zh-CN" altLang="en-US"/>
          </a:p>
        </p:txBody>
      </p:sp>
    </p:spTree>
    <p:extLst>
      <p:ext uri="{BB962C8B-B14F-4D97-AF65-F5344CB8AC3E}">
        <p14:creationId xmlns:p14="http://schemas.microsoft.com/office/powerpoint/2010/main" val="13602117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2957DB29-176C-403F-9AD2-5886E67A547D}" type="datetimeFigureOut">
              <a:rPr lang="zh-CN" altLang="en-US" smtClean="0"/>
              <a:t>2018/12/21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2DB4A00-68A7-4DC7-9AB4-DF25095812E6}" type="slidenum">
              <a:rPr lang="zh-CN" altLang="en-US" smtClean="0"/>
              <a:t>‹#›</a:t>
            </a:fld>
            <a:endParaRPr lang="zh-CN" altLang="en-US"/>
          </a:p>
        </p:txBody>
      </p:sp>
    </p:spTree>
    <p:extLst>
      <p:ext uri="{BB962C8B-B14F-4D97-AF65-F5344CB8AC3E}">
        <p14:creationId xmlns:p14="http://schemas.microsoft.com/office/powerpoint/2010/main" val="5374481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25436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46296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43951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77503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46831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28668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0309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2957DB29-176C-403F-9AD2-5886E67A547D}" type="datetimeFigureOut">
              <a:rPr lang="zh-CN" altLang="en-US" smtClean="0"/>
              <a:t>2018/12/21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2DB4A00-68A7-4DC7-9AB4-DF25095812E6}" type="slidenum">
              <a:rPr lang="zh-CN" altLang="en-US" smtClean="0"/>
              <a:t>‹#›</a:t>
            </a:fld>
            <a:endParaRPr lang="zh-CN" altLang="en-US"/>
          </a:p>
        </p:txBody>
      </p:sp>
    </p:spTree>
    <p:extLst>
      <p:ext uri="{BB962C8B-B14F-4D97-AF65-F5344CB8AC3E}">
        <p14:creationId xmlns:p14="http://schemas.microsoft.com/office/powerpoint/2010/main" val="19589015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5159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75888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63686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9823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2957DB29-176C-403F-9AD2-5886E67A547D}" type="datetimeFigureOut">
              <a:rPr lang="zh-CN" altLang="en-US" smtClean="0"/>
              <a:t>2018/12/21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2DB4A00-68A7-4DC7-9AB4-DF25095812E6}" type="slidenum">
              <a:rPr lang="zh-CN" altLang="en-US" smtClean="0"/>
              <a:t>‹#›</a:t>
            </a:fld>
            <a:endParaRPr lang="zh-CN" altLang="en-US"/>
          </a:p>
        </p:txBody>
      </p:sp>
    </p:spTree>
    <p:extLst>
      <p:ext uri="{BB962C8B-B14F-4D97-AF65-F5344CB8AC3E}">
        <p14:creationId xmlns:p14="http://schemas.microsoft.com/office/powerpoint/2010/main" val="2897257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957DB29-176C-403F-9AD2-5886E67A547D}" type="datetimeFigureOut">
              <a:rPr lang="zh-CN" altLang="en-US" smtClean="0"/>
              <a:t>2018/12/21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2DB4A00-68A7-4DC7-9AB4-DF25095812E6}" type="slidenum">
              <a:rPr lang="zh-CN" altLang="en-US" smtClean="0"/>
              <a:t>‹#›</a:t>
            </a:fld>
            <a:endParaRPr lang="zh-CN" altLang="en-US"/>
          </a:p>
        </p:txBody>
      </p:sp>
      <p:sp>
        <p:nvSpPr>
          <p:cNvPr id="7" name="矩形 6"/>
          <p:cNvSpPr/>
          <p:nvPr userDrawn="1"/>
        </p:nvSpPr>
        <p:spPr>
          <a:xfrm>
            <a:off x="298828" y="3860282"/>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832454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2957DB29-176C-403F-9AD2-5886E67A547D}" type="datetimeFigureOut">
              <a:rPr lang="zh-CN" altLang="en-US" smtClean="0"/>
              <a:t>2018/12/21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2DB4A00-68A7-4DC7-9AB4-DF25095812E6}" type="slidenum">
              <a:rPr lang="zh-CN" altLang="en-US" smtClean="0"/>
              <a:t>‹#›</a:t>
            </a:fld>
            <a:endParaRPr lang="zh-CN" altLang="en-US"/>
          </a:p>
        </p:txBody>
      </p:sp>
    </p:spTree>
    <p:extLst>
      <p:ext uri="{BB962C8B-B14F-4D97-AF65-F5344CB8AC3E}">
        <p14:creationId xmlns:p14="http://schemas.microsoft.com/office/powerpoint/2010/main" val="387382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2957DB29-176C-403F-9AD2-5886E67A547D}" type="datetimeFigureOut">
              <a:rPr lang="zh-CN" altLang="en-US" smtClean="0"/>
              <a:t>2018/12/21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2DB4A00-68A7-4DC7-9AB4-DF25095812E6}" type="slidenum">
              <a:rPr lang="zh-CN" altLang="en-US" smtClean="0"/>
              <a:t>‹#›</a:t>
            </a:fld>
            <a:endParaRPr lang="zh-CN" altLang="en-US"/>
          </a:p>
        </p:txBody>
      </p:sp>
    </p:spTree>
    <p:extLst>
      <p:ext uri="{BB962C8B-B14F-4D97-AF65-F5344CB8AC3E}">
        <p14:creationId xmlns:p14="http://schemas.microsoft.com/office/powerpoint/2010/main" val="19634337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2957DB29-176C-403F-9AD2-5886E67A547D}" type="datetimeFigureOut">
              <a:rPr lang="zh-CN" altLang="en-US" smtClean="0"/>
              <a:t>2018/12/21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2DB4A00-68A7-4DC7-9AB4-DF25095812E6}" type="slidenum">
              <a:rPr lang="zh-CN" altLang="en-US" smtClean="0"/>
              <a:t>‹#›</a:t>
            </a:fld>
            <a:endParaRPr lang="zh-CN" altLang="en-US"/>
          </a:p>
        </p:txBody>
      </p:sp>
    </p:spTree>
    <p:extLst>
      <p:ext uri="{BB962C8B-B14F-4D97-AF65-F5344CB8AC3E}">
        <p14:creationId xmlns:p14="http://schemas.microsoft.com/office/powerpoint/2010/main" val="1691070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57DB29-176C-403F-9AD2-5886E67A547D}" type="datetimeFigureOut">
              <a:rPr lang="zh-CN" altLang="en-US" smtClean="0"/>
              <a:t>2018/12/21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2DB4A00-68A7-4DC7-9AB4-DF25095812E6}" type="slidenum">
              <a:rPr lang="zh-CN" altLang="en-US" smtClean="0"/>
              <a:t>‹#›</a:t>
            </a:fld>
            <a:endParaRPr lang="zh-CN" altLang="en-US"/>
          </a:p>
        </p:txBody>
      </p:sp>
    </p:spTree>
    <p:extLst>
      <p:ext uri="{BB962C8B-B14F-4D97-AF65-F5344CB8AC3E}">
        <p14:creationId xmlns:p14="http://schemas.microsoft.com/office/powerpoint/2010/main" val="3413255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2957DB29-176C-403F-9AD2-5886E67A547D}" type="datetimeFigureOut">
              <a:rPr lang="zh-CN" altLang="en-US" smtClean="0"/>
              <a:t>2018/12/21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2DB4A00-68A7-4DC7-9AB4-DF25095812E6}" type="slidenum">
              <a:rPr lang="zh-CN" altLang="en-US" smtClean="0"/>
              <a:t>‹#›</a:t>
            </a:fld>
            <a:endParaRPr lang="zh-CN" altLang="en-US"/>
          </a:p>
        </p:txBody>
      </p:sp>
    </p:spTree>
    <p:extLst>
      <p:ext uri="{BB962C8B-B14F-4D97-AF65-F5344CB8AC3E}">
        <p14:creationId xmlns:p14="http://schemas.microsoft.com/office/powerpoint/2010/main" val="1588296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2957DB29-176C-403F-9AD2-5886E67A547D}" type="datetimeFigureOut">
              <a:rPr lang="zh-CN" altLang="en-US" smtClean="0"/>
              <a:t>2018/12/21</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22DB4A00-68A7-4DC7-9AB4-DF25095812E6}" type="slidenum">
              <a:rPr lang="zh-CN" altLang="en-US" smtClean="0"/>
              <a:t>‹#›</a:t>
            </a:fld>
            <a:endParaRPr lang="zh-CN" altLang="en-US"/>
          </a:p>
        </p:txBody>
      </p:sp>
    </p:spTree>
    <p:extLst>
      <p:ext uri="{BB962C8B-B14F-4D97-AF65-F5344CB8AC3E}">
        <p14:creationId xmlns:p14="http://schemas.microsoft.com/office/powerpoint/2010/main" val="2663627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72"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2018/12/21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120658132"/>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 Id="rId5" Type="http://schemas.openxmlformats.org/officeDocument/2006/relationships/chart" Target="../charts/chart8.xml"/><Relationship Id="rId4" Type="http://schemas.openxmlformats.org/officeDocument/2006/relationships/chart" Target="../charts/char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6"/>
          <p:cNvSpPr>
            <a:spLocks/>
          </p:cNvSpPr>
          <p:nvPr/>
        </p:nvSpPr>
        <p:spPr bwMode="auto">
          <a:xfrm>
            <a:off x="3502997" y="646219"/>
            <a:ext cx="784182" cy="781007"/>
          </a:xfrm>
          <a:custGeom>
            <a:avLst/>
            <a:gdLst>
              <a:gd name="T0" fmla="*/ 67 w 494"/>
              <a:gd name="T1" fmla="*/ 0 h 492"/>
              <a:gd name="T2" fmla="*/ 429 w 494"/>
              <a:gd name="T3" fmla="*/ 0 h 492"/>
              <a:gd name="T4" fmla="*/ 454 w 494"/>
              <a:gd name="T5" fmla="*/ 5 h 492"/>
              <a:gd name="T6" fmla="*/ 475 w 494"/>
              <a:gd name="T7" fmla="*/ 19 h 492"/>
              <a:gd name="T8" fmla="*/ 489 w 494"/>
              <a:gd name="T9" fmla="*/ 40 h 492"/>
              <a:gd name="T10" fmla="*/ 494 w 494"/>
              <a:gd name="T11" fmla="*/ 65 h 492"/>
              <a:gd name="T12" fmla="*/ 494 w 494"/>
              <a:gd name="T13" fmla="*/ 427 h 492"/>
              <a:gd name="T14" fmla="*/ 489 w 494"/>
              <a:gd name="T15" fmla="*/ 452 h 492"/>
              <a:gd name="T16" fmla="*/ 475 w 494"/>
              <a:gd name="T17" fmla="*/ 473 h 492"/>
              <a:gd name="T18" fmla="*/ 454 w 494"/>
              <a:gd name="T19" fmla="*/ 487 h 492"/>
              <a:gd name="T20" fmla="*/ 429 w 494"/>
              <a:gd name="T21" fmla="*/ 492 h 492"/>
              <a:gd name="T22" fmla="*/ 67 w 494"/>
              <a:gd name="T23" fmla="*/ 492 h 492"/>
              <a:gd name="T24" fmla="*/ 41 w 494"/>
              <a:gd name="T25" fmla="*/ 487 h 492"/>
              <a:gd name="T26" fmla="*/ 20 w 494"/>
              <a:gd name="T27" fmla="*/ 473 h 492"/>
              <a:gd name="T28" fmla="*/ 6 w 494"/>
              <a:gd name="T29" fmla="*/ 452 h 492"/>
              <a:gd name="T30" fmla="*/ 0 w 494"/>
              <a:gd name="T31" fmla="*/ 427 h 492"/>
              <a:gd name="T32" fmla="*/ 0 w 494"/>
              <a:gd name="T33" fmla="*/ 65 h 492"/>
              <a:gd name="T34" fmla="*/ 6 w 494"/>
              <a:gd name="T35" fmla="*/ 40 h 492"/>
              <a:gd name="T36" fmla="*/ 20 w 494"/>
              <a:gd name="T37" fmla="*/ 19 h 492"/>
              <a:gd name="T38" fmla="*/ 41 w 494"/>
              <a:gd name="T39" fmla="*/ 5 h 492"/>
              <a:gd name="T40" fmla="*/ 67 w 494"/>
              <a:gd name="T41"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4" h="492">
                <a:moveTo>
                  <a:pt x="67" y="0"/>
                </a:moveTo>
                <a:lnTo>
                  <a:pt x="429" y="0"/>
                </a:lnTo>
                <a:lnTo>
                  <a:pt x="454" y="5"/>
                </a:lnTo>
                <a:lnTo>
                  <a:pt x="475" y="19"/>
                </a:lnTo>
                <a:lnTo>
                  <a:pt x="489" y="40"/>
                </a:lnTo>
                <a:lnTo>
                  <a:pt x="494" y="65"/>
                </a:lnTo>
                <a:lnTo>
                  <a:pt x="494" y="427"/>
                </a:lnTo>
                <a:lnTo>
                  <a:pt x="489" y="452"/>
                </a:lnTo>
                <a:lnTo>
                  <a:pt x="475" y="473"/>
                </a:lnTo>
                <a:lnTo>
                  <a:pt x="454" y="487"/>
                </a:lnTo>
                <a:lnTo>
                  <a:pt x="429" y="492"/>
                </a:lnTo>
                <a:lnTo>
                  <a:pt x="67" y="492"/>
                </a:lnTo>
                <a:lnTo>
                  <a:pt x="41" y="487"/>
                </a:lnTo>
                <a:lnTo>
                  <a:pt x="20" y="473"/>
                </a:lnTo>
                <a:lnTo>
                  <a:pt x="6" y="452"/>
                </a:lnTo>
                <a:lnTo>
                  <a:pt x="0" y="427"/>
                </a:lnTo>
                <a:lnTo>
                  <a:pt x="0" y="65"/>
                </a:lnTo>
                <a:lnTo>
                  <a:pt x="6" y="40"/>
                </a:lnTo>
                <a:lnTo>
                  <a:pt x="20" y="19"/>
                </a:lnTo>
                <a:lnTo>
                  <a:pt x="41" y="5"/>
                </a:lnTo>
                <a:lnTo>
                  <a:pt x="67" y="0"/>
                </a:lnTo>
                <a:close/>
              </a:path>
            </a:pathLst>
          </a:custGeom>
          <a:solidFill>
            <a:srgbClr val="AE002B"/>
          </a:solidFill>
          <a:ln w="0">
            <a:noFill/>
            <a:prstDash val="solid"/>
            <a:round/>
            <a:headEnd/>
            <a:tailEnd/>
          </a:ln>
          <a:effectLst>
            <a:outerShdw blurRad="177800" dist="203200" dir="2700000" algn="tl" rotWithShape="0">
              <a:prstClr val="black">
                <a:alpha val="40000"/>
              </a:prstClr>
            </a:outerShdw>
          </a:effectLst>
        </p:spPr>
        <p:txBody>
          <a:bodyPr vert="horz" wrap="square" lIns="91435" tIns="45717" rIns="91435" bIns="45717" numCol="1" anchor="t" anchorCtr="0" compatLnSpc="1">
            <a:prstTxWarp prst="textNoShape">
              <a:avLst/>
            </a:prstTxWarp>
          </a:bodyPr>
          <a:lstStyle/>
          <a:p>
            <a:endParaRPr lang="zh-CN" altLang="en-US"/>
          </a:p>
        </p:txBody>
      </p:sp>
      <p:sp>
        <p:nvSpPr>
          <p:cNvPr id="18" name="Freeform 9"/>
          <p:cNvSpPr>
            <a:spLocks/>
          </p:cNvSpPr>
          <p:nvPr/>
        </p:nvSpPr>
        <p:spPr bwMode="auto">
          <a:xfrm>
            <a:off x="1166325" y="2041555"/>
            <a:ext cx="1477882" cy="1477882"/>
          </a:xfrm>
          <a:custGeom>
            <a:avLst/>
            <a:gdLst>
              <a:gd name="T0" fmla="*/ 66 w 931"/>
              <a:gd name="T1" fmla="*/ 0 h 931"/>
              <a:gd name="T2" fmla="*/ 867 w 931"/>
              <a:gd name="T3" fmla="*/ 0 h 931"/>
              <a:gd name="T4" fmla="*/ 891 w 931"/>
              <a:gd name="T5" fmla="*/ 5 h 931"/>
              <a:gd name="T6" fmla="*/ 912 w 931"/>
              <a:gd name="T7" fmla="*/ 19 h 931"/>
              <a:gd name="T8" fmla="*/ 926 w 931"/>
              <a:gd name="T9" fmla="*/ 40 h 931"/>
              <a:gd name="T10" fmla="*/ 931 w 931"/>
              <a:gd name="T11" fmla="*/ 64 h 931"/>
              <a:gd name="T12" fmla="*/ 931 w 931"/>
              <a:gd name="T13" fmla="*/ 864 h 931"/>
              <a:gd name="T14" fmla="*/ 926 w 931"/>
              <a:gd name="T15" fmla="*/ 891 h 931"/>
              <a:gd name="T16" fmla="*/ 912 w 931"/>
              <a:gd name="T17" fmla="*/ 912 h 931"/>
              <a:gd name="T18" fmla="*/ 891 w 931"/>
              <a:gd name="T19" fmla="*/ 926 h 931"/>
              <a:gd name="T20" fmla="*/ 867 w 931"/>
              <a:gd name="T21" fmla="*/ 931 h 931"/>
              <a:gd name="T22" fmla="*/ 66 w 931"/>
              <a:gd name="T23" fmla="*/ 931 h 931"/>
              <a:gd name="T24" fmla="*/ 40 w 931"/>
              <a:gd name="T25" fmla="*/ 926 h 931"/>
              <a:gd name="T26" fmla="*/ 19 w 931"/>
              <a:gd name="T27" fmla="*/ 912 h 931"/>
              <a:gd name="T28" fmla="*/ 5 w 931"/>
              <a:gd name="T29" fmla="*/ 891 h 931"/>
              <a:gd name="T30" fmla="*/ 0 w 931"/>
              <a:gd name="T31" fmla="*/ 864 h 931"/>
              <a:gd name="T32" fmla="*/ 0 w 931"/>
              <a:gd name="T33" fmla="*/ 64 h 931"/>
              <a:gd name="T34" fmla="*/ 5 w 931"/>
              <a:gd name="T35" fmla="*/ 40 h 931"/>
              <a:gd name="T36" fmla="*/ 19 w 931"/>
              <a:gd name="T37" fmla="*/ 19 h 931"/>
              <a:gd name="T38" fmla="*/ 40 w 931"/>
              <a:gd name="T39" fmla="*/ 5 h 931"/>
              <a:gd name="T40" fmla="*/ 66 w 931"/>
              <a:gd name="T41" fmla="*/ 0 h 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1" h="931">
                <a:moveTo>
                  <a:pt x="66" y="0"/>
                </a:moveTo>
                <a:lnTo>
                  <a:pt x="867" y="0"/>
                </a:lnTo>
                <a:lnTo>
                  <a:pt x="891" y="5"/>
                </a:lnTo>
                <a:lnTo>
                  <a:pt x="912" y="19"/>
                </a:lnTo>
                <a:lnTo>
                  <a:pt x="926" y="40"/>
                </a:lnTo>
                <a:lnTo>
                  <a:pt x="931" y="64"/>
                </a:lnTo>
                <a:lnTo>
                  <a:pt x="931" y="864"/>
                </a:lnTo>
                <a:lnTo>
                  <a:pt x="926" y="891"/>
                </a:lnTo>
                <a:lnTo>
                  <a:pt x="912" y="912"/>
                </a:lnTo>
                <a:lnTo>
                  <a:pt x="891" y="926"/>
                </a:lnTo>
                <a:lnTo>
                  <a:pt x="867" y="931"/>
                </a:lnTo>
                <a:lnTo>
                  <a:pt x="66" y="931"/>
                </a:lnTo>
                <a:lnTo>
                  <a:pt x="40" y="926"/>
                </a:lnTo>
                <a:lnTo>
                  <a:pt x="19" y="912"/>
                </a:lnTo>
                <a:lnTo>
                  <a:pt x="5" y="891"/>
                </a:lnTo>
                <a:lnTo>
                  <a:pt x="0" y="864"/>
                </a:lnTo>
                <a:lnTo>
                  <a:pt x="0" y="64"/>
                </a:lnTo>
                <a:lnTo>
                  <a:pt x="5" y="40"/>
                </a:lnTo>
                <a:lnTo>
                  <a:pt x="19" y="19"/>
                </a:lnTo>
                <a:lnTo>
                  <a:pt x="40" y="5"/>
                </a:lnTo>
                <a:lnTo>
                  <a:pt x="66" y="0"/>
                </a:lnTo>
                <a:close/>
              </a:path>
            </a:pathLst>
          </a:custGeom>
          <a:solidFill>
            <a:srgbClr val="AE002B"/>
          </a:solidFill>
          <a:ln w="0">
            <a:noFill/>
            <a:prstDash val="solid"/>
            <a:round/>
            <a:headEnd/>
            <a:tailEnd/>
          </a:ln>
          <a:effectLst>
            <a:outerShdw blurRad="177800" dist="203200" dir="2700000" algn="tl" rotWithShape="0">
              <a:prstClr val="black">
                <a:alpha val="40000"/>
              </a:prstClr>
            </a:outerShdw>
          </a:effectLst>
        </p:spPr>
        <p:txBody>
          <a:bodyPr vert="horz" wrap="square" lIns="91435" tIns="45717" rIns="91435" bIns="45717" numCol="1" anchor="t" anchorCtr="0" compatLnSpc="1">
            <a:prstTxWarp prst="textNoShape">
              <a:avLst/>
            </a:prstTxWarp>
          </a:bodyPr>
          <a:lstStyle/>
          <a:p>
            <a:endParaRPr lang="zh-CN" altLang="en-US"/>
          </a:p>
        </p:txBody>
      </p:sp>
      <p:sp>
        <p:nvSpPr>
          <p:cNvPr id="19" name="Freeform 10"/>
          <p:cNvSpPr>
            <a:spLocks/>
          </p:cNvSpPr>
          <p:nvPr/>
        </p:nvSpPr>
        <p:spPr bwMode="auto">
          <a:xfrm>
            <a:off x="2502927" y="2352688"/>
            <a:ext cx="847679" cy="849266"/>
          </a:xfrm>
          <a:custGeom>
            <a:avLst/>
            <a:gdLst>
              <a:gd name="T0" fmla="*/ 65 w 534"/>
              <a:gd name="T1" fmla="*/ 0 h 535"/>
              <a:gd name="T2" fmla="*/ 468 w 534"/>
              <a:gd name="T3" fmla="*/ 0 h 535"/>
              <a:gd name="T4" fmla="*/ 494 w 534"/>
              <a:gd name="T5" fmla="*/ 5 h 535"/>
              <a:gd name="T6" fmla="*/ 515 w 534"/>
              <a:gd name="T7" fmla="*/ 19 h 535"/>
              <a:gd name="T8" fmla="*/ 529 w 534"/>
              <a:gd name="T9" fmla="*/ 40 h 535"/>
              <a:gd name="T10" fmla="*/ 534 w 534"/>
              <a:gd name="T11" fmla="*/ 66 h 535"/>
              <a:gd name="T12" fmla="*/ 534 w 534"/>
              <a:gd name="T13" fmla="*/ 469 h 535"/>
              <a:gd name="T14" fmla="*/ 529 w 534"/>
              <a:gd name="T15" fmla="*/ 495 h 535"/>
              <a:gd name="T16" fmla="*/ 515 w 534"/>
              <a:gd name="T17" fmla="*/ 516 h 535"/>
              <a:gd name="T18" fmla="*/ 494 w 534"/>
              <a:gd name="T19" fmla="*/ 530 h 535"/>
              <a:gd name="T20" fmla="*/ 468 w 534"/>
              <a:gd name="T21" fmla="*/ 535 h 535"/>
              <a:gd name="T22" fmla="*/ 65 w 534"/>
              <a:gd name="T23" fmla="*/ 535 h 535"/>
              <a:gd name="T24" fmla="*/ 40 w 534"/>
              <a:gd name="T25" fmla="*/ 530 h 535"/>
              <a:gd name="T26" fmla="*/ 19 w 534"/>
              <a:gd name="T27" fmla="*/ 516 h 535"/>
              <a:gd name="T28" fmla="*/ 5 w 534"/>
              <a:gd name="T29" fmla="*/ 495 h 535"/>
              <a:gd name="T30" fmla="*/ 0 w 534"/>
              <a:gd name="T31" fmla="*/ 469 h 535"/>
              <a:gd name="T32" fmla="*/ 0 w 534"/>
              <a:gd name="T33" fmla="*/ 66 h 535"/>
              <a:gd name="T34" fmla="*/ 5 w 534"/>
              <a:gd name="T35" fmla="*/ 40 h 535"/>
              <a:gd name="T36" fmla="*/ 19 w 534"/>
              <a:gd name="T37" fmla="*/ 19 h 535"/>
              <a:gd name="T38" fmla="*/ 40 w 534"/>
              <a:gd name="T39" fmla="*/ 5 h 535"/>
              <a:gd name="T40" fmla="*/ 65 w 534"/>
              <a:gd name="T41" fmla="*/ 0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4" h="535">
                <a:moveTo>
                  <a:pt x="65" y="0"/>
                </a:moveTo>
                <a:lnTo>
                  <a:pt x="468" y="0"/>
                </a:lnTo>
                <a:lnTo>
                  <a:pt x="494" y="5"/>
                </a:lnTo>
                <a:lnTo>
                  <a:pt x="515" y="19"/>
                </a:lnTo>
                <a:lnTo>
                  <a:pt x="529" y="40"/>
                </a:lnTo>
                <a:lnTo>
                  <a:pt x="534" y="66"/>
                </a:lnTo>
                <a:lnTo>
                  <a:pt x="534" y="469"/>
                </a:lnTo>
                <a:lnTo>
                  <a:pt x="529" y="495"/>
                </a:lnTo>
                <a:lnTo>
                  <a:pt x="515" y="516"/>
                </a:lnTo>
                <a:lnTo>
                  <a:pt x="494" y="530"/>
                </a:lnTo>
                <a:lnTo>
                  <a:pt x="468" y="535"/>
                </a:lnTo>
                <a:lnTo>
                  <a:pt x="65" y="535"/>
                </a:lnTo>
                <a:lnTo>
                  <a:pt x="40" y="530"/>
                </a:lnTo>
                <a:lnTo>
                  <a:pt x="19" y="516"/>
                </a:lnTo>
                <a:lnTo>
                  <a:pt x="5" y="495"/>
                </a:lnTo>
                <a:lnTo>
                  <a:pt x="0" y="469"/>
                </a:lnTo>
                <a:lnTo>
                  <a:pt x="0" y="66"/>
                </a:lnTo>
                <a:lnTo>
                  <a:pt x="5" y="40"/>
                </a:lnTo>
                <a:lnTo>
                  <a:pt x="19" y="19"/>
                </a:lnTo>
                <a:lnTo>
                  <a:pt x="40" y="5"/>
                </a:lnTo>
                <a:lnTo>
                  <a:pt x="65" y="0"/>
                </a:lnTo>
                <a:close/>
              </a:path>
            </a:pathLst>
          </a:custGeom>
          <a:solidFill>
            <a:srgbClr val="AE002B"/>
          </a:solidFill>
          <a:ln w="0">
            <a:noFill/>
            <a:prstDash val="solid"/>
            <a:round/>
            <a:headEnd/>
            <a:tailEnd/>
          </a:ln>
          <a:effectLst>
            <a:outerShdw blurRad="177800" dist="203200" dir="2700000" algn="tl" rotWithShape="0">
              <a:prstClr val="black">
                <a:alpha val="40000"/>
              </a:prstClr>
            </a:outerShdw>
          </a:effectLst>
        </p:spPr>
        <p:txBody>
          <a:bodyPr vert="horz" wrap="square" lIns="91435" tIns="45717" rIns="91435" bIns="45717" numCol="1" anchor="t" anchorCtr="0" compatLnSpc="1">
            <a:prstTxWarp prst="textNoShape">
              <a:avLst/>
            </a:prstTxWarp>
          </a:bodyPr>
          <a:lstStyle/>
          <a:p>
            <a:endParaRPr lang="zh-CN" altLang="en-US"/>
          </a:p>
        </p:txBody>
      </p:sp>
      <p:sp>
        <p:nvSpPr>
          <p:cNvPr id="20" name="Freeform 11"/>
          <p:cNvSpPr>
            <a:spLocks/>
          </p:cNvSpPr>
          <p:nvPr/>
        </p:nvSpPr>
        <p:spPr bwMode="auto">
          <a:xfrm>
            <a:off x="510723" y="3594045"/>
            <a:ext cx="793707" cy="798469"/>
          </a:xfrm>
          <a:custGeom>
            <a:avLst/>
            <a:gdLst>
              <a:gd name="T0" fmla="*/ 65 w 500"/>
              <a:gd name="T1" fmla="*/ 0 h 503"/>
              <a:gd name="T2" fmla="*/ 436 w 500"/>
              <a:gd name="T3" fmla="*/ 0 h 503"/>
              <a:gd name="T4" fmla="*/ 460 w 500"/>
              <a:gd name="T5" fmla="*/ 5 h 503"/>
              <a:gd name="T6" fmla="*/ 481 w 500"/>
              <a:gd name="T7" fmla="*/ 19 h 503"/>
              <a:gd name="T8" fmla="*/ 495 w 500"/>
              <a:gd name="T9" fmla="*/ 40 h 503"/>
              <a:gd name="T10" fmla="*/ 500 w 500"/>
              <a:gd name="T11" fmla="*/ 67 h 503"/>
              <a:gd name="T12" fmla="*/ 500 w 500"/>
              <a:gd name="T13" fmla="*/ 436 h 503"/>
              <a:gd name="T14" fmla="*/ 495 w 500"/>
              <a:gd name="T15" fmla="*/ 462 h 503"/>
              <a:gd name="T16" fmla="*/ 481 w 500"/>
              <a:gd name="T17" fmla="*/ 483 h 503"/>
              <a:gd name="T18" fmla="*/ 460 w 500"/>
              <a:gd name="T19" fmla="*/ 497 h 503"/>
              <a:gd name="T20" fmla="*/ 436 w 500"/>
              <a:gd name="T21" fmla="*/ 503 h 503"/>
              <a:gd name="T22" fmla="*/ 65 w 500"/>
              <a:gd name="T23" fmla="*/ 503 h 503"/>
              <a:gd name="T24" fmla="*/ 40 w 500"/>
              <a:gd name="T25" fmla="*/ 497 h 503"/>
              <a:gd name="T26" fmla="*/ 19 w 500"/>
              <a:gd name="T27" fmla="*/ 483 h 503"/>
              <a:gd name="T28" fmla="*/ 5 w 500"/>
              <a:gd name="T29" fmla="*/ 462 h 503"/>
              <a:gd name="T30" fmla="*/ 0 w 500"/>
              <a:gd name="T31" fmla="*/ 436 h 503"/>
              <a:gd name="T32" fmla="*/ 0 w 500"/>
              <a:gd name="T33" fmla="*/ 67 h 503"/>
              <a:gd name="T34" fmla="*/ 5 w 500"/>
              <a:gd name="T35" fmla="*/ 40 h 503"/>
              <a:gd name="T36" fmla="*/ 19 w 500"/>
              <a:gd name="T37" fmla="*/ 19 h 503"/>
              <a:gd name="T38" fmla="*/ 40 w 500"/>
              <a:gd name="T39" fmla="*/ 5 h 503"/>
              <a:gd name="T40" fmla="*/ 65 w 500"/>
              <a:gd name="T41" fmla="*/ 0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0" h="503">
                <a:moveTo>
                  <a:pt x="65" y="0"/>
                </a:moveTo>
                <a:lnTo>
                  <a:pt x="436" y="0"/>
                </a:lnTo>
                <a:lnTo>
                  <a:pt x="460" y="5"/>
                </a:lnTo>
                <a:lnTo>
                  <a:pt x="481" y="19"/>
                </a:lnTo>
                <a:lnTo>
                  <a:pt x="495" y="40"/>
                </a:lnTo>
                <a:lnTo>
                  <a:pt x="500" y="67"/>
                </a:lnTo>
                <a:lnTo>
                  <a:pt x="500" y="436"/>
                </a:lnTo>
                <a:lnTo>
                  <a:pt x="495" y="462"/>
                </a:lnTo>
                <a:lnTo>
                  <a:pt x="481" y="483"/>
                </a:lnTo>
                <a:lnTo>
                  <a:pt x="460" y="497"/>
                </a:lnTo>
                <a:lnTo>
                  <a:pt x="436" y="503"/>
                </a:lnTo>
                <a:lnTo>
                  <a:pt x="65" y="503"/>
                </a:lnTo>
                <a:lnTo>
                  <a:pt x="40" y="497"/>
                </a:lnTo>
                <a:lnTo>
                  <a:pt x="19" y="483"/>
                </a:lnTo>
                <a:lnTo>
                  <a:pt x="5" y="462"/>
                </a:lnTo>
                <a:lnTo>
                  <a:pt x="0" y="436"/>
                </a:lnTo>
                <a:lnTo>
                  <a:pt x="0" y="67"/>
                </a:lnTo>
                <a:lnTo>
                  <a:pt x="5" y="40"/>
                </a:lnTo>
                <a:lnTo>
                  <a:pt x="19" y="19"/>
                </a:lnTo>
                <a:lnTo>
                  <a:pt x="40" y="5"/>
                </a:lnTo>
                <a:lnTo>
                  <a:pt x="65" y="0"/>
                </a:lnTo>
                <a:close/>
              </a:path>
            </a:pathLst>
          </a:custGeom>
          <a:solidFill>
            <a:srgbClr val="AE002B"/>
          </a:solidFill>
          <a:ln w="0">
            <a:noFill/>
            <a:prstDash val="solid"/>
            <a:round/>
            <a:headEnd/>
            <a:tailEnd/>
          </a:ln>
          <a:effectLst>
            <a:outerShdw blurRad="177800" dist="203200" dir="2700000" algn="tl" rotWithShape="0">
              <a:prstClr val="black">
                <a:alpha val="40000"/>
              </a:prstClr>
            </a:outerShdw>
          </a:effectLst>
        </p:spPr>
        <p:txBody>
          <a:bodyPr vert="horz" wrap="square" lIns="91435" tIns="45717" rIns="91435" bIns="45717" numCol="1" anchor="t" anchorCtr="0" compatLnSpc="1">
            <a:prstTxWarp prst="textNoShape">
              <a:avLst/>
            </a:prstTxWarp>
          </a:bodyPr>
          <a:lstStyle/>
          <a:p>
            <a:endParaRPr lang="zh-CN" altLang="en-US"/>
          </a:p>
        </p:txBody>
      </p:sp>
      <p:sp>
        <p:nvSpPr>
          <p:cNvPr id="21" name="Freeform 13"/>
          <p:cNvSpPr>
            <a:spLocks/>
          </p:cNvSpPr>
          <p:nvPr/>
        </p:nvSpPr>
        <p:spPr bwMode="auto">
          <a:xfrm>
            <a:off x="1394913" y="2251093"/>
            <a:ext cx="612742" cy="617504"/>
          </a:xfrm>
          <a:custGeom>
            <a:avLst/>
            <a:gdLst>
              <a:gd name="T0" fmla="*/ 75 w 386"/>
              <a:gd name="T1" fmla="*/ 0 h 389"/>
              <a:gd name="T2" fmla="*/ 311 w 386"/>
              <a:gd name="T3" fmla="*/ 0 h 389"/>
              <a:gd name="T4" fmla="*/ 336 w 386"/>
              <a:gd name="T5" fmla="*/ 4 h 389"/>
              <a:gd name="T6" fmla="*/ 357 w 386"/>
              <a:gd name="T7" fmla="*/ 14 h 389"/>
              <a:gd name="T8" fmla="*/ 372 w 386"/>
              <a:gd name="T9" fmla="*/ 32 h 389"/>
              <a:gd name="T10" fmla="*/ 383 w 386"/>
              <a:gd name="T11" fmla="*/ 53 h 389"/>
              <a:gd name="T12" fmla="*/ 386 w 386"/>
              <a:gd name="T13" fmla="*/ 76 h 389"/>
              <a:gd name="T14" fmla="*/ 386 w 386"/>
              <a:gd name="T15" fmla="*/ 312 h 389"/>
              <a:gd name="T16" fmla="*/ 383 w 386"/>
              <a:gd name="T17" fmla="*/ 337 h 389"/>
              <a:gd name="T18" fmla="*/ 372 w 386"/>
              <a:gd name="T19" fmla="*/ 358 h 389"/>
              <a:gd name="T20" fmla="*/ 357 w 386"/>
              <a:gd name="T21" fmla="*/ 373 h 389"/>
              <a:gd name="T22" fmla="*/ 336 w 386"/>
              <a:gd name="T23" fmla="*/ 384 h 389"/>
              <a:gd name="T24" fmla="*/ 311 w 386"/>
              <a:gd name="T25" fmla="*/ 389 h 389"/>
              <a:gd name="T26" fmla="*/ 75 w 386"/>
              <a:gd name="T27" fmla="*/ 389 h 389"/>
              <a:gd name="T28" fmla="*/ 50 w 386"/>
              <a:gd name="T29" fmla="*/ 384 h 389"/>
              <a:gd name="T30" fmla="*/ 29 w 386"/>
              <a:gd name="T31" fmla="*/ 373 h 389"/>
              <a:gd name="T32" fmla="*/ 14 w 386"/>
              <a:gd name="T33" fmla="*/ 358 h 389"/>
              <a:gd name="T34" fmla="*/ 3 w 386"/>
              <a:gd name="T35" fmla="*/ 337 h 389"/>
              <a:gd name="T36" fmla="*/ 0 w 386"/>
              <a:gd name="T37" fmla="*/ 312 h 389"/>
              <a:gd name="T38" fmla="*/ 0 w 386"/>
              <a:gd name="T39" fmla="*/ 76 h 389"/>
              <a:gd name="T40" fmla="*/ 3 w 386"/>
              <a:gd name="T41" fmla="*/ 53 h 389"/>
              <a:gd name="T42" fmla="*/ 14 w 386"/>
              <a:gd name="T43" fmla="*/ 32 h 389"/>
              <a:gd name="T44" fmla="*/ 29 w 386"/>
              <a:gd name="T45" fmla="*/ 14 h 389"/>
              <a:gd name="T46" fmla="*/ 50 w 386"/>
              <a:gd name="T47" fmla="*/ 4 h 389"/>
              <a:gd name="T48" fmla="*/ 75 w 386"/>
              <a:gd name="T49" fmla="*/ 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6" h="389">
                <a:moveTo>
                  <a:pt x="75" y="0"/>
                </a:moveTo>
                <a:lnTo>
                  <a:pt x="311" y="0"/>
                </a:lnTo>
                <a:lnTo>
                  <a:pt x="336" y="4"/>
                </a:lnTo>
                <a:lnTo>
                  <a:pt x="357" y="14"/>
                </a:lnTo>
                <a:lnTo>
                  <a:pt x="372" y="32"/>
                </a:lnTo>
                <a:lnTo>
                  <a:pt x="383" y="53"/>
                </a:lnTo>
                <a:lnTo>
                  <a:pt x="386" y="76"/>
                </a:lnTo>
                <a:lnTo>
                  <a:pt x="386" y="312"/>
                </a:lnTo>
                <a:lnTo>
                  <a:pt x="383" y="337"/>
                </a:lnTo>
                <a:lnTo>
                  <a:pt x="372" y="358"/>
                </a:lnTo>
                <a:lnTo>
                  <a:pt x="357" y="373"/>
                </a:lnTo>
                <a:lnTo>
                  <a:pt x="336" y="384"/>
                </a:lnTo>
                <a:lnTo>
                  <a:pt x="311" y="389"/>
                </a:lnTo>
                <a:lnTo>
                  <a:pt x="75" y="389"/>
                </a:lnTo>
                <a:lnTo>
                  <a:pt x="50" y="384"/>
                </a:lnTo>
                <a:lnTo>
                  <a:pt x="29" y="373"/>
                </a:lnTo>
                <a:lnTo>
                  <a:pt x="14" y="358"/>
                </a:lnTo>
                <a:lnTo>
                  <a:pt x="3" y="337"/>
                </a:lnTo>
                <a:lnTo>
                  <a:pt x="0" y="312"/>
                </a:lnTo>
                <a:lnTo>
                  <a:pt x="0" y="76"/>
                </a:lnTo>
                <a:lnTo>
                  <a:pt x="3" y="53"/>
                </a:lnTo>
                <a:lnTo>
                  <a:pt x="14" y="32"/>
                </a:lnTo>
                <a:lnTo>
                  <a:pt x="29" y="14"/>
                </a:lnTo>
                <a:lnTo>
                  <a:pt x="50" y="4"/>
                </a:lnTo>
                <a:lnTo>
                  <a:pt x="75" y="0"/>
                </a:lnTo>
                <a:close/>
              </a:path>
            </a:pathLst>
          </a:custGeom>
          <a:gradFill flip="none" rotWithShape="1">
            <a:gsLst>
              <a:gs pos="3000">
                <a:schemeClr val="bg1">
                  <a:lumMod val="75000"/>
                </a:schemeClr>
              </a:gs>
              <a:gs pos="59000">
                <a:srgbClr val="FBFBFB"/>
              </a:gs>
            </a:gsLst>
            <a:lin ang="2700000" scaled="1"/>
            <a:tileRect/>
          </a:gradFill>
          <a:ln w="57150">
            <a:noFill/>
            <a:prstDash val="solid"/>
            <a:round/>
            <a:headEnd/>
            <a:tailEnd/>
          </a:ln>
          <a:effectLst>
            <a:outerShdw blurRad="177800" dist="203200" dir="2700000" algn="tl" rotWithShape="0">
              <a:prstClr val="black">
                <a:alpha val="40000"/>
              </a:prstClr>
            </a:outerShdw>
          </a:effectLst>
        </p:spPr>
        <p:txBody>
          <a:bodyPr vert="horz" wrap="square" lIns="91435" tIns="45717" rIns="91435" bIns="45717" numCol="1" anchor="t" anchorCtr="0" compatLnSpc="1">
            <a:prstTxWarp prst="textNoShape">
              <a:avLst/>
            </a:prstTxWarp>
          </a:bodyPr>
          <a:lstStyle/>
          <a:p>
            <a:endParaRPr lang="zh-CN" altLang="en-US"/>
          </a:p>
        </p:txBody>
      </p:sp>
      <p:sp>
        <p:nvSpPr>
          <p:cNvPr id="22" name="Freeform 14"/>
          <p:cNvSpPr>
            <a:spLocks/>
          </p:cNvSpPr>
          <p:nvPr/>
        </p:nvSpPr>
        <p:spPr bwMode="auto">
          <a:xfrm>
            <a:off x="701214" y="2930506"/>
            <a:ext cx="1306441" cy="1306441"/>
          </a:xfrm>
          <a:custGeom>
            <a:avLst/>
            <a:gdLst>
              <a:gd name="T0" fmla="*/ 77 w 823"/>
              <a:gd name="T1" fmla="*/ 0 h 823"/>
              <a:gd name="T2" fmla="*/ 746 w 823"/>
              <a:gd name="T3" fmla="*/ 0 h 823"/>
              <a:gd name="T4" fmla="*/ 770 w 823"/>
              <a:gd name="T5" fmla="*/ 3 h 823"/>
              <a:gd name="T6" fmla="*/ 791 w 823"/>
              <a:gd name="T7" fmla="*/ 16 h 823"/>
              <a:gd name="T8" fmla="*/ 807 w 823"/>
              <a:gd name="T9" fmla="*/ 31 h 823"/>
              <a:gd name="T10" fmla="*/ 819 w 823"/>
              <a:gd name="T11" fmla="*/ 52 h 823"/>
              <a:gd name="T12" fmla="*/ 823 w 823"/>
              <a:gd name="T13" fmla="*/ 77 h 823"/>
              <a:gd name="T14" fmla="*/ 823 w 823"/>
              <a:gd name="T15" fmla="*/ 746 h 823"/>
              <a:gd name="T16" fmla="*/ 819 w 823"/>
              <a:gd name="T17" fmla="*/ 770 h 823"/>
              <a:gd name="T18" fmla="*/ 807 w 823"/>
              <a:gd name="T19" fmla="*/ 791 h 823"/>
              <a:gd name="T20" fmla="*/ 791 w 823"/>
              <a:gd name="T21" fmla="*/ 807 h 823"/>
              <a:gd name="T22" fmla="*/ 770 w 823"/>
              <a:gd name="T23" fmla="*/ 817 h 823"/>
              <a:gd name="T24" fmla="*/ 746 w 823"/>
              <a:gd name="T25" fmla="*/ 823 h 823"/>
              <a:gd name="T26" fmla="*/ 77 w 823"/>
              <a:gd name="T27" fmla="*/ 823 h 823"/>
              <a:gd name="T28" fmla="*/ 53 w 823"/>
              <a:gd name="T29" fmla="*/ 817 h 823"/>
              <a:gd name="T30" fmla="*/ 32 w 823"/>
              <a:gd name="T31" fmla="*/ 807 h 823"/>
              <a:gd name="T32" fmla="*/ 16 w 823"/>
              <a:gd name="T33" fmla="*/ 791 h 823"/>
              <a:gd name="T34" fmla="*/ 4 w 823"/>
              <a:gd name="T35" fmla="*/ 770 h 823"/>
              <a:gd name="T36" fmla="*/ 0 w 823"/>
              <a:gd name="T37" fmla="*/ 746 h 823"/>
              <a:gd name="T38" fmla="*/ 0 w 823"/>
              <a:gd name="T39" fmla="*/ 77 h 823"/>
              <a:gd name="T40" fmla="*/ 4 w 823"/>
              <a:gd name="T41" fmla="*/ 52 h 823"/>
              <a:gd name="T42" fmla="*/ 16 w 823"/>
              <a:gd name="T43" fmla="*/ 31 h 823"/>
              <a:gd name="T44" fmla="*/ 32 w 823"/>
              <a:gd name="T45" fmla="*/ 16 h 823"/>
              <a:gd name="T46" fmla="*/ 53 w 823"/>
              <a:gd name="T47" fmla="*/ 3 h 823"/>
              <a:gd name="T48" fmla="*/ 77 w 823"/>
              <a:gd name="T49" fmla="*/ 0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3" h="823">
                <a:moveTo>
                  <a:pt x="77" y="0"/>
                </a:moveTo>
                <a:lnTo>
                  <a:pt x="746" y="0"/>
                </a:lnTo>
                <a:lnTo>
                  <a:pt x="770" y="3"/>
                </a:lnTo>
                <a:lnTo>
                  <a:pt x="791" y="16"/>
                </a:lnTo>
                <a:lnTo>
                  <a:pt x="807" y="31"/>
                </a:lnTo>
                <a:lnTo>
                  <a:pt x="819" y="52"/>
                </a:lnTo>
                <a:lnTo>
                  <a:pt x="823" y="77"/>
                </a:lnTo>
                <a:lnTo>
                  <a:pt x="823" y="746"/>
                </a:lnTo>
                <a:lnTo>
                  <a:pt x="819" y="770"/>
                </a:lnTo>
                <a:lnTo>
                  <a:pt x="807" y="791"/>
                </a:lnTo>
                <a:lnTo>
                  <a:pt x="791" y="807"/>
                </a:lnTo>
                <a:lnTo>
                  <a:pt x="770" y="817"/>
                </a:lnTo>
                <a:lnTo>
                  <a:pt x="746" y="823"/>
                </a:lnTo>
                <a:lnTo>
                  <a:pt x="77" y="823"/>
                </a:lnTo>
                <a:lnTo>
                  <a:pt x="53" y="817"/>
                </a:lnTo>
                <a:lnTo>
                  <a:pt x="32" y="807"/>
                </a:lnTo>
                <a:lnTo>
                  <a:pt x="16" y="791"/>
                </a:lnTo>
                <a:lnTo>
                  <a:pt x="4" y="770"/>
                </a:lnTo>
                <a:lnTo>
                  <a:pt x="0" y="746"/>
                </a:lnTo>
                <a:lnTo>
                  <a:pt x="0" y="77"/>
                </a:lnTo>
                <a:lnTo>
                  <a:pt x="4" y="52"/>
                </a:lnTo>
                <a:lnTo>
                  <a:pt x="16" y="31"/>
                </a:lnTo>
                <a:lnTo>
                  <a:pt x="32" y="16"/>
                </a:lnTo>
                <a:lnTo>
                  <a:pt x="53" y="3"/>
                </a:lnTo>
                <a:lnTo>
                  <a:pt x="77"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w="57150">
            <a:noFill/>
            <a:prstDash val="solid"/>
            <a:round/>
            <a:headEnd/>
            <a:tailEnd/>
          </a:ln>
          <a:effectLst>
            <a:outerShdw blurRad="177800" dist="203200" dir="2700000" algn="tl" rotWithShape="0">
              <a:prstClr val="black">
                <a:alpha val="40000"/>
              </a:prstClr>
            </a:outerShdw>
          </a:effectLst>
        </p:spPr>
        <p:txBody>
          <a:bodyPr vert="horz" wrap="square" lIns="91435" tIns="45717" rIns="91435" bIns="45717" numCol="1" anchor="ctr" anchorCtr="1" compatLnSpc="1">
            <a:prstTxWarp prst="textNoShape">
              <a:avLst/>
            </a:prstTxWarp>
          </a:bodyPr>
          <a:lstStyle/>
          <a:p>
            <a:endParaRPr lang="zh-CN" altLang="en-US" sz="4267" dirty="0">
              <a:solidFill>
                <a:srgbClr val="AE002B"/>
              </a:solidFill>
              <a:latin typeface="Impact" panose="020B0806030902050204" pitchFamily="34" charset="0"/>
            </a:endParaRPr>
          </a:p>
        </p:txBody>
      </p:sp>
      <p:sp>
        <p:nvSpPr>
          <p:cNvPr id="23" name="Freeform 15"/>
          <p:cNvSpPr>
            <a:spLocks/>
          </p:cNvSpPr>
          <p:nvPr/>
        </p:nvSpPr>
        <p:spPr bwMode="auto">
          <a:xfrm>
            <a:off x="2066388" y="795436"/>
            <a:ext cx="2073161" cy="2073161"/>
          </a:xfrm>
          <a:custGeom>
            <a:avLst/>
            <a:gdLst>
              <a:gd name="T0" fmla="*/ 77 w 1306"/>
              <a:gd name="T1" fmla="*/ 0 h 1306"/>
              <a:gd name="T2" fmla="*/ 1231 w 1306"/>
              <a:gd name="T3" fmla="*/ 0 h 1306"/>
              <a:gd name="T4" fmla="*/ 1254 w 1306"/>
              <a:gd name="T5" fmla="*/ 4 h 1306"/>
              <a:gd name="T6" fmla="*/ 1275 w 1306"/>
              <a:gd name="T7" fmla="*/ 16 h 1306"/>
              <a:gd name="T8" fmla="*/ 1292 w 1306"/>
              <a:gd name="T9" fmla="*/ 32 h 1306"/>
              <a:gd name="T10" fmla="*/ 1303 w 1306"/>
              <a:gd name="T11" fmla="*/ 53 h 1306"/>
              <a:gd name="T12" fmla="*/ 1306 w 1306"/>
              <a:gd name="T13" fmla="*/ 77 h 1306"/>
              <a:gd name="T14" fmla="*/ 1306 w 1306"/>
              <a:gd name="T15" fmla="*/ 1231 h 1306"/>
              <a:gd name="T16" fmla="*/ 1303 w 1306"/>
              <a:gd name="T17" fmla="*/ 1254 h 1306"/>
              <a:gd name="T18" fmla="*/ 1292 w 1306"/>
              <a:gd name="T19" fmla="*/ 1275 h 1306"/>
              <a:gd name="T20" fmla="*/ 1275 w 1306"/>
              <a:gd name="T21" fmla="*/ 1292 h 1306"/>
              <a:gd name="T22" fmla="*/ 1254 w 1306"/>
              <a:gd name="T23" fmla="*/ 1303 h 1306"/>
              <a:gd name="T24" fmla="*/ 1231 w 1306"/>
              <a:gd name="T25" fmla="*/ 1306 h 1306"/>
              <a:gd name="T26" fmla="*/ 77 w 1306"/>
              <a:gd name="T27" fmla="*/ 1306 h 1306"/>
              <a:gd name="T28" fmla="*/ 53 w 1306"/>
              <a:gd name="T29" fmla="*/ 1303 h 1306"/>
              <a:gd name="T30" fmla="*/ 32 w 1306"/>
              <a:gd name="T31" fmla="*/ 1292 h 1306"/>
              <a:gd name="T32" fmla="*/ 16 w 1306"/>
              <a:gd name="T33" fmla="*/ 1275 h 1306"/>
              <a:gd name="T34" fmla="*/ 4 w 1306"/>
              <a:gd name="T35" fmla="*/ 1254 h 1306"/>
              <a:gd name="T36" fmla="*/ 0 w 1306"/>
              <a:gd name="T37" fmla="*/ 1231 h 1306"/>
              <a:gd name="T38" fmla="*/ 0 w 1306"/>
              <a:gd name="T39" fmla="*/ 77 h 1306"/>
              <a:gd name="T40" fmla="*/ 4 w 1306"/>
              <a:gd name="T41" fmla="*/ 53 h 1306"/>
              <a:gd name="T42" fmla="*/ 16 w 1306"/>
              <a:gd name="T43" fmla="*/ 32 h 1306"/>
              <a:gd name="T44" fmla="*/ 32 w 1306"/>
              <a:gd name="T45" fmla="*/ 16 h 1306"/>
              <a:gd name="T46" fmla="*/ 53 w 1306"/>
              <a:gd name="T47" fmla="*/ 4 h 1306"/>
              <a:gd name="T48" fmla="*/ 77 w 1306"/>
              <a:gd name="T49"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06" h="1306">
                <a:moveTo>
                  <a:pt x="77" y="0"/>
                </a:moveTo>
                <a:lnTo>
                  <a:pt x="1231" y="0"/>
                </a:lnTo>
                <a:lnTo>
                  <a:pt x="1254" y="4"/>
                </a:lnTo>
                <a:lnTo>
                  <a:pt x="1275" y="16"/>
                </a:lnTo>
                <a:lnTo>
                  <a:pt x="1292" y="32"/>
                </a:lnTo>
                <a:lnTo>
                  <a:pt x="1303" y="53"/>
                </a:lnTo>
                <a:lnTo>
                  <a:pt x="1306" y="77"/>
                </a:lnTo>
                <a:lnTo>
                  <a:pt x="1306" y="1231"/>
                </a:lnTo>
                <a:lnTo>
                  <a:pt x="1303" y="1254"/>
                </a:lnTo>
                <a:lnTo>
                  <a:pt x="1292" y="1275"/>
                </a:lnTo>
                <a:lnTo>
                  <a:pt x="1275" y="1292"/>
                </a:lnTo>
                <a:lnTo>
                  <a:pt x="1254" y="1303"/>
                </a:lnTo>
                <a:lnTo>
                  <a:pt x="1231" y="1306"/>
                </a:lnTo>
                <a:lnTo>
                  <a:pt x="77" y="1306"/>
                </a:lnTo>
                <a:lnTo>
                  <a:pt x="53" y="1303"/>
                </a:lnTo>
                <a:lnTo>
                  <a:pt x="32" y="1292"/>
                </a:lnTo>
                <a:lnTo>
                  <a:pt x="16" y="1275"/>
                </a:lnTo>
                <a:lnTo>
                  <a:pt x="4" y="1254"/>
                </a:lnTo>
                <a:lnTo>
                  <a:pt x="0" y="1231"/>
                </a:lnTo>
                <a:lnTo>
                  <a:pt x="0" y="77"/>
                </a:lnTo>
                <a:lnTo>
                  <a:pt x="4" y="53"/>
                </a:lnTo>
                <a:lnTo>
                  <a:pt x="16" y="32"/>
                </a:lnTo>
                <a:lnTo>
                  <a:pt x="32" y="16"/>
                </a:lnTo>
                <a:lnTo>
                  <a:pt x="53" y="4"/>
                </a:lnTo>
                <a:lnTo>
                  <a:pt x="77" y="0"/>
                </a:lnTo>
                <a:close/>
              </a:path>
            </a:pathLst>
          </a:custGeom>
          <a:gradFill flip="none" rotWithShape="1">
            <a:gsLst>
              <a:gs pos="3000">
                <a:schemeClr val="bg1">
                  <a:lumMod val="75000"/>
                </a:schemeClr>
              </a:gs>
              <a:gs pos="59000">
                <a:srgbClr val="FBFBFB"/>
              </a:gs>
            </a:gsLst>
            <a:lin ang="2700000" scaled="1"/>
            <a:tileRect/>
          </a:gradFill>
          <a:ln w="57150">
            <a:noFill/>
            <a:prstDash val="solid"/>
            <a:round/>
            <a:headEnd/>
            <a:tailEnd/>
          </a:ln>
          <a:effectLst>
            <a:outerShdw blurRad="177800" dist="203200" dir="2700000" algn="tl" rotWithShape="0">
              <a:prstClr val="black">
                <a:alpha val="40000"/>
              </a:prstClr>
            </a:outerShdw>
          </a:effectLst>
        </p:spPr>
        <p:txBody>
          <a:bodyPr vert="horz" wrap="square" lIns="91435" tIns="45717" rIns="91435" bIns="45717" numCol="1" anchor="ctr" anchorCtr="1" compatLnSpc="1">
            <a:prstTxWarp prst="textNoShape">
              <a:avLst/>
            </a:prstTxWarp>
          </a:bodyPr>
          <a:lstStyle/>
          <a:p>
            <a:endParaRPr lang="zh-CN" altLang="en-US" sz="6258" dirty="0">
              <a:solidFill>
                <a:srgbClr val="AE002B"/>
              </a:solidFill>
              <a:latin typeface="Impact" panose="020B0806030902050204" pitchFamily="34" charset="0"/>
            </a:endParaRPr>
          </a:p>
        </p:txBody>
      </p:sp>
      <p:sp>
        <p:nvSpPr>
          <p:cNvPr id="24" name="Freeform 16"/>
          <p:cNvSpPr>
            <a:spLocks/>
          </p:cNvSpPr>
          <p:nvPr/>
        </p:nvSpPr>
        <p:spPr bwMode="auto">
          <a:xfrm>
            <a:off x="2066387" y="2930506"/>
            <a:ext cx="1009594" cy="1008008"/>
          </a:xfrm>
          <a:custGeom>
            <a:avLst/>
            <a:gdLst>
              <a:gd name="T0" fmla="*/ 62 w 636"/>
              <a:gd name="T1" fmla="*/ 0 h 635"/>
              <a:gd name="T2" fmla="*/ 574 w 636"/>
              <a:gd name="T3" fmla="*/ 0 h 635"/>
              <a:gd name="T4" fmla="*/ 597 w 636"/>
              <a:gd name="T5" fmla="*/ 5 h 635"/>
              <a:gd name="T6" fmla="*/ 618 w 636"/>
              <a:gd name="T7" fmla="*/ 17 h 635"/>
              <a:gd name="T8" fmla="*/ 631 w 636"/>
              <a:gd name="T9" fmla="*/ 37 h 635"/>
              <a:gd name="T10" fmla="*/ 636 w 636"/>
              <a:gd name="T11" fmla="*/ 61 h 635"/>
              <a:gd name="T12" fmla="*/ 636 w 636"/>
              <a:gd name="T13" fmla="*/ 574 h 635"/>
              <a:gd name="T14" fmla="*/ 631 w 636"/>
              <a:gd name="T15" fmla="*/ 597 h 635"/>
              <a:gd name="T16" fmla="*/ 618 w 636"/>
              <a:gd name="T17" fmla="*/ 616 h 635"/>
              <a:gd name="T18" fmla="*/ 597 w 636"/>
              <a:gd name="T19" fmla="*/ 630 h 635"/>
              <a:gd name="T20" fmla="*/ 574 w 636"/>
              <a:gd name="T21" fmla="*/ 635 h 635"/>
              <a:gd name="T22" fmla="*/ 62 w 636"/>
              <a:gd name="T23" fmla="*/ 635 h 635"/>
              <a:gd name="T24" fmla="*/ 39 w 636"/>
              <a:gd name="T25" fmla="*/ 630 h 635"/>
              <a:gd name="T26" fmla="*/ 18 w 636"/>
              <a:gd name="T27" fmla="*/ 616 h 635"/>
              <a:gd name="T28" fmla="*/ 5 w 636"/>
              <a:gd name="T29" fmla="*/ 597 h 635"/>
              <a:gd name="T30" fmla="*/ 0 w 636"/>
              <a:gd name="T31" fmla="*/ 574 h 635"/>
              <a:gd name="T32" fmla="*/ 0 w 636"/>
              <a:gd name="T33" fmla="*/ 61 h 635"/>
              <a:gd name="T34" fmla="*/ 5 w 636"/>
              <a:gd name="T35" fmla="*/ 37 h 635"/>
              <a:gd name="T36" fmla="*/ 18 w 636"/>
              <a:gd name="T37" fmla="*/ 17 h 635"/>
              <a:gd name="T38" fmla="*/ 39 w 636"/>
              <a:gd name="T39" fmla="*/ 5 h 635"/>
              <a:gd name="T40" fmla="*/ 62 w 636"/>
              <a:gd name="T41" fmla="*/ 0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36" h="635">
                <a:moveTo>
                  <a:pt x="62" y="0"/>
                </a:moveTo>
                <a:lnTo>
                  <a:pt x="574" y="0"/>
                </a:lnTo>
                <a:lnTo>
                  <a:pt x="597" y="5"/>
                </a:lnTo>
                <a:lnTo>
                  <a:pt x="618" y="17"/>
                </a:lnTo>
                <a:lnTo>
                  <a:pt x="631" y="37"/>
                </a:lnTo>
                <a:lnTo>
                  <a:pt x="636" y="61"/>
                </a:lnTo>
                <a:lnTo>
                  <a:pt x="636" y="574"/>
                </a:lnTo>
                <a:lnTo>
                  <a:pt x="631" y="597"/>
                </a:lnTo>
                <a:lnTo>
                  <a:pt x="618" y="616"/>
                </a:lnTo>
                <a:lnTo>
                  <a:pt x="597" y="630"/>
                </a:lnTo>
                <a:lnTo>
                  <a:pt x="574" y="635"/>
                </a:lnTo>
                <a:lnTo>
                  <a:pt x="62" y="635"/>
                </a:lnTo>
                <a:lnTo>
                  <a:pt x="39" y="630"/>
                </a:lnTo>
                <a:lnTo>
                  <a:pt x="18" y="616"/>
                </a:lnTo>
                <a:lnTo>
                  <a:pt x="5" y="597"/>
                </a:lnTo>
                <a:lnTo>
                  <a:pt x="0" y="574"/>
                </a:lnTo>
                <a:lnTo>
                  <a:pt x="0" y="61"/>
                </a:lnTo>
                <a:lnTo>
                  <a:pt x="5" y="37"/>
                </a:lnTo>
                <a:lnTo>
                  <a:pt x="18" y="17"/>
                </a:lnTo>
                <a:lnTo>
                  <a:pt x="39" y="5"/>
                </a:lnTo>
                <a:lnTo>
                  <a:pt x="62" y="0"/>
                </a:lnTo>
                <a:close/>
              </a:path>
            </a:pathLst>
          </a:custGeom>
          <a:gradFill flip="none" rotWithShape="1">
            <a:gsLst>
              <a:gs pos="3000">
                <a:schemeClr val="bg1">
                  <a:lumMod val="75000"/>
                </a:schemeClr>
              </a:gs>
              <a:gs pos="59000">
                <a:srgbClr val="FBFBFB"/>
              </a:gs>
            </a:gsLst>
            <a:lin ang="2700000" scaled="1"/>
            <a:tileRect/>
          </a:gradFill>
          <a:ln w="57150">
            <a:noFill/>
            <a:prstDash val="solid"/>
            <a:round/>
            <a:headEnd/>
            <a:tailEnd/>
          </a:ln>
          <a:effectLst>
            <a:outerShdw blurRad="177800" dist="203200" dir="2700000" algn="tl" rotWithShape="0">
              <a:prstClr val="black">
                <a:alpha val="40000"/>
              </a:prstClr>
            </a:outerShdw>
          </a:effectLst>
        </p:spPr>
        <p:txBody>
          <a:bodyPr vert="horz" wrap="square" lIns="91435" tIns="45717" rIns="91435" bIns="45717" numCol="1" anchor="t" anchorCtr="0" compatLnSpc="1">
            <a:prstTxWarp prst="textNoShape">
              <a:avLst/>
            </a:prstTxWarp>
          </a:bodyPr>
          <a:lstStyle/>
          <a:p>
            <a:endParaRPr lang="zh-CN" altLang="en-US"/>
          </a:p>
        </p:txBody>
      </p:sp>
      <p:sp>
        <p:nvSpPr>
          <p:cNvPr id="25" name="文本框 24"/>
          <p:cNvSpPr txBox="1"/>
          <p:nvPr/>
        </p:nvSpPr>
        <p:spPr>
          <a:xfrm>
            <a:off x="4852557" y="2633092"/>
            <a:ext cx="3635604" cy="442557"/>
          </a:xfrm>
          <a:prstGeom prst="rect">
            <a:avLst/>
          </a:prstGeom>
          <a:noFill/>
        </p:spPr>
        <p:txBody>
          <a:bodyPr wrap="square" rtlCol="0">
            <a:spAutoFit/>
          </a:bodyPr>
          <a:lstStyle/>
          <a:p>
            <a:pPr>
              <a:buNone/>
            </a:pPr>
            <a:r>
              <a:rPr lang="zh-CN" altLang="en-US" sz="2276" b="1" cap="all" dirty="0">
                <a:latin typeface="微软雅黑" panose="020B0503020204020204" pitchFamily="34" charset="-122"/>
                <a:ea typeface="微软雅黑" panose="020B0503020204020204" pitchFamily="34" charset="-122"/>
                <a:cs typeface="Arial" panose="020B0604020202020204" pitchFamily="34" charset="0"/>
              </a:rPr>
              <a:t>年度</a:t>
            </a:r>
            <a:r>
              <a:rPr lang="zh-CN" altLang="en-US" sz="2276" b="1" cap="all" dirty="0" smtClean="0">
                <a:latin typeface="微软雅黑" panose="020B0503020204020204" pitchFamily="34" charset="-122"/>
                <a:ea typeface="微软雅黑" panose="020B0503020204020204" pitchFamily="34" charset="-122"/>
                <a:cs typeface="Arial" panose="020B0604020202020204" pitchFamily="34" charset="0"/>
              </a:rPr>
              <a:t>工</a:t>
            </a:r>
            <a:r>
              <a:rPr lang="zh-CN" altLang="en-US" sz="2276" b="1" cap="all" dirty="0">
                <a:latin typeface="微软雅黑" panose="020B0503020204020204" pitchFamily="34" charset="-122"/>
                <a:ea typeface="微软雅黑" panose="020B0503020204020204" pitchFamily="34" charset="-122"/>
                <a:cs typeface="Arial" panose="020B0604020202020204" pitchFamily="34" charset="0"/>
              </a:rPr>
              <a:t>作</a:t>
            </a:r>
            <a:r>
              <a:rPr lang="zh-CN" altLang="en-US" sz="2276" b="1" cap="all" dirty="0">
                <a:solidFill>
                  <a:srgbClr val="AE002B"/>
                </a:solidFill>
                <a:latin typeface="微软雅黑" panose="020B0503020204020204" pitchFamily="34" charset="-122"/>
                <a:ea typeface="微软雅黑" panose="020B0503020204020204" pitchFamily="34" charset="-122"/>
                <a:cs typeface="Arial" panose="020B0604020202020204" pitchFamily="34" charset="0"/>
              </a:rPr>
              <a:t>汇报总结</a:t>
            </a:r>
            <a:r>
              <a:rPr lang="en-US" altLang="zh-CN" sz="2276" b="1" cap="all" dirty="0">
                <a:solidFill>
                  <a:srgbClr val="AE002B"/>
                </a:solidFill>
                <a:latin typeface="微软雅黑" panose="020B0503020204020204" pitchFamily="34" charset="-122"/>
                <a:ea typeface="微软雅黑" panose="020B0503020204020204" pitchFamily="34" charset="-122"/>
                <a:cs typeface="Arial" panose="020B0604020202020204" pitchFamily="34" charset="0"/>
              </a:rPr>
              <a:t>PPT</a:t>
            </a:r>
            <a:r>
              <a:rPr lang="zh-CN" altLang="en-US" sz="2276" b="1" cap="all" dirty="0">
                <a:solidFill>
                  <a:srgbClr val="AE002B"/>
                </a:solidFill>
                <a:latin typeface="微软雅黑" panose="020B0503020204020204" pitchFamily="34" charset="-122"/>
                <a:ea typeface="微软雅黑" panose="020B0503020204020204" pitchFamily="34" charset="-122"/>
                <a:cs typeface="Arial" panose="020B0604020202020204" pitchFamily="34" charset="0"/>
              </a:rPr>
              <a:t>模板</a:t>
            </a:r>
          </a:p>
        </p:txBody>
      </p:sp>
      <p:sp>
        <p:nvSpPr>
          <p:cNvPr id="26" name="矩形 259"/>
          <p:cNvSpPr>
            <a:spLocks noChangeArrowheads="1"/>
          </p:cNvSpPr>
          <p:nvPr/>
        </p:nvSpPr>
        <p:spPr bwMode="auto">
          <a:xfrm>
            <a:off x="4852558" y="3031772"/>
            <a:ext cx="354773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200" cap="all" dirty="0">
                <a:solidFill>
                  <a:srgbClr val="C00000"/>
                </a:solidFill>
                <a:cs typeface="Arial" panose="020B0604020202020204" pitchFamily="34" charset="0"/>
              </a:rPr>
              <a:t>|</a:t>
            </a:r>
            <a:r>
              <a:rPr lang="zh-CN" altLang="en-US" sz="1200" cap="all" dirty="0">
                <a:solidFill>
                  <a:srgbClr val="C00000"/>
                </a:solidFill>
                <a:cs typeface="Arial" panose="020B0604020202020204" pitchFamily="34" charset="0"/>
              </a:rPr>
              <a:t>适用于述职报告</a:t>
            </a:r>
            <a:r>
              <a:rPr lang="en-US" altLang="zh-CN" sz="1200" cap="all" dirty="0">
                <a:solidFill>
                  <a:srgbClr val="C00000"/>
                </a:solidFill>
                <a:cs typeface="Arial" panose="020B0604020202020204" pitchFamily="34" charset="0"/>
              </a:rPr>
              <a:t>|</a:t>
            </a:r>
            <a:r>
              <a:rPr lang="zh-CN" altLang="en-US" sz="1200" cap="all" dirty="0">
                <a:solidFill>
                  <a:srgbClr val="C00000"/>
                </a:solidFill>
                <a:cs typeface="Arial" panose="020B0604020202020204" pitchFamily="34" charset="0"/>
              </a:rPr>
              <a:t>个人简介</a:t>
            </a:r>
            <a:r>
              <a:rPr lang="en-US" altLang="zh-CN" sz="1200" cap="all" dirty="0">
                <a:solidFill>
                  <a:srgbClr val="C00000"/>
                </a:solidFill>
                <a:cs typeface="Arial" panose="020B0604020202020204" pitchFamily="34" charset="0"/>
              </a:rPr>
              <a:t>|</a:t>
            </a:r>
            <a:r>
              <a:rPr lang="zh-CN" altLang="en-US" sz="1200" cap="all" dirty="0">
                <a:solidFill>
                  <a:srgbClr val="C00000"/>
                </a:solidFill>
                <a:cs typeface="Arial" panose="020B0604020202020204" pitchFamily="34" charset="0"/>
              </a:rPr>
              <a:t>工作总结</a:t>
            </a:r>
            <a:r>
              <a:rPr lang="en-US" altLang="zh-CN" sz="1200" cap="all" dirty="0">
                <a:solidFill>
                  <a:srgbClr val="C00000"/>
                </a:solidFill>
                <a:cs typeface="Arial" panose="020B0604020202020204" pitchFamily="34" charset="0"/>
              </a:rPr>
              <a:t>|</a:t>
            </a:r>
            <a:r>
              <a:rPr lang="zh-CN" altLang="en-US" sz="1200" cap="all" dirty="0">
                <a:solidFill>
                  <a:srgbClr val="C00000"/>
                </a:solidFill>
                <a:cs typeface="Arial" panose="020B0604020202020204" pitchFamily="34" charset="0"/>
              </a:rPr>
              <a:t>会议报告等</a:t>
            </a:r>
            <a:r>
              <a:rPr lang="en-US" altLang="zh-CN" sz="1200" cap="all" dirty="0">
                <a:solidFill>
                  <a:srgbClr val="C00000"/>
                </a:solidFill>
                <a:cs typeface="Arial" panose="020B0604020202020204" pitchFamily="34" charset="0"/>
              </a:rPr>
              <a:t>|</a:t>
            </a:r>
            <a:endParaRPr lang="zh-CN" altLang="en-US" sz="1200" cap="all" dirty="0">
              <a:solidFill>
                <a:srgbClr val="C00000"/>
              </a:solidFill>
              <a:cs typeface="Arial" panose="020B0604020202020204" pitchFamily="34" charset="0"/>
            </a:endParaRPr>
          </a:p>
        </p:txBody>
      </p:sp>
      <p:sp>
        <p:nvSpPr>
          <p:cNvPr id="27" name="矩形 259"/>
          <p:cNvSpPr>
            <a:spLocks noChangeArrowheads="1"/>
          </p:cNvSpPr>
          <p:nvPr/>
        </p:nvSpPr>
        <p:spPr bwMode="auto">
          <a:xfrm>
            <a:off x="4986668" y="3713324"/>
            <a:ext cx="3206355"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050" dirty="0">
                <a:solidFill>
                  <a:srgbClr val="AE002B"/>
                </a:solidFill>
                <a:latin typeface="Arial" panose="020B0604020202020204" pitchFamily="34" charset="0"/>
                <a:cs typeface="Arial" panose="020B0604020202020204" pitchFamily="34" charset="0"/>
              </a:rPr>
              <a:t>汇报人</a:t>
            </a:r>
            <a:r>
              <a:rPr lang="zh-CN" altLang="en-US" sz="1050" dirty="0" smtClean="0">
                <a:solidFill>
                  <a:srgbClr val="AE002B"/>
                </a:solidFill>
                <a:latin typeface="Arial" panose="020B0604020202020204" pitchFamily="34" charset="0"/>
                <a:cs typeface="Arial" panose="020B0604020202020204" pitchFamily="34" charset="0"/>
              </a:rPr>
              <a:t>：第一</a:t>
            </a:r>
            <a:r>
              <a:rPr lang="en-US" altLang="zh-CN" sz="1050" dirty="0" smtClean="0">
                <a:solidFill>
                  <a:srgbClr val="AE002B"/>
                </a:solidFill>
                <a:latin typeface="Arial" panose="020B0604020202020204" pitchFamily="34" charset="0"/>
                <a:cs typeface="Arial" panose="020B0604020202020204" pitchFamily="34" charset="0"/>
              </a:rPr>
              <a:t>PPT</a:t>
            </a:r>
            <a:r>
              <a:rPr lang="zh-CN" altLang="en-US" sz="1050" dirty="0" smtClean="0">
                <a:solidFill>
                  <a:srgbClr val="AE002B"/>
                </a:solidFill>
                <a:latin typeface="Arial" panose="020B0604020202020204" pitchFamily="34" charset="0"/>
                <a:cs typeface="Arial" panose="020B0604020202020204" pitchFamily="34" charset="0"/>
              </a:rPr>
              <a:t>  </a:t>
            </a:r>
            <a:r>
              <a:rPr lang="en-US" altLang="zh-CN" sz="1050" dirty="0">
                <a:solidFill>
                  <a:srgbClr val="AE002B"/>
                </a:solidFill>
                <a:latin typeface="Arial" panose="020B0604020202020204" pitchFamily="34" charset="0"/>
                <a:cs typeface="Arial" panose="020B0604020202020204" pitchFamily="34" charset="0"/>
              </a:rPr>
              <a:t>REPORT PERSON: </a:t>
            </a:r>
            <a:r>
              <a:rPr lang="en-US" altLang="zh-CN" sz="1050" dirty="0" smtClean="0">
                <a:solidFill>
                  <a:srgbClr val="AE002B"/>
                </a:solidFill>
                <a:latin typeface="Arial" panose="020B0604020202020204" pitchFamily="34" charset="0"/>
                <a:cs typeface="Arial" panose="020B0604020202020204" pitchFamily="34" charset="0"/>
              </a:rPr>
              <a:t>SHEJISHI</a:t>
            </a:r>
            <a:endParaRPr lang="zh-CN" altLang="en-US" sz="1050" dirty="0">
              <a:solidFill>
                <a:srgbClr val="AE002B"/>
              </a:solidFill>
              <a:latin typeface="Arial" panose="020B0604020202020204" pitchFamily="34" charset="0"/>
              <a:cs typeface="Arial" panose="020B0604020202020204" pitchFamily="34" charset="0"/>
            </a:endParaRPr>
          </a:p>
        </p:txBody>
      </p:sp>
      <p:sp>
        <p:nvSpPr>
          <p:cNvPr id="28" name="文本框 27"/>
          <p:cNvSpPr txBox="1"/>
          <p:nvPr/>
        </p:nvSpPr>
        <p:spPr>
          <a:xfrm>
            <a:off x="4852558" y="3276770"/>
            <a:ext cx="3635604" cy="387798"/>
          </a:xfrm>
          <a:prstGeom prst="rect">
            <a:avLst/>
          </a:prstGeom>
          <a:noFill/>
        </p:spPr>
        <p:txBody>
          <a:bodyPr wrap="square" rtlCol="0">
            <a:spAutoFit/>
          </a:bodyPr>
          <a:lstStyle/>
          <a:p>
            <a:pPr>
              <a:lnSpc>
                <a:spcPct val="150000"/>
              </a:lnSpc>
              <a:buNone/>
            </a:pPr>
            <a:r>
              <a:rPr lang="en-US" altLang="zh-CN" sz="640" cap="all"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Business report general summary PPT template  | is suitable for the reporting on activities report | bio | work summary report, etc. | | meeting</a:t>
            </a:r>
            <a:endParaRPr lang="zh-CN" altLang="en-US" sz="640" cap="all"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文本框 28"/>
          <p:cNvSpPr txBox="1"/>
          <p:nvPr/>
        </p:nvSpPr>
        <p:spPr>
          <a:xfrm>
            <a:off x="2172946" y="1348415"/>
            <a:ext cx="1920417" cy="1142942"/>
          </a:xfrm>
          <a:prstGeom prst="rect">
            <a:avLst/>
          </a:prstGeom>
          <a:noFill/>
          <a:effectLst/>
        </p:spPr>
        <p:txBody>
          <a:bodyPr wrap="square" rtlCol="0">
            <a:spAutoFit/>
          </a:bodyPr>
          <a:lstStyle/>
          <a:p>
            <a:pPr algn="ctr"/>
            <a:r>
              <a:rPr lang="en-US" altLang="zh-CN" sz="6827" dirty="0" smtClean="0">
                <a:solidFill>
                  <a:srgbClr val="AE002B"/>
                </a:solidFill>
                <a:latin typeface="Impact" panose="020B0806030902050204" pitchFamily="34" charset="0"/>
              </a:rPr>
              <a:t>20XX</a:t>
            </a:r>
            <a:endParaRPr lang="zh-CN" altLang="en-US" sz="6827" dirty="0">
              <a:solidFill>
                <a:srgbClr val="AE002B"/>
              </a:solidFill>
              <a:latin typeface="Impact" panose="020B0806030902050204" pitchFamily="34" charset="0"/>
            </a:endParaRPr>
          </a:p>
        </p:txBody>
      </p:sp>
    </p:spTree>
    <p:extLst>
      <p:ext uri="{BB962C8B-B14F-4D97-AF65-F5344CB8AC3E}">
        <p14:creationId xmlns:p14="http://schemas.microsoft.com/office/powerpoint/2010/main" val="2661704821"/>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anim calcmode="lin" valueType="num">
                                      <p:cBhvr>
                                        <p:cTn id="10" dur="500" fill="hold"/>
                                        <p:tgtEl>
                                          <p:spTgt spid="17"/>
                                        </p:tgtEl>
                                        <p:attrNameLst>
                                          <p:attrName>ppt_x</p:attrName>
                                        </p:attrNameLst>
                                      </p:cBhvr>
                                      <p:tavLst>
                                        <p:tav tm="0">
                                          <p:val>
                                            <p:fltVal val="0.5"/>
                                          </p:val>
                                        </p:tav>
                                        <p:tav tm="100000">
                                          <p:val>
                                            <p:strVal val="#ppt_x"/>
                                          </p:val>
                                        </p:tav>
                                      </p:tavLst>
                                    </p:anim>
                                    <p:anim calcmode="lin" valueType="num">
                                      <p:cBhvr>
                                        <p:cTn id="11"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528"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500" fill="hold"/>
                                        <p:tgtEl>
                                          <p:spTgt spid="18"/>
                                        </p:tgtEl>
                                        <p:attrNameLst>
                                          <p:attrName>ppt_w</p:attrName>
                                        </p:attrNameLst>
                                      </p:cBhvr>
                                      <p:tavLst>
                                        <p:tav tm="0">
                                          <p:val>
                                            <p:fltVal val="0"/>
                                          </p:val>
                                        </p:tav>
                                        <p:tav tm="100000">
                                          <p:val>
                                            <p:strVal val="#ppt_w"/>
                                          </p:val>
                                        </p:tav>
                                      </p:tavLst>
                                    </p:anim>
                                    <p:anim calcmode="lin" valueType="num">
                                      <p:cBhvr>
                                        <p:cTn id="17" dur="500" fill="hold"/>
                                        <p:tgtEl>
                                          <p:spTgt spid="18"/>
                                        </p:tgtEl>
                                        <p:attrNameLst>
                                          <p:attrName>ppt_h</p:attrName>
                                        </p:attrNameLst>
                                      </p:cBhvr>
                                      <p:tavLst>
                                        <p:tav tm="0">
                                          <p:val>
                                            <p:fltVal val="0"/>
                                          </p:val>
                                        </p:tav>
                                        <p:tav tm="100000">
                                          <p:val>
                                            <p:strVal val="#ppt_h"/>
                                          </p:val>
                                        </p:tav>
                                      </p:tavLst>
                                    </p:anim>
                                    <p:animEffect transition="in" filter="fade">
                                      <p:cBhvr>
                                        <p:cTn id="18" dur="500"/>
                                        <p:tgtEl>
                                          <p:spTgt spid="18"/>
                                        </p:tgtEl>
                                      </p:cBhvr>
                                    </p:animEffect>
                                    <p:anim calcmode="lin" valueType="num">
                                      <p:cBhvr>
                                        <p:cTn id="19" dur="500" fill="hold"/>
                                        <p:tgtEl>
                                          <p:spTgt spid="18"/>
                                        </p:tgtEl>
                                        <p:attrNameLst>
                                          <p:attrName>ppt_x</p:attrName>
                                        </p:attrNameLst>
                                      </p:cBhvr>
                                      <p:tavLst>
                                        <p:tav tm="0">
                                          <p:val>
                                            <p:fltVal val="0.5"/>
                                          </p:val>
                                        </p:tav>
                                        <p:tav tm="100000">
                                          <p:val>
                                            <p:strVal val="#ppt_x"/>
                                          </p:val>
                                        </p:tav>
                                      </p:tavLst>
                                    </p:anim>
                                    <p:anim calcmode="lin" valueType="num">
                                      <p:cBhvr>
                                        <p:cTn id="20" dur="500" fill="hold"/>
                                        <p:tgtEl>
                                          <p:spTgt spid="18"/>
                                        </p:tgtEl>
                                        <p:attrNameLst>
                                          <p:attrName>ppt_y</p:attrName>
                                        </p:attrNameLst>
                                      </p:cBhvr>
                                      <p:tavLst>
                                        <p:tav tm="0">
                                          <p:val>
                                            <p:fltVal val="0.5"/>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528"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animEffect transition="in" filter="fade">
                                      <p:cBhvr>
                                        <p:cTn id="27" dur="500"/>
                                        <p:tgtEl>
                                          <p:spTgt spid="19"/>
                                        </p:tgtEl>
                                      </p:cBhvr>
                                    </p:animEffect>
                                    <p:anim calcmode="lin" valueType="num">
                                      <p:cBhvr>
                                        <p:cTn id="28" dur="500" fill="hold"/>
                                        <p:tgtEl>
                                          <p:spTgt spid="19"/>
                                        </p:tgtEl>
                                        <p:attrNameLst>
                                          <p:attrName>ppt_x</p:attrName>
                                        </p:attrNameLst>
                                      </p:cBhvr>
                                      <p:tavLst>
                                        <p:tav tm="0">
                                          <p:val>
                                            <p:fltVal val="0.5"/>
                                          </p:val>
                                        </p:tav>
                                        <p:tav tm="100000">
                                          <p:val>
                                            <p:strVal val="#ppt_x"/>
                                          </p:val>
                                        </p:tav>
                                      </p:tavLst>
                                    </p:anim>
                                    <p:anim calcmode="lin" valueType="num">
                                      <p:cBhvr>
                                        <p:cTn id="29" dur="500" fill="hold"/>
                                        <p:tgtEl>
                                          <p:spTgt spid="19"/>
                                        </p:tgtEl>
                                        <p:attrNameLst>
                                          <p:attrName>ppt_y</p:attrName>
                                        </p:attrNameLst>
                                      </p:cBhvr>
                                      <p:tavLst>
                                        <p:tav tm="0">
                                          <p:val>
                                            <p:fltVal val="0.5"/>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528"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p:cTn id="34" dur="500" fill="hold"/>
                                        <p:tgtEl>
                                          <p:spTgt spid="20"/>
                                        </p:tgtEl>
                                        <p:attrNameLst>
                                          <p:attrName>ppt_w</p:attrName>
                                        </p:attrNameLst>
                                      </p:cBhvr>
                                      <p:tavLst>
                                        <p:tav tm="0">
                                          <p:val>
                                            <p:fltVal val="0"/>
                                          </p:val>
                                        </p:tav>
                                        <p:tav tm="100000">
                                          <p:val>
                                            <p:strVal val="#ppt_w"/>
                                          </p:val>
                                        </p:tav>
                                      </p:tavLst>
                                    </p:anim>
                                    <p:anim calcmode="lin" valueType="num">
                                      <p:cBhvr>
                                        <p:cTn id="35" dur="500" fill="hold"/>
                                        <p:tgtEl>
                                          <p:spTgt spid="20"/>
                                        </p:tgtEl>
                                        <p:attrNameLst>
                                          <p:attrName>ppt_h</p:attrName>
                                        </p:attrNameLst>
                                      </p:cBhvr>
                                      <p:tavLst>
                                        <p:tav tm="0">
                                          <p:val>
                                            <p:fltVal val="0"/>
                                          </p:val>
                                        </p:tav>
                                        <p:tav tm="100000">
                                          <p:val>
                                            <p:strVal val="#ppt_h"/>
                                          </p:val>
                                        </p:tav>
                                      </p:tavLst>
                                    </p:anim>
                                    <p:animEffect transition="in" filter="fade">
                                      <p:cBhvr>
                                        <p:cTn id="36" dur="500"/>
                                        <p:tgtEl>
                                          <p:spTgt spid="20"/>
                                        </p:tgtEl>
                                      </p:cBhvr>
                                    </p:animEffect>
                                    <p:anim calcmode="lin" valueType="num">
                                      <p:cBhvr>
                                        <p:cTn id="37" dur="500" fill="hold"/>
                                        <p:tgtEl>
                                          <p:spTgt spid="20"/>
                                        </p:tgtEl>
                                        <p:attrNameLst>
                                          <p:attrName>ppt_x</p:attrName>
                                        </p:attrNameLst>
                                      </p:cBhvr>
                                      <p:tavLst>
                                        <p:tav tm="0">
                                          <p:val>
                                            <p:fltVal val="0.5"/>
                                          </p:val>
                                        </p:tav>
                                        <p:tav tm="100000">
                                          <p:val>
                                            <p:strVal val="#ppt_x"/>
                                          </p:val>
                                        </p:tav>
                                      </p:tavLst>
                                    </p:anim>
                                    <p:anim calcmode="lin" valueType="num">
                                      <p:cBhvr>
                                        <p:cTn id="38" dur="500" fill="hold"/>
                                        <p:tgtEl>
                                          <p:spTgt spid="20"/>
                                        </p:tgtEl>
                                        <p:attrNameLst>
                                          <p:attrName>ppt_y</p:attrName>
                                        </p:attrNameLst>
                                      </p:cBhvr>
                                      <p:tavLst>
                                        <p:tav tm="0">
                                          <p:val>
                                            <p:fltVal val="0.5"/>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53" presetClass="entr" presetSubtype="528"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anim calcmode="lin" valueType="num">
                                      <p:cBhvr>
                                        <p:cTn id="46" dur="500" fill="hold"/>
                                        <p:tgtEl>
                                          <p:spTgt spid="21"/>
                                        </p:tgtEl>
                                        <p:attrNameLst>
                                          <p:attrName>ppt_x</p:attrName>
                                        </p:attrNameLst>
                                      </p:cBhvr>
                                      <p:tavLst>
                                        <p:tav tm="0">
                                          <p:val>
                                            <p:fltVal val="0.5"/>
                                          </p:val>
                                        </p:tav>
                                        <p:tav tm="100000">
                                          <p:val>
                                            <p:strVal val="#ppt_x"/>
                                          </p:val>
                                        </p:tav>
                                      </p:tavLst>
                                    </p:anim>
                                    <p:anim calcmode="lin" valueType="num">
                                      <p:cBhvr>
                                        <p:cTn id="47" dur="500" fill="hold"/>
                                        <p:tgtEl>
                                          <p:spTgt spid="21"/>
                                        </p:tgtEl>
                                        <p:attrNameLst>
                                          <p:attrName>ppt_y</p:attrName>
                                        </p:attrNameLst>
                                      </p:cBhvr>
                                      <p:tavLst>
                                        <p:tav tm="0">
                                          <p:val>
                                            <p:fltVal val="0.5"/>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53" presetClass="entr" presetSubtype="528" fill="hold" grpId="0" nodeType="click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p:cTn id="52" dur="500" fill="hold"/>
                                        <p:tgtEl>
                                          <p:spTgt spid="22"/>
                                        </p:tgtEl>
                                        <p:attrNameLst>
                                          <p:attrName>ppt_w</p:attrName>
                                        </p:attrNameLst>
                                      </p:cBhvr>
                                      <p:tavLst>
                                        <p:tav tm="0">
                                          <p:val>
                                            <p:fltVal val="0"/>
                                          </p:val>
                                        </p:tav>
                                        <p:tav tm="100000">
                                          <p:val>
                                            <p:strVal val="#ppt_w"/>
                                          </p:val>
                                        </p:tav>
                                      </p:tavLst>
                                    </p:anim>
                                    <p:anim calcmode="lin" valueType="num">
                                      <p:cBhvr>
                                        <p:cTn id="53" dur="500" fill="hold"/>
                                        <p:tgtEl>
                                          <p:spTgt spid="22"/>
                                        </p:tgtEl>
                                        <p:attrNameLst>
                                          <p:attrName>ppt_h</p:attrName>
                                        </p:attrNameLst>
                                      </p:cBhvr>
                                      <p:tavLst>
                                        <p:tav tm="0">
                                          <p:val>
                                            <p:fltVal val="0"/>
                                          </p:val>
                                        </p:tav>
                                        <p:tav tm="100000">
                                          <p:val>
                                            <p:strVal val="#ppt_h"/>
                                          </p:val>
                                        </p:tav>
                                      </p:tavLst>
                                    </p:anim>
                                    <p:animEffect transition="in" filter="fade">
                                      <p:cBhvr>
                                        <p:cTn id="54" dur="500"/>
                                        <p:tgtEl>
                                          <p:spTgt spid="22"/>
                                        </p:tgtEl>
                                      </p:cBhvr>
                                    </p:animEffect>
                                    <p:anim calcmode="lin" valueType="num">
                                      <p:cBhvr>
                                        <p:cTn id="55" dur="500" fill="hold"/>
                                        <p:tgtEl>
                                          <p:spTgt spid="22"/>
                                        </p:tgtEl>
                                        <p:attrNameLst>
                                          <p:attrName>ppt_x</p:attrName>
                                        </p:attrNameLst>
                                      </p:cBhvr>
                                      <p:tavLst>
                                        <p:tav tm="0">
                                          <p:val>
                                            <p:fltVal val="0.5"/>
                                          </p:val>
                                        </p:tav>
                                        <p:tav tm="100000">
                                          <p:val>
                                            <p:strVal val="#ppt_x"/>
                                          </p:val>
                                        </p:tav>
                                      </p:tavLst>
                                    </p:anim>
                                    <p:anim calcmode="lin" valueType="num">
                                      <p:cBhvr>
                                        <p:cTn id="56" dur="500" fill="hold"/>
                                        <p:tgtEl>
                                          <p:spTgt spid="22"/>
                                        </p:tgtEl>
                                        <p:attrNameLst>
                                          <p:attrName>ppt_y</p:attrName>
                                        </p:attrNameLst>
                                      </p:cBhvr>
                                      <p:tavLst>
                                        <p:tav tm="0">
                                          <p:val>
                                            <p:fltVal val="0.5"/>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53" presetClass="entr" presetSubtype="528" fill="hold" grpId="0" nodeType="click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p:cTn id="61" dur="500" fill="hold"/>
                                        <p:tgtEl>
                                          <p:spTgt spid="23"/>
                                        </p:tgtEl>
                                        <p:attrNameLst>
                                          <p:attrName>ppt_w</p:attrName>
                                        </p:attrNameLst>
                                      </p:cBhvr>
                                      <p:tavLst>
                                        <p:tav tm="0">
                                          <p:val>
                                            <p:fltVal val="0"/>
                                          </p:val>
                                        </p:tav>
                                        <p:tav tm="100000">
                                          <p:val>
                                            <p:strVal val="#ppt_w"/>
                                          </p:val>
                                        </p:tav>
                                      </p:tavLst>
                                    </p:anim>
                                    <p:anim calcmode="lin" valueType="num">
                                      <p:cBhvr>
                                        <p:cTn id="62" dur="500" fill="hold"/>
                                        <p:tgtEl>
                                          <p:spTgt spid="23"/>
                                        </p:tgtEl>
                                        <p:attrNameLst>
                                          <p:attrName>ppt_h</p:attrName>
                                        </p:attrNameLst>
                                      </p:cBhvr>
                                      <p:tavLst>
                                        <p:tav tm="0">
                                          <p:val>
                                            <p:fltVal val="0"/>
                                          </p:val>
                                        </p:tav>
                                        <p:tav tm="100000">
                                          <p:val>
                                            <p:strVal val="#ppt_h"/>
                                          </p:val>
                                        </p:tav>
                                      </p:tavLst>
                                    </p:anim>
                                    <p:animEffect transition="in" filter="fade">
                                      <p:cBhvr>
                                        <p:cTn id="63" dur="500"/>
                                        <p:tgtEl>
                                          <p:spTgt spid="23"/>
                                        </p:tgtEl>
                                      </p:cBhvr>
                                    </p:animEffect>
                                    <p:anim calcmode="lin" valueType="num">
                                      <p:cBhvr>
                                        <p:cTn id="64" dur="500" fill="hold"/>
                                        <p:tgtEl>
                                          <p:spTgt spid="23"/>
                                        </p:tgtEl>
                                        <p:attrNameLst>
                                          <p:attrName>ppt_x</p:attrName>
                                        </p:attrNameLst>
                                      </p:cBhvr>
                                      <p:tavLst>
                                        <p:tav tm="0">
                                          <p:val>
                                            <p:fltVal val="0.5"/>
                                          </p:val>
                                        </p:tav>
                                        <p:tav tm="100000">
                                          <p:val>
                                            <p:strVal val="#ppt_x"/>
                                          </p:val>
                                        </p:tav>
                                      </p:tavLst>
                                    </p:anim>
                                    <p:anim calcmode="lin" valueType="num">
                                      <p:cBhvr>
                                        <p:cTn id="65"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53" presetClass="entr" presetSubtype="528" fill="hold" grpId="0" nodeType="click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p:cTn id="70" dur="500" fill="hold"/>
                                        <p:tgtEl>
                                          <p:spTgt spid="24"/>
                                        </p:tgtEl>
                                        <p:attrNameLst>
                                          <p:attrName>ppt_w</p:attrName>
                                        </p:attrNameLst>
                                      </p:cBhvr>
                                      <p:tavLst>
                                        <p:tav tm="0">
                                          <p:val>
                                            <p:fltVal val="0"/>
                                          </p:val>
                                        </p:tav>
                                        <p:tav tm="100000">
                                          <p:val>
                                            <p:strVal val="#ppt_w"/>
                                          </p:val>
                                        </p:tav>
                                      </p:tavLst>
                                    </p:anim>
                                    <p:anim calcmode="lin" valueType="num">
                                      <p:cBhvr>
                                        <p:cTn id="71" dur="500" fill="hold"/>
                                        <p:tgtEl>
                                          <p:spTgt spid="24"/>
                                        </p:tgtEl>
                                        <p:attrNameLst>
                                          <p:attrName>ppt_h</p:attrName>
                                        </p:attrNameLst>
                                      </p:cBhvr>
                                      <p:tavLst>
                                        <p:tav tm="0">
                                          <p:val>
                                            <p:fltVal val="0"/>
                                          </p:val>
                                        </p:tav>
                                        <p:tav tm="100000">
                                          <p:val>
                                            <p:strVal val="#ppt_h"/>
                                          </p:val>
                                        </p:tav>
                                      </p:tavLst>
                                    </p:anim>
                                    <p:animEffect transition="in" filter="fade">
                                      <p:cBhvr>
                                        <p:cTn id="72" dur="500"/>
                                        <p:tgtEl>
                                          <p:spTgt spid="24"/>
                                        </p:tgtEl>
                                      </p:cBhvr>
                                    </p:animEffect>
                                    <p:anim calcmode="lin" valueType="num">
                                      <p:cBhvr>
                                        <p:cTn id="73" dur="500" fill="hold"/>
                                        <p:tgtEl>
                                          <p:spTgt spid="24"/>
                                        </p:tgtEl>
                                        <p:attrNameLst>
                                          <p:attrName>ppt_x</p:attrName>
                                        </p:attrNameLst>
                                      </p:cBhvr>
                                      <p:tavLst>
                                        <p:tav tm="0">
                                          <p:val>
                                            <p:fltVal val="0.5"/>
                                          </p:val>
                                        </p:tav>
                                        <p:tav tm="100000">
                                          <p:val>
                                            <p:strVal val="#ppt_x"/>
                                          </p:val>
                                        </p:tav>
                                      </p:tavLst>
                                    </p:anim>
                                    <p:anim calcmode="lin" valueType="num">
                                      <p:cBhvr>
                                        <p:cTn id="74" dur="500" fill="hold"/>
                                        <p:tgtEl>
                                          <p:spTgt spid="24"/>
                                        </p:tgtEl>
                                        <p:attrNameLst>
                                          <p:attrName>ppt_y</p:attrName>
                                        </p:attrNameLst>
                                      </p:cBhvr>
                                      <p:tavLst>
                                        <p:tav tm="0">
                                          <p:val>
                                            <p:fltVal val="0.5"/>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1" nodeType="click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par>
                                <p:cTn id="80" presetID="10" presetClass="entr" presetSubtype="0" fill="hold" grpId="1" nodeType="with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childTnLst>
                          </p:cTn>
                        </p:par>
                      </p:childTnLst>
                    </p:cTn>
                  </p:par>
                  <p:par>
                    <p:cTn id="83" fill="hold">
                      <p:stCondLst>
                        <p:cond delay="indefinite"/>
                      </p:stCondLst>
                      <p:childTnLst>
                        <p:par>
                          <p:cTn id="84" fill="hold">
                            <p:stCondLst>
                              <p:cond delay="0"/>
                            </p:stCondLst>
                            <p:childTnLst>
                              <p:par>
                                <p:cTn id="85" presetID="26" presetClass="emph" presetSubtype="0" fill="hold" grpId="0" nodeType="clickEffect">
                                  <p:stCondLst>
                                    <p:cond delay="0"/>
                                  </p:stCondLst>
                                  <p:childTnLst>
                                    <p:animEffect transition="out" filter="fade">
                                      <p:cBhvr>
                                        <p:cTn id="86" dur="500" tmFilter="0, 0; .2, .5; .8, .5; 1, 0"/>
                                        <p:tgtEl>
                                          <p:spTgt spid="25"/>
                                        </p:tgtEl>
                                      </p:cBhvr>
                                    </p:animEffect>
                                    <p:animScale>
                                      <p:cBhvr>
                                        <p:cTn id="87" dur="250" autoRev="1" fill="hold"/>
                                        <p:tgtEl>
                                          <p:spTgt spid="25"/>
                                        </p:tgtEl>
                                      </p:cBhvr>
                                      <p:by x="105000" y="105000"/>
                                    </p:animScale>
                                  </p:childTnLst>
                                </p:cTn>
                              </p:par>
                            </p:childTnLst>
                          </p:cTn>
                        </p:par>
                        <p:par>
                          <p:cTn id="88" fill="hold">
                            <p:stCondLst>
                              <p:cond delay="500"/>
                            </p:stCondLst>
                            <p:childTnLst>
                              <p:par>
                                <p:cTn id="89" presetID="41" presetClass="entr" presetSubtype="0" fill="hold" grpId="0" nodeType="afterEffect">
                                  <p:stCondLst>
                                    <p:cond delay="0"/>
                                  </p:stCondLst>
                                  <p:iterate type="lt">
                                    <p:tmPct val="10000"/>
                                  </p:iterate>
                                  <p:childTnLst>
                                    <p:set>
                                      <p:cBhvr>
                                        <p:cTn id="90" dur="1" fill="hold">
                                          <p:stCondLst>
                                            <p:cond delay="0"/>
                                          </p:stCondLst>
                                        </p:cTn>
                                        <p:tgtEl>
                                          <p:spTgt spid="26"/>
                                        </p:tgtEl>
                                        <p:attrNameLst>
                                          <p:attrName>style.visibility</p:attrName>
                                        </p:attrNameLst>
                                      </p:cBhvr>
                                      <p:to>
                                        <p:strVal val="visible"/>
                                      </p:to>
                                    </p:set>
                                    <p:anim calcmode="lin" valueType="num">
                                      <p:cBhvr>
                                        <p:cTn id="91"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26"/>
                                        </p:tgtEl>
                                        <p:attrNameLst>
                                          <p:attrName>ppt_y</p:attrName>
                                        </p:attrNameLst>
                                      </p:cBhvr>
                                      <p:tavLst>
                                        <p:tav tm="0">
                                          <p:val>
                                            <p:strVal val="#ppt_y"/>
                                          </p:val>
                                        </p:tav>
                                        <p:tav tm="100000">
                                          <p:val>
                                            <p:strVal val="#ppt_y"/>
                                          </p:val>
                                        </p:tav>
                                      </p:tavLst>
                                    </p:anim>
                                    <p:anim calcmode="lin" valueType="num">
                                      <p:cBhvr>
                                        <p:cTn id="93"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95" dur="500" tmFilter="0,0; .5, 1; 1, 1"/>
                                        <p:tgtEl>
                                          <p:spTgt spid="26"/>
                                        </p:tgtEl>
                                      </p:cBhvr>
                                    </p:animEffect>
                                  </p:childTnLst>
                                </p:cTn>
                              </p:par>
                            </p:childTnLst>
                          </p:cTn>
                        </p:par>
                        <p:par>
                          <p:cTn id="96" fill="hold">
                            <p:stCondLst>
                              <p:cond delay="2200"/>
                            </p:stCondLst>
                            <p:childTnLst>
                              <p:par>
                                <p:cTn id="97" presetID="26" presetClass="emph" presetSubtype="0" fill="hold" grpId="1" nodeType="afterEffect">
                                  <p:stCondLst>
                                    <p:cond delay="0"/>
                                  </p:stCondLst>
                                  <p:iterate type="lt">
                                    <p:tmPct val="0"/>
                                  </p:iterate>
                                  <p:childTnLst>
                                    <p:animEffect transition="out" filter="fade">
                                      <p:cBhvr>
                                        <p:cTn id="98" dur="500" tmFilter="0, 0; .2, .5; .8, .5; 1, 0"/>
                                        <p:tgtEl>
                                          <p:spTgt spid="26"/>
                                        </p:tgtEl>
                                      </p:cBhvr>
                                    </p:animEffect>
                                    <p:animScale>
                                      <p:cBhvr>
                                        <p:cTn id="99" dur="250" autoRev="1" fill="hold"/>
                                        <p:tgtEl>
                                          <p:spTgt spid="26"/>
                                        </p:tgtEl>
                                      </p:cBhvr>
                                      <p:by x="105000" y="105000"/>
                                    </p:animScale>
                                  </p:childTnLst>
                                </p:cTn>
                              </p:par>
                            </p:childTnLst>
                          </p:cTn>
                        </p:par>
                        <p:par>
                          <p:cTn id="100" fill="hold">
                            <p:stCondLst>
                              <p:cond delay="2700"/>
                            </p:stCondLst>
                            <p:childTnLst>
                              <p:par>
                                <p:cTn id="101" presetID="53" presetClass="entr" presetSubtype="16" fill="hold" grpId="0" nodeType="afterEffect">
                                  <p:stCondLst>
                                    <p:cond delay="0"/>
                                  </p:stCondLst>
                                  <p:childTnLst>
                                    <p:set>
                                      <p:cBhvr>
                                        <p:cTn id="102" dur="1" fill="hold">
                                          <p:stCondLst>
                                            <p:cond delay="0"/>
                                          </p:stCondLst>
                                        </p:cTn>
                                        <p:tgtEl>
                                          <p:spTgt spid="27"/>
                                        </p:tgtEl>
                                        <p:attrNameLst>
                                          <p:attrName>style.visibility</p:attrName>
                                        </p:attrNameLst>
                                      </p:cBhvr>
                                      <p:to>
                                        <p:strVal val="visible"/>
                                      </p:to>
                                    </p:set>
                                    <p:anim calcmode="lin" valueType="num">
                                      <p:cBhvr>
                                        <p:cTn id="103" dur="500" fill="hold"/>
                                        <p:tgtEl>
                                          <p:spTgt spid="27"/>
                                        </p:tgtEl>
                                        <p:attrNameLst>
                                          <p:attrName>ppt_w</p:attrName>
                                        </p:attrNameLst>
                                      </p:cBhvr>
                                      <p:tavLst>
                                        <p:tav tm="0">
                                          <p:val>
                                            <p:fltVal val="0"/>
                                          </p:val>
                                        </p:tav>
                                        <p:tav tm="100000">
                                          <p:val>
                                            <p:strVal val="#ppt_w"/>
                                          </p:val>
                                        </p:tav>
                                      </p:tavLst>
                                    </p:anim>
                                    <p:anim calcmode="lin" valueType="num">
                                      <p:cBhvr>
                                        <p:cTn id="104" dur="500" fill="hold"/>
                                        <p:tgtEl>
                                          <p:spTgt spid="27"/>
                                        </p:tgtEl>
                                        <p:attrNameLst>
                                          <p:attrName>ppt_h</p:attrName>
                                        </p:attrNameLst>
                                      </p:cBhvr>
                                      <p:tavLst>
                                        <p:tav tm="0">
                                          <p:val>
                                            <p:fltVal val="0"/>
                                          </p:val>
                                        </p:tav>
                                        <p:tav tm="100000">
                                          <p:val>
                                            <p:strVal val="#ppt_h"/>
                                          </p:val>
                                        </p:tav>
                                      </p:tavLst>
                                    </p:anim>
                                    <p:animEffect transition="in" filter="fade">
                                      <p:cBhvr>
                                        <p:cTn id="105" dur="500"/>
                                        <p:tgtEl>
                                          <p:spTgt spid="27"/>
                                        </p:tgtEl>
                                      </p:cBhvr>
                                    </p:animEffect>
                                  </p:childTnLst>
                                </p:cTn>
                              </p:par>
                            </p:childTnLst>
                          </p:cTn>
                        </p:par>
                      </p:childTnLst>
                    </p:cTn>
                  </p:par>
                  <p:par>
                    <p:cTn id="106" fill="hold">
                      <p:stCondLst>
                        <p:cond delay="indefinite"/>
                      </p:stCondLst>
                      <p:childTnLst>
                        <p:par>
                          <p:cTn id="107" fill="hold">
                            <p:stCondLst>
                              <p:cond delay="0"/>
                            </p:stCondLst>
                            <p:childTnLst>
                              <p:par>
                                <p:cTn id="108" presetID="26" presetClass="emph" presetSubtype="0" fill="hold" grpId="0" nodeType="clickEffect">
                                  <p:stCondLst>
                                    <p:cond delay="0"/>
                                  </p:stCondLst>
                                  <p:childTnLst>
                                    <p:animEffect transition="out" filter="fade">
                                      <p:cBhvr>
                                        <p:cTn id="109" dur="500" tmFilter="0, 0; .2, .5; .8, .5; 1, 0"/>
                                        <p:tgtEl>
                                          <p:spTgt spid="28"/>
                                        </p:tgtEl>
                                      </p:cBhvr>
                                    </p:animEffect>
                                    <p:animScale>
                                      <p:cBhvr>
                                        <p:cTn id="110" dur="250" autoRev="1" fill="hold"/>
                                        <p:tgtEl>
                                          <p:spTgt spid="28"/>
                                        </p:tgtEl>
                                      </p:cBhvr>
                                      <p:by x="105000" y="105000"/>
                                    </p:animScale>
                                  </p:childTnLst>
                                </p:cTn>
                              </p:par>
                            </p:childTnLst>
                          </p:cTn>
                        </p:par>
                      </p:childTnLst>
                    </p:cTn>
                  </p:par>
                  <p:par>
                    <p:cTn id="111" fill="hold">
                      <p:stCondLst>
                        <p:cond delay="indefinite"/>
                      </p:stCondLst>
                      <p:childTnLst>
                        <p:par>
                          <p:cTn id="112" fill="hold">
                            <p:stCondLst>
                              <p:cond delay="0"/>
                            </p:stCondLst>
                            <p:childTnLst>
                              <p:par>
                                <p:cTn id="113" presetID="56" presetClass="entr" presetSubtype="0" fill="hold" grpId="0" nodeType="clickEffect">
                                  <p:stCondLst>
                                    <p:cond delay="0"/>
                                  </p:stCondLst>
                                  <p:iterate type="lt">
                                    <p:tmPct val="10000"/>
                                  </p:iterate>
                                  <p:childTnLst>
                                    <p:set>
                                      <p:cBhvr>
                                        <p:cTn id="114" dur="1" fill="hold">
                                          <p:stCondLst>
                                            <p:cond delay="0"/>
                                          </p:stCondLst>
                                        </p:cTn>
                                        <p:tgtEl>
                                          <p:spTgt spid="29"/>
                                        </p:tgtEl>
                                        <p:attrNameLst>
                                          <p:attrName>style.visibility</p:attrName>
                                        </p:attrNameLst>
                                      </p:cBhvr>
                                      <p:to>
                                        <p:strVal val="visible"/>
                                      </p:to>
                                    </p:set>
                                    <p:anim by="(-#ppt_w*2)" calcmode="lin" valueType="num">
                                      <p:cBhvr rctx="PPT">
                                        <p:cTn id="115" dur="500" autoRev="1" fill="hold">
                                          <p:stCondLst>
                                            <p:cond delay="0"/>
                                          </p:stCondLst>
                                        </p:cTn>
                                        <p:tgtEl>
                                          <p:spTgt spid="29"/>
                                        </p:tgtEl>
                                        <p:attrNameLst>
                                          <p:attrName>ppt_w</p:attrName>
                                        </p:attrNameLst>
                                      </p:cBhvr>
                                    </p:anim>
                                    <p:anim by="(#ppt_w*0.50)" calcmode="lin" valueType="num">
                                      <p:cBhvr>
                                        <p:cTn id="116" dur="500" decel="50000" autoRev="1" fill="hold">
                                          <p:stCondLst>
                                            <p:cond delay="0"/>
                                          </p:stCondLst>
                                        </p:cTn>
                                        <p:tgtEl>
                                          <p:spTgt spid="29"/>
                                        </p:tgtEl>
                                        <p:attrNameLst>
                                          <p:attrName>ppt_x</p:attrName>
                                        </p:attrNameLst>
                                      </p:cBhvr>
                                    </p:anim>
                                    <p:anim from="(-#ppt_h/2)" to="(#ppt_y)" calcmode="lin" valueType="num">
                                      <p:cBhvr>
                                        <p:cTn id="117" dur="1000" fill="hold">
                                          <p:stCondLst>
                                            <p:cond delay="0"/>
                                          </p:stCondLst>
                                        </p:cTn>
                                        <p:tgtEl>
                                          <p:spTgt spid="29"/>
                                        </p:tgtEl>
                                        <p:attrNameLst>
                                          <p:attrName>ppt_y</p:attrName>
                                        </p:attrNameLst>
                                      </p:cBhvr>
                                    </p:anim>
                                    <p:animRot by="21600000">
                                      <p:cBhvr>
                                        <p:cTn id="118" dur="1000" fill="hold">
                                          <p:stCondLst>
                                            <p:cond delay="0"/>
                                          </p:stCondLst>
                                        </p:cTn>
                                        <p:tgtEl>
                                          <p:spTgt spid="2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animBg="1"/>
      <p:bldP spid="24" grpId="0" animBg="1"/>
      <p:bldP spid="25" grpId="0"/>
      <p:bldP spid="25" grpId="1"/>
      <p:bldP spid="26" grpId="0"/>
      <p:bldP spid="26" grpId="1"/>
      <p:bldP spid="27" grpId="0"/>
      <p:bldP spid="28" grpId="0"/>
      <p:bldP spid="28" grpId="1"/>
      <p:bldP spid="2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p:nvPr/>
        </p:nvSpPr>
        <p:spPr>
          <a:xfrm>
            <a:off x="762897" y="257399"/>
            <a:ext cx="1463862" cy="311175"/>
          </a:xfrm>
          <a:prstGeom prst="rect">
            <a:avLst/>
          </a:prstGeom>
        </p:spPr>
        <p:txBody>
          <a:bodyPr wrap="none">
            <a:spAutoFit/>
          </a:bodyPr>
          <a:lstStyle/>
          <a:p>
            <a:r>
              <a:rPr lang="zh-CN" altLang="en-US" sz="1422" b="1" dirty="0">
                <a:solidFill>
                  <a:schemeClr val="tx1">
                    <a:lumMod val="65000"/>
                    <a:lumOff val="35000"/>
                  </a:schemeClr>
                </a:solidFill>
                <a:ea typeface="微软雅黑" panose="020B0503020204020204" pitchFamily="34" charset="-122"/>
              </a:rPr>
              <a:t>请替换文字内容</a:t>
            </a:r>
          </a:p>
        </p:txBody>
      </p:sp>
      <p:sp>
        <p:nvSpPr>
          <p:cNvPr id="5" name="Oval 11"/>
          <p:cNvSpPr/>
          <p:nvPr/>
        </p:nvSpPr>
        <p:spPr>
          <a:xfrm>
            <a:off x="291004"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6" name="Oval 11"/>
          <p:cNvSpPr/>
          <p:nvPr/>
        </p:nvSpPr>
        <p:spPr>
          <a:xfrm>
            <a:off x="394732"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grpSp>
        <p:nvGrpSpPr>
          <p:cNvPr id="7" name="组合 6"/>
          <p:cNvGrpSpPr/>
          <p:nvPr/>
        </p:nvGrpSpPr>
        <p:grpSpPr>
          <a:xfrm flipH="1">
            <a:off x="4656376" y="4001683"/>
            <a:ext cx="3325830" cy="112298"/>
            <a:chOff x="7872142" y="1716173"/>
            <a:chExt cx="4433863" cy="149766"/>
          </a:xfrm>
        </p:grpSpPr>
        <p:cxnSp>
          <p:nvCxnSpPr>
            <p:cNvPr id="8" name="直接连接符 7"/>
            <p:cNvCxnSpPr>
              <a:endCxn id="9" idx="6"/>
            </p:cNvCxnSpPr>
            <p:nvPr/>
          </p:nvCxnSpPr>
          <p:spPr>
            <a:xfrm flipH="1" flipV="1">
              <a:off x="8021908" y="1791056"/>
              <a:ext cx="4284097" cy="22276"/>
            </a:xfrm>
            <a:prstGeom prst="line">
              <a:avLst/>
            </a:prstGeom>
            <a:ln w="254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7872142" y="1716173"/>
              <a:ext cx="149766" cy="149766"/>
            </a:xfrm>
            <a:prstGeom prst="ellipse">
              <a:avLst/>
            </a:prstGeom>
            <a:solidFill>
              <a:srgbClr val="AE0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 name="组合 9"/>
          <p:cNvGrpSpPr/>
          <p:nvPr/>
        </p:nvGrpSpPr>
        <p:grpSpPr>
          <a:xfrm flipH="1">
            <a:off x="5043165" y="2514305"/>
            <a:ext cx="2939040" cy="112298"/>
            <a:chOff x="7872142" y="1716173"/>
            <a:chExt cx="3918210" cy="149766"/>
          </a:xfrm>
        </p:grpSpPr>
        <p:cxnSp>
          <p:nvCxnSpPr>
            <p:cNvPr id="11" name="直接连接符 10"/>
            <p:cNvCxnSpPr>
              <a:endCxn id="12" idx="6"/>
            </p:cNvCxnSpPr>
            <p:nvPr/>
          </p:nvCxnSpPr>
          <p:spPr>
            <a:xfrm flipH="1" flipV="1">
              <a:off x="8021908" y="1791056"/>
              <a:ext cx="3768444" cy="19595"/>
            </a:xfrm>
            <a:prstGeom prst="line">
              <a:avLst/>
            </a:prstGeom>
            <a:ln w="254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7872142" y="1716173"/>
              <a:ext cx="149766" cy="149766"/>
            </a:xfrm>
            <a:prstGeom prst="ellipse">
              <a:avLst/>
            </a:prstGeom>
            <a:solidFill>
              <a:srgbClr val="AE0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3" name="任意多边形 12"/>
          <p:cNvSpPr/>
          <p:nvPr/>
        </p:nvSpPr>
        <p:spPr>
          <a:xfrm>
            <a:off x="3734060" y="1249546"/>
            <a:ext cx="1459912" cy="666082"/>
          </a:xfrm>
          <a:custGeom>
            <a:avLst/>
            <a:gdLst>
              <a:gd name="connsiteX0" fmla="*/ 1289422 w 2578844"/>
              <a:gd name="connsiteY0" fmla="*/ 0 h 1177018"/>
              <a:gd name="connsiteX1" fmla="*/ 2578134 w 2578844"/>
              <a:gd name="connsiteY1" fmla="*/ 1162953 h 1177018"/>
              <a:gd name="connsiteX2" fmla="*/ 2578844 w 2578844"/>
              <a:gd name="connsiteY2" fmla="*/ 1177018 h 1177018"/>
              <a:gd name="connsiteX3" fmla="*/ 0 w 2578844"/>
              <a:gd name="connsiteY3" fmla="*/ 1177018 h 1177018"/>
              <a:gd name="connsiteX4" fmla="*/ 710 w 2578844"/>
              <a:gd name="connsiteY4" fmla="*/ 1162953 h 1177018"/>
              <a:gd name="connsiteX5" fmla="*/ 1289422 w 2578844"/>
              <a:gd name="connsiteY5" fmla="*/ 0 h 1177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78844" h="1177018">
                <a:moveTo>
                  <a:pt x="1289422" y="0"/>
                </a:moveTo>
                <a:cubicBezTo>
                  <a:pt x="1960138" y="0"/>
                  <a:pt x="2511797" y="509739"/>
                  <a:pt x="2578134" y="1162953"/>
                </a:cubicBezTo>
                <a:lnTo>
                  <a:pt x="2578844" y="1177018"/>
                </a:lnTo>
                <a:lnTo>
                  <a:pt x="0" y="1177018"/>
                </a:lnTo>
                <a:lnTo>
                  <a:pt x="710" y="1162953"/>
                </a:lnTo>
                <a:cubicBezTo>
                  <a:pt x="67048" y="509739"/>
                  <a:pt x="618707" y="0"/>
                  <a:pt x="1289422" y="0"/>
                </a:cubicBezTo>
                <a:close/>
              </a:path>
            </a:pathLst>
          </a:custGeom>
          <a:gradFill>
            <a:gsLst>
              <a:gs pos="100000">
                <a:schemeClr val="bg1">
                  <a:lumMod val="95000"/>
                </a:schemeClr>
              </a:gs>
              <a:gs pos="0">
                <a:schemeClr val="bg1">
                  <a:lumMod val="80000"/>
                </a:schemeClr>
              </a:gs>
            </a:gsLst>
            <a:lin ang="2700000" scaled="1"/>
          </a:gradFill>
          <a:ln w="25400">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梯形 13"/>
          <p:cNvSpPr/>
          <p:nvPr/>
        </p:nvSpPr>
        <p:spPr>
          <a:xfrm flipV="1">
            <a:off x="3734060" y="1976297"/>
            <a:ext cx="1459912" cy="604643"/>
          </a:xfrm>
          <a:prstGeom prst="trapezoid">
            <a:avLst/>
          </a:prstGeom>
          <a:gradFill flip="none" rotWithShape="1">
            <a:gsLst>
              <a:gs pos="100000">
                <a:schemeClr val="bg1">
                  <a:lumMod val="95000"/>
                </a:schemeClr>
              </a:gs>
              <a:gs pos="0">
                <a:schemeClr val="bg1">
                  <a:lumMod val="80000"/>
                </a:schemeClr>
              </a:gs>
            </a:gsLst>
            <a:lin ang="18900000" scaled="1"/>
            <a:tileRect/>
          </a:gradFill>
          <a:ln w="25400">
            <a:gradFill flip="none" rotWithShape="1">
              <a:gsLst>
                <a:gs pos="0">
                  <a:schemeClr val="bg1">
                    <a:lumMod val="96000"/>
                  </a:schemeClr>
                </a:gs>
                <a:gs pos="100000">
                  <a:schemeClr val="bg1">
                    <a:lumMod val="75000"/>
                  </a:schemeClr>
                </a:gs>
              </a:gsLst>
              <a:lin ang="189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梯形 14"/>
          <p:cNvSpPr/>
          <p:nvPr/>
        </p:nvSpPr>
        <p:spPr>
          <a:xfrm flipV="1">
            <a:off x="3897219" y="2641609"/>
            <a:ext cx="1139553" cy="604643"/>
          </a:xfrm>
          <a:prstGeom prst="trapezoid">
            <a:avLst/>
          </a:prstGeom>
          <a:gradFill flip="none" rotWithShape="1">
            <a:gsLst>
              <a:gs pos="100000">
                <a:schemeClr val="bg1">
                  <a:lumMod val="95000"/>
                </a:schemeClr>
              </a:gs>
              <a:gs pos="0">
                <a:schemeClr val="bg1">
                  <a:lumMod val="80000"/>
                </a:schemeClr>
              </a:gs>
            </a:gsLst>
            <a:lin ang="18900000" scaled="1"/>
            <a:tileRect/>
          </a:gradFill>
          <a:ln w="25400">
            <a:gradFill flip="none" rotWithShape="1">
              <a:gsLst>
                <a:gs pos="0">
                  <a:schemeClr val="bg1">
                    <a:lumMod val="96000"/>
                  </a:schemeClr>
                </a:gs>
                <a:gs pos="100000">
                  <a:schemeClr val="bg1">
                    <a:lumMod val="75000"/>
                  </a:schemeClr>
                </a:gs>
              </a:gsLst>
              <a:lin ang="189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 name="任意多边形 15"/>
          <p:cNvSpPr/>
          <p:nvPr/>
        </p:nvSpPr>
        <p:spPr>
          <a:xfrm flipV="1">
            <a:off x="4057188" y="3306920"/>
            <a:ext cx="819615" cy="807062"/>
          </a:xfrm>
          <a:custGeom>
            <a:avLst/>
            <a:gdLst>
              <a:gd name="connsiteX0" fmla="*/ 0 w 1447800"/>
              <a:gd name="connsiteY0" fmla="*/ 1426140 h 1426140"/>
              <a:gd name="connsiteX1" fmla="*/ 1447800 w 1447800"/>
              <a:gd name="connsiteY1" fmla="*/ 1426140 h 1426140"/>
              <a:gd name="connsiteX2" fmla="*/ 1180688 w 1447800"/>
              <a:gd name="connsiteY2" fmla="*/ 357690 h 1426140"/>
              <a:gd name="connsiteX3" fmla="*/ 1177247 w 1447800"/>
              <a:gd name="connsiteY3" fmla="*/ 357690 h 1426140"/>
              <a:gd name="connsiteX4" fmla="*/ 1174880 w 1447800"/>
              <a:gd name="connsiteY4" fmla="*/ 336305 h 1426140"/>
              <a:gd name="connsiteX5" fmla="*/ 721810 w 1447800"/>
              <a:gd name="connsiteY5" fmla="*/ 0 h 1426140"/>
              <a:gd name="connsiteX6" fmla="*/ 268741 w 1447800"/>
              <a:gd name="connsiteY6" fmla="*/ 336305 h 1426140"/>
              <a:gd name="connsiteX7" fmla="*/ 265786 w 1447800"/>
              <a:gd name="connsiteY7" fmla="*/ 362997 h 1426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800" h="1426140">
                <a:moveTo>
                  <a:pt x="0" y="1426140"/>
                </a:moveTo>
                <a:lnTo>
                  <a:pt x="1447800" y="1426140"/>
                </a:lnTo>
                <a:lnTo>
                  <a:pt x="1180688" y="357690"/>
                </a:lnTo>
                <a:lnTo>
                  <a:pt x="1177247" y="357690"/>
                </a:lnTo>
                <a:lnTo>
                  <a:pt x="1174880" y="336305"/>
                </a:lnTo>
                <a:cubicBezTo>
                  <a:pt x="1131756" y="144376"/>
                  <a:pt x="945296" y="0"/>
                  <a:pt x="721810" y="0"/>
                </a:cubicBezTo>
                <a:cubicBezTo>
                  <a:pt x="498325" y="0"/>
                  <a:pt x="311864" y="144376"/>
                  <a:pt x="268741" y="336305"/>
                </a:cubicBezTo>
                <a:lnTo>
                  <a:pt x="265786" y="362997"/>
                </a:lnTo>
                <a:close/>
              </a:path>
            </a:pathLst>
          </a:custGeom>
          <a:gradFill flip="none" rotWithShape="1">
            <a:gsLst>
              <a:gs pos="100000">
                <a:schemeClr val="bg1">
                  <a:lumMod val="95000"/>
                </a:schemeClr>
              </a:gs>
              <a:gs pos="0">
                <a:schemeClr val="bg1">
                  <a:lumMod val="75000"/>
                </a:schemeClr>
              </a:gs>
            </a:gsLst>
            <a:lin ang="18900000" scaled="1"/>
            <a:tileRect/>
          </a:gradFill>
          <a:ln w="25400">
            <a:gradFill flip="none" rotWithShape="1">
              <a:gsLst>
                <a:gs pos="0">
                  <a:schemeClr val="bg1">
                    <a:lumMod val="96000"/>
                  </a:schemeClr>
                </a:gs>
                <a:gs pos="100000">
                  <a:schemeClr val="bg1">
                    <a:lumMod val="75000"/>
                  </a:schemeClr>
                </a:gs>
              </a:gsLst>
              <a:lin ang="189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7" name="组合 16"/>
          <p:cNvGrpSpPr/>
          <p:nvPr/>
        </p:nvGrpSpPr>
        <p:grpSpPr>
          <a:xfrm>
            <a:off x="4035732" y="4224633"/>
            <a:ext cx="856568" cy="784038"/>
            <a:chOff x="5525029" y="5078724"/>
            <a:chExt cx="1141942" cy="1045626"/>
          </a:xfrm>
        </p:grpSpPr>
        <p:sp>
          <p:nvSpPr>
            <p:cNvPr id="18" name="椭圆 17"/>
            <p:cNvSpPr/>
            <p:nvPr/>
          </p:nvSpPr>
          <p:spPr>
            <a:xfrm>
              <a:off x="5573188" y="5078724"/>
              <a:ext cx="1045626" cy="1045626"/>
            </a:xfrm>
            <a:prstGeom prst="ellipse">
              <a:avLst/>
            </a:prstGeom>
            <a:gradFill>
              <a:gsLst>
                <a:gs pos="100000">
                  <a:schemeClr val="bg1">
                    <a:lumMod val="95000"/>
                  </a:schemeClr>
                </a:gs>
                <a:gs pos="0">
                  <a:schemeClr val="bg1">
                    <a:lumMod val="75000"/>
                  </a:schemeClr>
                </a:gs>
              </a:gsLst>
              <a:lin ang="2700000" scaled="1"/>
            </a:gradFill>
            <a:ln w="25400">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AE002B"/>
                </a:solidFill>
              </a:endParaRPr>
            </a:p>
          </p:txBody>
        </p:sp>
        <p:sp>
          <p:nvSpPr>
            <p:cNvPr id="19" name="文本框 17"/>
            <p:cNvSpPr txBox="1"/>
            <p:nvPr/>
          </p:nvSpPr>
          <p:spPr>
            <a:xfrm>
              <a:off x="5525029" y="5370704"/>
              <a:ext cx="1141942" cy="554126"/>
            </a:xfrm>
            <a:prstGeom prst="rect">
              <a:avLst/>
            </a:prstGeom>
            <a:noFill/>
          </p:spPr>
          <p:txBody>
            <a:bodyPr wrap="square" rtlCol="0">
              <a:spAutoFit/>
            </a:bodyPr>
            <a:lstStyle/>
            <a:p>
              <a:pPr algn="ctr"/>
              <a:r>
                <a:rPr lang="zh-CN" altLang="en-US" sz="2100" dirty="0">
                  <a:solidFill>
                    <a:srgbClr val="AE002B"/>
                  </a:solidFill>
                  <a:latin typeface="LiHei Pro" panose="020B0500000000000000" pitchFamily="34" charset="-122"/>
                  <a:ea typeface="LiHei Pro" panose="020B0500000000000000" pitchFamily="34" charset="-122"/>
                </a:rPr>
                <a:t>标题</a:t>
              </a:r>
            </a:p>
          </p:txBody>
        </p:sp>
      </p:grpSp>
      <p:grpSp>
        <p:nvGrpSpPr>
          <p:cNvPr id="20" name="Group 4"/>
          <p:cNvGrpSpPr>
            <a:grpSpLocks noChangeAspect="1"/>
          </p:cNvGrpSpPr>
          <p:nvPr/>
        </p:nvGrpSpPr>
        <p:grpSpPr bwMode="auto">
          <a:xfrm>
            <a:off x="4288466" y="1425021"/>
            <a:ext cx="315481" cy="369574"/>
            <a:chOff x="1776" y="1776"/>
            <a:chExt cx="64" cy="75"/>
          </a:xfrm>
          <a:solidFill>
            <a:srgbClr val="AE002B"/>
          </a:solidFill>
        </p:grpSpPr>
        <p:sp>
          <p:nvSpPr>
            <p:cNvPr id="21"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5" name="Group 18"/>
          <p:cNvGrpSpPr>
            <a:grpSpLocks noChangeAspect="1"/>
          </p:cNvGrpSpPr>
          <p:nvPr/>
        </p:nvGrpSpPr>
        <p:grpSpPr bwMode="auto">
          <a:xfrm>
            <a:off x="4305564" y="3502820"/>
            <a:ext cx="320398" cy="298443"/>
            <a:chOff x="3802" y="2858"/>
            <a:chExt cx="616" cy="574"/>
          </a:xfrm>
          <a:solidFill>
            <a:srgbClr val="AE002B"/>
          </a:solidFill>
        </p:grpSpPr>
        <p:sp>
          <p:nvSpPr>
            <p:cNvPr id="26"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1" name="Group 13"/>
          <p:cNvGrpSpPr>
            <a:grpSpLocks noChangeAspect="1"/>
          </p:cNvGrpSpPr>
          <p:nvPr/>
        </p:nvGrpSpPr>
        <p:grpSpPr bwMode="auto">
          <a:xfrm>
            <a:off x="4271656" y="2092898"/>
            <a:ext cx="384719" cy="389120"/>
            <a:chOff x="2426" y="2781"/>
            <a:chExt cx="593" cy="600"/>
          </a:xfrm>
          <a:solidFill>
            <a:srgbClr val="AE002B"/>
          </a:solidFill>
        </p:grpSpPr>
        <p:sp>
          <p:nvSpPr>
            <p:cNvPr id="32"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4" name="组合 33"/>
          <p:cNvGrpSpPr/>
          <p:nvPr/>
        </p:nvGrpSpPr>
        <p:grpSpPr>
          <a:xfrm>
            <a:off x="4303902" y="2766002"/>
            <a:ext cx="330607" cy="359647"/>
            <a:chOff x="4873626" y="1965325"/>
            <a:chExt cx="269876" cy="293688"/>
          </a:xfrm>
          <a:solidFill>
            <a:srgbClr val="AE002B"/>
          </a:solidFill>
        </p:grpSpPr>
        <p:sp>
          <p:nvSpPr>
            <p:cNvPr id="35"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9" name="组合 38"/>
          <p:cNvGrpSpPr/>
          <p:nvPr/>
        </p:nvGrpSpPr>
        <p:grpSpPr>
          <a:xfrm>
            <a:off x="1059373" y="1844786"/>
            <a:ext cx="2708196" cy="112298"/>
            <a:chOff x="1557067" y="1904859"/>
            <a:chExt cx="3610458" cy="149766"/>
          </a:xfrm>
        </p:grpSpPr>
        <p:cxnSp>
          <p:nvCxnSpPr>
            <p:cNvPr id="40" name="直接连接符 39"/>
            <p:cNvCxnSpPr/>
            <p:nvPr/>
          </p:nvCxnSpPr>
          <p:spPr>
            <a:xfrm flipH="1">
              <a:off x="1687207" y="1979742"/>
              <a:ext cx="3480318" cy="0"/>
            </a:xfrm>
            <a:prstGeom prst="line">
              <a:avLst/>
            </a:prstGeom>
            <a:ln w="254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1" name="椭圆 40"/>
            <p:cNvSpPr/>
            <p:nvPr/>
          </p:nvSpPr>
          <p:spPr>
            <a:xfrm>
              <a:off x="1557067" y="1904859"/>
              <a:ext cx="149766" cy="149766"/>
            </a:xfrm>
            <a:prstGeom prst="ellipse">
              <a:avLst/>
            </a:prstGeom>
            <a:solidFill>
              <a:srgbClr val="AE0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2" name="组合 41"/>
          <p:cNvGrpSpPr/>
          <p:nvPr/>
        </p:nvGrpSpPr>
        <p:grpSpPr>
          <a:xfrm>
            <a:off x="1059373" y="3177481"/>
            <a:ext cx="2997816" cy="112298"/>
            <a:chOff x="1557067" y="3682197"/>
            <a:chExt cx="3996568" cy="149766"/>
          </a:xfrm>
        </p:grpSpPr>
        <p:cxnSp>
          <p:nvCxnSpPr>
            <p:cNvPr id="43" name="直接连接符 42"/>
            <p:cNvCxnSpPr/>
            <p:nvPr/>
          </p:nvCxnSpPr>
          <p:spPr>
            <a:xfrm flipH="1">
              <a:off x="1642533" y="3773912"/>
              <a:ext cx="3911102" cy="0"/>
            </a:xfrm>
            <a:prstGeom prst="line">
              <a:avLst/>
            </a:prstGeom>
            <a:ln w="254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1557067" y="3682197"/>
              <a:ext cx="149766" cy="149766"/>
            </a:xfrm>
            <a:prstGeom prst="ellipse">
              <a:avLst/>
            </a:prstGeom>
            <a:solidFill>
              <a:srgbClr val="AE0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5" name="文本框 52"/>
          <p:cNvSpPr txBox="1"/>
          <p:nvPr/>
        </p:nvSpPr>
        <p:spPr>
          <a:xfrm>
            <a:off x="1156991" y="1555752"/>
            <a:ext cx="1361960" cy="323165"/>
          </a:xfrm>
          <a:prstGeom prst="rect">
            <a:avLst/>
          </a:prstGeom>
          <a:noFill/>
        </p:spPr>
        <p:txBody>
          <a:bodyPr wrap="square" rtlCol="0">
            <a:spAutoFit/>
          </a:bodyPr>
          <a:lstStyle/>
          <a:p>
            <a:r>
              <a:rPr lang="zh-CN" altLang="en-US" sz="1500" dirty="0">
                <a:solidFill>
                  <a:srgbClr val="AE002B"/>
                </a:solidFill>
                <a:latin typeface="微软雅黑" panose="020B0503020204020204" pitchFamily="34" charset="-122"/>
                <a:ea typeface="微软雅黑" panose="020B0503020204020204" pitchFamily="34" charset="-122"/>
              </a:rPr>
              <a:t>添加标题一</a:t>
            </a:r>
          </a:p>
        </p:txBody>
      </p:sp>
      <p:sp>
        <p:nvSpPr>
          <p:cNvPr id="46" name="文本框 53"/>
          <p:cNvSpPr txBox="1"/>
          <p:nvPr/>
        </p:nvSpPr>
        <p:spPr>
          <a:xfrm>
            <a:off x="1156991" y="2885603"/>
            <a:ext cx="1361960" cy="323165"/>
          </a:xfrm>
          <a:prstGeom prst="rect">
            <a:avLst/>
          </a:prstGeom>
          <a:noFill/>
        </p:spPr>
        <p:txBody>
          <a:bodyPr wrap="square" rtlCol="0">
            <a:spAutoFit/>
          </a:bodyPr>
          <a:lstStyle/>
          <a:p>
            <a:r>
              <a:rPr lang="zh-CN" altLang="en-US" sz="1500" dirty="0">
                <a:solidFill>
                  <a:srgbClr val="AE002B"/>
                </a:solidFill>
                <a:latin typeface="微软雅黑" panose="020B0503020204020204" pitchFamily="34" charset="-122"/>
                <a:ea typeface="微软雅黑" panose="020B0503020204020204" pitchFamily="34" charset="-122"/>
              </a:rPr>
              <a:t>添加标题三</a:t>
            </a:r>
          </a:p>
        </p:txBody>
      </p:sp>
      <p:sp>
        <p:nvSpPr>
          <p:cNvPr id="47" name="文本框 54"/>
          <p:cNvSpPr txBox="1"/>
          <p:nvPr/>
        </p:nvSpPr>
        <p:spPr>
          <a:xfrm>
            <a:off x="6758388" y="2222349"/>
            <a:ext cx="1323905" cy="323165"/>
          </a:xfrm>
          <a:prstGeom prst="rect">
            <a:avLst/>
          </a:prstGeom>
          <a:noFill/>
        </p:spPr>
        <p:txBody>
          <a:bodyPr wrap="square" rtlCol="0">
            <a:spAutoFit/>
          </a:bodyPr>
          <a:lstStyle/>
          <a:p>
            <a:r>
              <a:rPr lang="zh-CN" altLang="en-US" sz="1500" dirty="0">
                <a:solidFill>
                  <a:srgbClr val="AE002B"/>
                </a:solidFill>
                <a:latin typeface="微软雅黑" panose="020B0503020204020204" pitchFamily="34" charset="-122"/>
                <a:ea typeface="微软雅黑" panose="020B0503020204020204" pitchFamily="34" charset="-122"/>
              </a:rPr>
              <a:t>添加标题二</a:t>
            </a:r>
          </a:p>
        </p:txBody>
      </p:sp>
      <p:sp>
        <p:nvSpPr>
          <p:cNvPr id="48" name="文本框 55"/>
          <p:cNvSpPr txBox="1"/>
          <p:nvPr/>
        </p:nvSpPr>
        <p:spPr>
          <a:xfrm>
            <a:off x="6380297" y="3714086"/>
            <a:ext cx="1323905" cy="323165"/>
          </a:xfrm>
          <a:prstGeom prst="rect">
            <a:avLst/>
          </a:prstGeom>
          <a:noFill/>
        </p:spPr>
        <p:txBody>
          <a:bodyPr wrap="square" rtlCol="0">
            <a:spAutoFit/>
          </a:bodyPr>
          <a:lstStyle/>
          <a:p>
            <a:r>
              <a:rPr lang="zh-CN" altLang="en-US" sz="1500" dirty="0">
                <a:solidFill>
                  <a:srgbClr val="AE002B"/>
                </a:solidFill>
                <a:latin typeface="微软雅黑" panose="020B0503020204020204" pitchFamily="34" charset="-122"/>
                <a:ea typeface="微软雅黑" panose="020B0503020204020204" pitchFamily="34" charset="-122"/>
              </a:rPr>
              <a:t>添加标题四</a:t>
            </a:r>
          </a:p>
        </p:txBody>
      </p:sp>
      <p:sp>
        <p:nvSpPr>
          <p:cNvPr id="49" name="文本框 129"/>
          <p:cNvSpPr txBox="1"/>
          <p:nvPr/>
        </p:nvSpPr>
        <p:spPr>
          <a:xfrm>
            <a:off x="1168626" y="1957084"/>
            <a:ext cx="1998482" cy="784830"/>
          </a:xfrm>
          <a:prstGeom prst="rect">
            <a:avLst/>
          </a:prstGeom>
          <a:noFill/>
        </p:spPr>
        <p:txBody>
          <a:bodyPr wrap="square" rtlCol="0">
            <a:spAutoFit/>
          </a:bodyPr>
          <a:lstStyle/>
          <a:p>
            <a:pP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0" name="文本框 129"/>
          <p:cNvSpPr txBox="1"/>
          <p:nvPr/>
        </p:nvSpPr>
        <p:spPr>
          <a:xfrm>
            <a:off x="1188588" y="3328448"/>
            <a:ext cx="1998482" cy="784830"/>
          </a:xfrm>
          <a:prstGeom prst="rect">
            <a:avLst/>
          </a:prstGeom>
          <a:noFill/>
        </p:spPr>
        <p:txBody>
          <a:bodyPr wrap="square" rtlCol="0">
            <a:spAutoFit/>
          </a:bodyPr>
          <a:lstStyle/>
          <a:p>
            <a:pP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1" name="文本框 129"/>
          <p:cNvSpPr txBox="1"/>
          <p:nvPr/>
        </p:nvSpPr>
        <p:spPr>
          <a:xfrm>
            <a:off x="5847796" y="2633665"/>
            <a:ext cx="1998482" cy="784830"/>
          </a:xfrm>
          <a:prstGeom prst="rect">
            <a:avLst/>
          </a:prstGeom>
          <a:noFill/>
        </p:spPr>
        <p:txBody>
          <a:bodyPr wrap="square" rtlCol="0">
            <a:spAutoFit/>
          </a:bodyPr>
          <a:lstStyle/>
          <a:p>
            <a:pPr algn="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2" name="文本框 129"/>
          <p:cNvSpPr txBox="1"/>
          <p:nvPr/>
        </p:nvSpPr>
        <p:spPr>
          <a:xfrm>
            <a:off x="5651706" y="4068092"/>
            <a:ext cx="1998482" cy="784830"/>
          </a:xfrm>
          <a:prstGeom prst="rect">
            <a:avLst/>
          </a:prstGeom>
          <a:noFill/>
        </p:spPr>
        <p:txBody>
          <a:bodyPr wrap="square" rtlCol="0">
            <a:spAutoFit/>
          </a:bodyPr>
          <a:lstStyle/>
          <a:p>
            <a:pPr algn="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435662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100" fill="hold"/>
                                        <p:tgtEl>
                                          <p:spTgt spid="17"/>
                                        </p:tgtEl>
                                        <p:attrNameLst>
                                          <p:attrName>ppt_w</p:attrName>
                                        </p:attrNameLst>
                                      </p:cBhvr>
                                      <p:tavLst>
                                        <p:tav tm="0">
                                          <p:val>
                                            <p:fltVal val="0"/>
                                          </p:val>
                                        </p:tav>
                                        <p:tav tm="100000">
                                          <p:val>
                                            <p:strVal val="#ppt_w"/>
                                          </p:val>
                                        </p:tav>
                                      </p:tavLst>
                                    </p:anim>
                                    <p:anim calcmode="lin" valueType="num">
                                      <p:cBhvr>
                                        <p:cTn id="25" dur="100" fill="hold"/>
                                        <p:tgtEl>
                                          <p:spTgt spid="17"/>
                                        </p:tgtEl>
                                        <p:attrNameLst>
                                          <p:attrName>ppt_h</p:attrName>
                                        </p:attrNameLst>
                                      </p:cBhvr>
                                      <p:tavLst>
                                        <p:tav tm="0">
                                          <p:val>
                                            <p:fltVal val="0"/>
                                          </p:val>
                                        </p:tav>
                                        <p:tav tm="100000">
                                          <p:val>
                                            <p:strVal val="#ppt_h"/>
                                          </p:val>
                                        </p:tav>
                                      </p:tavLst>
                                    </p:anim>
                                    <p:animEffect transition="in" filter="fade">
                                      <p:cBhvr>
                                        <p:cTn id="26" dur="100"/>
                                        <p:tgtEl>
                                          <p:spTgt spid="17"/>
                                        </p:tgtEl>
                                      </p:cBhvr>
                                    </p:animEffect>
                                  </p:childTnLst>
                                </p:cTn>
                              </p:par>
                              <p:par>
                                <p:cTn id="27" presetID="6" presetClass="emph" presetSubtype="0" fill="hold" nodeType="withEffect">
                                  <p:stCondLst>
                                    <p:cond delay="100"/>
                                  </p:stCondLst>
                                  <p:childTnLst>
                                    <p:animScale>
                                      <p:cBhvr>
                                        <p:cTn id="28" dur="100" fill="hold"/>
                                        <p:tgtEl>
                                          <p:spTgt spid="17"/>
                                        </p:tgtEl>
                                      </p:cBhvr>
                                      <p:by x="110000" y="110000"/>
                                    </p:animScale>
                                  </p:childTnLst>
                                </p:cTn>
                              </p:par>
                              <p:par>
                                <p:cTn id="29" presetID="6" presetClass="emph" presetSubtype="0" fill="hold" nodeType="withEffect">
                                  <p:stCondLst>
                                    <p:cond delay="200"/>
                                  </p:stCondLst>
                                  <p:childTnLst>
                                    <p:animScale>
                                      <p:cBhvr>
                                        <p:cTn id="30" dur="200" fill="hold"/>
                                        <p:tgtEl>
                                          <p:spTgt spid="17"/>
                                        </p:tgtEl>
                                      </p:cBhvr>
                                      <p:by x="90000" y="90000"/>
                                    </p:animScale>
                                  </p:childTnLst>
                                </p:cTn>
                              </p:par>
                              <p:par>
                                <p:cTn id="31" presetID="6" presetClass="emph" presetSubtype="0" fill="hold" nodeType="withEffect">
                                  <p:stCondLst>
                                    <p:cond delay="400"/>
                                  </p:stCondLst>
                                  <p:childTnLst>
                                    <p:animScale>
                                      <p:cBhvr>
                                        <p:cTn id="32" dur="100" fill="hold"/>
                                        <p:tgtEl>
                                          <p:spTgt spid="17"/>
                                        </p:tgtEl>
                                      </p:cBhvr>
                                      <p:by x="105000" y="105000"/>
                                    </p:animScale>
                                  </p:childTnLst>
                                </p:cTn>
                              </p:par>
                              <p:par>
                                <p:cTn id="33" presetID="6" presetClass="emph" presetSubtype="0" fill="hold" nodeType="withEffect">
                                  <p:stCondLst>
                                    <p:cond delay="500"/>
                                  </p:stCondLst>
                                  <p:childTnLst>
                                    <p:animScale>
                                      <p:cBhvr>
                                        <p:cTn id="34" dur="200" fill="hold"/>
                                        <p:tgtEl>
                                          <p:spTgt spid="17"/>
                                        </p:tgtEl>
                                      </p:cBhvr>
                                      <p:by x="95000" y="95000"/>
                                    </p:animScale>
                                  </p:childTnLst>
                                </p:cTn>
                              </p:par>
                            </p:childTnLst>
                          </p:cTn>
                        </p:par>
                        <p:par>
                          <p:cTn id="35" fill="hold">
                            <p:stCondLst>
                              <p:cond delay="1200"/>
                            </p:stCondLst>
                            <p:childTnLst>
                              <p:par>
                                <p:cTn id="36" presetID="2" presetClass="entr" presetSubtype="4"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ppt_x"/>
                                          </p:val>
                                        </p:tav>
                                        <p:tav tm="100000">
                                          <p:val>
                                            <p:strVal val="#ppt_x"/>
                                          </p:val>
                                        </p:tav>
                                      </p:tavLst>
                                    </p:anim>
                                    <p:anim calcmode="lin" valueType="num">
                                      <p:cBhvr additive="base">
                                        <p:cTn id="39" dur="500" fill="hold"/>
                                        <p:tgtEl>
                                          <p:spTgt spid="16"/>
                                        </p:tgtEl>
                                        <p:attrNameLst>
                                          <p:attrName>ppt_y</p:attrName>
                                        </p:attrNameLst>
                                      </p:cBhvr>
                                      <p:tavLst>
                                        <p:tav tm="0">
                                          <p:val>
                                            <p:strVal val="1+#ppt_h/2"/>
                                          </p:val>
                                        </p:tav>
                                        <p:tav tm="100000">
                                          <p:val>
                                            <p:strVal val="#ppt_y"/>
                                          </p:val>
                                        </p:tav>
                                      </p:tavLst>
                                    </p:anim>
                                  </p:childTnLst>
                                </p:cTn>
                              </p:par>
                            </p:childTnLst>
                          </p:cTn>
                        </p:par>
                        <p:par>
                          <p:cTn id="40" fill="hold">
                            <p:stCondLst>
                              <p:cond delay="1700"/>
                            </p:stCondLst>
                            <p:childTnLst>
                              <p:par>
                                <p:cTn id="41" presetID="2" presetClass="entr" presetSubtype="4"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childTnLst>
                          </p:cTn>
                        </p:par>
                        <p:par>
                          <p:cTn id="45" fill="hold">
                            <p:stCondLst>
                              <p:cond delay="2200"/>
                            </p:stCondLst>
                            <p:childTnLst>
                              <p:par>
                                <p:cTn id="46" presetID="2" presetClass="entr" presetSubtype="4"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childTnLst>
                          </p:cTn>
                        </p:par>
                        <p:par>
                          <p:cTn id="50" fill="hold">
                            <p:stCondLst>
                              <p:cond delay="2700"/>
                            </p:stCondLst>
                            <p:childTnLst>
                              <p:par>
                                <p:cTn id="51" presetID="2" presetClass="entr" presetSubtype="4"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500" fill="hold"/>
                                        <p:tgtEl>
                                          <p:spTgt spid="13"/>
                                        </p:tgtEl>
                                        <p:attrNameLst>
                                          <p:attrName>ppt_x</p:attrName>
                                        </p:attrNameLst>
                                      </p:cBhvr>
                                      <p:tavLst>
                                        <p:tav tm="0">
                                          <p:val>
                                            <p:strVal val="#ppt_x"/>
                                          </p:val>
                                        </p:tav>
                                        <p:tav tm="100000">
                                          <p:val>
                                            <p:strVal val="#ppt_x"/>
                                          </p:val>
                                        </p:tav>
                                      </p:tavLst>
                                    </p:anim>
                                    <p:anim calcmode="lin" valueType="num">
                                      <p:cBhvr additive="base">
                                        <p:cTn id="54" dur="500" fill="hold"/>
                                        <p:tgtEl>
                                          <p:spTgt spid="13"/>
                                        </p:tgtEl>
                                        <p:attrNameLst>
                                          <p:attrName>ppt_y</p:attrName>
                                        </p:attrNameLst>
                                      </p:cBhvr>
                                      <p:tavLst>
                                        <p:tav tm="0">
                                          <p:val>
                                            <p:strVal val="1+#ppt_h/2"/>
                                          </p:val>
                                        </p:tav>
                                        <p:tav tm="100000">
                                          <p:val>
                                            <p:strVal val="#ppt_y"/>
                                          </p:val>
                                        </p:tav>
                                      </p:tavLst>
                                    </p:anim>
                                  </p:childTnLst>
                                </p:cTn>
                              </p:par>
                            </p:childTnLst>
                          </p:cTn>
                        </p:par>
                        <p:par>
                          <p:cTn id="55" fill="hold">
                            <p:stCondLst>
                              <p:cond delay="3200"/>
                            </p:stCondLst>
                            <p:childTnLst>
                              <p:par>
                                <p:cTn id="56" presetID="14" presetClass="entr" presetSubtype="10" fill="hold" nodeType="after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randombar(horizontal)">
                                      <p:cBhvr>
                                        <p:cTn id="58" dur="500"/>
                                        <p:tgtEl>
                                          <p:spTgt spid="20"/>
                                        </p:tgtEl>
                                      </p:cBhvr>
                                    </p:animEffect>
                                  </p:childTnLst>
                                </p:cTn>
                              </p:par>
                            </p:childTnLst>
                          </p:cTn>
                        </p:par>
                        <p:par>
                          <p:cTn id="59" fill="hold">
                            <p:stCondLst>
                              <p:cond delay="3700"/>
                            </p:stCondLst>
                            <p:childTnLst>
                              <p:par>
                                <p:cTn id="60" presetID="14" presetClass="entr" presetSubtype="10" fill="hold"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randombar(horizontal)">
                                      <p:cBhvr>
                                        <p:cTn id="62" dur="500"/>
                                        <p:tgtEl>
                                          <p:spTgt spid="31"/>
                                        </p:tgtEl>
                                      </p:cBhvr>
                                    </p:animEffect>
                                  </p:childTnLst>
                                </p:cTn>
                              </p:par>
                            </p:childTnLst>
                          </p:cTn>
                        </p:par>
                        <p:par>
                          <p:cTn id="63" fill="hold">
                            <p:stCondLst>
                              <p:cond delay="4200"/>
                            </p:stCondLst>
                            <p:childTnLst>
                              <p:par>
                                <p:cTn id="64" presetID="14" presetClass="entr" presetSubtype="10" fill="hold" nodeType="after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randombar(horizontal)">
                                      <p:cBhvr>
                                        <p:cTn id="66" dur="500"/>
                                        <p:tgtEl>
                                          <p:spTgt spid="34"/>
                                        </p:tgtEl>
                                      </p:cBhvr>
                                    </p:animEffect>
                                  </p:childTnLst>
                                </p:cTn>
                              </p:par>
                            </p:childTnLst>
                          </p:cTn>
                        </p:par>
                        <p:par>
                          <p:cTn id="67" fill="hold">
                            <p:stCondLst>
                              <p:cond delay="4700"/>
                            </p:stCondLst>
                            <p:childTnLst>
                              <p:par>
                                <p:cTn id="68" presetID="14" presetClass="entr" presetSubtype="10" fill="hold"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randombar(horizontal)">
                                      <p:cBhvr>
                                        <p:cTn id="70" dur="500"/>
                                        <p:tgtEl>
                                          <p:spTgt spid="25"/>
                                        </p:tgtEl>
                                      </p:cBhvr>
                                    </p:animEffect>
                                  </p:childTnLst>
                                </p:cTn>
                              </p:par>
                            </p:childTnLst>
                          </p:cTn>
                        </p:par>
                        <p:par>
                          <p:cTn id="71" fill="hold">
                            <p:stCondLst>
                              <p:cond delay="5200"/>
                            </p:stCondLst>
                            <p:childTnLst>
                              <p:par>
                                <p:cTn id="72" presetID="22" presetClass="entr" presetSubtype="2" fill="hold" nodeType="after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wipe(right)">
                                      <p:cBhvr>
                                        <p:cTn id="74" dur="500"/>
                                        <p:tgtEl>
                                          <p:spTgt spid="39"/>
                                        </p:tgtEl>
                                      </p:cBhvr>
                                    </p:animEffect>
                                  </p:childTnLst>
                                </p:cTn>
                              </p:par>
                            </p:childTnLst>
                          </p:cTn>
                        </p:par>
                        <p:par>
                          <p:cTn id="75" fill="hold">
                            <p:stCondLst>
                              <p:cond delay="5700"/>
                            </p:stCondLst>
                            <p:childTnLst>
                              <p:par>
                                <p:cTn id="76" presetID="42" presetClass="entr" presetSubtype="0" fill="hold" grpId="0" nodeType="after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500"/>
                                        <p:tgtEl>
                                          <p:spTgt spid="45"/>
                                        </p:tgtEl>
                                      </p:cBhvr>
                                    </p:animEffect>
                                    <p:anim calcmode="lin" valueType="num">
                                      <p:cBhvr>
                                        <p:cTn id="79" dur="500" fill="hold"/>
                                        <p:tgtEl>
                                          <p:spTgt spid="45"/>
                                        </p:tgtEl>
                                        <p:attrNameLst>
                                          <p:attrName>ppt_x</p:attrName>
                                        </p:attrNameLst>
                                      </p:cBhvr>
                                      <p:tavLst>
                                        <p:tav tm="0">
                                          <p:val>
                                            <p:strVal val="#ppt_x"/>
                                          </p:val>
                                        </p:tav>
                                        <p:tav tm="100000">
                                          <p:val>
                                            <p:strVal val="#ppt_x"/>
                                          </p:val>
                                        </p:tav>
                                      </p:tavLst>
                                    </p:anim>
                                    <p:anim calcmode="lin" valueType="num">
                                      <p:cBhvr>
                                        <p:cTn id="80" dur="500" fill="hold"/>
                                        <p:tgtEl>
                                          <p:spTgt spid="45"/>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49"/>
                                        </p:tgtEl>
                                        <p:attrNameLst>
                                          <p:attrName>style.visibility</p:attrName>
                                        </p:attrNameLst>
                                      </p:cBhvr>
                                      <p:to>
                                        <p:strVal val="visible"/>
                                      </p:to>
                                    </p:set>
                                    <p:animEffect transition="in" filter="fade">
                                      <p:cBhvr>
                                        <p:cTn id="83" dur="500"/>
                                        <p:tgtEl>
                                          <p:spTgt spid="49"/>
                                        </p:tgtEl>
                                      </p:cBhvr>
                                    </p:animEffect>
                                    <p:anim calcmode="lin" valueType="num">
                                      <p:cBhvr>
                                        <p:cTn id="84" dur="500" fill="hold"/>
                                        <p:tgtEl>
                                          <p:spTgt spid="49"/>
                                        </p:tgtEl>
                                        <p:attrNameLst>
                                          <p:attrName>ppt_x</p:attrName>
                                        </p:attrNameLst>
                                      </p:cBhvr>
                                      <p:tavLst>
                                        <p:tav tm="0">
                                          <p:val>
                                            <p:strVal val="#ppt_x"/>
                                          </p:val>
                                        </p:tav>
                                        <p:tav tm="100000">
                                          <p:val>
                                            <p:strVal val="#ppt_x"/>
                                          </p:val>
                                        </p:tav>
                                      </p:tavLst>
                                    </p:anim>
                                    <p:anim calcmode="lin" valueType="num">
                                      <p:cBhvr>
                                        <p:cTn id="85" dur="500" fill="hold"/>
                                        <p:tgtEl>
                                          <p:spTgt spid="49"/>
                                        </p:tgtEl>
                                        <p:attrNameLst>
                                          <p:attrName>ppt_y</p:attrName>
                                        </p:attrNameLst>
                                      </p:cBhvr>
                                      <p:tavLst>
                                        <p:tav tm="0">
                                          <p:val>
                                            <p:strVal val="#ppt_y-.1"/>
                                          </p:val>
                                        </p:tav>
                                        <p:tav tm="100000">
                                          <p:val>
                                            <p:strVal val="#ppt_y"/>
                                          </p:val>
                                        </p:tav>
                                      </p:tavLst>
                                    </p:anim>
                                  </p:childTnLst>
                                </p:cTn>
                              </p:par>
                            </p:childTnLst>
                          </p:cTn>
                        </p:par>
                        <p:par>
                          <p:cTn id="86" fill="hold">
                            <p:stCondLst>
                              <p:cond delay="6200"/>
                            </p:stCondLst>
                            <p:childTnLst>
                              <p:par>
                                <p:cTn id="87" presetID="22" presetClass="entr" presetSubtype="8" fill="hold" nodeType="afterEffect">
                                  <p:stCondLst>
                                    <p:cond delay="0"/>
                                  </p:stCondLst>
                                  <p:childTnLst>
                                    <p:set>
                                      <p:cBhvr>
                                        <p:cTn id="88" dur="1" fill="hold">
                                          <p:stCondLst>
                                            <p:cond delay="0"/>
                                          </p:stCondLst>
                                        </p:cTn>
                                        <p:tgtEl>
                                          <p:spTgt spid="10"/>
                                        </p:tgtEl>
                                        <p:attrNameLst>
                                          <p:attrName>style.visibility</p:attrName>
                                        </p:attrNameLst>
                                      </p:cBhvr>
                                      <p:to>
                                        <p:strVal val="visible"/>
                                      </p:to>
                                    </p:set>
                                    <p:animEffect transition="in" filter="wipe(left)">
                                      <p:cBhvr>
                                        <p:cTn id="89" dur="500"/>
                                        <p:tgtEl>
                                          <p:spTgt spid="10"/>
                                        </p:tgtEl>
                                      </p:cBhvr>
                                    </p:animEffect>
                                  </p:childTnLst>
                                </p:cTn>
                              </p:par>
                            </p:childTnLst>
                          </p:cTn>
                        </p:par>
                        <p:par>
                          <p:cTn id="90" fill="hold">
                            <p:stCondLst>
                              <p:cond delay="6700"/>
                            </p:stCondLst>
                            <p:childTnLst>
                              <p:par>
                                <p:cTn id="91" presetID="42" presetClass="entr" presetSubtype="0" fill="hold" grpId="0" nodeType="afterEffect">
                                  <p:stCondLst>
                                    <p:cond delay="0"/>
                                  </p:stCondLst>
                                  <p:childTnLst>
                                    <p:set>
                                      <p:cBhvr>
                                        <p:cTn id="92" dur="1" fill="hold">
                                          <p:stCondLst>
                                            <p:cond delay="0"/>
                                          </p:stCondLst>
                                        </p:cTn>
                                        <p:tgtEl>
                                          <p:spTgt spid="47"/>
                                        </p:tgtEl>
                                        <p:attrNameLst>
                                          <p:attrName>style.visibility</p:attrName>
                                        </p:attrNameLst>
                                      </p:cBhvr>
                                      <p:to>
                                        <p:strVal val="visible"/>
                                      </p:to>
                                    </p:set>
                                    <p:animEffect transition="in" filter="fade">
                                      <p:cBhvr>
                                        <p:cTn id="93" dur="500"/>
                                        <p:tgtEl>
                                          <p:spTgt spid="47"/>
                                        </p:tgtEl>
                                      </p:cBhvr>
                                    </p:animEffect>
                                    <p:anim calcmode="lin" valueType="num">
                                      <p:cBhvr>
                                        <p:cTn id="94" dur="500" fill="hold"/>
                                        <p:tgtEl>
                                          <p:spTgt spid="47"/>
                                        </p:tgtEl>
                                        <p:attrNameLst>
                                          <p:attrName>ppt_x</p:attrName>
                                        </p:attrNameLst>
                                      </p:cBhvr>
                                      <p:tavLst>
                                        <p:tav tm="0">
                                          <p:val>
                                            <p:strVal val="#ppt_x"/>
                                          </p:val>
                                        </p:tav>
                                        <p:tav tm="100000">
                                          <p:val>
                                            <p:strVal val="#ppt_x"/>
                                          </p:val>
                                        </p:tav>
                                      </p:tavLst>
                                    </p:anim>
                                    <p:anim calcmode="lin" valueType="num">
                                      <p:cBhvr>
                                        <p:cTn id="95" dur="500" fill="hold"/>
                                        <p:tgtEl>
                                          <p:spTgt spid="47"/>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51"/>
                                        </p:tgtEl>
                                        <p:attrNameLst>
                                          <p:attrName>style.visibility</p:attrName>
                                        </p:attrNameLst>
                                      </p:cBhvr>
                                      <p:to>
                                        <p:strVal val="visible"/>
                                      </p:to>
                                    </p:set>
                                    <p:animEffect transition="in" filter="fade">
                                      <p:cBhvr>
                                        <p:cTn id="98" dur="500"/>
                                        <p:tgtEl>
                                          <p:spTgt spid="51"/>
                                        </p:tgtEl>
                                      </p:cBhvr>
                                    </p:animEffect>
                                    <p:anim calcmode="lin" valueType="num">
                                      <p:cBhvr>
                                        <p:cTn id="99" dur="500" fill="hold"/>
                                        <p:tgtEl>
                                          <p:spTgt spid="51"/>
                                        </p:tgtEl>
                                        <p:attrNameLst>
                                          <p:attrName>ppt_x</p:attrName>
                                        </p:attrNameLst>
                                      </p:cBhvr>
                                      <p:tavLst>
                                        <p:tav tm="0">
                                          <p:val>
                                            <p:strVal val="#ppt_x"/>
                                          </p:val>
                                        </p:tav>
                                        <p:tav tm="100000">
                                          <p:val>
                                            <p:strVal val="#ppt_x"/>
                                          </p:val>
                                        </p:tav>
                                      </p:tavLst>
                                    </p:anim>
                                    <p:anim calcmode="lin" valueType="num">
                                      <p:cBhvr>
                                        <p:cTn id="100" dur="500" fill="hold"/>
                                        <p:tgtEl>
                                          <p:spTgt spid="51"/>
                                        </p:tgtEl>
                                        <p:attrNameLst>
                                          <p:attrName>ppt_y</p:attrName>
                                        </p:attrNameLst>
                                      </p:cBhvr>
                                      <p:tavLst>
                                        <p:tav tm="0">
                                          <p:val>
                                            <p:strVal val="#ppt_y-.1"/>
                                          </p:val>
                                        </p:tav>
                                        <p:tav tm="100000">
                                          <p:val>
                                            <p:strVal val="#ppt_y"/>
                                          </p:val>
                                        </p:tav>
                                      </p:tavLst>
                                    </p:anim>
                                  </p:childTnLst>
                                </p:cTn>
                              </p:par>
                            </p:childTnLst>
                          </p:cTn>
                        </p:par>
                        <p:par>
                          <p:cTn id="101" fill="hold">
                            <p:stCondLst>
                              <p:cond delay="7200"/>
                            </p:stCondLst>
                            <p:childTnLst>
                              <p:par>
                                <p:cTn id="102" presetID="22" presetClass="entr" presetSubtype="2" fill="hold" nodeType="afterEffect">
                                  <p:stCondLst>
                                    <p:cond delay="0"/>
                                  </p:stCondLst>
                                  <p:childTnLst>
                                    <p:set>
                                      <p:cBhvr>
                                        <p:cTn id="103" dur="1" fill="hold">
                                          <p:stCondLst>
                                            <p:cond delay="0"/>
                                          </p:stCondLst>
                                        </p:cTn>
                                        <p:tgtEl>
                                          <p:spTgt spid="42"/>
                                        </p:tgtEl>
                                        <p:attrNameLst>
                                          <p:attrName>style.visibility</p:attrName>
                                        </p:attrNameLst>
                                      </p:cBhvr>
                                      <p:to>
                                        <p:strVal val="visible"/>
                                      </p:to>
                                    </p:set>
                                    <p:animEffect transition="in" filter="wipe(right)">
                                      <p:cBhvr>
                                        <p:cTn id="104" dur="500"/>
                                        <p:tgtEl>
                                          <p:spTgt spid="42"/>
                                        </p:tgtEl>
                                      </p:cBhvr>
                                    </p:animEffect>
                                  </p:childTnLst>
                                </p:cTn>
                              </p:par>
                            </p:childTnLst>
                          </p:cTn>
                        </p:par>
                        <p:par>
                          <p:cTn id="105" fill="hold">
                            <p:stCondLst>
                              <p:cond delay="7700"/>
                            </p:stCondLst>
                            <p:childTnLst>
                              <p:par>
                                <p:cTn id="106" presetID="42" presetClass="entr" presetSubtype="0" fill="hold" grpId="0" nodeType="afterEffect">
                                  <p:stCondLst>
                                    <p:cond delay="0"/>
                                  </p:stCondLst>
                                  <p:childTnLst>
                                    <p:set>
                                      <p:cBhvr>
                                        <p:cTn id="107" dur="1" fill="hold">
                                          <p:stCondLst>
                                            <p:cond delay="0"/>
                                          </p:stCondLst>
                                        </p:cTn>
                                        <p:tgtEl>
                                          <p:spTgt spid="46"/>
                                        </p:tgtEl>
                                        <p:attrNameLst>
                                          <p:attrName>style.visibility</p:attrName>
                                        </p:attrNameLst>
                                      </p:cBhvr>
                                      <p:to>
                                        <p:strVal val="visible"/>
                                      </p:to>
                                    </p:set>
                                    <p:animEffect transition="in" filter="fade">
                                      <p:cBhvr>
                                        <p:cTn id="108" dur="500"/>
                                        <p:tgtEl>
                                          <p:spTgt spid="46"/>
                                        </p:tgtEl>
                                      </p:cBhvr>
                                    </p:animEffect>
                                    <p:anim calcmode="lin" valueType="num">
                                      <p:cBhvr>
                                        <p:cTn id="109" dur="500" fill="hold"/>
                                        <p:tgtEl>
                                          <p:spTgt spid="46"/>
                                        </p:tgtEl>
                                        <p:attrNameLst>
                                          <p:attrName>ppt_x</p:attrName>
                                        </p:attrNameLst>
                                      </p:cBhvr>
                                      <p:tavLst>
                                        <p:tav tm="0">
                                          <p:val>
                                            <p:strVal val="#ppt_x"/>
                                          </p:val>
                                        </p:tav>
                                        <p:tav tm="100000">
                                          <p:val>
                                            <p:strVal val="#ppt_x"/>
                                          </p:val>
                                        </p:tav>
                                      </p:tavLst>
                                    </p:anim>
                                    <p:anim calcmode="lin" valueType="num">
                                      <p:cBhvr>
                                        <p:cTn id="110" dur="500" fill="hold"/>
                                        <p:tgtEl>
                                          <p:spTgt spid="46"/>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50"/>
                                        </p:tgtEl>
                                        <p:attrNameLst>
                                          <p:attrName>style.visibility</p:attrName>
                                        </p:attrNameLst>
                                      </p:cBhvr>
                                      <p:to>
                                        <p:strVal val="visible"/>
                                      </p:to>
                                    </p:set>
                                    <p:animEffect transition="in" filter="fade">
                                      <p:cBhvr>
                                        <p:cTn id="113" dur="500"/>
                                        <p:tgtEl>
                                          <p:spTgt spid="50"/>
                                        </p:tgtEl>
                                      </p:cBhvr>
                                    </p:animEffect>
                                    <p:anim calcmode="lin" valueType="num">
                                      <p:cBhvr>
                                        <p:cTn id="114" dur="500" fill="hold"/>
                                        <p:tgtEl>
                                          <p:spTgt spid="50"/>
                                        </p:tgtEl>
                                        <p:attrNameLst>
                                          <p:attrName>ppt_x</p:attrName>
                                        </p:attrNameLst>
                                      </p:cBhvr>
                                      <p:tavLst>
                                        <p:tav tm="0">
                                          <p:val>
                                            <p:strVal val="#ppt_x"/>
                                          </p:val>
                                        </p:tav>
                                        <p:tav tm="100000">
                                          <p:val>
                                            <p:strVal val="#ppt_x"/>
                                          </p:val>
                                        </p:tav>
                                      </p:tavLst>
                                    </p:anim>
                                    <p:anim calcmode="lin" valueType="num">
                                      <p:cBhvr>
                                        <p:cTn id="115" dur="500" fill="hold"/>
                                        <p:tgtEl>
                                          <p:spTgt spid="50"/>
                                        </p:tgtEl>
                                        <p:attrNameLst>
                                          <p:attrName>ppt_y</p:attrName>
                                        </p:attrNameLst>
                                      </p:cBhvr>
                                      <p:tavLst>
                                        <p:tav tm="0">
                                          <p:val>
                                            <p:strVal val="#ppt_y-.1"/>
                                          </p:val>
                                        </p:tav>
                                        <p:tav tm="100000">
                                          <p:val>
                                            <p:strVal val="#ppt_y"/>
                                          </p:val>
                                        </p:tav>
                                      </p:tavLst>
                                    </p:anim>
                                  </p:childTnLst>
                                </p:cTn>
                              </p:par>
                            </p:childTnLst>
                          </p:cTn>
                        </p:par>
                        <p:par>
                          <p:cTn id="116" fill="hold">
                            <p:stCondLst>
                              <p:cond delay="8200"/>
                            </p:stCondLst>
                            <p:childTnLst>
                              <p:par>
                                <p:cTn id="117" presetID="22" presetClass="entr" presetSubtype="8" fill="hold"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par>
                          <p:cTn id="120" fill="hold">
                            <p:stCondLst>
                              <p:cond delay="8700"/>
                            </p:stCondLst>
                            <p:childTnLst>
                              <p:par>
                                <p:cTn id="121" presetID="42" presetClass="entr" presetSubtype="0" fill="hold" grpId="0" nodeType="afterEffect">
                                  <p:stCondLst>
                                    <p:cond delay="0"/>
                                  </p:stCondLst>
                                  <p:childTnLst>
                                    <p:set>
                                      <p:cBhvr>
                                        <p:cTn id="122" dur="1" fill="hold">
                                          <p:stCondLst>
                                            <p:cond delay="0"/>
                                          </p:stCondLst>
                                        </p:cTn>
                                        <p:tgtEl>
                                          <p:spTgt spid="48"/>
                                        </p:tgtEl>
                                        <p:attrNameLst>
                                          <p:attrName>style.visibility</p:attrName>
                                        </p:attrNameLst>
                                      </p:cBhvr>
                                      <p:to>
                                        <p:strVal val="visible"/>
                                      </p:to>
                                    </p:set>
                                    <p:animEffect transition="in" filter="fade">
                                      <p:cBhvr>
                                        <p:cTn id="123" dur="500"/>
                                        <p:tgtEl>
                                          <p:spTgt spid="48"/>
                                        </p:tgtEl>
                                      </p:cBhvr>
                                    </p:animEffect>
                                    <p:anim calcmode="lin" valueType="num">
                                      <p:cBhvr>
                                        <p:cTn id="124" dur="500" fill="hold"/>
                                        <p:tgtEl>
                                          <p:spTgt spid="48"/>
                                        </p:tgtEl>
                                        <p:attrNameLst>
                                          <p:attrName>ppt_x</p:attrName>
                                        </p:attrNameLst>
                                      </p:cBhvr>
                                      <p:tavLst>
                                        <p:tav tm="0">
                                          <p:val>
                                            <p:strVal val="#ppt_x"/>
                                          </p:val>
                                        </p:tav>
                                        <p:tav tm="100000">
                                          <p:val>
                                            <p:strVal val="#ppt_x"/>
                                          </p:val>
                                        </p:tav>
                                      </p:tavLst>
                                    </p:anim>
                                    <p:anim calcmode="lin" valueType="num">
                                      <p:cBhvr>
                                        <p:cTn id="125" dur="500" fill="hold"/>
                                        <p:tgtEl>
                                          <p:spTgt spid="48"/>
                                        </p:tgtEl>
                                        <p:attrNameLst>
                                          <p:attrName>ppt_y</p:attrName>
                                        </p:attrNameLst>
                                      </p:cBhvr>
                                      <p:tavLst>
                                        <p:tav tm="0">
                                          <p:val>
                                            <p:strVal val="#ppt_y+.1"/>
                                          </p:val>
                                        </p:tav>
                                        <p:tav tm="100000">
                                          <p:val>
                                            <p:strVal val="#ppt_y"/>
                                          </p:val>
                                        </p:tav>
                                      </p:tavLst>
                                    </p:anim>
                                  </p:childTnLst>
                                </p:cTn>
                              </p:par>
                              <p:par>
                                <p:cTn id="126" presetID="47" presetClass="entr" presetSubtype="0" fill="hold" grpId="0" nodeType="withEffect">
                                  <p:stCondLst>
                                    <p:cond delay="0"/>
                                  </p:stCondLst>
                                  <p:childTnLst>
                                    <p:set>
                                      <p:cBhvr>
                                        <p:cTn id="127" dur="1" fill="hold">
                                          <p:stCondLst>
                                            <p:cond delay="0"/>
                                          </p:stCondLst>
                                        </p:cTn>
                                        <p:tgtEl>
                                          <p:spTgt spid="52"/>
                                        </p:tgtEl>
                                        <p:attrNameLst>
                                          <p:attrName>style.visibility</p:attrName>
                                        </p:attrNameLst>
                                      </p:cBhvr>
                                      <p:to>
                                        <p:strVal val="visible"/>
                                      </p:to>
                                    </p:set>
                                    <p:animEffect transition="in" filter="fade">
                                      <p:cBhvr>
                                        <p:cTn id="128" dur="500"/>
                                        <p:tgtEl>
                                          <p:spTgt spid="52"/>
                                        </p:tgtEl>
                                      </p:cBhvr>
                                    </p:animEffect>
                                    <p:anim calcmode="lin" valueType="num">
                                      <p:cBhvr>
                                        <p:cTn id="129" dur="500" fill="hold"/>
                                        <p:tgtEl>
                                          <p:spTgt spid="52"/>
                                        </p:tgtEl>
                                        <p:attrNameLst>
                                          <p:attrName>ppt_x</p:attrName>
                                        </p:attrNameLst>
                                      </p:cBhvr>
                                      <p:tavLst>
                                        <p:tav tm="0">
                                          <p:val>
                                            <p:strVal val="#ppt_x"/>
                                          </p:val>
                                        </p:tav>
                                        <p:tav tm="100000">
                                          <p:val>
                                            <p:strVal val="#ppt_x"/>
                                          </p:val>
                                        </p:tav>
                                      </p:tavLst>
                                    </p:anim>
                                    <p:anim calcmode="lin" valueType="num">
                                      <p:cBhvr>
                                        <p:cTn id="130" dur="5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13" grpId="0" animBg="1"/>
      <p:bldP spid="14" grpId="0" animBg="1"/>
      <p:bldP spid="15" grpId="0" animBg="1"/>
      <p:bldP spid="16" grpId="0" animBg="1"/>
      <p:bldP spid="45" grpId="0"/>
      <p:bldP spid="46" grpId="0"/>
      <p:bldP spid="47" grpId="0"/>
      <p:bldP spid="48" grpId="0"/>
      <p:bldP spid="49" grpId="0"/>
      <p:bldP spid="50" grpId="0"/>
      <p:bldP spid="51" grpId="0"/>
      <p:bldP spid="5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p:nvPr/>
        </p:nvSpPr>
        <p:spPr>
          <a:xfrm>
            <a:off x="762897" y="257399"/>
            <a:ext cx="1463862" cy="311175"/>
          </a:xfrm>
          <a:prstGeom prst="rect">
            <a:avLst/>
          </a:prstGeom>
        </p:spPr>
        <p:txBody>
          <a:bodyPr wrap="none">
            <a:spAutoFit/>
          </a:bodyPr>
          <a:lstStyle/>
          <a:p>
            <a:r>
              <a:rPr lang="zh-CN" altLang="en-US" sz="1422" b="1" dirty="0">
                <a:solidFill>
                  <a:schemeClr val="tx1">
                    <a:lumMod val="65000"/>
                    <a:lumOff val="35000"/>
                  </a:schemeClr>
                </a:solidFill>
                <a:ea typeface="微软雅黑" panose="020B0503020204020204" pitchFamily="34" charset="-122"/>
              </a:rPr>
              <a:t>请替换文字内容</a:t>
            </a:r>
          </a:p>
        </p:txBody>
      </p:sp>
      <p:sp>
        <p:nvSpPr>
          <p:cNvPr id="5" name="Oval 11"/>
          <p:cNvSpPr/>
          <p:nvPr/>
        </p:nvSpPr>
        <p:spPr>
          <a:xfrm>
            <a:off x="291004"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6" name="Oval 11"/>
          <p:cNvSpPr/>
          <p:nvPr/>
        </p:nvSpPr>
        <p:spPr>
          <a:xfrm>
            <a:off x="394732"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7" name="Freeform 16"/>
          <p:cNvSpPr>
            <a:spLocks noEditPoints="1"/>
          </p:cNvSpPr>
          <p:nvPr/>
        </p:nvSpPr>
        <p:spPr bwMode="auto">
          <a:xfrm>
            <a:off x="5516562" y="1975763"/>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8" name="组合 7"/>
          <p:cNvGrpSpPr/>
          <p:nvPr/>
        </p:nvGrpSpPr>
        <p:grpSpPr>
          <a:xfrm>
            <a:off x="5464988" y="2002741"/>
            <a:ext cx="2343031" cy="351893"/>
            <a:chOff x="7285702" y="2315256"/>
            <a:chExt cx="3123634" cy="469300"/>
          </a:xfrm>
        </p:grpSpPr>
        <p:sp>
          <p:nvSpPr>
            <p:cNvPr id="9" name="Freeform 16"/>
            <p:cNvSpPr>
              <a:spLocks noEditPoints="1"/>
            </p:cNvSpPr>
            <p:nvPr/>
          </p:nvSpPr>
          <p:spPr bwMode="auto">
            <a:xfrm>
              <a:off x="10191576" y="2567822"/>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0" name="组合 9"/>
            <p:cNvGrpSpPr/>
            <p:nvPr/>
          </p:nvGrpSpPr>
          <p:grpSpPr>
            <a:xfrm>
              <a:off x="7285702" y="2315256"/>
              <a:ext cx="2912224" cy="429601"/>
              <a:chOff x="7285702" y="2315256"/>
              <a:chExt cx="2912224" cy="429601"/>
            </a:xfrm>
          </p:grpSpPr>
          <p:sp>
            <p:nvSpPr>
              <p:cNvPr id="11" name="任意多边形 10"/>
              <p:cNvSpPr/>
              <p:nvPr/>
            </p:nvSpPr>
            <p:spPr>
              <a:xfrm rot="2700000" flipH="1">
                <a:off x="7085301" y="2515657"/>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矩形 11"/>
              <p:cNvSpPr/>
              <p:nvPr/>
            </p:nvSpPr>
            <p:spPr>
              <a:xfrm flipH="1">
                <a:off x="7442294" y="2664258"/>
                <a:ext cx="2755632"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13" name="Freeform 16"/>
          <p:cNvSpPr>
            <a:spLocks noEditPoints="1"/>
          </p:cNvSpPr>
          <p:nvPr/>
        </p:nvSpPr>
        <p:spPr bwMode="auto">
          <a:xfrm>
            <a:off x="5785678" y="3720035"/>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4" name="组合 13"/>
          <p:cNvGrpSpPr/>
          <p:nvPr/>
        </p:nvGrpSpPr>
        <p:grpSpPr>
          <a:xfrm>
            <a:off x="5734105" y="3747012"/>
            <a:ext cx="2025967" cy="351893"/>
            <a:chOff x="7644477" y="4641489"/>
            <a:chExt cx="2700937" cy="469300"/>
          </a:xfrm>
        </p:grpSpPr>
        <p:grpSp>
          <p:nvGrpSpPr>
            <p:cNvPr id="15" name="组合 14"/>
            <p:cNvGrpSpPr/>
            <p:nvPr/>
          </p:nvGrpSpPr>
          <p:grpSpPr>
            <a:xfrm>
              <a:off x="7644477" y="4641489"/>
              <a:ext cx="2488890" cy="429601"/>
              <a:chOff x="7644477" y="4641489"/>
              <a:chExt cx="2488890" cy="429601"/>
            </a:xfrm>
          </p:grpSpPr>
          <p:sp>
            <p:nvSpPr>
              <p:cNvPr id="17" name="矩形 16"/>
              <p:cNvSpPr/>
              <p:nvPr/>
            </p:nvSpPr>
            <p:spPr>
              <a:xfrm flipH="1">
                <a:off x="7800060" y="4990491"/>
                <a:ext cx="2333307"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 name="任意多边形 17"/>
              <p:cNvSpPr/>
              <p:nvPr/>
            </p:nvSpPr>
            <p:spPr>
              <a:xfrm rot="2700000" flipH="1">
                <a:off x="7444076" y="4841890"/>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6" name="Freeform 16"/>
            <p:cNvSpPr>
              <a:spLocks noEditPoints="1"/>
            </p:cNvSpPr>
            <p:nvPr/>
          </p:nvSpPr>
          <p:spPr bwMode="auto">
            <a:xfrm>
              <a:off x="10127654" y="4894055"/>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9" name="Freeform 16"/>
          <p:cNvSpPr>
            <a:spLocks noEditPoints="1"/>
          </p:cNvSpPr>
          <p:nvPr/>
        </p:nvSpPr>
        <p:spPr bwMode="auto">
          <a:xfrm flipH="1" flipV="1">
            <a:off x="2907814" y="2507978"/>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20" name="组合 19"/>
          <p:cNvGrpSpPr/>
          <p:nvPr/>
        </p:nvGrpSpPr>
        <p:grpSpPr>
          <a:xfrm>
            <a:off x="791087" y="2406502"/>
            <a:ext cx="2418618" cy="354905"/>
            <a:chOff x="1054646" y="2853730"/>
            <a:chExt cx="3224404" cy="473316"/>
          </a:xfrm>
        </p:grpSpPr>
        <p:grpSp>
          <p:nvGrpSpPr>
            <p:cNvPr id="21" name="组合 20"/>
            <p:cNvGrpSpPr/>
            <p:nvPr/>
          </p:nvGrpSpPr>
          <p:grpSpPr>
            <a:xfrm>
              <a:off x="1270669" y="2897445"/>
              <a:ext cx="3008381" cy="429601"/>
              <a:chOff x="1414685" y="2583842"/>
              <a:chExt cx="3008381" cy="429601"/>
            </a:xfrm>
          </p:grpSpPr>
          <p:sp>
            <p:nvSpPr>
              <p:cNvPr id="23" name="矩形 22"/>
              <p:cNvSpPr/>
              <p:nvPr/>
            </p:nvSpPr>
            <p:spPr>
              <a:xfrm flipV="1">
                <a:off x="1414685" y="2641741"/>
                <a:ext cx="2852495" cy="216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任意多边形 23"/>
              <p:cNvSpPr/>
              <p:nvPr/>
            </p:nvSpPr>
            <p:spPr>
              <a:xfrm rot="2700000" flipV="1">
                <a:off x="4193865" y="2784243"/>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2" name="Freeform 16"/>
            <p:cNvSpPr>
              <a:spLocks noEditPoints="1"/>
            </p:cNvSpPr>
            <p:nvPr/>
          </p:nvSpPr>
          <p:spPr bwMode="auto">
            <a:xfrm flipH="1" flipV="1">
              <a:off x="1054646" y="2853730"/>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5" name="Freeform 16"/>
          <p:cNvSpPr>
            <a:spLocks noEditPoints="1"/>
          </p:cNvSpPr>
          <p:nvPr/>
        </p:nvSpPr>
        <p:spPr bwMode="auto">
          <a:xfrm flipH="1" flipV="1">
            <a:off x="3452583" y="4023717"/>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26" name="组合 25"/>
          <p:cNvGrpSpPr/>
          <p:nvPr/>
        </p:nvGrpSpPr>
        <p:grpSpPr>
          <a:xfrm>
            <a:off x="897812" y="3915790"/>
            <a:ext cx="2853363" cy="356540"/>
            <a:chOff x="1196926" y="4866578"/>
            <a:chExt cx="3803989" cy="475497"/>
          </a:xfrm>
        </p:grpSpPr>
        <p:grpSp>
          <p:nvGrpSpPr>
            <p:cNvPr id="27" name="组合 26"/>
            <p:cNvGrpSpPr/>
            <p:nvPr/>
          </p:nvGrpSpPr>
          <p:grpSpPr>
            <a:xfrm>
              <a:off x="1414686" y="4912474"/>
              <a:ext cx="3586229" cy="429601"/>
              <a:chOff x="1414686" y="4912474"/>
              <a:chExt cx="3586229" cy="429601"/>
            </a:xfrm>
          </p:grpSpPr>
          <p:sp>
            <p:nvSpPr>
              <p:cNvPr id="29" name="矩形 28"/>
              <p:cNvSpPr/>
              <p:nvPr/>
            </p:nvSpPr>
            <p:spPr>
              <a:xfrm flipV="1">
                <a:off x="1414686" y="4964274"/>
                <a:ext cx="3420000"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任意多边形 29"/>
              <p:cNvSpPr/>
              <p:nvPr/>
            </p:nvSpPr>
            <p:spPr>
              <a:xfrm rot="2700000" flipV="1">
                <a:off x="4771714" y="5112875"/>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8" name="Freeform 16"/>
            <p:cNvSpPr>
              <a:spLocks noEditPoints="1"/>
            </p:cNvSpPr>
            <p:nvPr/>
          </p:nvSpPr>
          <p:spPr bwMode="auto">
            <a:xfrm flipH="1" flipV="1">
              <a:off x="1196926" y="4866578"/>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1" name="组合 30"/>
          <p:cNvGrpSpPr/>
          <p:nvPr/>
        </p:nvGrpSpPr>
        <p:grpSpPr>
          <a:xfrm>
            <a:off x="4129570" y="990307"/>
            <a:ext cx="1287320" cy="1286855"/>
            <a:chOff x="5505375" y="965032"/>
            <a:chExt cx="1716204" cy="1716204"/>
          </a:xfrm>
        </p:grpSpPr>
        <p:grpSp>
          <p:nvGrpSpPr>
            <p:cNvPr id="32" name="组合 31"/>
            <p:cNvGrpSpPr/>
            <p:nvPr/>
          </p:nvGrpSpPr>
          <p:grpSpPr>
            <a:xfrm>
              <a:off x="5505375" y="965032"/>
              <a:ext cx="1716204" cy="1716204"/>
              <a:chOff x="1200760" y="3842075"/>
              <a:chExt cx="1784148" cy="1784148"/>
            </a:xfrm>
          </p:grpSpPr>
          <p:sp>
            <p:nvSpPr>
              <p:cNvPr id="34" name="椭圆 33"/>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椭圆 34"/>
              <p:cNvSpPr/>
              <p:nvPr/>
            </p:nvSpPr>
            <p:spPr>
              <a:xfrm>
                <a:off x="1475770" y="4117085"/>
                <a:ext cx="1234127" cy="1234127"/>
              </a:xfrm>
              <a:prstGeom prst="ellipse">
                <a:avLst/>
              </a:prstGeom>
              <a:solidFill>
                <a:srgbClr val="AE002B"/>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3" name="文本框 66"/>
            <p:cNvSpPr txBox="1"/>
            <p:nvPr/>
          </p:nvSpPr>
          <p:spPr>
            <a:xfrm>
              <a:off x="5676154" y="1414524"/>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A</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36" name="组合 35"/>
          <p:cNvGrpSpPr/>
          <p:nvPr/>
        </p:nvGrpSpPr>
        <p:grpSpPr>
          <a:xfrm>
            <a:off x="3407641" y="2230447"/>
            <a:ext cx="1148039" cy="1147625"/>
            <a:chOff x="4542929" y="2618936"/>
            <a:chExt cx="1530520" cy="1530520"/>
          </a:xfrm>
        </p:grpSpPr>
        <p:grpSp>
          <p:nvGrpSpPr>
            <p:cNvPr id="37" name="组合 36"/>
            <p:cNvGrpSpPr/>
            <p:nvPr/>
          </p:nvGrpSpPr>
          <p:grpSpPr>
            <a:xfrm>
              <a:off x="4542929" y="2618936"/>
              <a:ext cx="1530520" cy="1530520"/>
              <a:chOff x="1200760" y="3842075"/>
              <a:chExt cx="1784148" cy="1784148"/>
            </a:xfrm>
          </p:grpSpPr>
          <p:sp>
            <p:nvSpPr>
              <p:cNvPr id="39" name="椭圆 38"/>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椭圆 39"/>
              <p:cNvSpPr/>
              <p:nvPr/>
            </p:nvSpPr>
            <p:spPr>
              <a:xfrm>
                <a:off x="1475770" y="4117085"/>
                <a:ext cx="1234127" cy="1234127"/>
              </a:xfrm>
              <a:prstGeom prst="ellipse">
                <a:avLst/>
              </a:prstGeom>
              <a:solidFill>
                <a:srgbClr val="AE002B"/>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8" name="文本框 80"/>
            <p:cNvSpPr txBox="1"/>
            <p:nvPr/>
          </p:nvSpPr>
          <p:spPr>
            <a:xfrm>
              <a:off x="4625120" y="2975870"/>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B</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41" name="组合 40"/>
          <p:cNvGrpSpPr/>
          <p:nvPr/>
        </p:nvGrpSpPr>
        <p:grpSpPr>
          <a:xfrm>
            <a:off x="4599347" y="2966419"/>
            <a:ext cx="1057680" cy="1057298"/>
            <a:chOff x="6131664" y="3600460"/>
            <a:chExt cx="1410056" cy="1410056"/>
          </a:xfrm>
        </p:grpSpPr>
        <p:grpSp>
          <p:nvGrpSpPr>
            <p:cNvPr id="42" name="组合 41"/>
            <p:cNvGrpSpPr/>
            <p:nvPr/>
          </p:nvGrpSpPr>
          <p:grpSpPr>
            <a:xfrm>
              <a:off x="6131664" y="3600460"/>
              <a:ext cx="1410056" cy="1410056"/>
              <a:chOff x="1200760" y="3842075"/>
              <a:chExt cx="1784148" cy="1784148"/>
            </a:xfrm>
          </p:grpSpPr>
          <p:sp>
            <p:nvSpPr>
              <p:cNvPr id="44" name="椭圆 43"/>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椭圆 44"/>
              <p:cNvSpPr/>
              <p:nvPr/>
            </p:nvSpPr>
            <p:spPr>
              <a:xfrm>
                <a:off x="1475770" y="4117085"/>
                <a:ext cx="1234127" cy="1234127"/>
              </a:xfrm>
              <a:prstGeom prst="ellipse">
                <a:avLst/>
              </a:prstGeom>
              <a:solidFill>
                <a:srgbClr val="AE002B"/>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3" name="文本框 81"/>
            <p:cNvSpPr txBox="1"/>
            <p:nvPr/>
          </p:nvSpPr>
          <p:spPr>
            <a:xfrm>
              <a:off x="6154376" y="3896098"/>
              <a:ext cx="1374645"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C</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46" name="组合 45"/>
          <p:cNvGrpSpPr/>
          <p:nvPr/>
        </p:nvGrpSpPr>
        <p:grpSpPr>
          <a:xfrm>
            <a:off x="3873713" y="3984027"/>
            <a:ext cx="1031117" cy="917254"/>
            <a:chOff x="5164279" y="4957584"/>
            <a:chExt cx="1374644" cy="1223288"/>
          </a:xfrm>
        </p:grpSpPr>
        <p:grpSp>
          <p:nvGrpSpPr>
            <p:cNvPr id="47" name="组合 46"/>
            <p:cNvGrpSpPr/>
            <p:nvPr/>
          </p:nvGrpSpPr>
          <p:grpSpPr>
            <a:xfrm>
              <a:off x="5225889" y="4957584"/>
              <a:ext cx="1223288" cy="1223288"/>
              <a:chOff x="1200760" y="3842075"/>
              <a:chExt cx="1784148" cy="1784148"/>
            </a:xfrm>
          </p:grpSpPr>
          <p:sp>
            <p:nvSpPr>
              <p:cNvPr id="49" name="椭圆 48"/>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 name="椭圆 49"/>
              <p:cNvSpPr/>
              <p:nvPr/>
            </p:nvSpPr>
            <p:spPr>
              <a:xfrm>
                <a:off x="1475770" y="4117085"/>
                <a:ext cx="1234127" cy="1234127"/>
              </a:xfrm>
              <a:prstGeom prst="ellipse">
                <a:avLst/>
              </a:prstGeom>
              <a:solidFill>
                <a:srgbClr val="AE002B"/>
              </a:solidFill>
              <a:ln>
                <a:noFill/>
              </a:ln>
              <a:effectLst>
                <a:innerShdw blurRad="2286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8" name="文本框 82"/>
            <p:cNvSpPr txBox="1"/>
            <p:nvPr/>
          </p:nvSpPr>
          <p:spPr>
            <a:xfrm>
              <a:off x="5164279" y="5135210"/>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D</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51" name="组合 50"/>
          <p:cNvGrpSpPr/>
          <p:nvPr/>
        </p:nvGrpSpPr>
        <p:grpSpPr>
          <a:xfrm>
            <a:off x="1036184" y="3258453"/>
            <a:ext cx="1240380" cy="683007"/>
            <a:chOff x="1381398" y="3989930"/>
            <a:chExt cx="1653625" cy="910888"/>
          </a:xfrm>
        </p:grpSpPr>
        <p:sp>
          <p:nvSpPr>
            <p:cNvPr id="52" name="Freeform 983"/>
            <p:cNvSpPr>
              <a:spLocks noEditPoints="1"/>
            </p:cNvSpPr>
            <p:nvPr/>
          </p:nvSpPr>
          <p:spPr bwMode="auto">
            <a:xfrm>
              <a:off x="1873575" y="3989930"/>
              <a:ext cx="540751" cy="5548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AE002B"/>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文本框 102"/>
            <p:cNvSpPr txBox="1"/>
            <p:nvPr/>
          </p:nvSpPr>
          <p:spPr>
            <a:xfrm>
              <a:off x="1381398" y="4531400"/>
              <a:ext cx="1653625" cy="369418"/>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grpSp>
      <p:grpSp>
        <p:nvGrpSpPr>
          <p:cNvPr id="54" name="组合 53"/>
          <p:cNvGrpSpPr/>
          <p:nvPr/>
        </p:nvGrpSpPr>
        <p:grpSpPr>
          <a:xfrm>
            <a:off x="1007140" y="1218645"/>
            <a:ext cx="1971179" cy="1241987"/>
            <a:chOff x="1342678" y="1269554"/>
            <a:chExt cx="2627897" cy="1656366"/>
          </a:xfrm>
        </p:grpSpPr>
        <p:sp>
          <p:nvSpPr>
            <p:cNvPr id="55" name="Freeform 979"/>
            <p:cNvSpPr>
              <a:spLocks noEditPoints="1"/>
            </p:cNvSpPr>
            <p:nvPr/>
          </p:nvSpPr>
          <p:spPr bwMode="auto">
            <a:xfrm>
              <a:off x="1730116" y="1269554"/>
              <a:ext cx="642872" cy="574887"/>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AE002B"/>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6" name="文本框 118"/>
            <p:cNvSpPr txBox="1"/>
            <p:nvPr/>
          </p:nvSpPr>
          <p:spPr>
            <a:xfrm>
              <a:off x="1342678" y="1809776"/>
              <a:ext cx="1653625" cy="369418"/>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57" name="矩形 47"/>
            <p:cNvSpPr>
              <a:spLocks noChangeArrowheads="1"/>
            </p:cNvSpPr>
            <p:nvPr/>
          </p:nvSpPr>
          <p:spPr bwMode="auto">
            <a:xfrm>
              <a:off x="1364664" y="2136297"/>
              <a:ext cx="2605911"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sp>
        <p:nvSpPr>
          <p:cNvPr id="58" name="矩形 47"/>
          <p:cNvSpPr>
            <a:spLocks noChangeArrowheads="1"/>
          </p:cNvSpPr>
          <p:nvPr/>
        </p:nvSpPr>
        <p:spPr bwMode="auto">
          <a:xfrm>
            <a:off x="1060945" y="4082286"/>
            <a:ext cx="1954687" cy="59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59" name="组合 58"/>
          <p:cNvGrpSpPr/>
          <p:nvPr/>
        </p:nvGrpSpPr>
        <p:grpSpPr>
          <a:xfrm>
            <a:off x="5706273" y="963125"/>
            <a:ext cx="1972127" cy="1281532"/>
            <a:chOff x="7607374" y="928782"/>
            <a:chExt cx="2629160" cy="1709106"/>
          </a:xfrm>
        </p:grpSpPr>
        <p:sp>
          <p:nvSpPr>
            <p:cNvPr id="60" name="Freeform 975"/>
            <p:cNvSpPr>
              <a:spLocks noEditPoints="1"/>
            </p:cNvSpPr>
            <p:nvPr/>
          </p:nvSpPr>
          <p:spPr bwMode="auto">
            <a:xfrm>
              <a:off x="9378174" y="928782"/>
              <a:ext cx="425060" cy="524931"/>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AE002B"/>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1" name="文本框 96"/>
            <p:cNvSpPr txBox="1"/>
            <p:nvPr/>
          </p:nvSpPr>
          <p:spPr>
            <a:xfrm>
              <a:off x="8834069" y="1507064"/>
              <a:ext cx="1402465" cy="615696"/>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62" name="矩形 47"/>
            <p:cNvSpPr>
              <a:spLocks noChangeArrowheads="1"/>
            </p:cNvSpPr>
            <p:nvPr/>
          </p:nvSpPr>
          <p:spPr bwMode="auto">
            <a:xfrm>
              <a:off x="7607374" y="1848265"/>
              <a:ext cx="2605910"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gn="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63" name="组合 62"/>
          <p:cNvGrpSpPr/>
          <p:nvPr/>
        </p:nvGrpSpPr>
        <p:grpSpPr>
          <a:xfrm>
            <a:off x="5744905" y="2482258"/>
            <a:ext cx="1954687" cy="1381770"/>
            <a:chOff x="7658876" y="2954762"/>
            <a:chExt cx="2605910" cy="1842787"/>
          </a:xfrm>
        </p:grpSpPr>
        <p:sp>
          <p:nvSpPr>
            <p:cNvPr id="64" name="Freeform 987"/>
            <p:cNvSpPr>
              <a:spLocks noEditPoints="1"/>
            </p:cNvSpPr>
            <p:nvPr/>
          </p:nvSpPr>
          <p:spPr bwMode="auto">
            <a:xfrm>
              <a:off x="9385696" y="2954762"/>
              <a:ext cx="446333" cy="717951"/>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AE002B"/>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5" name="文本框 98"/>
            <p:cNvSpPr txBox="1"/>
            <p:nvPr/>
          </p:nvSpPr>
          <p:spPr>
            <a:xfrm>
              <a:off x="8834070" y="3667304"/>
              <a:ext cx="1402465" cy="615696"/>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66" name="矩形 47"/>
            <p:cNvSpPr>
              <a:spLocks noChangeArrowheads="1"/>
            </p:cNvSpPr>
            <p:nvPr/>
          </p:nvSpPr>
          <p:spPr bwMode="auto">
            <a:xfrm>
              <a:off x="7658876" y="4007926"/>
              <a:ext cx="2605910"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gn="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76100753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nodeType="after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p:cTn id="24" dur="100" fill="hold"/>
                                        <p:tgtEl>
                                          <p:spTgt spid="31"/>
                                        </p:tgtEl>
                                        <p:attrNameLst>
                                          <p:attrName>ppt_w</p:attrName>
                                        </p:attrNameLst>
                                      </p:cBhvr>
                                      <p:tavLst>
                                        <p:tav tm="0">
                                          <p:val>
                                            <p:fltVal val="0"/>
                                          </p:val>
                                        </p:tav>
                                        <p:tav tm="100000">
                                          <p:val>
                                            <p:strVal val="#ppt_w"/>
                                          </p:val>
                                        </p:tav>
                                      </p:tavLst>
                                    </p:anim>
                                    <p:anim calcmode="lin" valueType="num">
                                      <p:cBhvr>
                                        <p:cTn id="25" dur="100" fill="hold"/>
                                        <p:tgtEl>
                                          <p:spTgt spid="31"/>
                                        </p:tgtEl>
                                        <p:attrNameLst>
                                          <p:attrName>ppt_h</p:attrName>
                                        </p:attrNameLst>
                                      </p:cBhvr>
                                      <p:tavLst>
                                        <p:tav tm="0">
                                          <p:val>
                                            <p:fltVal val="0"/>
                                          </p:val>
                                        </p:tav>
                                        <p:tav tm="100000">
                                          <p:val>
                                            <p:strVal val="#ppt_h"/>
                                          </p:val>
                                        </p:tav>
                                      </p:tavLst>
                                    </p:anim>
                                    <p:animEffect transition="in" filter="fade">
                                      <p:cBhvr>
                                        <p:cTn id="26" dur="100"/>
                                        <p:tgtEl>
                                          <p:spTgt spid="31"/>
                                        </p:tgtEl>
                                      </p:cBhvr>
                                    </p:animEffect>
                                  </p:childTnLst>
                                </p:cTn>
                              </p:par>
                              <p:par>
                                <p:cTn id="27" presetID="6" presetClass="emph" presetSubtype="0" fill="hold" nodeType="withEffect">
                                  <p:stCondLst>
                                    <p:cond delay="100"/>
                                  </p:stCondLst>
                                  <p:childTnLst>
                                    <p:animScale>
                                      <p:cBhvr>
                                        <p:cTn id="28" dur="100" fill="hold"/>
                                        <p:tgtEl>
                                          <p:spTgt spid="31"/>
                                        </p:tgtEl>
                                      </p:cBhvr>
                                      <p:by x="110000" y="110000"/>
                                    </p:animScale>
                                  </p:childTnLst>
                                </p:cTn>
                              </p:par>
                              <p:par>
                                <p:cTn id="29" presetID="6" presetClass="emph" presetSubtype="0" fill="hold" nodeType="withEffect">
                                  <p:stCondLst>
                                    <p:cond delay="200"/>
                                  </p:stCondLst>
                                  <p:childTnLst>
                                    <p:animScale>
                                      <p:cBhvr>
                                        <p:cTn id="30" dur="200" fill="hold"/>
                                        <p:tgtEl>
                                          <p:spTgt spid="31"/>
                                        </p:tgtEl>
                                      </p:cBhvr>
                                      <p:by x="90000" y="90000"/>
                                    </p:animScale>
                                  </p:childTnLst>
                                </p:cTn>
                              </p:par>
                              <p:par>
                                <p:cTn id="31" presetID="6" presetClass="emph" presetSubtype="0" fill="hold" nodeType="withEffect">
                                  <p:stCondLst>
                                    <p:cond delay="400"/>
                                  </p:stCondLst>
                                  <p:childTnLst>
                                    <p:animScale>
                                      <p:cBhvr>
                                        <p:cTn id="32" dur="100" fill="hold"/>
                                        <p:tgtEl>
                                          <p:spTgt spid="31"/>
                                        </p:tgtEl>
                                      </p:cBhvr>
                                      <p:by x="105000" y="105000"/>
                                    </p:animScale>
                                  </p:childTnLst>
                                </p:cTn>
                              </p:par>
                              <p:par>
                                <p:cTn id="33" presetID="6" presetClass="emph" presetSubtype="0" fill="hold" nodeType="withEffect">
                                  <p:stCondLst>
                                    <p:cond delay="500"/>
                                  </p:stCondLst>
                                  <p:childTnLst>
                                    <p:animScale>
                                      <p:cBhvr>
                                        <p:cTn id="34" dur="200" fill="hold"/>
                                        <p:tgtEl>
                                          <p:spTgt spid="31"/>
                                        </p:tgtEl>
                                      </p:cBhvr>
                                      <p:by x="95000" y="95000"/>
                                    </p:animScale>
                                  </p:childTnLst>
                                </p:cTn>
                              </p:par>
                            </p:childTnLst>
                          </p:cTn>
                        </p:par>
                        <p:par>
                          <p:cTn id="35" fill="hold">
                            <p:stCondLst>
                              <p:cond delay="1200"/>
                            </p:stCondLst>
                            <p:childTnLst>
                              <p:par>
                                <p:cTn id="36" presetID="21" presetClass="entr" presetSubtype="1"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heel(1)">
                                      <p:cBhvr>
                                        <p:cTn id="38" dur="1000"/>
                                        <p:tgtEl>
                                          <p:spTgt spid="7"/>
                                        </p:tgtEl>
                                      </p:cBhvr>
                                    </p:animEffect>
                                  </p:childTnLst>
                                </p:cTn>
                              </p:par>
                            </p:childTnLst>
                          </p:cTn>
                        </p:par>
                        <p:par>
                          <p:cTn id="39" fill="hold">
                            <p:stCondLst>
                              <p:cond delay="2200"/>
                            </p:stCondLst>
                            <p:childTnLst>
                              <p:par>
                                <p:cTn id="40" presetID="22" presetClass="entr" presetSubtype="8" fill="hold"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500"/>
                                        <p:tgtEl>
                                          <p:spTgt spid="8"/>
                                        </p:tgtEl>
                                      </p:cBhvr>
                                    </p:animEffect>
                                  </p:childTnLst>
                                </p:cTn>
                              </p:par>
                            </p:childTnLst>
                          </p:cTn>
                        </p:par>
                        <p:par>
                          <p:cTn id="43" fill="hold">
                            <p:stCondLst>
                              <p:cond delay="2700"/>
                            </p:stCondLst>
                            <p:childTnLst>
                              <p:par>
                                <p:cTn id="44" presetID="22" presetClass="entr" presetSubtype="4" fill="hold" nodeType="after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down)">
                                      <p:cBhvr>
                                        <p:cTn id="46" dur="500"/>
                                        <p:tgtEl>
                                          <p:spTgt spid="59"/>
                                        </p:tgtEl>
                                      </p:cBhvr>
                                    </p:animEffect>
                                  </p:childTnLst>
                                </p:cTn>
                              </p:par>
                            </p:childTnLst>
                          </p:cTn>
                        </p:par>
                        <p:par>
                          <p:cTn id="47" fill="hold">
                            <p:stCondLst>
                              <p:cond delay="3200"/>
                            </p:stCondLst>
                            <p:childTnLst>
                              <p:par>
                                <p:cTn id="48" presetID="53" presetClass="entr" presetSubtype="16" fill="hold" nodeType="after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p:cTn id="50" dur="100" fill="hold"/>
                                        <p:tgtEl>
                                          <p:spTgt spid="36"/>
                                        </p:tgtEl>
                                        <p:attrNameLst>
                                          <p:attrName>ppt_w</p:attrName>
                                        </p:attrNameLst>
                                      </p:cBhvr>
                                      <p:tavLst>
                                        <p:tav tm="0">
                                          <p:val>
                                            <p:fltVal val="0"/>
                                          </p:val>
                                        </p:tav>
                                        <p:tav tm="100000">
                                          <p:val>
                                            <p:strVal val="#ppt_w"/>
                                          </p:val>
                                        </p:tav>
                                      </p:tavLst>
                                    </p:anim>
                                    <p:anim calcmode="lin" valueType="num">
                                      <p:cBhvr>
                                        <p:cTn id="51" dur="100" fill="hold"/>
                                        <p:tgtEl>
                                          <p:spTgt spid="36"/>
                                        </p:tgtEl>
                                        <p:attrNameLst>
                                          <p:attrName>ppt_h</p:attrName>
                                        </p:attrNameLst>
                                      </p:cBhvr>
                                      <p:tavLst>
                                        <p:tav tm="0">
                                          <p:val>
                                            <p:fltVal val="0"/>
                                          </p:val>
                                        </p:tav>
                                        <p:tav tm="100000">
                                          <p:val>
                                            <p:strVal val="#ppt_h"/>
                                          </p:val>
                                        </p:tav>
                                      </p:tavLst>
                                    </p:anim>
                                    <p:animEffect transition="in" filter="fade">
                                      <p:cBhvr>
                                        <p:cTn id="52" dur="100"/>
                                        <p:tgtEl>
                                          <p:spTgt spid="36"/>
                                        </p:tgtEl>
                                      </p:cBhvr>
                                    </p:animEffect>
                                  </p:childTnLst>
                                </p:cTn>
                              </p:par>
                              <p:par>
                                <p:cTn id="53" presetID="6" presetClass="emph" presetSubtype="0" fill="hold" nodeType="withEffect">
                                  <p:stCondLst>
                                    <p:cond delay="100"/>
                                  </p:stCondLst>
                                  <p:childTnLst>
                                    <p:animScale>
                                      <p:cBhvr>
                                        <p:cTn id="54" dur="100" fill="hold"/>
                                        <p:tgtEl>
                                          <p:spTgt spid="36"/>
                                        </p:tgtEl>
                                      </p:cBhvr>
                                      <p:by x="110000" y="110000"/>
                                    </p:animScale>
                                  </p:childTnLst>
                                </p:cTn>
                              </p:par>
                              <p:par>
                                <p:cTn id="55" presetID="6" presetClass="emph" presetSubtype="0" fill="hold" nodeType="withEffect">
                                  <p:stCondLst>
                                    <p:cond delay="200"/>
                                  </p:stCondLst>
                                  <p:childTnLst>
                                    <p:animScale>
                                      <p:cBhvr>
                                        <p:cTn id="56" dur="200" fill="hold"/>
                                        <p:tgtEl>
                                          <p:spTgt spid="36"/>
                                        </p:tgtEl>
                                      </p:cBhvr>
                                      <p:by x="90000" y="90000"/>
                                    </p:animScale>
                                  </p:childTnLst>
                                </p:cTn>
                              </p:par>
                              <p:par>
                                <p:cTn id="57" presetID="6" presetClass="emph" presetSubtype="0" fill="hold" nodeType="withEffect">
                                  <p:stCondLst>
                                    <p:cond delay="400"/>
                                  </p:stCondLst>
                                  <p:childTnLst>
                                    <p:animScale>
                                      <p:cBhvr>
                                        <p:cTn id="58" dur="100" fill="hold"/>
                                        <p:tgtEl>
                                          <p:spTgt spid="36"/>
                                        </p:tgtEl>
                                      </p:cBhvr>
                                      <p:by x="105000" y="105000"/>
                                    </p:animScale>
                                  </p:childTnLst>
                                </p:cTn>
                              </p:par>
                              <p:par>
                                <p:cTn id="59" presetID="6" presetClass="emph" presetSubtype="0" fill="hold" nodeType="withEffect">
                                  <p:stCondLst>
                                    <p:cond delay="500"/>
                                  </p:stCondLst>
                                  <p:childTnLst>
                                    <p:animScale>
                                      <p:cBhvr>
                                        <p:cTn id="60" dur="200" fill="hold"/>
                                        <p:tgtEl>
                                          <p:spTgt spid="36"/>
                                        </p:tgtEl>
                                      </p:cBhvr>
                                      <p:by x="95000" y="95000"/>
                                    </p:animScale>
                                  </p:childTnLst>
                                </p:cTn>
                              </p:par>
                            </p:childTnLst>
                          </p:cTn>
                        </p:par>
                        <p:par>
                          <p:cTn id="61" fill="hold">
                            <p:stCondLst>
                              <p:cond delay="3900"/>
                            </p:stCondLst>
                            <p:childTnLst>
                              <p:par>
                                <p:cTn id="62" presetID="21" presetClass="entr" presetSubtype="1"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wheel(1)">
                                      <p:cBhvr>
                                        <p:cTn id="64" dur="1000"/>
                                        <p:tgtEl>
                                          <p:spTgt spid="19"/>
                                        </p:tgtEl>
                                      </p:cBhvr>
                                    </p:animEffect>
                                  </p:childTnLst>
                                </p:cTn>
                              </p:par>
                            </p:childTnLst>
                          </p:cTn>
                        </p:par>
                        <p:par>
                          <p:cTn id="65" fill="hold">
                            <p:stCondLst>
                              <p:cond delay="4900"/>
                            </p:stCondLst>
                            <p:childTnLst>
                              <p:par>
                                <p:cTn id="66" presetID="22" presetClass="entr" presetSubtype="2" fill="hold"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right)">
                                      <p:cBhvr>
                                        <p:cTn id="68" dur="500"/>
                                        <p:tgtEl>
                                          <p:spTgt spid="20"/>
                                        </p:tgtEl>
                                      </p:cBhvr>
                                    </p:animEffect>
                                  </p:childTnLst>
                                </p:cTn>
                              </p:par>
                            </p:childTnLst>
                          </p:cTn>
                        </p:par>
                        <p:par>
                          <p:cTn id="69" fill="hold">
                            <p:stCondLst>
                              <p:cond delay="5400"/>
                            </p:stCondLst>
                            <p:childTnLst>
                              <p:par>
                                <p:cTn id="70" presetID="22" presetClass="entr" presetSubtype="4" fill="hold" nodeType="afterEffect">
                                  <p:stCondLst>
                                    <p:cond delay="0"/>
                                  </p:stCondLst>
                                  <p:childTnLst>
                                    <p:set>
                                      <p:cBhvr>
                                        <p:cTn id="71" dur="1" fill="hold">
                                          <p:stCondLst>
                                            <p:cond delay="0"/>
                                          </p:stCondLst>
                                        </p:cTn>
                                        <p:tgtEl>
                                          <p:spTgt spid="54"/>
                                        </p:tgtEl>
                                        <p:attrNameLst>
                                          <p:attrName>style.visibility</p:attrName>
                                        </p:attrNameLst>
                                      </p:cBhvr>
                                      <p:to>
                                        <p:strVal val="visible"/>
                                      </p:to>
                                    </p:set>
                                    <p:animEffect transition="in" filter="wipe(down)">
                                      <p:cBhvr>
                                        <p:cTn id="72" dur="500"/>
                                        <p:tgtEl>
                                          <p:spTgt spid="54"/>
                                        </p:tgtEl>
                                      </p:cBhvr>
                                    </p:animEffect>
                                  </p:childTnLst>
                                </p:cTn>
                              </p:par>
                            </p:childTnLst>
                          </p:cTn>
                        </p:par>
                        <p:par>
                          <p:cTn id="73" fill="hold">
                            <p:stCondLst>
                              <p:cond delay="5900"/>
                            </p:stCondLst>
                            <p:childTnLst>
                              <p:par>
                                <p:cTn id="74" presetID="53" presetClass="entr" presetSubtype="16" fill="hold" nodeType="afterEffect">
                                  <p:stCondLst>
                                    <p:cond delay="0"/>
                                  </p:stCondLst>
                                  <p:childTnLst>
                                    <p:set>
                                      <p:cBhvr>
                                        <p:cTn id="75" dur="1" fill="hold">
                                          <p:stCondLst>
                                            <p:cond delay="0"/>
                                          </p:stCondLst>
                                        </p:cTn>
                                        <p:tgtEl>
                                          <p:spTgt spid="41"/>
                                        </p:tgtEl>
                                        <p:attrNameLst>
                                          <p:attrName>style.visibility</p:attrName>
                                        </p:attrNameLst>
                                      </p:cBhvr>
                                      <p:to>
                                        <p:strVal val="visible"/>
                                      </p:to>
                                    </p:set>
                                    <p:anim calcmode="lin" valueType="num">
                                      <p:cBhvr>
                                        <p:cTn id="76" dur="100" fill="hold"/>
                                        <p:tgtEl>
                                          <p:spTgt spid="41"/>
                                        </p:tgtEl>
                                        <p:attrNameLst>
                                          <p:attrName>ppt_w</p:attrName>
                                        </p:attrNameLst>
                                      </p:cBhvr>
                                      <p:tavLst>
                                        <p:tav tm="0">
                                          <p:val>
                                            <p:fltVal val="0"/>
                                          </p:val>
                                        </p:tav>
                                        <p:tav tm="100000">
                                          <p:val>
                                            <p:strVal val="#ppt_w"/>
                                          </p:val>
                                        </p:tav>
                                      </p:tavLst>
                                    </p:anim>
                                    <p:anim calcmode="lin" valueType="num">
                                      <p:cBhvr>
                                        <p:cTn id="77" dur="100" fill="hold"/>
                                        <p:tgtEl>
                                          <p:spTgt spid="41"/>
                                        </p:tgtEl>
                                        <p:attrNameLst>
                                          <p:attrName>ppt_h</p:attrName>
                                        </p:attrNameLst>
                                      </p:cBhvr>
                                      <p:tavLst>
                                        <p:tav tm="0">
                                          <p:val>
                                            <p:fltVal val="0"/>
                                          </p:val>
                                        </p:tav>
                                        <p:tav tm="100000">
                                          <p:val>
                                            <p:strVal val="#ppt_h"/>
                                          </p:val>
                                        </p:tav>
                                      </p:tavLst>
                                    </p:anim>
                                    <p:animEffect transition="in" filter="fade">
                                      <p:cBhvr>
                                        <p:cTn id="78" dur="100"/>
                                        <p:tgtEl>
                                          <p:spTgt spid="41"/>
                                        </p:tgtEl>
                                      </p:cBhvr>
                                    </p:animEffect>
                                  </p:childTnLst>
                                </p:cTn>
                              </p:par>
                              <p:par>
                                <p:cTn id="79" presetID="6" presetClass="emph" presetSubtype="0" fill="hold" nodeType="withEffect">
                                  <p:stCondLst>
                                    <p:cond delay="100"/>
                                  </p:stCondLst>
                                  <p:childTnLst>
                                    <p:animScale>
                                      <p:cBhvr>
                                        <p:cTn id="80" dur="100" fill="hold"/>
                                        <p:tgtEl>
                                          <p:spTgt spid="41"/>
                                        </p:tgtEl>
                                      </p:cBhvr>
                                      <p:by x="110000" y="110000"/>
                                    </p:animScale>
                                  </p:childTnLst>
                                </p:cTn>
                              </p:par>
                              <p:par>
                                <p:cTn id="81" presetID="6" presetClass="emph" presetSubtype="0" fill="hold" nodeType="withEffect">
                                  <p:stCondLst>
                                    <p:cond delay="200"/>
                                  </p:stCondLst>
                                  <p:childTnLst>
                                    <p:animScale>
                                      <p:cBhvr>
                                        <p:cTn id="82" dur="200" fill="hold"/>
                                        <p:tgtEl>
                                          <p:spTgt spid="41"/>
                                        </p:tgtEl>
                                      </p:cBhvr>
                                      <p:by x="90000" y="90000"/>
                                    </p:animScale>
                                  </p:childTnLst>
                                </p:cTn>
                              </p:par>
                              <p:par>
                                <p:cTn id="83" presetID="6" presetClass="emph" presetSubtype="0" fill="hold" nodeType="withEffect">
                                  <p:stCondLst>
                                    <p:cond delay="400"/>
                                  </p:stCondLst>
                                  <p:childTnLst>
                                    <p:animScale>
                                      <p:cBhvr>
                                        <p:cTn id="84" dur="100" fill="hold"/>
                                        <p:tgtEl>
                                          <p:spTgt spid="41"/>
                                        </p:tgtEl>
                                      </p:cBhvr>
                                      <p:by x="105000" y="105000"/>
                                    </p:animScale>
                                  </p:childTnLst>
                                </p:cTn>
                              </p:par>
                              <p:par>
                                <p:cTn id="85" presetID="6" presetClass="emph" presetSubtype="0" fill="hold" nodeType="withEffect">
                                  <p:stCondLst>
                                    <p:cond delay="500"/>
                                  </p:stCondLst>
                                  <p:childTnLst>
                                    <p:animScale>
                                      <p:cBhvr>
                                        <p:cTn id="86" dur="200" fill="hold"/>
                                        <p:tgtEl>
                                          <p:spTgt spid="41"/>
                                        </p:tgtEl>
                                      </p:cBhvr>
                                      <p:by x="95000" y="95000"/>
                                    </p:animScale>
                                  </p:childTnLst>
                                </p:cTn>
                              </p:par>
                            </p:childTnLst>
                          </p:cTn>
                        </p:par>
                        <p:par>
                          <p:cTn id="87" fill="hold">
                            <p:stCondLst>
                              <p:cond delay="6600"/>
                            </p:stCondLst>
                            <p:childTnLst>
                              <p:par>
                                <p:cTn id="88" presetID="21" presetClass="entr" presetSubtype="1" fill="hold" grpId="0" nodeType="afterEffect">
                                  <p:stCondLst>
                                    <p:cond delay="0"/>
                                  </p:stCondLst>
                                  <p:childTnLst>
                                    <p:set>
                                      <p:cBhvr>
                                        <p:cTn id="89" dur="1" fill="hold">
                                          <p:stCondLst>
                                            <p:cond delay="0"/>
                                          </p:stCondLst>
                                        </p:cTn>
                                        <p:tgtEl>
                                          <p:spTgt spid="13"/>
                                        </p:tgtEl>
                                        <p:attrNameLst>
                                          <p:attrName>style.visibility</p:attrName>
                                        </p:attrNameLst>
                                      </p:cBhvr>
                                      <p:to>
                                        <p:strVal val="visible"/>
                                      </p:to>
                                    </p:set>
                                    <p:animEffect transition="in" filter="wheel(1)">
                                      <p:cBhvr>
                                        <p:cTn id="90" dur="1000"/>
                                        <p:tgtEl>
                                          <p:spTgt spid="13"/>
                                        </p:tgtEl>
                                      </p:cBhvr>
                                    </p:animEffect>
                                  </p:childTnLst>
                                </p:cTn>
                              </p:par>
                            </p:childTnLst>
                          </p:cTn>
                        </p:par>
                        <p:par>
                          <p:cTn id="91" fill="hold">
                            <p:stCondLst>
                              <p:cond delay="7600"/>
                            </p:stCondLst>
                            <p:childTnLst>
                              <p:par>
                                <p:cTn id="92" presetID="22" presetClass="entr" presetSubtype="8" fill="hold" nodeType="afterEffect">
                                  <p:stCondLst>
                                    <p:cond delay="0"/>
                                  </p:stCondLst>
                                  <p:childTnLst>
                                    <p:set>
                                      <p:cBhvr>
                                        <p:cTn id="93" dur="1" fill="hold">
                                          <p:stCondLst>
                                            <p:cond delay="0"/>
                                          </p:stCondLst>
                                        </p:cTn>
                                        <p:tgtEl>
                                          <p:spTgt spid="14"/>
                                        </p:tgtEl>
                                        <p:attrNameLst>
                                          <p:attrName>style.visibility</p:attrName>
                                        </p:attrNameLst>
                                      </p:cBhvr>
                                      <p:to>
                                        <p:strVal val="visible"/>
                                      </p:to>
                                    </p:set>
                                    <p:animEffect transition="in" filter="wipe(left)">
                                      <p:cBhvr>
                                        <p:cTn id="94" dur="500"/>
                                        <p:tgtEl>
                                          <p:spTgt spid="14"/>
                                        </p:tgtEl>
                                      </p:cBhvr>
                                    </p:animEffect>
                                  </p:childTnLst>
                                </p:cTn>
                              </p:par>
                            </p:childTnLst>
                          </p:cTn>
                        </p:par>
                        <p:par>
                          <p:cTn id="95" fill="hold">
                            <p:stCondLst>
                              <p:cond delay="8100"/>
                            </p:stCondLst>
                            <p:childTnLst>
                              <p:par>
                                <p:cTn id="96" presetID="22" presetClass="entr" presetSubtype="4" fill="hold" nodeType="afterEffect">
                                  <p:stCondLst>
                                    <p:cond delay="0"/>
                                  </p:stCondLst>
                                  <p:childTnLst>
                                    <p:set>
                                      <p:cBhvr>
                                        <p:cTn id="97" dur="1" fill="hold">
                                          <p:stCondLst>
                                            <p:cond delay="0"/>
                                          </p:stCondLst>
                                        </p:cTn>
                                        <p:tgtEl>
                                          <p:spTgt spid="63"/>
                                        </p:tgtEl>
                                        <p:attrNameLst>
                                          <p:attrName>style.visibility</p:attrName>
                                        </p:attrNameLst>
                                      </p:cBhvr>
                                      <p:to>
                                        <p:strVal val="visible"/>
                                      </p:to>
                                    </p:set>
                                    <p:animEffect transition="in" filter="wipe(down)">
                                      <p:cBhvr>
                                        <p:cTn id="98" dur="500"/>
                                        <p:tgtEl>
                                          <p:spTgt spid="63"/>
                                        </p:tgtEl>
                                      </p:cBhvr>
                                    </p:animEffect>
                                  </p:childTnLst>
                                </p:cTn>
                              </p:par>
                            </p:childTnLst>
                          </p:cTn>
                        </p:par>
                        <p:par>
                          <p:cTn id="99" fill="hold">
                            <p:stCondLst>
                              <p:cond delay="8600"/>
                            </p:stCondLst>
                            <p:childTnLst>
                              <p:par>
                                <p:cTn id="100" presetID="53" presetClass="entr" presetSubtype="16" fill="hold" nodeType="afterEffect">
                                  <p:stCondLst>
                                    <p:cond delay="0"/>
                                  </p:stCondLst>
                                  <p:childTnLst>
                                    <p:set>
                                      <p:cBhvr>
                                        <p:cTn id="101" dur="1" fill="hold">
                                          <p:stCondLst>
                                            <p:cond delay="0"/>
                                          </p:stCondLst>
                                        </p:cTn>
                                        <p:tgtEl>
                                          <p:spTgt spid="46"/>
                                        </p:tgtEl>
                                        <p:attrNameLst>
                                          <p:attrName>style.visibility</p:attrName>
                                        </p:attrNameLst>
                                      </p:cBhvr>
                                      <p:to>
                                        <p:strVal val="visible"/>
                                      </p:to>
                                    </p:set>
                                    <p:anim calcmode="lin" valueType="num">
                                      <p:cBhvr>
                                        <p:cTn id="102" dur="100" fill="hold"/>
                                        <p:tgtEl>
                                          <p:spTgt spid="46"/>
                                        </p:tgtEl>
                                        <p:attrNameLst>
                                          <p:attrName>ppt_w</p:attrName>
                                        </p:attrNameLst>
                                      </p:cBhvr>
                                      <p:tavLst>
                                        <p:tav tm="0">
                                          <p:val>
                                            <p:fltVal val="0"/>
                                          </p:val>
                                        </p:tav>
                                        <p:tav tm="100000">
                                          <p:val>
                                            <p:strVal val="#ppt_w"/>
                                          </p:val>
                                        </p:tav>
                                      </p:tavLst>
                                    </p:anim>
                                    <p:anim calcmode="lin" valueType="num">
                                      <p:cBhvr>
                                        <p:cTn id="103" dur="100" fill="hold"/>
                                        <p:tgtEl>
                                          <p:spTgt spid="46"/>
                                        </p:tgtEl>
                                        <p:attrNameLst>
                                          <p:attrName>ppt_h</p:attrName>
                                        </p:attrNameLst>
                                      </p:cBhvr>
                                      <p:tavLst>
                                        <p:tav tm="0">
                                          <p:val>
                                            <p:fltVal val="0"/>
                                          </p:val>
                                        </p:tav>
                                        <p:tav tm="100000">
                                          <p:val>
                                            <p:strVal val="#ppt_h"/>
                                          </p:val>
                                        </p:tav>
                                      </p:tavLst>
                                    </p:anim>
                                    <p:animEffect transition="in" filter="fade">
                                      <p:cBhvr>
                                        <p:cTn id="104" dur="100"/>
                                        <p:tgtEl>
                                          <p:spTgt spid="46"/>
                                        </p:tgtEl>
                                      </p:cBhvr>
                                    </p:animEffect>
                                  </p:childTnLst>
                                </p:cTn>
                              </p:par>
                              <p:par>
                                <p:cTn id="105" presetID="6" presetClass="emph" presetSubtype="0" fill="hold" nodeType="withEffect">
                                  <p:stCondLst>
                                    <p:cond delay="100"/>
                                  </p:stCondLst>
                                  <p:childTnLst>
                                    <p:animScale>
                                      <p:cBhvr>
                                        <p:cTn id="106" dur="100" fill="hold"/>
                                        <p:tgtEl>
                                          <p:spTgt spid="46"/>
                                        </p:tgtEl>
                                      </p:cBhvr>
                                      <p:by x="110000" y="110000"/>
                                    </p:animScale>
                                  </p:childTnLst>
                                </p:cTn>
                              </p:par>
                              <p:par>
                                <p:cTn id="107" presetID="6" presetClass="emph" presetSubtype="0" fill="hold" nodeType="withEffect">
                                  <p:stCondLst>
                                    <p:cond delay="200"/>
                                  </p:stCondLst>
                                  <p:childTnLst>
                                    <p:animScale>
                                      <p:cBhvr>
                                        <p:cTn id="108" dur="200" fill="hold"/>
                                        <p:tgtEl>
                                          <p:spTgt spid="46"/>
                                        </p:tgtEl>
                                      </p:cBhvr>
                                      <p:by x="90000" y="90000"/>
                                    </p:animScale>
                                  </p:childTnLst>
                                </p:cTn>
                              </p:par>
                              <p:par>
                                <p:cTn id="109" presetID="6" presetClass="emph" presetSubtype="0" fill="hold" nodeType="withEffect">
                                  <p:stCondLst>
                                    <p:cond delay="400"/>
                                  </p:stCondLst>
                                  <p:childTnLst>
                                    <p:animScale>
                                      <p:cBhvr>
                                        <p:cTn id="110" dur="100" fill="hold"/>
                                        <p:tgtEl>
                                          <p:spTgt spid="46"/>
                                        </p:tgtEl>
                                      </p:cBhvr>
                                      <p:by x="105000" y="105000"/>
                                    </p:animScale>
                                  </p:childTnLst>
                                </p:cTn>
                              </p:par>
                              <p:par>
                                <p:cTn id="111" presetID="6" presetClass="emph" presetSubtype="0" fill="hold" nodeType="withEffect">
                                  <p:stCondLst>
                                    <p:cond delay="500"/>
                                  </p:stCondLst>
                                  <p:childTnLst>
                                    <p:animScale>
                                      <p:cBhvr>
                                        <p:cTn id="112" dur="200" fill="hold"/>
                                        <p:tgtEl>
                                          <p:spTgt spid="46"/>
                                        </p:tgtEl>
                                      </p:cBhvr>
                                      <p:by x="95000" y="95000"/>
                                    </p:animScale>
                                  </p:childTnLst>
                                </p:cTn>
                              </p:par>
                            </p:childTnLst>
                          </p:cTn>
                        </p:par>
                        <p:par>
                          <p:cTn id="113" fill="hold">
                            <p:stCondLst>
                              <p:cond delay="9300"/>
                            </p:stCondLst>
                            <p:childTnLst>
                              <p:par>
                                <p:cTn id="114" presetID="21" presetClass="entr" presetSubtype="1" fill="hold" grpId="0" nodeType="afterEffect">
                                  <p:stCondLst>
                                    <p:cond delay="0"/>
                                  </p:stCondLst>
                                  <p:childTnLst>
                                    <p:set>
                                      <p:cBhvr>
                                        <p:cTn id="115" dur="1" fill="hold">
                                          <p:stCondLst>
                                            <p:cond delay="0"/>
                                          </p:stCondLst>
                                        </p:cTn>
                                        <p:tgtEl>
                                          <p:spTgt spid="25"/>
                                        </p:tgtEl>
                                        <p:attrNameLst>
                                          <p:attrName>style.visibility</p:attrName>
                                        </p:attrNameLst>
                                      </p:cBhvr>
                                      <p:to>
                                        <p:strVal val="visible"/>
                                      </p:to>
                                    </p:set>
                                    <p:animEffect transition="in" filter="wheel(1)">
                                      <p:cBhvr>
                                        <p:cTn id="116" dur="1000"/>
                                        <p:tgtEl>
                                          <p:spTgt spid="25"/>
                                        </p:tgtEl>
                                      </p:cBhvr>
                                    </p:animEffect>
                                  </p:childTnLst>
                                </p:cTn>
                              </p:par>
                            </p:childTnLst>
                          </p:cTn>
                        </p:par>
                        <p:par>
                          <p:cTn id="117" fill="hold">
                            <p:stCondLst>
                              <p:cond delay="10300"/>
                            </p:stCondLst>
                            <p:childTnLst>
                              <p:par>
                                <p:cTn id="118" presetID="22" presetClass="entr" presetSubtype="2" fill="hold" nodeType="afterEffect">
                                  <p:stCondLst>
                                    <p:cond delay="0"/>
                                  </p:stCondLst>
                                  <p:childTnLst>
                                    <p:set>
                                      <p:cBhvr>
                                        <p:cTn id="119" dur="1" fill="hold">
                                          <p:stCondLst>
                                            <p:cond delay="0"/>
                                          </p:stCondLst>
                                        </p:cTn>
                                        <p:tgtEl>
                                          <p:spTgt spid="26"/>
                                        </p:tgtEl>
                                        <p:attrNameLst>
                                          <p:attrName>style.visibility</p:attrName>
                                        </p:attrNameLst>
                                      </p:cBhvr>
                                      <p:to>
                                        <p:strVal val="visible"/>
                                      </p:to>
                                    </p:set>
                                    <p:animEffect transition="in" filter="wipe(right)">
                                      <p:cBhvr>
                                        <p:cTn id="120" dur="500"/>
                                        <p:tgtEl>
                                          <p:spTgt spid="26"/>
                                        </p:tgtEl>
                                      </p:cBhvr>
                                    </p:animEffect>
                                  </p:childTnLst>
                                </p:cTn>
                              </p:par>
                            </p:childTnLst>
                          </p:cTn>
                        </p:par>
                        <p:par>
                          <p:cTn id="121" fill="hold">
                            <p:stCondLst>
                              <p:cond delay="10800"/>
                            </p:stCondLst>
                            <p:childTnLst>
                              <p:par>
                                <p:cTn id="122" presetID="42" presetClass="entr" presetSubtype="0" fill="hold" nodeType="afterEffect">
                                  <p:stCondLst>
                                    <p:cond delay="0"/>
                                  </p:stCondLst>
                                  <p:childTnLst>
                                    <p:set>
                                      <p:cBhvr>
                                        <p:cTn id="123" dur="1" fill="hold">
                                          <p:stCondLst>
                                            <p:cond delay="0"/>
                                          </p:stCondLst>
                                        </p:cTn>
                                        <p:tgtEl>
                                          <p:spTgt spid="51"/>
                                        </p:tgtEl>
                                        <p:attrNameLst>
                                          <p:attrName>style.visibility</p:attrName>
                                        </p:attrNameLst>
                                      </p:cBhvr>
                                      <p:to>
                                        <p:strVal val="visible"/>
                                      </p:to>
                                    </p:set>
                                    <p:animEffect transition="in" filter="fade">
                                      <p:cBhvr>
                                        <p:cTn id="124" dur="500"/>
                                        <p:tgtEl>
                                          <p:spTgt spid="51"/>
                                        </p:tgtEl>
                                      </p:cBhvr>
                                    </p:animEffect>
                                    <p:anim calcmode="lin" valueType="num">
                                      <p:cBhvr>
                                        <p:cTn id="125" dur="500" fill="hold"/>
                                        <p:tgtEl>
                                          <p:spTgt spid="51"/>
                                        </p:tgtEl>
                                        <p:attrNameLst>
                                          <p:attrName>ppt_x</p:attrName>
                                        </p:attrNameLst>
                                      </p:cBhvr>
                                      <p:tavLst>
                                        <p:tav tm="0">
                                          <p:val>
                                            <p:strVal val="#ppt_x"/>
                                          </p:val>
                                        </p:tav>
                                        <p:tav tm="100000">
                                          <p:val>
                                            <p:strVal val="#ppt_x"/>
                                          </p:val>
                                        </p:tav>
                                      </p:tavLst>
                                    </p:anim>
                                    <p:anim calcmode="lin" valueType="num">
                                      <p:cBhvr>
                                        <p:cTn id="126" dur="500" fill="hold"/>
                                        <p:tgtEl>
                                          <p:spTgt spid="51"/>
                                        </p:tgtEl>
                                        <p:attrNameLst>
                                          <p:attrName>ppt_y</p:attrName>
                                        </p:attrNameLst>
                                      </p:cBhvr>
                                      <p:tavLst>
                                        <p:tav tm="0">
                                          <p:val>
                                            <p:strVal val="#ppt_y+.1"/>
                                          </p:val>
                                        </p:tav>
                                        <p:tav tm="100000">
                                          <p:val>
                                            <p:strVal val="#ppt_y"/>
                                          </p:val>
                                        </p:tav>
                                      </p:tavLst>
                                    </p:anim>
                                  </p:childTnLst>
                                </p:cTn>
                              </p:par>
                              <p:par>
                                <p:cTn id="127" presetID="47" presetClass="entr" presetSubtype="0" fill="hold" grpId="0" nodeType="withEffect">
                                  <p:stCondLst>
                                    <p:cond delay="0"/>
                                  </p:stCondLst>
                                  <p:childTnLst>
                                    <p:set>
                                      <p:cBhvr>
                                        <p:cTn id="128" dur="1" fill="hold">
                                          <p:stCondLst>
                                            <p:cond delay="0"/>
                                          </p:stCondLst>
                                        </p:cTn>
                                        <p:tgtEl>
                                          <p:spTgt spid="58"/>
                                        </p:tgtEl>
                                        <p:attrNameLst>
                                          <p:attrName>style.visibility</p:attrName>
                                        </p:attrNameLst>
                                      </p:cBhvr>
                                      <p:to>
                                        <p:strVal val="visible"/>
                                      </p:to>
                                    </p:set>
                                    <p:animEffect transition="in" filter="fade">
                                      <p:cBhvr>
                                        <p:cTn id="129" dur="500"/>
                                        <p:tgtEl>
                                          <p:spTgt spid="58"/>
                                        </p:tgtEl>
                                      </p:cBhvr>
                                    </p:animEffect>
                                    <p:anim calcmode="lin" valueType="num">
                                      <p:cBhvr>
                                        <p:cTn id="130" dur="500" fill="hold"/>
                                        <p:tgtEl>
                                          <p:spTgt spid="58"/>
                                        </p:tgtEl>
                                        <p:attrNameLst>
                                          <p:attrName>ppt_x</p:attrName>
                                        </p:attrNameLst>
                                      </p:cBhvr>
                                      <p:tavLst>
                                        <p:tav tm="0">
                                          <p:val>
                                            <p:strVal val="#ppt_x"/>
                                          </p:val>
                                        </p:tav>
                                        <p:tav tm="100000">
                                          <p:val>
                                            <p:strVal val="#ppt_x"/>
                                          </p:val>
                                        </p:tav>
                                      </p:tavLst>
                                    </p:anim>
                                    <p:anim calcmode="lin" valueType="num">
                                      <p:cBhvr>
                                        <p:cTn id="131" dur="5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13" grpId="0" animBg="1"/>
      <p:bldP spid="19" grpId="0" animBg="1"/>
      <p:bldP spid="25" grpId="0" animBg="1"/>
      <p:bldP spid="5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p:nvPr/>
        </p:nvSpPr>
        <p:spPr>
          <a:xfrm>
            <a:off x="762897" y="257399"/>
            <a:ext cx="1463862" cy="311175"/>
          </a:xfrm>
          <a:prstGeom prst="rect">
            <a:avLst/>
          </a:prstGeom>
        </p:spPr>
        <p:txBody>
          <a:bodyPr wrap="none">
            <a:spAutoFit/>
          </a:bodyPr>
          <a:lstStyle/>
          <a:p>
            <a:r>
              <a:rPr lang="zh-CN" altLang="en-US" sz="1422" b="1" dirty="0">
                <a:solidFill>
                  <a:schemeClr val="tx1">
                    <a:lumMod val="65000"/>
                    <a:lumOff val="35000"/>
                  </a:schemeClr>
                </a:solidFill>
                <a:ea typeface="微软雅黑" panose="020B0503020204020204" pitchFamily="34" charset="-122"/>
              </a:rPr>
              <a:t>请替换文字内容</a:t>
            </a:r>
          </a:p>
        </p:txBody>
      </p:sp>
      <p:sp>
        <p:nvSpPr>
          <p:cNvPr id="5" name="Oval 11"/>
          <p:cNvSpPr/>
          <p:nvPr/>
        </p:nvSpPr>
        <p:spPr>
          <a:xfrm>
            <a:off x="291004"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6" name="Oval 11"/>
          <p:cNvSpPr/>
          <p:nvPr/>
        </p:nvSpPr>
        <p:spPr>
          <a:xfrm>
            <a:off x="394732"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pic>
        <p:nvPicPr>
          <p:cNvPr id="7" name="Picture 3" descr="C:\Users\Administrator\Desktop\787637.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84216" y="895869"/>
            <a:ext cx="2906609" cy="4091816"/>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8" name="组合 7"/>
          <p:cNvGrpSpPr/>
          <p:nvPr/>
        </p:nvGrpSpPr>
        <p:grpSpPr>
          <a:xfrm>
            <a:off x="3955242" y="4114325"/>
            <a:ext cx="764557" cy="764557"/>
            <a:chOff x="3832873" y="2297208"/>
            <a:chExt cx="1516550" cy="1516550"/>
          </a:xfrm>
        </p:grpSpPr>
        <p:grpSp>
          <p:nvGrpSpPr>
            <p:cNvPr id="9" name="组合 8"/>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sp>
            <p:nvSpPr>
              <p:cNvPr id="12" name="椭圆 1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grpSp>
        <p:sp>
          <p:nvSpPr>
            <p:cNvPr id="10" name="椭圆 9"/>
            <p:cNvSpPr/>
            <p:nvPr/>
          </p:nvSpPr>
          <p:spPr>
            <a:xfrm>
              <a:off x="3983164" y="2466913"/>
              <a:ext cx="1185736" cy="1185736"/>
            </a:xfrm>
            <a:prstGeom prst="ellipse">
              <a:avLst/>
            </a:prstGeom>
            <a:solidFill>
              <a:srgbClr val="AE002B"/>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13" name="组合 12"/>
          <p:cNvGrpSpPr/>
          <p:nvPr/>
        </p:nvGrpSpPr>
        <p:grpSpPr>
          <a:xfrm>
            <a:off x="3198033" y="3298741"/>
            <a:ext cx="764557" cy="764557"/>
            <a:chOff x="3832873" y="2297208"/>
            <a:chExt cx="1516550" cy="1516550"/>
          </a:xfrm>
        </p:grpSpPr>
        <p:grpSp>
          <p:nvGrpSpPr>
            <p:cNvPr id="14" name="组合 13"/>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sp>
            <p:nvSpPr>
              <p:cNvPr id="17" name="椭圆 1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grpSp>
        <p:sp>
          <p:nvSpPr>
            <p:cNvPr id="15" name="椭圆 14"/>
            <p:cNvSpPr/>
            <p:nvPr/>
          </p:nvSpPr>
          <p:spPr>
            <a:xfrm>
              <a:off x="3983164" y="2466913"/>
              <a:ext cx="1185736" cy="1185736"/>
            </a:xfrm>
            <a:prstGeom prst="ellipse">
              <a:avLst/>
            </a:prstGeom>
            <a:solidFill>
              <a:srgbClr val="AE002B"/>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18" name="组合 17"/>
          <p:cNvGrpSpPr/>
          <p:nvPr/>
        </p:nvGrpSpPr>
        <p:grpSpPr>
          <a:xfrm>
            <a:off x="4724354" y="2800281"/>
            <a:ext cx="764557" cy="764557"/>
            <a:chOff x="3832873" y="2297208"/>
            <a:chExt cx="1516550" cy="1516550"/>
          </a:xfrm>
        </p:grpSpPr>
        <p:grpSp>
          <p:nvGrpSpPr>
            <p:cNvPr id="19" name="组合 18"/>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sp>
            <p:nvSpPr>
              <p:cNvPr id="22" name="椭圆 2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grpSp>
        <p:sp>
          <p:nvSpPr>
            <p:cNvPr id="20" name="椭圆 19"/>
            <p:cNvSpPr/>
            <p:nvPr/>
          </p:nvSpPr>
          <p:spPr>
            <a:xfrm>
              <a:off x="3983164" y="2466913"/>
              <a:ext cx="1185736" cy="1185736"/>
            </a:xfrm>
            <a:prstGeom prst="ellipse">
              <a:avLst/>
            </a:prstGeom>
            <a:solidFill>
              <a:srgbClr val="AE002B"/>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23" name="组合 22"/>
          <p:cNvGrpSpPr/>
          <p:nvPr/>
        </p:nvGrpSpPr>
        <p:grpSpPr>
          <a:xfrm>
            <a:off x="3198033" y="2327491"/>
            <a:ext cx="764557" cy="764557"/>
            <a:chOff x="3832873" y="2297208"/>
            <a:chExt cx="1516550" cy="1516550"/>
          </a:xfrm>
        </p:grpSpPr>
        <p:grpSp>
          <p:nvGrpSpPr>
            <p:cNvPr id="24" name="组合 23"/>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sp>
            <p:nvSpPr>
              <p:cNvPr id="27" name="椭圆 2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grpSp>
        <p:sp>
          <p:nvSpPr>
            <p:cNvPr id="25" name="椭圆 24"/>
            <p:cNvSpPr/>
            <p:nvPr/>
          </p:nvSpPr>
          <p:spPr>
            <a:xfrm>
              <a:off x="3983164" y="2466913"/>
              <a:ext cx="1185736" cy="1185736"/>
            </a:xfrm>
            <a:prstGeom prst="ellipse">
              <a:avLst/>
            </a:prstGeom>
            <a:solidFill>
              <a:srgbClr val="AE002B"/>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28" name="组合 27"/>
          <p:cNvGrpSpPr/>
          <p:nvPr/>
        </p:nvGrpSpPr>
        <p:grpSpPr>
          <a:xfrm>
            <a:off x="4724354" y="1817604"/>
            <a:ext cx="764557" cy="764557"/>
            <a:chOff x="3832873" y="2297208"/>
            <a:chExt cx="1516550" cy="1516550"/>
          </a:xfrm>
        </p:grpSpPr>
        <p:grpSp>
          <p:nvGrpSpPr>
            <p:cNvPr id="29" name="组合 28"/>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sp>
            <p:nvSpPr>
              <p:cNvPr id="32" name="椭圆 3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grpSp>
        <p:sp>
          <p:nvSpPr>
            <p:cNvPr id="30" name="椭圆 29"/>
            <p:cNvSpPr/>
            <p:nvPr/>
          </p:nvSpPr>
          <p:spPr>
            <a:xfrm>
              <a:off x="3983164" y="2466913"/>
              <a:ext cx="1185736" cy="1185736"/>
            </a:xfrm>
            <a:prstGeom prst="ellipse">
              <a:avLst/>
            </a:prstGeom>
            <a:solidFill>
              <a:srgbClr val="AE002B"/>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33" name="组合 32"/>
          <p:cNvGrpSpPr/>
          <p:nvPr/>
        </p:nvGrpSpPr>
        <p:grpSpPr>
          <a:xfrm>
            <a:off x="3955242" y="972045"/>
            <a:ext cx="764557" cy="764557"/>
            <a:chOff x="3832873" y="2297208"/>
            <a:chExt cx="1516550" cy="1516550"/>
          </a:xfrm>
        </p:grpSpPr>
        <p:grpSp>
          <p:nvGrpSpPr>
            <p:cNvPr id="34" name="组合 33"/>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sp>
            <p:nvSpPr>
              <p:cNvPr id="37" name="椭圆 3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65000"/>
                      <a:lumOff val="35000"/>
                    </a:schemeClr>
                  </a:solidFill>
                  <a:latin typeface="Calibri" panose="020F0502020204030204"/>
                  <a:ea typeface="宋体" panose="02010600030101010101" pitchFamily="2" charset="-122"/>
                </a:endParaRPr>
              </a:p>
            </p:txBody>
          </p:sp>
        </p:grpSp>
        <p:sp>
          <p:nvSpPr>
            <p:cNvPr id="35" name="椭圆 34"/>
            <p:cNvSpPr/>
            <p:nvPr/>
          </p:nvSpPr>
          <p:spPr>
            <a:xfrm>
              <a:off x="3983164" y="2466913"/>
              <a:ext cx="1185736" cy="1185736"/>
            </a:xfrm>
            <a:prstGeom prst="ellipse">
              <a:avLst/>
            </a:prstGeom>
            <a:solidFill>
              <a:srgbClr val="AE002B"/>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38" name="Group 34"/>
          <p:cNvGrpSpPr/>
          <p:nvPr/>
        </p:nvGrpSpPr>
        <p:grpSpPr>
          <a:xfrm>
            <a:off x="4196422" y="1184730"/>
            <a:ext cx="299402" cy="243631"/>
            <a:chOff x="1550139" y="1314466"/>
            <a:chExt cx="509139" cy="414300"/>
          </a:xfrm>
          <a:solidFill>
            <a:schemeClr val="bg1"/>
          </a:solidFill>
        </p:grpSpPr>
        <p:sp>
          <p:nvSpPr>
            <p:cNvPr id="39"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40"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41"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grpSp>
      <p:sp>
        <p:nvSpPr>
          <p:cNvPr id="42" name="矩形 3"/>
          <p:cNvSpPr>
            <a:spLocks noChangeArrowheads="1"/>
          </p:cNvSpPr>
          <p:nvPr/>
        </p:nvSpPr>
        <p:spPr bwMode="auto">
          <a:xfrm>
            <a:off x="4863918" y="1205287"/>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首要任务</a:t>
            </a:r>
          </a:p>
        </p:txBody>
      </p:sp>
      <p:sp>
        <p:nvSpPr>
          <p:cNvPr id="43" name="文本框 13"/>
          <p:cNvSpPr txBox="1"/>
          <p:nvPr/>
        </p:nvSpPr>
        <p:spPr>
          <a:xfrm>
            <a:off x="5714648" y="1057601"/>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sp>
        <p:nvSpPr>
          <p:cNvPr id="44" name="矩形 3"/>
          <p:cNvSpPr>
            <a:spLocks noChangeArrowheads="1"/>
          </p:cNvSpPr>
          <p:nvPr/>
        </p:nvSpPr>
        <p:spPr bwMode="auto">
          <a:xfrm>
            <a:off x="5721102" y="1809985"/>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项目运作</a:t>
            </a:r>
          </a:p>
        </p:txBody>
      </p:sp>
      <p:sp>
        <p:nvSpPr>
          <p:cNvPr id="45" name="文本框 13"/>
          <p:cNvSpPr txBox="1"/>
          <p:nvPr/>
        </p:nvSpPr>
        <p:spPr>
          <a:xfrm>
            <a:off x="5714648" y="2114692"/>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sp>
        <p:nvSpPr>
          <p:cNvPr id="46" name="Freeform 20"/>
          <p:cNvSpPr>
            <a:spLocks noEditPoints="1"/>
          </p:cNvSpPr>
          <p:nvPr/>
        </p:nvSpPr>
        <p:spPr bwMode="auto">
          <a:xfrm>
            <a:off x="4949859" y="2089514"/>
            <a:ext cx="298302" cy="202707"/>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47" name="矩形 3"/>
          <p:cNvSpPr>
            <a:spLocks noChangeArrowheads="1"/>
          </p:cNvSpPr>
          <p:nvPr/>
        </p:nvSpPr>
        <p:spPr bwMode="auto">
          <a:xfrm>
            <a:off x="2058177" y="2190869"/>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进度推进</a:t>
            </a:r>
          </a:p>
        </p:txBody>
      </p:sp>
      <p:sp>
        <p:nvSpPr>
          <p:cNvPr id="48" name="文本框 13"/>
          <p:cNvSpPr txBox="1"/>
          <p:nvPr/>
        </p:nvSpPr>
        <p:spPr>
          <a:xfrm>
            <a:off x="686998" y="2484715"/>
            <a:ext cx="2332938" cy="564889"/>
          </a:xfrm>
          <a:prstGeom prst="rect">
            <a:avLst/>
          </a:prstGeom>
          <a:noFill/>
        </p:spPr>
        <p:txBody>
          <a:bodyPr wrap="square" lIns="65804" tIns="32901" rIns="65804" bIns="32901" rtlCol="0">
            <a:spAutoFit/>
          </a:bodyPr>
          <a:lstStyle/>
          <a:p>
            <a:pPr algn="r">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49" name="Group 20"/>
          <p:cNvGrpSpPr/>
          <p:nvPr/>
        </p:nvGrpSpPr>
        <p:grpSpPr>
          <a:xfrm>
            <a:off x="3418029" y="2586492"/>
            <a:ext cx="309318" cy="214246"/>
            <a:chOff x="7416800" y="1122363"/>
            <a:chExt cx="366713" cy="254000"/>
          </a:xfrm>
          <a:solidFill>
            <a:schemeClr val="bg1"/>
          </a:solidFill>
        </p:grpSpPr>
        <p:sp>
          <p:nvSpPr>
            <p:cNvPr id="50"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51"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grpSp>
      <p:sp>
        <p:nvSpPr>
          <p:cNvPr id="52" name="矩形 3"/>
          <p:cNvSpPr>
            <a:spLocks noChangeArrowheads="1"/>
          </p:cNvSpPr>
          <p:nvPr/>
        </p:nvSpPr>
        <p:spPr bwMode="auto">
          <a:xfrm>
            <a:off x="5714649" y="2800281"/>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启动资金</a:t>
            </a:r>
          </a:p>
        </p:txBody>
      </p:sp>
      <p:sp>
        <p:nvSpPr>
          <p:cNvPr id="53" name="文本框 13"/>
          <p:cNvSpPr txBox="1"/>
          <p:nvPr/>
        </p:nvSpPr>
        <p:spPr>
          <a:xfrm>
            <a:off x="5714648" y="3092291"/>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54" name="组合 53"/>
          <p:cNvGrpSpPr/>
          <p:nvPr/>
        </p:nvGrpSpPr>
        <p:grpSpPr>
          <a:xfrm>
            <a:off x="4951340" y="2998840"/>
            <a:ext cx="316620" cy="302661"/>
            <a:chOff x="3294063" y="754063"/>
            <a:chExt cx="5600701" cy="5353051"/>
          </a:xfrm>
          <a:solidFill>
            <a:schemeClr val="bg1"/>
          </a:solidFill>
        </p:grpSpPr>
        <p:sp>
          <p:nvSpPr>
            <p:cNvPr id="55"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65000"/>
                    <a:lumOff val="35000"/>
                  </a:schemeClr>
                </a:solidFill>
                <a:latin typeface="Calibri" panose="020F0502020204030204"/>
                <a:ea typeface="宋体" panose="02010600030101010101" pitchFamily="2" charset="-122"/>
              </a:endParaRPr>
            </a:p>
          </p:txBody>
        </p:sp>
        <p:sp>
          <p:nvSpPr>
            <p:cNvPr id="56"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65000"/>
                    <a:lumOff val="35000"/>
                  </a:schemeClr>
                </a:solidFill>
                <a:latin typeface="Calibri" panose="020F0502020204030204"/>
                <a:ea typeface="宋体" panose="02010600030101010101" pitchFamily="2" charset="-122"/>
              </a:endParaRPr>
            </a:p>
          </p:txBody>
        </p:sp>
        <p:sp>
          <p:nvSpPr>
            <p:cNvPr id="57"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65000"/>
                    <a:lumOff val="35000"/>
                  </a:schemeClr>
                </a:solidFill>
                <a:latin typeface="Calibri" panose="020F0502020204030204"/>
                <a:ea typeface="宋体" panose="02010600030101010101" pitchFamily="2" charset="-122"/>
              </a:endParaRPr>
            </a:p>
          </p:txBody>
        </p:sp>
        <p:sp>
          <p:nvSpPr>
            <p:cNvPr id="58"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65000"/>
                    <a:lumOff val="35000"/>
                  </a:schemeClr>
                </a:solidFill>
                <a:latin typeface="Calibri" panose="020F0502020204030204"/>
                <a:ea typeface="宋体" panose="02010600030101010101" pitchFamily="2" charset="-122"/>
              </a:endParaRPr>
            </a:p>
          </p:txBody>
        </p:sp>
        <p:sp>
          <p:nvSpPr>
            <p:cNvPr id="59"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65000"/>
                    <a:lumOff val="35000"/>
                  </a:schemeClr>
                </a:solidFill>
                <a:latin typeface="Calibri" panose="020F0502020204030204"/>
                <a:ea typeface="宋体" panose="02010600030101010101" pitchFamily="2" charset="-122"/>
              </a:endParaRPr>
            </a:p>
          </p:txBody>
        </p:sp>
        <p:sp>
          <p:nvSpPr>
            <p:cNvPr id="60"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65000"/>
                    <a:lumOff val="35000"/>
                  </a:schemeClr>
                </a:solidFill>
                <a:latin typeface="Calibri" panose="020F0502020204030204"/>
                <a:ea typeface="宋体" panose="02010600030101010101" pitchFamily="2" charset="-122"/>
              </a:endParaRPr>
            </a:p>
          </p:txBody>
        </p:sp>
        <p:sp>
          <p:nvSpPr>
            <p:cNvPr id="61"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65000"/>
                    <a:lumOff val="35000"/>
                  </a:schemeClr>
                </a:solidFill>
                <a:latin typeface="Calibri" panose="020F0502020204030204"/>
                <a:ea typeface="宋体" panose="02010600030101010101" pitchFamily="2" charset="-122"/>
              </a:endParaRPr>
            </a:p>
          </p:txBody>
        </p:sp>
        <p:sp>
          <p:nvSpPr>
            <p:cNvPr id="62"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65000"/>
                    <a:lumOff val="35000"/>
                  </a:schemeClr>
                </a:solidFill>
                <a:latin typeface="Calibri" panose="020F0502020204030204"/>
                <a:ea typeface="宋体" panose="02010600030101010101" pitchFamily="2" charset="-122"/>
              </a:endParaRPr>
            </a:p>
          </p:txBody>
        </p:sp>
        <p:sp>
          <p:nvSpPr>
            <p:cNvPr id="63"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65000"/>
                    <a:lumOff val="35000"/>
                  </a:schemeClr>
                </a:solidFill>
                <a:latin typeface="Calibri" panose="020F0502020204030204"/>
                <a:ea typeface="宋体" panose="02010600030101010101" pitchFamily="2" charset="-122"/>
              </a:endParaRPr>
            </a:p>
          </p:txBody>
        </p:sp>
        <p:sp>
          <p:nvSpPr>
            <p:cNvPr id="64"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65000"/>
                    <a:lumOff val="35000"/>
                  </a:schemeClr>
                </a:solidFill>
                <a:latin typeface="Calibri" panose="020F0502020204030204"/>
                <a:ea typeface="宋体" panose="02010600030101010101" pitchFamily="2" charset="-122"/>
              </a:endParaRPr>
            </a:p>
          </p:txBody>
        </p:sp>
        <p:sp>
          <p:nvSpPr>
            <p:cNvPr id="65"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65000"/>
                    <a:lumOff val="35000"/>
                  </a:schemeClr>
                </a:solidFill>
                <a:latin typeface="Calibri" panose="020F0502020204030204"/>
                <a:ea typeface="宋体" panose="02010600030101010101" pitchFamily="2" charset="-122"/>
              </a:endParaRPr>
            </a:p>
          </p:txBody>
        </p:sp>
      </p:grpSp>
      <p:sp>
        <p:nvSpPr>
          <p:cNvPr id="66" name="矩形 3"/>
          <p:cNvSpPr>
            <a:spLocks noChangeArrowheads="1"/>
          </p:cNvSpPr>
          <p:nvPr/>
        </p:nvSpPr>
        <p:spPr bwMode="auto">
          <a:xfrm>
            <a:off x="2058179" y="3352559"/>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效益预测</a:t>
            </a:r>
          </a:p>
        </p:txBody>
      </p:sp>
      <p:sp>
        <p:nvSpPr>
          <p:cNvPr id="67" name="文本框 13"/>
          <p:cNvSpPr txBox="1"/>
          <p:nvPr/>
        </p:nvSpPr>
        <p:spPr>
          <a:xfrm>
            <a:off x="686998" y="3617840"/>
            <a:ext cx="2332938" cy="564889"/>
          </a:xfrm>
          <a:prstGeom prst="rect">
            <a:avLst/>
          </a:prstGeom>
          <a:noFill/>
        </p:spPr>
        <p:txBody>
          <a:bodyPr wrap="square" lIns="65804" tIns="32901" rIns="65804" bIns="32901" rtlCol="0">
            <a:spAutoFit/>
          </a:bodyPr>
          <a:lstStyle/>
          <a:p>
            <a:pPr algn="r">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68" name="Group 23"/>
          <p:cNvGrpSpPr/>
          <p:nvPr/>
        </p:nvGrpSpPr>
        <p:grpSpPr>
          <a:xfrm>
            <a:off x="3477193" y="3562046"/>
            <a:ext cx="256866" cy="223934"/>
            <a:chOff x="7540014" y="4306907"/>
            <a:chExt cx="389342" cy="339426"/>
          </a:xfrm>
          <a:solidFill>
            <a:schemeClr val="bg1"/>
          </a:solidFill>
        </p:grpSpPr>
        <p:sp>
          <p:nvSpPr>
            <p:cNvPr id="69"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70"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71"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72"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73"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74"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75"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76"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77"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78"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79"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grpSp>
      <p:sp>
        <p:nvSpPr>
          <p:cNvPr id="80" name="矩形 3"/>
          <p:cNvSpPr>
            <a:spLocks noChangeArrowheads="1"/>
          </p:cNvSpPr>
          <p:nvPr/>
        </p:nvSpPr>
        <p:spPr bwMode="auto">
          <a:xfrm>
            <a:off x="4863918" y="4321011"/>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团队协作</a:t>
            </a:r>
          </a:p>
        </p:txBody>
      </p:sp>
      <p:sp>
        <p:nvSpPr>
          <p:cNvPr id="81" name="文本框 13"/>
          <p:cNvSpPr txBox="1"/>
          <p:nvPr/>
        </p:nvSpPr>
        <p:spPr>
          <a:xfrm>
            <a:off x="5714648" y="4173326"/>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82" name="Group 9"/>
          <p:cNvGrpSpPr/>
          <p:nvPr/>
        </p:nvGrpSpPr>
        <p:grpSpPr>
          <a:xfrm>
            <a:off x="4193261" y="4407061"/>
            <a:ext cx="288519" cy="213944"/>
            <a:chOff x="4572000" y="3414713"/>
            <a:chExt cx="374651" cy="277813"/>
          </a:xfrm>
          <a:solidFill>
            <a:schemeClr val="bg1"/>
          </a:solidFill>
        </p:grpSpPr>
        <p:sp>
          <p:nvSpPr>
            <p:cNvPr id="83"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sp>
          <p:nvSpPr>
            <p:cNvPr id="84"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65000"/>
                    <a:lumOff val="35000"/>
                  </a:schemeClr>
                </a:solidFill>
                <a:latin typeface="微软雅黑" panose="020B0503020204020204" pitchFamily="34" charset="-122"/>
              </a:endParaRPr>
            </a:p>
          </p:txBody>
        </p:sp>
      </p:grpSp>
    </p:spTree>
    <p:extLst>
      <p:ext uri="{BB962C8B-B14F-4D97-AF65-F5344CB8AC3E}">
        <p14:creationId xmlns:p14="http://schemas.microsoft.com/office/powerpoint/2010/main" val="2286564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4"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500"/>
                                        <p:tgtEl>
                                          <p:spTgt spid="7"/>
                                        </p:tgtEl>
                                      </p:cBhvr>
                                    </p:animEffect>
                                  </p:childTnLst>
                                </p:cTn>
                              </p:par>
                            </p:childTnLst>
                          </p:cTn>
                        </p:par>
                        <p:par>
                          <p:cTn id="25" fill="hold">
                            <p:stCondLst>
                              <p:cond delay="1000"/>
                            </p:stCondLst>
                            <p:childTnLst>
                              <p:par>
                                <p:cTn id="26" presetID="23" presetClass="entr" presetSubtype="36"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strVal val="(6*min(max(#ppt_w*#ppt_h,.3),1)-7.4)/-.7*#ppt_w"/>
                                          </p:val>
                                        </p:tav>
                                        <p:tav tm="100000">
                                          <p:val>
                                            <p:strVal val="#ppt_w"/>
                                          </p:val>
                                        </p:tav>
                                      </p:tavLst>
                                    </p:anim>
                                    <p:anim calcmode="lin" valueType="num">
                                      <p:cBhvr>
                                        <p:cTn id="29" dur="500" fill="hold"/>
                                        <p:tgtEl>
                                          <p:spTgt spid="8"/>
                                        </p:tgtEl>
                                        <p:attrNameLst>
                                          <p:attrName>ppt_h</p:attrName>
                                        </p:attrNameLst>
                                      </p:cBhvr>
                                      <p:tavLst>
                                        <p:tav tm="0">
                                          <p:val>
                                            <p:strVal val="(6*min(max(#ppt_w*#ppt_h,.3),1)-7.4)/-.7*#ppt_h"/>
                                          </p:val>
                                        </p:tav>
                                        <p:tav tm="100000">
                                          <p:val>
                                            <p:strVal val="#ppt_h"/>
                                          </p:val>
                                        </p:tav>
                                      </p:tavLst>
                                    </p:anim>
                                    <p:anim calcmode="lin" valueType="num">
                                      <p:cBhvr>
                                        <p:cTn id="30" dur="500" fill="hold"/>
                                        <p:tgtEl>
                                          <p:spTgt spid="8"/>
                                        </p:tgtEl>
                                        <p:attrNameLst>
                                          <p:attrName>ppt_x</p:attrName>
                                        </p:attrNameLst>
                                      </p:cBhvr>
                                      <p:tavLst>
                                        <p:tav tm="0">
                                          <p:val>
                                            <p:fltVal val="0.5"/>
                                          </p:val>
                                        </p:tav>
                                        <p:tav tm="100000">
                                          <p:val>
                                            <p:strVal val="#ppt_x"/>
                                          </p:val>
                                        </p:tav>
                                      </p:tavLst>
                                    </p:anim>
                                    <p:anim calcmode="lin" valueType="num">
                                      <p:cBhvr>
                                        <p:cTn id="31" dur="500" fill="hold"/>
                                        <p:tgtEl>
                                          <p:spTgt spid="8"/>
                                        </p:tgtEl>
                                        <p:attrNameLst>
                                          <p:attrName>ppt_y</p:attrName>
                                        </p:attrNameLst>
                                      </p:cBhvr>
                                      <p:tavLst>
                                        <p:tav tm="0">
                                          <p:val>
                                            <p:strVal val="1+(6*min(max(#ppt_w*#ppt_h,.3),1)-7.4)/-.7*#ppt_h/2"/>
                                          </p:val>
                                        </p:tav>
                                        <p:tav tm="100000">
                                          <p:val>
                                            <p:strVal val="#ppt_y"/>
                                          </p:val>
                                        </p:tav>
                                      </p:tavLst>
                                    </p:anim>
                                  </p:childTnLst>
                                </p:cTn>
                              </p:par>
                              <p:par>
                                <p:cTn id="32" presetID="23" presetClass="entr" presetSubtype="36" fill="hold" nodeType="withEffect">
                                  <p:stCondLst>
                                    <p:cond delay="20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strVal val="(6*min(max(#ppt_w*#ppt_h,.3),1)-7.4)/-.7*#ppt_w"/>
                                          </p:val>
                                        </p:tav>
                                        <p:tav tm="100000">
                                          <p:val>
                                            <p:strVal val="#ppt_w"/>
                                          </p:val>
                                        </p:tav>
                                      </p:tavLst>
                                    </p:anim>
                                    <p:anim calcmode="lin" valueType="num">
                                      <p:cBhvr>
                                        <p:cTn id="35" dur="500" fill="hold"/>
                                        <p:tgtEl>
                                          <p:spTgt spid="13"/>
                                        </p:tgtEl>
                                        <p:attrNameLst>
                                          <p:attrName>ppt_h</p:attrName>
                                        </p:attrNameLst>
                                      </p:cBhvr>
                                      <p:tavLst>
                                        <p:tav tm="0">
                                          <p:val>
                                            <p:strVal val="(6*min(max(#ppt_w*#ppt_h,.3),1)-7.4)/-.7*#ppt_h"/>
                                          </p:val>
                                        </p:tav>
                                        <p:tav tm="100000">
                                          <p:val>
                                            <p:strVal val="#ppt_h"/>
                                          </p:val>
                                        </p:tav>
                                      </p:tavLst>
                                    </p:anim>
                                    <p:anim calcmode="lin" valueType="num">
                                      <p:cBhvr>
                                        <p:cTn id="36" dur="500" fill="hold"/>
                                        <p:tgtEl>
                                          <p:spTgt spid="13"/>
                                        </p:tgtEl>
                                        <p:attrNameLst>
                                          <p:attrName>ppt_x</p:attrName>
                                        </p:attrNameLst>
                                      </p:cBhvr>
                                      <p:tavLst>
                                        <p:tav tm="0">
                                          <p:val>
                                            <p:fltVal val="0.5"/>
                                          </p:val>
                                        </p:tav>
                                        <p:tav tm="100000">
                                          <p:val>
                                            <p:strVal val="#ppt_x"/>
                                          </p:val>
                                        </p:tav>
                                      </p:tavLst>
                                    </p:anim>
                                    <p:anim calcmode="lin" valueType="num">
                                      <p:cBhvr>
                                        <p:cTn id="37" dur="500" fill="hold"/>
                                        <p:tgtEl>
                                          <p:spTgt spid="13"/>
                                        </p:tgtEl>
                                        <p:attrNameLst>
                                          <p:attrName>ppt_y</p:attrName>
                                        </p:attrNameLst>
                                      </p:cBhvr>
                                      <p:tavLst>
                                        <p:tav tm="0">
                                          <p:val>
                                            <p:strVal val="1+(6*min(max(#ppt_w*#ppt_h,.3),1)-7.4)/-.7*#ppt_h/2"/>
                                          </p:val>
                                        </p:tav>
                                        <p:tav tm="100000">
                                          <p:val>
                                            <p:strVal val="#ppt_y"/>
                                          </p:val>
                                        </p:tav>
                                      </p:tavLst>
                                    </p:anim>
                                  </p:childTnLst>
                                </p:cTn>
                              </p:par>
                              <p:par>
                                <p:cTn id="38" presetID="23" presetClass="entr" presetSubtype="36" fill="hold" nodeType="withEffect">
                                  <p:stCondLst>
                                    <p:cond delay="4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strVal val="(6*min(max(#ppt_w*#ppt_h,.3),1)-7.4)/-.7*#ppt_w"/>
                                          </p:val>
                                        </p:tav>
                                        <p:tav tm="100000">
                                          <p:val>
                                            <p:strVal val="#ppt_w"/>
                                          </p:val>
                                        </p:tav>
                                      </p:tavLst>
                                    </p:anim>
                                    <p:anim calcmode="lin" valueType="num">
                                      <p:cBhvr>
                                        <p:cTn id="41" dur="500" fill="hold"/>
                                        <p:tgtEl>
                                          <p:spTgt spid="23"/>
                                        </p:tgtEl>
                                        <p:attrNameLst>
                                          <p:attrName>ppt_h</p:attrName>
                                        </p:attrNameLst>
                                      </p:cBhvr>
                                      <p:tavLst>
                                        <p:tav tm="0">
                                          <p:val>
                                            <p:strVal val="(6*min(max(#ppt_w*#ppt_h,.3),1)-7.4)/-.7*#ppt_h"/>
                                          </p:val>
                                        </p:tav>
                                        <p:tav tm="100000">
                                          <p:val>
                                            <p:strVal val="#ppt_h"/>
                                          </p:val>
                                        </p:tav>
                                      </p:tavLst>
                                    </p:anim>
                                    <p:anim calcmode="lin" valueType="num">
                                      <p:cBhvr>
                                        <p:cTn id="42" dur="500" fill="hold"/>
                                        <p:tgtEl>
                                          <p:spTgt spid="23"/>
                                        </p:tgtEl>
                                        <p:attrNameLst>
                                          <p:attrName>ppt_x</p:attrName>
                                        </p:attrNameLst>
                                      </p:cBhvr>
                                      <p:tavLst>
                                        <p:tav tm="0">
                                          <p:val>
                                            <p:fltVal val="0.5"/>
                                          </p:val>
                                        </p:tav>
                                        <p:tav tm="100000">
                                          <p:val>
                                            <p:strVal val="#ppt_x"/>
                                          </p:val>
                                        </p:tav>
                                      </p:tavLst>
                                    </p:anim>
                                    <p:anim calcmode="lin" valueType="num">
                                      <p:cBhvr>
                                        <p:cTn id="43" dur="500" fill="hold"/>
                                        <p:tgtEl>
                                          <p:spTgt spid="23"/>
                                        </p:tgtEl>
                                        <p:attrNameLst>
                                          <p:attrName>ppt_y</p:attrName>
                                        </p:attrNameLst>
                                      </p:cBhvr>
                                      <p:tavLst>
                                        <p:tav tm="0">
                                          <p:val>
                                            <p:strVal val="1+(6*min(max(#ppt_w*#ppt_h,.3),1)-7.4)/-.7*#ppt_h/2"/>
                                          </p:val>
                                        </p:tav>
                                        <p:tav tm="100000">
                                          <p:val>
                                            <p:strVal val="#ppt_y"/>
                                          </p:val>
                                        </p:tav>
                                      </p:tavLst>
                                    </p:anim>
                                  </p:childTnLst>
                                </p:cTn>
                              </p:par>
                              <p:par>
                                <p:cTn id="44" presetID="23" presetClass="entr" presetSubtype="36" fill="hold" nodeType="withEffect">
                                  <p:stCondLst>
                                    <p:cond delay="600"/>
                                  </p:stCondLst>
                                  <p:childTnLst>
                                    <p:set>
                                      <p:cBhvr>
                                        <p:cTn id="45" dur="1" fill="hold">
                                          <p:stCondLst>
                                            <p:cond delay="0"/>
                                          </p:stCondLst>
                                        </p:cTn>
                                        <p:tgtEl>
                                          <p:spTgt spid="28"/>
                                        </p:tgtEl>
                                        <p:attrNameLst>
                                          <p:attrName>style.visibility</p:attrName>
                                        </p:attrNameLst>
                                      </p:cBhvr>
                                      <p:to>
                                        <p:strVal val="visible"/>
                                      </p:to>
                                    </p:set>
                                    <p:anim calcmode="lin" valueType="num">
                                      <p:cBhvr>
                                        <p:cTn id="46" dur="500" fill="hold"/>
                                        <p:tgtEl>
                                          <p:spTgt spid="28"/>
                                        </p:tgtEl>
                                        <p:attrNameLst>
                                          <p:attrName>ppt_w</p:attrName>
                                        </p:attrNameLst>
                                      </p:cBhvr>
                                      <p:tavLst>
                                        <p:tav tm="0">
                                          <p:val>
                                            <p:strVal val="(6*min(max(#ppt_w*#ppt_h,.3),1)-7.4)/-.7*#ppt_w"/>
                                          </p:val>
                                        </p:tav>
                                        <p:tav tm="100000">
                                          <p:val>
                                            <p:strVal val="#ppt_w"/>
                                          </p:val>
                                        </p:tav>
                                      </p:tavLst>
                                    </p:anim>
                                    <p:anim calcmode="lin" valueType="num">
                                      <p:cBhvr>
                                        <p:cTn id="47" dur="500" fill="hold"/>
                                        <p:tgtEl>
                                          <p:spTgt spid="28"/>
                                        </p:tgtEl>
                                        <p:attrNameLst>
                                          <p:attrName>ppt_h</p:attrName>
                                        </p:attrNameLst>
                                      </p:cBhvr>
                                      <p:tavLst>
                                        <p:tav tm="0">
                                          <p:val>
                                            <p:strVal val="(6*min(max(#ppt_w*#ppt_h,.3),1)-7.4)/-.7*#ppt_h"/>
                                          </p:val>
                                        </p:tav>
                                        <p:tav tm="100000">
                                          <p:val>
                                            <p:strVal val="#ppt_h"/>
                                          </p:val>
                                        </p:tav>
                                      </p:tavLst>
                                    </p:anim>
                                    <p:anim calcmode="lin" valueType="num">
                                      <p:cBhvr>
                                        <p:cTn id="48" dur="500" fill="hold"/>
                                        <p:tgtEl>
                                          <p:spTgt spid="28"/>
                                        </p:tgtEl>
                                        <p:attrNameLst>
                                          <p:attrName>ppt_x</p:attrName>
                                        </p:attrNameLst>
                                      </p:cBhvr>
                                      <p:tavLst>
                                        <p:tav tm="0">
                                          <p:val>
                                            <p:fltVal val="0.5"/>
                                          </p:val>
                                        </p:tav>
                                        <p:tav tm="100000">
                                          <p:val>
                                            <p:strVal val="#ppt_x"/>
                                          </p:val>
                                        </p:tav>
                                      </p:tavLst>
                                    </p:anim>
                                    <p:anim calcmode="lin" valueType="num">
                                      <p:cBhvr>
                                        <p:cTn id="49" dur="500" fill="hold"/>
                                        <p:tgtEl>
                                          <p:spTgt spid="28"/>
                                        </p:tgtEl>
                                        <p:attrNameLst>
                                          <p:attrName>ppt_y</p:attrName>
                                        </p:attrNameLst>
                                      </p:cBhvr>
                                      <p:tavLst>
                                        <p:tav tm="0">
                                          <p:val>
                                            <p:strVal val="1+(6*min(max(#ppt_w*#ppt_h,.3),1)-7.4)/-.7*#ppt_h/2"/>
                                          </p:val>
                                        </p:tav>
                                        <p:tav tm="100000">
                                          <p:val>
                                            <p:strVal val="#ppt_y"/>
                                          </p:val>
                                        </p:tav>
                                      </p:tavLst>
                                    </p:anim>
                                  </p:childTnLst>
                                </p:cTn>
                              </p:par>
                              <p:par>
                                <p:cTn id="50" presetID="23" presetClass="entr" presetSubtype="36" fill="hold" nodeType="withEffect">
                                  <p:stCondLst>
                                    <p:cond delay="900"/>
                                  </p:stCondLst>
                                  <p:childTnLst>
                                    <p:set>
                                      <p:cBhvr>
                                        <p:cTn id="51" dur="1" fill="hold">
                                          <p:stCondLst>
                                            <p:cond delay="0"/>
                                          </p:stCondLst>
                                        </p:cTn>
                                        <p:tgtEl>
                                          <p:spTgt spid="33"/>
                                        </p:tgtEl>
                                        <p:attrNameLst>
                                          <p:attrName>style.visibility</p:attrName>
                                        </p:attrNameLst>
                                      </p:cBhvr>
                                      <p:to>
                                        <p:strVal val="visible"/>
                                      </p:to>
                                    </p:set>
                                    <p:anim calcmode="lin" valueType="num">
                                      <p:cBhvr>
                                        <p:cTn id="52" dur="500" fill="hold"/>
                                        <p:tgtEl>
                                          <p:spTgt spid="33"/>
                                        </p:tgtEl>
                                        <p:attrNameLst>
                                          <p:attrName>ppt_w</p:attrName>
                                        </p:attrNameLst>
                                      </p:cBhvr>
                                      <p:tavLst>
                                        <p:tav tm="0">
                                          <p:val>
                                            <p:strVal val="(6*min(max(#ppt_w*#ppt_h,.3),1)-7.4)/-.7*#ppt_w"/>
                                          </p:val>
                                        </p:tav>
                                        <p:tav tm="100000">
                                          <p:val>
                                            <p:strVal val="#ppt_w"/>
                                          </p:val>
                                        </p:tav>
                                      </p:tavLst>
                                    </p:anim>
                                    <p:anim calcmode="lin" valueType="num">
                                      <p:cBhvr>
                                        <p:cTn id="53" dur="500" fill="hold"/>
                                        <p:tgtEl>
                                          <p:spTgt spid="33"/>
                                        </p:tgtEl>
                                        <p:attrNameLst>
                                          <p:attrName>ppt_h</p:attrName>
                                        </p:attrNameLst>
                                      </p:cBhvr>
                                      <p:tavLst>
                                        <p:tav tm="0">
                                          <p:val>
                                            <p:strVal val="(6*min(max(#ppt_w*#ppt_h,.3),1)-7.4)/-.7*#ppt_h"/>
                                          </p:val>
                                        </p:tav>
                                        <p:tav tm="100000">
                                          <p:val>
                                            <p:strVal val="#ppt_h"/>
                                          </p:val>
                                        </p:tav>
                                      </p:tavLst>
                                    </p:anim>
                                    <p:anim calcmode="lin" valueType="num">
                                      <p:cBhvr>
                                        <p:cTn id="54" dur="500" fill="hold"/>
                                        <p:tgtEl>
                                          <p:spTgt spid="33"/>
                                        </p:tgtEl>
                                        <p:attrNameLst>
                                          <p:attrName>ppt_x</p:attrName>
                                        </p:attrNameLst>
                                      </p:cBhvr>
                                      <p:tavLst>
                                        <p:tav tm="0">
                                          <p:val>
                                            <p:fltVal val="0.5"/>
                                          </p:val>
                                        </p:tav>
                                        <p:tav tm="100000">
                                          <p:val>
                                            <p:strVal val="#ppt_x"/>
                                          </p:val>
                                        </p:tav>
                                      </p:tavLst>
                                    </p:anim>
                                    <p:anim calcmode="lin" valueType="num">
                                      <p:cBhvr>
                                        <p:cTn id="55" dur="500" fill="hold"/>
                                        <p:tgtEl>
                                          <p:spTgt spid="33"/>
                                        </p:tgtEl>
                                        <p:attrNameLst>
                                          <p:attrName>ppt_y</p:attrName>
                                        </p:attrNameLst>
                                      </p:cBhvr>
                                      <p:tavLst>
                                        <p:tav tm="0">
                                          <p:val>
                                            <p:strVal val="1+(6*min(max(#ppt_w*#ppt_h,.3),1)-7.4)/-.7*#ppt_h/2"/>
                                          </p:val>
                                        </p:tav>
                                        <p:tav tm="100000">
                                          <p:val>
                                            <p:strVal val="#ppt_y"/>
                                          </p:val>
                                        </p:tav>
                                      </p:tavLst>
                                    </p:anim>
                                  </p:childTnLst>
                                </p:cTn>
                              </p:par>
                              <p:par>
                                <p:cTn id="56" presetID="23" presetClass="entr" presetSubtype="36" fill="hold" nodeType="withEffect">
                                  <p:stCondLst>
                                    <p:cond delay="1100"/>
                                  </p:stCondLst>
                                  <p:childTnLst>
                                    <p:set>
                                      <p:cBhvr>
                                        <p:cTn id="57" dur="1" fill="hold">
                                          <p:stCondLst>
                                            <p:cond delay="0"/>
                                          </p:stCondLst>
                                        </p:cTn>
                                        <p:tgtEl>
                                          <p:spTgt spid="18"/>
                                        </p:tgtEl>
                                        <p:attrNameLst>
                                          <p:attrName>style.visibility</p:attrName>
                                        </p:attrNameLst>
                                      </p:cBhvr>
                                      <p:to>
                                        <p:strVal val="visible"/>
                                      </p:to>
                                    </p:set>
                                    <p:anim calcmode="lin" valueType="num">
                                      <p:cBhvr>
                                        <p:cTn id="58" dur="500" fill="hold"/>
                                        <p:tgtEl>
                                          <p:spTgt spid="18"/>
                                        </p:tgtEl>
                                        <p:attrNameLst>
                                          <p:attrName>ppt_w</p:attrName>
                                        </p:attrNameLst>
                                      </p:cBhvr>
                                      <p:tavLst>
                                        <p:tav tm="0">
                                          <p:val>
                                            <p:strVal val="(6*min(max(#ppt_w*#ppt_h,.3),1)-7.4)/-.7*#ppt_w"/>
                                          </p:val>
                                        </p:tav>
                                        <p:tav tm="100000">
                                          <p:val>
                                            <p:strVal val="#ppt_w"/>
                                          </p:val>
                                        </p:tav>
                                      </p:tavLst>
                                    </p:anim>
                                    <p:anim calcmode="lin" valueType="num">
                                      <p:cBhvr>
                                        <p:cTn id="59" dur="500" fill="hold"/>
                                        <p:tgtEl>
                                          <p:spTgt spid="18"/>
                                        </p:tgtEl>
                                        <p:attrNameLst>
                                          <p:attrName>ppt_h</p:attrName>
                                        </p:attrNameLst>
                                      </p:cBhvr>
                                      <p:tavLst>
                                        <p:tav tm="0">
                                          <p:val>
                                            <p:strVal val="(6*min(max(#ppt_w*#ppt_h,.3),1)-7.4)/-.7*#ppt_h"/>
                                          </p:val>
                                        </p:tav>
                                        <p:tav tm="100000">
                                          <p:val>
                                            <p:strVal val="#ppt_h"/>
                                          </p:val>
                                        </p:tav>
                                      </p:tavLst>
                                    </p:anim>
                                    <p:anim calcmode="lin" valueType="num">
                                      <p:cBhvr>
                                        <p:cTn id="60" dur="500" fill="hold"/>
                                        <p:tgtEl>
                                          <p:spTgt spid="18"/>
                                        </p:tgtEl>
                                        <p:attrNameLst>
                                          <p:attrName>ppt_x</p:attrName>
                                        </p:attrNameLst>
                                      </p:cBhvr>
                                      <p:tavLst>
                                        <p:tav tm="0">
                                          <p:val>
                                            <p:fltVal val="0.5"/>
                                          </p:val>
                                        </p:tav>
                                        <p:tav tm="100000">
                                          <p:val>
                                            <p:strVal val="#ppt_x"/>
                                          </p:val>
                                        </p:tav>
                                      </p:tavLst>
                                    </p:anim>
                                    <p:anim calcmode="lin" valueType="num">
                                      <p:cBhvr>
                                        <p:cTn id="61" dur="500" fill="hold"/>
                                        <p:tgtEl>
                                          <p:spTgt spid="18"/>
                                        </p:tgtEl>
                                        <p:attrNameLst>
                                          <p:attrName>ppt_y</p:attrName>
                                        </p:attrNameLst>
                                      </p:cBhvr>
                                      <p:tavLst>
                                        <p:tav tm="0">
                                          <p:val>
                                            <p:strVal val="1+(6*min(max(#ppt_w*#ppt_h,.3),1)-7.4)/-.7*#ppt_h/2"/>
                                          </p:val>
                                        </p:tav>
                                        <p:tav tm="100000">
                                          <p:val>
                                            <p:strVal val="#ppt_y"/>
                                          </p:val>
                                        </p:tav>
                                      </p:tavLst>
                                    </p:anim>
                                  </p:childTnLst>
                                </p:cTn>
                              </p:par>
                            </p:childTnLst>
                          </p:cTn>
                        </p:par>
                        <p:par>
                          <p:cTn id="62" fill="hold">
                            <p:stCondLst>
                              <p:cond delay="2600"/>
                            </p:stCondLst>
                            <p:childTnLst>
                              <p:par>
                                <p:cTn id="63" presetID="31" presetClass="entr" presetSubtype="0" fill="hold" nodeType="after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p:cTn id="65" dur="500" fill="hold"/>
                                        <p:tgtEl>
                                          <p:spTgt spid="38"/>
                                        </p:tgtEl>
                                        <p:attrNameLst>
                                          <p:attrName>ppt_w</p:attrName>
                                        </p:attrNameLst>
                                      </p:cBhvr>
                                      <p:tavLst>
                                        <p:tav tm="0">
                                          <p:val>
                                            <p:fltVal val="0"/>
                                          </p:val>
                                        </p:tav>
                                        <p:tav tm="100000">
                                          <p:val>
                                            <p:strVal val="#ppt_w"/>
                                          </p:val>
                                        </p:tav>
                                      </p:tavLst>
                                    </p:anim>
                                    <p:anim calcmode="lin" valueType="num">
                                      <p:cBhvr>
                                        <p:cTn id="66" dur="500" fill="hold"/>
                                        <p:tgtEl>
                                          <p:spTgt spid="38"/>
                                        </p:tgtEl>
                                        <p:attrNameLst>
                                          <p:attrName>ppt_h</p:attrName>
                                        </p:attrNameLst>
                                      </p:cBhvr>
                                      <p:tavLst>
                                        <p:tav tm="0">
                                          <p:val>
                                            <p:fltVal val="0"/>
                                          </p:val>
                                        </p:tav>
                                        <p:tav tm="100000">
                                          <p:val>
                                            <p:strVal val="#ppt_h"/>
                                          </p:val>
                                        </p:tav>
                                      </p:tavLst>
                                    </p:anim>
                                    <p:anim calcmode="lin" valueType="num">
                                      <p:cBhvr>
                                        <p:cTn id="67" dur="500" fill="hold"/>
                                        <p:tgtEl>
                                          <p:spTgt spid="38"/>
                                        </p:tgtEl>
                                        <p:attrNameLst>
                                          <p:attrName>style.rotation</p:attrName>
                                        </p:attrNameLst>
                                      </p:cBhvr>
                                      <p:tavLst>
                                        <p:tav tm="0">
                                          <p:val>
                                            <p:fltVal val="90"/>
                                          </p:val>
                                        </p:tav>
                                        <p:tav tm="100000">
                                          <p:val>
                                            <p:fltVal val="0"/>
                                          </p:val>
                                        </p:tav>
                                      </p:tavLst>
                                    </p:anim>
                                    <p:animEffect transition="in" filter="fade">
                                      <p:cBhvr>
                                        <p:cTn id="68" dur="500"/>
                                        <p:tgtEl>
                                          <p:spTgt spid="38"/>
                                        </p:tgtEl>
                                      </p:cBhvr>
                                    </p:animEffect>
                                  </p:childTnLst>
                                </p:cTn>
                              </p:par>
                            </p:childTnLst>
                          </p:cTn>
                        </p:par>
                        <p:par>
                          <p:cTn id="69" fill="hold">
                            <p:stCondLst>
                              <p:cond delay="3100"/>
                            </p:stCondLst>
                            <p:childTnLst>
                              <p:par>
                                <p:cTn id="70" presetID="22" presetClass="entr" presetSubtype="8" fill="hold" grpId="0" nodeType="afterEffect">
                                  <p:stCondLst>
                                    <p:cond delay="0"/>
                                  </p:stCondLst>
                                  <p:childTnLst>
                                    <p:set>
                                      <p:cBhvr>
                                        <p:cTn id="71" dur="1" fill="hold">
                                          <p:stCondLst>
                                            <p:cond delay="0"/>
                                          </p:stCondLst>
                                        </p:cTn>
                                        <p:tgtEl>
                                          <p:spTgt spid="42"/>
                                        </p:tgtEl>
                                        <p:attrNameLst>
                                          <p:attrName>style.visibility</p:attrName>
                                        </p:attrNameLst>
                                      </p:cBhvr>
                                      <p:to>
                                        <p:strVal val="visible"/>
                                      </p:to>
                                    </p:set>
                                    <p:animEffect transition="in" filter="wipe(left)">
                                      <p:cBhvr>
                                        <p:cTn id="72" dur="500"/>
                                        <p:tgtEl>
                                          <p:spTgt spid="42"/>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wipe(right)">
                                      <p:cBhvr>
                                        <p:cTn id="75" dur="750"/>
                                        <p:tgtEl>
                                          <p:spTgt spid="43"/>
                                        </p:tgtEl>
                                      </p:cBhvr>
                                    </p:animEffect>
                                  </p:childTnLst>
                                </p:cTn>
                              </p:par>
                            </p:childTnLst>
                          </p:cTn>
                        </p:par>
                        <p:par>
                          <p:cTn id="76" fill="hold">
                            <p:stCondLst>
                              <p:cond delay="3850"/>
                            </p:stCondLst>
                            <p:childTnLst>
                              <p:par>
                                <p:cTn id="77" presetID="31" presetClass="entr" presetSubtype="0" fill="hold" grpId="0" nodeType="afterEffect">
                                  <p:stCondLst>
                                    <p:cond delay="0"/>
                                  </p:stCondLst>
                                  <p:childTnLst>
                                    <p:set>
                                      <p:cBhvr>
                                        <p:cTn id="78" dur="1" fill="hold">
                                          <p:stCondLst>
                                            <p:cond delay="0"/>
                                          </p:stCondLst>
                                        </p:cTn>
                                        <p:tgtEl>
                                          <p:spTgt spid="46"/>
                                        </p:tgtEl>
                                        <p:attrNameLst>
                                          <p:attrName>style.visibility</p:attrName>
                                        </p:attrNameLst>
                                      </p:cBhvr>
                                      <p:to>
                                        <p:strVal val="visible"/>
                                      </p:to>
                                    </p:set>
                                    <p:anim calcmode="lin" valueType="num">
                                      <p:cBhvr>
                                        <p:cTn id="79" dur="500" fill="hold"/>
                                        <p:tgtEl>
                                          <p:spTgt spid="46"/>
                                        </p:tgtEl>
                                        <p:attrNameLst>
                                          <p:attrName>ppt_w</p:attrName>
                                        </p:attrNameLst>
                                      </p:cBhvr>
                                      <p:tavLst>
                                        <p:tav tm="0">
                                          <p:val>
                                            <p:fltVal val="0"/>
                                          </p:val>
                                        </p:tav>
                                        <p:tav tm="100000">
                                          <p:val>
                                            <p:strVal val="#ppt_w"/>
                                          </p:val>
                                        </p:tav>
                                      </p:tavLst>
                                    </p:anim>
                                    <p:anim calcmode="lin" valueType="num">
                                      <p:cBhvr>
                                        <p:cTn id="80" dur="500" fill="hold"/>
                                        <p:tgtEl>
                                          <p:spTgt spid="46"/>
                                        </p:tgtEl>
                                        <p:attrNameLst>
                                          <p:attrName>ppt_h</p:attrName>
                                        </p:attrNameLst>
                                      </p:cBhvr>
                                      <p:tavLst>
                                        <p:tav tm="0">
                                          <p:val>
                                            <p:fltVal val="0"/>
                                          </p:val>
                                        </p:tav>
                                        <p:tav tm="100000">
                                          <p:val>
                                            <p:strVal val="#ppt_h"/>
                                          </p:val>
                                        </p:tav>
                                      </p:tavLst>
                                    </p:anim>
                                    <p:anim calcmode="lin" valueType="num">
                                      <p:cBhvr>
                                        <p:cTn id="81" dur="500" fill="hold"/>
                                        <p:tgtEl>
                                          <p:spTgt spid="46"/>
                                        </p:tgtEl>
                                        <p:attrNameLst>
                                          <p:attrName>style.rotation</p:attrName>
                                        </p:attrNameLst>
                                      </p:cBhvr>
                                      <p:tavLst>
                                        <p:tav tm="0">
                                          <p:val>
                                            <p:fltVal val="90"/>
                                          </p:val>
                                        </p:tav>
                                        <p:tav tm="100000">
                                          <p:val>
                                            <p:fltVal val="0"/>
                                          </p:val>
                                        </p:tav>
                                      </p:tavLst>
                                    </p:anim>
                                    <p:animEffect transition="in" filter="fade">
                                      <p:cBhvr>
                                        <p:cTn id="82" dur="500"/>
                                        <p:tgtEl>
                                          <p:spTgt spid="46"/>
                                        </p:tgtEl>
                                      </p:cBhvr>
                                    </p:animEffect>
                                  </p:childTnLst>
                                </p:cTn>
                              </p:par>
                            </p:childTnLst>
                          </p:cTn>
                        </p:par>
                        <p:par>
                          <p:cTn id="83" fill="hold">
                            <p:stCondLst>
                              <p:cond delay="4350"/>
                            </p:stCondLst>
                            <p:childTnLst>
                              <p:par>
                                <p:cTn id="84" presetID="22" presetClass="entr" presetSubtype="8" fill="hold" grpId="0" nodeType="after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wipe(left)">
                                      <p:cBhvr>
                                        <p:cTn id="86" dur="500"/>
                                        <p:tgtEl>
                                          <p:spTgt spid="4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45"/>
                                        </p:tgtEl>
                                        <p:attrNameLst>
                                          <p:attrName>style.visibility</p:attrName>
                                        </p:attrNameLst>
                                      </p:cBhvr>
                                      <p:to>
                                        <p:strVal val="visible"/>
                                      </p:to>
                                    </p:set>
                                    <p:animEffect transition="in" filter="wipe(right)">
                                      <p:cBhvr>
                                        <p:cTn id="89" dur="750"/>
                                        <p:tgtEl>
                                          <p:spTgt spid="45"/>
                                        </p:tgtEl>
                                      </p:cBhvr>
                                    </p:animEffect>
                                  </p:childTnLst>
                                </p:cTn>
                              </p:par>
                            </p:childTnLst>
                          </p:cTn>
                        </p:par>
                        <p:par>
                          <p:cTn id="90" fill="hold">
                            <p:stCondLst>
                              <p:cond delay="5100"/>
                            </p:stCondLst>
                            <p:childTnLst>
                              <p:par>
                                <p:cTn id="91" presetID="31" presetClass="entr" presetSubtype="0" fill="hold" nodeType="afterEffect">
                                  <p:stCondLst>
                                    <p:cond delay="0"/>
                                  </p:stCondLst>
                                  <p:childTnLst>
                                    <p:set>
                                      <p:cBhvr>
                                        <p:cTn id="92" dur="1" fill="hold">
                                          <p:stCondLst>
                                            <p:cond delay="0"/>
                                          </p:stCondLst>
                                        </p:cTn>
                                        <p:tgtEl>
                                          <p:spTgt spid="49"/>
                                        </p:tgtEl>
                                        <p:attrNameLst>
                                          <p:attrName>style.visibility</p:attrName>
                                        </p:attrNameLst>
                                      </p:cBhvr>
                                      <p:to>
                                        <p:strVal val="visible"/>
                                      </p:to>
                                    </p:set>
                                    <p:anim calcmode="lin" valueType="num">
                                      <p:cBhvr>
                                        <p:cTn id="93" dur="500" fill="hold"/>
                                        <p:tgtEl>
                                          <p:spTgt spid="49"/>
                                        </p:tgtEl>
                                        <p:attrNameLst>
                                          <p:attrName>ppt_w</p:attrName>
                                        </p:attrNameLst>
                                      </p:cBhvr>
                                      <p:tavLst>
                                        <p:tav tm="0">
                                          <p:val>
                                            <p:fltVal val="0"/>
                                          </p:val>
                                        </p:tav>
                                        <p:tav tm="100000">
                                          <p:val>
                                            <p:strVal val="#ppt_w"/>
                                          </p:val>
                                        </p:tav>
                                      </p:tavLst>
                                    </p:anim>
                                    <p:anim calcmode="lin" valueType="num">
                                      <p:cBhvr>
                                        <p:cTn id="94" dur="500" fill="hold"/>
                                        <p:tgtEl>
                                          <p:spTgt spid="49"/>
                                        </p:tgtEl>
                                        <p:attrNameLst>
                                          <p:attrName>ppt_h</p:attrName>
                                        </p:attrNameLst>
                                      </p:cBhvr>
                                      <p:tavLst>
                                        <p:tav tm="0">
                                          <p:val>
                                            <p:fltVal val="0"/>
                                          </p:val>
                                        </p:tav>
                                        <p:tav tm="100000">
                                          <p:val>
                                            <p:strVal val="#ppt_h"/>
                                          </p:val>
                                        </p:tav>
                                      </p:tavLst>
                                    </p:anim>
                                    <p:anim calcmode="lin" valueType="num">
                                      <p:cBhvr>
                                        <p:cTn id="95" dur="500" fill="hold"/>
                                        <p:tgtEl>
                                          <p:spTgt spid="49"/>
                                        </p:tgtEl>
                                        <p:attrNameLst>
                                          <p:attrName>style.rotation</p:attrName>
                                        </p:attrNameLst>
                                      </p:cBhvr>
                                      <p:tavLst>
                                        <p:tav tm="0">
                                          <p:val>
                                            <p:fltVal val="90"/>
                                          </p:val>
                                        </p:tav>
                                        <p:tav tm="100000">
                                          <p:val>
                                            <p:fltVal val="0"/>
                                          </p:val>
                                        </p:tav>
                                      </p:tavLst>
                                    </p:anim>
                                    <p:animEffect transition="in" filter="fade">
                                      <p:cBhvr>
                                        <p:cTn id="96" dur="500"/>
                                        <p:tgtEl>
                                          <p:spTgt spid="49"/>
                                        </p:tgtEl>
                                      </p:cBhvr>
                                    </p:animEffect>
                                  </p:childTnLst>
                                </p:cTn>
                              </p:par>
                            </p:childTnLst>
                          </p:cTn>
                        </p:par>
                        <p:par>
                          <p:cTn id="97" fill="hold">
                            <p:stCondLst>
                              <p:cond delay="5600"/>
                            </p:stCondLst>
                            <p:childTnLst>
                              <p:par>
                                <p:cTn id="98" presetID="22" presetClass="entr" presetSubtype="8" fill="hold" grpId="0" nodeType="afterEffect">
                                  <p:stCondLst>
                                    <p:cond delay="0"/>
                                  </p:stCondLst>
                                  <p:childTnLst>
                                    <p:set>
                                      <p:cBhvr>
                                        <p:cTn id="99" dur="1" fill="hold">
                                          <p:stCondLst>
                                            <p:cond delay="0"/>
                                          </p:stCondLst>
                                        </p:cTn>
                                        <p:tgtEl>
                                          <p:spTgt spid="47"/>
                                        </p:tgtEl>
                                        <p:attrNameLst>
                                          <p:attrName>style.visibility</p:attrName>
                                        </p:attrNameLst>
                                      </p:cBhvr>
                                      <p:to>
                                        <p:strVal val="visible"/>
                                      </p:to>
                                    </p:set>
                                    <p:animEffect transition="in" filter="wipe(left)">
                                      <p:cBhvr>
                                        <p:cTn id="100" dur="500"/>
                                        <p:tgtEl>
                                          <p:spTgt spid="47"/>
                                        </p:tgtEl>
                                      </p:cBhvr>
                                    </p:animEffect>
                                  </p:childTnLst>
                                </p:cTn>
                              </p:par>
                              <p:par>
                                <p:cTn id="101" presetID="22" presetClass="entr" presetSubtype="2" fill="hold" grpId="0" nodeType="withEffect">
                                  <p:stCondLst>
                                    <p:cond delay="0"/>
                                  </p:stCondLst>
                                  <p:childTnLst>
                                    <p:set>
                                      <p:cBhvr>
                                        <p:cTn id="102" dur="1" fill="hold">
                                          <p:stCondLst>
                                            <p:cond delay="0"/>
                                          </p:stCondLst>
                                        </p:cTn>
                                        <p:tgtEl>
                                          <p:spTgt spid="48"/>
                                        </p:tgtEl>
                                        <p:attrNameLst>
                                          <p:attrName>style.visibility</p:attrName>
                                        </p:attrNameLst>
                                      </p:cBhvr>
                                      <p:to>
                                        <p:strVal val="visible"/>
                                      </p:to>
                                    </p:set>
                                    <p:animEffect transition="in" filter="wipe(right)">
                                      <p:cBhvr>
                                        <p:cTn id="103" dur="750"/>
                                        <p:tgtEl>
                                          <p:spTgt spid="48"/>
                                        </p:tgtEl>
                                      </p:cBhvr>
                                    </p:animEffect>
                                  </p:childTnLst>
                                </p:cTn>
                              </p:par>
                            </p:childTnLst>
                          </p:cTn>
                        </p:par>
                        <p:par>
                          <p:cTn id="104" fill="hold">
                            <p:stCondLst>
                              <p:cond delay="6350"/>
                            </p:stCondLst>
                            <p:childTnLst>
                              <p:par>
                                <p:cTn id="105" presetID="31" presetClass="entr" presetSubtype="0" fill="hold" nodeType="afterEffect">
                                  <p:stCondLst>
                                    <p:cond delay="0"/>
                                  </p:stCondLst>
                                  <p:childTnLst>
                                    <p:set>
                                      <p:cBhvr>
                                        <p:cTn id="106" dur="1" fill="hold">
                                          <p:stCondLst>
                                            <p:cond delay="0"/>
                                          </p:stCondLst>
                                        </p:cTn>
                                        <p:tgtEl>
                                          <p:spTgt spid="54"/>
                                        </p:tgtEl>
                                        <p:attrNameLst>
                                          <p:attrName>style.visibility</p:attrName>
                                        </p:attrNameLst>
                                      </p:cBhvr>
                                      <p:to>
                                        <p:strVal val="visible"/>
                                      </p:to>
                                    </p:set>
                                    <p:anim calcmode="lin" valueType="num">
                                      <p:cBhvr>
                                        <p:cTn id="107" dur="500" fill="hold"/>
                                        <p:tgtEl>
                                          <p:spTgt spid="54"/>
                                        </p:tgtEl>
                                        <p:attrNameLst>
                                          <p:attrName>ppt_w</p:attrName>
                                        </p:attrNameLst>
                                      </p:cBhvr>
                                      <p:tavLst>
                                        <p:tav tm="0">
                                          <p:val>
                                            <p:fltVal val="0"/>
                                          </p:val>
                                        </p:tav>
                                        <p:tav tm="100000">
                                          <p:val>
                                            <p:strVal val="#ppt_w"/>
                                          </p:val>
                                        </p:tav>
                                      </p:tavLst>
                                    </p:anim>
                                    <p:anim calcmode="lin" valueType="num">
                                      <p:cBhvr>
                                        <p:cTn id="108" dur="500" fill="hold"/>
                                        <p:tgtEl>
                                          <p:spTgt spid="54"/>
                                        </p:tgtEl>
                                        <p:attrNameLst>
                                          <p:attrName>ppt_h</p:attrName>
                                        </p:attrNameLst>
                                      </p:cBhvr>
                                      <p:tavLst>
                                        <p:tav tm="0">
                                          <p:val>
                                            <p:fltVal val="0"/>
                                          </p:val>
                                        </p:tav>
                                        <p:tav tm="100000">
                                          <p:val>
                                            <p:strVal val="#ppt_h"/>
                                          </p:val>
                                        </p:tav>
                                      </p:tavLst>
                                    </p:anim>
                                    <p:anim calcmode="lin" valueType="num">
                                      <p:cBhvr>
                                        <p:cTn id="109" dur="500" fill="hold"/>
                                        <p:tgtEl>
                                          <p:spTgt spid="54"/>
                                        </p:tgtEl>
                                        <p:attrNameLst>
                                          <p:attrName>style.rotation</p:attrName>
                                        </p:attrNameLst>
                                      </p:cBhvr>
                                      <p:tavLst>
                                        <p:tav tm="0">
                                          <p:val>
                                            <p:fltVal val="90"/>
                                          </p:val>
                                        </p:tav>
                                        <p:tav tm="100000">
                                          <p:val>
                                            <p:fltVal val="0"/>
                                          </p:val>
                                        </p:tav>
                                      </p:tavLst>
                                    </p:anim>
                                    <p:animEffect transition="in" filter="fade">
                                      <p:cBhvr>
                                        <p:cTn id="110" dur="500"/>
                                        <p:tgtEl>
                                          <p:spTgt spid="54"/>
                                        </p:tgtEl>
                                      </p:cBhvr>
                                    </p:animEffect>
                                  </p:childTnLst>
                                </p:cTn>
                              </p:par>
                            </p:childTnLst>
                          </p:cTn>
                        </p:par>
                        <p:par>
                          <p:cTn id="111" fill="hold">
                            <p:stCondLst>
                              <p:cond delay="6850"/>
                            </p:stCondLst>
                            <p:childTnLst>
                              <p:par>
                                <p:cTn id="112" presetID="22" presetClass="entr" presetSubtype="8" fill="hold" grpId="0" nodeType="afterEffect">
                                  <p:stCondLst>
                                    <p:cond delay="0"/>
                                  </p:stCondLst>
                                  <p:childTnLst>
                                    <p:set>
                                      <p:cBhvr>
                                        <p:cTn id="113" dur="1" fill="hold">
                                          <p:stCondLst>
                                            <p:cond delay="0"/>
                                          </p:stCondLst>
                                        </p:cTn>
                                        <p:tgtEl>
                                          <p:spTgt spid="52"/>
                                        </p:tgtEl>
                                        <p:attrNameLst>
                                          <p:attrName>style.visibility</p:attrName>
                                        </p:attrNameLst>
                                      </p:cBhvr>
                                      <p:to>
                                        <p:strVal val="visible"/>
                                      </p:to>
                                    </p:set>
                                    <p:animEffect transition="in" filter="wipe(left)">
                                      <p:cBhvr>
                                        <p:cTn id="114" dur="500"/>
                                        <p:tgtEl>
                                          <p:spTgt spid="52"/>
                                        </p:tgtEl>
                                      </p:cBhvr>
                                    </p:animEffect>
                                  </p:childTnLst>
                                </p:cTn>
                              </p:par>
                              <p:par>
                                <p:cTn id="115" presetID="22" presetClass="entr" presetSubtype="2" fill="hold" grpId="0" nodeType="withEffect">
                                  <p:stCondLst>
                                    <p:cond delay="0"/>
                                  </p:stCondLst>
                                  <p:childTnLst>
                                    <p:set>
                                      <p:cBhvr>
                                        <p:cTn id="116" dur="1" fill="hold">
                                          <p:stCondLst>
                                            <p:cond delay="0"/>
                                          </p:stCondLst>
                                        </p:cTn>
                                        <p:tgtEl>
                                          <p:spTgt spid="53"/>
                                        </p:tgtEl>
                                        <p:attrNameLst>
                                          <p:attrName>style.visibility</p:attrName>
                                        </p:attrNameLst>
                                      </p:cBhvr>
                                      <p:to>
                                        <p:strVal val="visible"/>
                                      </p:to>
                                    </p:set>
                                    <p:animEffect transition="in" filter="wipe(right)">
                                      <p:cBhvr>
                                        <p:cTn id="117" dur="750"/>
                                        <p:tgtEl>
                                          <p:spTgt spid="53"/>
                                        </p:tgtEl>
                                      </p:cBhvr>
                                    </p:animEffect>
                                  </p:childTnLst>
                                </p:cTn>
                              </p:par>
                            </p:childTnLst>
                          </p:cTn>
                        </p:par>
                        <p:par>
                          <p:cTn id="118" fill="hold">
                            <p:stCondLst>
                              <p:cond delay="7600"/>
                            </p:stCondLst>
                            <p:childTnLst>
                              <p:par>
                                <p:cTn id="119" presetID="31" presetClass="entr" presetSubtype="0" fill="hold" nodeType="afterEffect">
                                  <p:stCondLst>
                                    <p:cond delay="0"/>
                                  </p:stCondLst>
                                  <p:childTnLst>
                                    <p:set>
                                      <p:cBhvr>
                                        <p:cTn id="120" dur="1" fill="hold">
                                          <p:stCondLst>
                                            <p:cond delay="0"/>
                                          </p:stCondLst>
                                        </p:cTn>
                                        <p:tgtEl>
                                          <p:spTgt spid="68"/>
                                        </p:tgtEl>
                                        <p:attrNameLst>
                                          <p:attrName>style.visibility</p:attrName>
                                        </p:attrNameLst>
                                      </p:cBhvr>
                                      <p:to>
                                        <p:strVal val="visible"/>
                                      </p:to>
                                    </p:set>
                                    <p:anim calcmode="lin" valueType="num">
                                      <p:cBhvr>
                                        <p:cTn id="121" dur="500" fill="hold"/>
                                        <p:tgtEl>
                                          <p:spTgt spid="68"/>
                                        </p:tgtEl>
                                        <p:attrNameLst>
                                          <p:attrName>ppt_w</p:attrName>
                                        </p:attrNameLst>
                                      </p:cBhvr>
                                      <p:tavLst>
                                        <p:tav tm="0">
                                          <p:val>
                                            <p:fltVal val="0"/>
                                          </p:val>
                                        </p:tav>
                                        <p:tav tm="100000">
                                          <p:val>
                                            <p:strVal val="#ppt_w"/>
                                          </p:val>
                                        </p:tav>
                                      </p:tavLst>
                                    </p:anim>
                                    <p:anim calcmode="lin" valueType="num">
                                      <p:cBhvr>
                                        <p:cTn id="122" dur="500" fill="hold"/>
                                        <p:tgtEl>
                                          <p:spTgt spid="68"/>
                                        </p:tgtEl>
                                        <p:attrNameLst>
                                          <p:attrName>ppt_h</p:attrName>
                                        </p:attrNameLst>
                                      </p:cBhvr>
                                      <p:tavLst>
                                        <p:tav tm="0">
                                          <p:val>
                                            <p:fltVal val="0"/>
                                          </p:val>
                                        </p:tav>
                                        <p:tav tm="100000">
                                          <p:val>
                                            <p:strVal val="#ppt_h"/>
                                          </p:val>
                                        </p:tav>
                                      </p:tavLst>
                                    </p:anim>
                                    <p:anim calcmode="lin" valueType="num">
                                      <p:cBhvr>
                                        <p:cTn id="123" dur="500" fill="hold"/>
                                        <p:tgtEl>
                                          <p:spTgt spid="68"/>
                                        </p:tgtEl>
                                        <p:attrNameLst>
                                          <p:attrName>style.rotation</p:attrName>
                                        </p:attrNameLst>
                                      </p:cBhvr>
                                      <p:tavLst>
                                        <p:tav tm="0">
                                          <p:val>
                                            <p:fltVal val="90"/>
                                          </p:val>
                                        </p:tav>
                                        <p:tav tm="100000">
                                          <p:val>
                                            <p:fltVal val="0"/>
                                          </p:val>
                                        </p:tav>
                                      </p:tavLst>
                                    </p:anim>
                                    <p:animEffect transition="in" filter="fade">
                                      <p:cBhvr>
                                        <p:cTn id="124" dur="500"/>
                                        <p:tgtEl>
                                          <p:spTgt spid="68"/>
                                        </p:tgtEl>
                                      </p:cBhvr>
                                    </p:animEffect>
                                  </p:childTnLst>
                                </p:cTn>
                              </p:par>
                            </p:childTnLst>
                          </p:cTn>
                        </p:par>
                        <p:par>
                          <p:cTn id="125" fill="hold">
                            <p:stCondLst>
                              <p:cond delay="8100"/>
                            </p:stCondLst>
                            <p:childTnLst>
                              <p:par>
                                <p:cTn id="126" presetID="22" presetClass="entr" presetSubtype="8" fill="hold" grpId="0" nodeType="afterEffect">
                                  <p:stCondLst>
                                    <p:cond delay="0"/>
                                  </p:stCondLst>
                                  <p:childTnLst>
                                    <p:set>
                                      <p:cBhvr>
                                        <p:cTn id="127" dur="1" fill="hold">
                                          <p:stCondLst>
                                            <p:cond delay="0"/>
                                          </p:stCondLst>
                                        </p:cTn>
                                        <p:tgtEl>
                                          <p:spTgt spid="66"/>
                                        </p:tgtEl>
                                        <p:attrNameLst>
                                          <p:attrName>style.visibility</p:attrName>
                                        </p:attrNameLst>
                                      </p:cBhvr>
                                      <p:to>
                                        <p:strVal val="visible"/>
                                      </p:to>
                                    </p:set>
                                    <p:animEffect transition="in" filter="wipe(left)">
                                      <p:cBhvr>
                                        <p:cTn id="128" dur="500"/>
                                        <p:tgtEl>
                                          <p:spTgt spid="66"/>
                                        </p:tgtEl>
                                      </p:cBhvr>
                                    </p:animEffect>
                                  </p:childTnLst>
                                </p:cTn>
                              </p:par>
                              <p:par>
                                <p:cTn id="129" presetID="22" presetClass="entr" presetSubtype="2" fill="hold" grpId="0" nodeType="withEffect">
                                  <p:stCondLst>
                                    <p:cond delay="0"/>
                                  </p:stCondLst>
                                  <p:childTnLst>
                                    <p:set>
                                      <p:cBhvr>
                                        <p:cTn id="130" dur="1" fill="hold">
                                          <p:stCondLst>
                                            <p:cond delay="0"/>
                                          </p:stCondLst>
                                        </p:cTn>
                                        <p:tgtEl>
                                          <p:spTgt spid="67"/>
                                        </p:tgtEl>
                                        <p:attrNameLst>
                                          <p:attrName>style.visibility</p:attrName>
                                        </p:attrNameLst>
                                      </p:cBhvr>
                                      <p:to>
                                        <p:strVal val="visible"/>
                                      </p:to>
                                    </p:set>
                                    <p:animEffect transition="in" filter="wipe(right)">
                                      <p:cBhvr>
                                        <p:cTn id="131" dur="750"/>
                                        <p:tgtEl>
                                          <p:spTgt spid="67"/>
                                        </p:tgtEl>
                                      </p:cBhvr>
                                    </p:animEffect>
                                  </p:childTnLst>
                                </p:cTn>
                              </p:par>
                            </p:childTnLst>
                          </p:cTn>
                        </p:par>
                        <p:par>
                          <p:cTn id="132" fill="hold">
                            <p:stCondLst>
                              <p:cond delay="8850"/>
                            </p:stCondLst>
                            <p:childTnLst>
                              <p:par>
                                <p:cTn id="133" presetID="31" presetClass="entr" presetSubtype="0" fill="hold" nodeType="afterEffect">
                                  <p:stCondLst>
                                    <p:cond delay="0"/>
                                  </p:stCondLst>
                                  <p:childTnLst>
                                    <p:set>
                                      <p:cBhvr>
                                        <p:cTn id="134" dur="1" fill="hold">
                                          <p:stCondLst>
                                            <p:cond delay="0"/>
                                          </p:stCondLst>
                                        </p:cTn>
                                        <p:tgtEl>
                                          <p:spTgt spid="82"/>
                                        </p:tgtEl>
                                        <p:attrNameLst>
                                          <p:attrName>style.visibility</p:attrName>
                                        </p:attrNameLst>
                                      </p:cBhvr>
                                      <p:to>
                                        <p:strVal val="visible"/>
                                      </p:to>
                                    </p:set>
                                    <p:anim calcmode="lin" valueType="num">
                                      <p:cBhvr>
                                        <p:cTn id="135" dur="500" fill="hold"/>
                                        <p:tgtEl>
                                          <p:spTgt spid="82"/>
                                        </p:tgtEl>
                                        <p:attrNameLst>
                                          <p:attrName>ppt_w</p:attrName>
                                        </p:attrNameLst>
                                      </p:cBhvr>
                                      <p:tavLst>
                                        <p:tav tm="0">
                                          <p:val>
                                            <p:fltVal val="0"/>
                                          </p:val>
                                        </p:tav>
                                        <p:tav tm="100000">
                                          <p:val>
                                            <p:strVal val="#ppt_w"/>
                                          </p:val>
                                        </p:tav>
                                      </p:tavLst>
                                    </p:anim>
                                    <p:anim calcmode="lin" valueType="num">
                                      <p:cBhvr>
                                        <p:cTn id="136" dur="500" fill="hold"/>
                                        <p:tgtEl>
                                          <p:spTgt spid="82"/>
                                        </p:tgtEl>
                                        <p:attrNameLst>
                                          <p:attrName>ppt_h</p:attrName>
                                        </p:attrNameLst>
                                      </p:cBhvr>
                                      <p:tavLst>
                                        <p:tav tm="0">
                                          <p:val>
                                            <p:fltVal val="0"/>
                                          </p:val>
                                        </p:tav>
                                        <p:tav tm="100000">
                                          <p:val>
                                            <p:strVal val="#ppt_h"/>
                                          </p:val>
                                        </p:tav>
                                      </p:tavLst>
                                    </p:anim>
                                    <p:anim calcmode="lin" valueType="num">
                                      <p:cBhvr>
                                        <p:cTn id="137" dur="500" fill="hold"/>
                                        <p:tgtEl>
                                          <p:spTgt spid="82"/>
                                        </p:tgtEl>
                                        <p:attrNameLst>
                                          <p:attrName>style.rotation</p:attrName>
                                        </p:attrNameLst>
                                      </p:cBhvr>
                                      <p:tavLst>
                                        <p:tav tm="0">
                                          <p:val>
                                            <p:fltVal val="90"/>
                                          </p:val>
                                        </p:tav>
                                        <p:tav tm="100000">
                                          <p:val>
                                            <p:fltVal val="0"/>
                                          </p:val>
                                        </p:tav>
                                      </p:tavLst>
                                    </p:anim>
                                    <p:animEffect transition="in" filter="fade">
                                      <p:cBhvr>
                                        <p:cTn id="138" dur="500"/>
                                        <p:tgtEl>
                                          <p:spTgt spid="82"/>
                                        </p:tgtEl>
                                      </p:cBhvr>
                                    </p:animEffect>
                                  </p:childTnLst>
                                </p:cTn>
                              </p:par>
                            </p:childTnLst>
                          </p:cTn>
                        </p:par>
                        <p:par>
                          <p:cTn id="139" fill="hold">
                            <p:stCondLst>
                              <p:cond delay="9350"/>
                            </p:stCondLst>
                            <p:childTnLst>
                              <p:par>
                                <p:cTn id="140" presetID="22" presetClass="entr" presetSubtype="8" fill="hold" grpId="0" nodeType="afterEffect">
                                  <p:stCondLst>
                                    <p:cond delay="0"/>
                                  </p:stCondLst>
                                  <p:childTnLst>
                                    <p:set>
                                      <p:cBhvr>
                                        <p:cTn id="141" dur="1" fill="hold">
                                          <p:stCondLst>
                                            <p:cond delay="0"/>
                                          </p:stCondLst>
                                        </p:cTn>
                                        <p:tgtEl>
                                          <p:spTgt spid="80"/>
                                        </p:tgtEl>
                                        <p:attrNameLst>
                                          <p:attrName>style.visibility</p:attrName>
                                        </p:attrNameLst>
                                      </p:cBhvr>
                                      <p:to>
                                        <p:strVal val="visible"/>
                                      </p:to>
                                    </p:set>
                                    <p:animEffect transition="in" filter="wipe(left)">
                                      <p:cBhvr>
                                        <p:cTn id="142" dur="500"/>
                                        <p:tgtEl>
                                          <p:spTgt spid="80"/>
                                        </p:tgtEl>
                                      </p:cBhvr>
                                    </p:animEffect>
                                  </p:childTnLst>
                                </p:cTn>
                              </p:par>
                              <p:par>
                                <p:cTn id="143" presetID="22" presetClass="entr" presetSubtype="2" fill="hold" grpId="0" nodeType="withEffect">
                                  <p:stCondLst>
                                    <p:cond delay="0"/>
                                  </p:stCondLst>
                                  <p:childTnLst>
                                    <p:set>
                                      <p:cBhvr>
                                        <p:cTn id="144" dur="1" fill="hold">
                                          <p:stCondLst>
                                            <p:cond delay="0"/>
                                          </p:stCondLst>
                                        </p:cTn>
                                        <p:tgtEl>
                                          <p:spTgt spid="81"/>
                                        </p:tgtEl>
                                        <p:attrNameLst>
                                          <p:attrName>style.visibility</p:attrName>
                                        </p:attrNameLst>
                                      </p:cBhvr>
                                      <p:to>
                                        <p:strVal val="visible"/>
                                      </p:to>
                                    </p:set>
                                    <p:animEffect transition="in" filter="wipe(right)">
                                      <p:cBhvr>
                                        <p:cTn id="145" dur="75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42" grpId="0"/>
      <p:bldP spid="43" grpId="0"/>
      <p:bldP spid="44" grpId="0"/>
      <p:bldP spid="45" grpId="0"/>
      <p:bldP spid="46" grpId="0" animBg="1"/>
      <p:bldP spid="47" grpId="0"/>
      <p:bldP spid="48" grpId="0"/>
      <p:bldP spid="52" grpId="0"/>
      <p:bldP spid="53" grpId="0"/>
      <p:bldP spid="66" grpId="0"/>
      <p:bldP spid="67"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946115" y="2101481"/>
            <a:ext cx="2264468" cy="507831"/>
          </a:xfrm>
          <a:prstGeom prst="rect">
            <a:avLst/>
          </a:prstGeom>
        </p:spPr>
        <p:txBody>
          <a:bodyPr wrap="square">
            <a:spAutoFit/>
          </a:bodyPr>
          <a:lstStyle/>
          <a:p>
            <a:r>
              <a:rPr lang="zh-CN" altLang="en-US" sz="2700" dirty="0">
                <a:solidFill>
                  <a:srgbClr val="AE002B"/>
                </a:solidFill>
                <a:latin typeface="微软雅黑" panose="020B0503020204020204" pitchFamily="34" charset="-122"/>
                <a:ea typeface="微软雅黑" panose="020B0503020204020204" pitchFamily="34" charset="-122"/>
                <a:cs typeface="Times New Roman" panose="02020603050405020304" pitchFamily="18" charset="0"/>
              </a:rPr>
              <a:t>相关标题文字</a:t>
            </a:r>
            <a:endParaRPr lang="zh-CN" altLang="en-US" sz="2700" dirty="0">
              <a:solidFill>
                <a:srgbClr val="AE002B"/>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3946114" y="2563562"/>
            <a:ext cx="3851844" cy="683072"/>
          </a:xfrm>
          <a:prstGeom prst="rect">
            <a:avLst/>
          </a:prstGeom>
          <a:noFill/>
        </p:spPr>
        <p:txBody>
          <a:bodyPr wrap="square" rtlCol="0">
            <a:spAutoFit/>
          </a:bodyPr>
          <a:lstStyle/>
          <a:p>
            <a:pPr>
              <a:lnSpc>
                <a:spcPct val="150000"/>
              </a:lnSpc>
            </a:pPr>
            <a:r>
              <a:rPr lang="en-US" altLang="zh-CN" sz="853" dirty="0">
                <a:solidFill>
                  <a:srgbClr val="AE002B"/>
                </a:solidFill>
                <a:latin typeface="Arial" panose="020B0604020202020204" pitchFamily="34" charset="0"/>
                <a:cs typeface="Arial" panose="020B0604020202020204" pitchFamily="34" charset="0"/>
              </a:rPr>
              <a:t>CLICK ADD RELATED TITLE TEXT, AND CLICK ADD RELATED TITLE TEXT, CLICK ADD RELATED TITLE TEXT, CLICK ON ADD RELATED TITLE WORDS.</a:t>
            </a:r>
            <a:endParaRPr lang="zh-CN" altLang="en-US" sz="853" dirty="0">
              <a:solidFill>
                <a:srgbClr val="AE002B"/>
              </a:solidFill>
              <a:latin typeface="Arial" panose="020B0604020202020204" pitchFamily="34" charset="0"/>
              <a:cs typeface="Arial" panose="020B0604020202020204" pitchFamily="34" charset="0"/>
            </a:endParaRPr>
          </a:p>
        </p:txBody>
      </p:sp>
      <p:sp>
        <p:nvSpPr>
          <p:cNvPr id="6" name="Freeform 15"/>
          <p:cNvSpPr>
            <a:spLocks/>
          </p:cNvSpPr>
          <p:nvPr/>
        </p:nvSpPr>
        <p:spPr bwMode="auto">
          <a:xfrm>
            <a:off x="2106525" y="1881304"/>
            <a:ext cx="1499982" cy="1499981"/>
          </a:xfrm>
          <a:custGeom>
            <a:avLst/>
            <a:gdLst>
              <a:gd name="T0" fmla="*/ 77 w 1306"/>
              <a:gd name="T1" fmla="*/ 0 h 1306"/>
              <a:gd name="T2" fmla="*/ 1231 w 1306"/>
              <a:gd name="T3" fmla="*/ 0 h 1306"/>
              <a:gd name="T4" fmla="*/ 1254 w 1306"/>
              <a:gd name="T5" fmla="*/ 4 h 1306"/>
              <a:gd name="T6" fmla="*/ 1275 w 1306"/>
              <a:gd name="T7" fmla="*/ 16 h 1306"/>
              <a:gd name="T8" fmla="*/ 1292 w 1306"/>
              <a:gd name="T9" fmla="*/ 32 h 1306"/>
              <a:gd name="T10" fmla="*/ 1303 w 1306"/>
              <a:gd name="T11" fmla="*/ 53 h 1306"/>
              <a:gd name="T12" fmla="*/ 1306 w 1306"/>
              <a:gd name="T13" fmla="*/ 77 h 1306"/>
              <a:gd name="T14" fmla="*/ 1306 w 1306"/>
              <a:gd name="T15" fmla="*/ 1231 h 1306"/>
              <a:gd name="T16" fmla="*/ 1303 w 1306"/>
              <a:gd name="T17" fmla="*/ 1254 h 1306"/>
              <a:gd name="T18" fmla="*/ 1292 w 1306"/>
              <a:gd name="T19" fmla="*/ 1275 h 1306"/>
              <a:gd name="T20" fmla="*/ 1275 w 1306"/>
              <a:gd name="T21" fmla="*/ 1292 h 1306"/>
              <a:gd name="T22" fmla="*/ 1254 w 1306"/>
              <a:gd name="T23" fmla="*/ 1303 h 1306"/>
              <a:gd name="T24" fmla="*/ 1231 w 1306"/>
              <a:gd name="T25" fmla="*/ 1306 h 1306"/>
              <a:gd name="T26" fmla="*/ 77 w 1306"/>
              <a:gd name="T27" fmla="*/ 1306 h 1306"/>
              <a:gd name="T28" fmla="*/ 53 w 1306"/>
              <a:gd name="T29" fmla="*/ 1303 h 1306"/>
              <a:gd name="T30" fmla="*/ 32 w 1306"/>
              <a:gd name="T31" fmla="*/ 1292 h 1306"/>
              <a:gd name="T32" fmla="*/ 16 w 1306"/>
              <a:gd name="T33" fmla="*/ 1275 h 1306"/>
              <a:gd name="T34" fmla="*/ 4 w 1306"/>
              <a:gd name="T35" fmla="*/ 1254 h 1306"/>
              <a:gd name="T36" fmla="*/ 0 w 1306"/>
              <a:gd name="T37" fmla="*/ 1231 h 1306"/>
              <a:gd name="T38" fmla="*/ 0 w 1306"/>
              <a:gd name="T39" fmla="*/ 77 h 1306"/>
              <a:gd name="T40" fmla="*/ 4 w 1306"/>
              <a:gd name="T41" fmla="*/ 53 h 1306"/>
              <a:gd name="T42" fmla="*/ 16 w 1306"/>
              <a:gd name="T43" fmla="*/ 32 h 1306"/>
              <a:gd name="T44" fmla="*/ 32 w 1306"/>
              <a:gd name="T45" fmla="*/ 16 h 1306"/>
              <a:gd name="T46" fmla="*/ 53 w 1306"/>
              <a:gd name="T47" fmla="*/ 4 h 1306"/>
              <a:gd name="T48" fmla="*/ 77 w 1306"/>
              <a:gd name="T49"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06" h="1306">
                <a:moveTo>
                  <a:pt x="77" y="0"/>
                </a:moveTo>
                <a:lnTo>
                  <a:pt x="1231" y="0"/>
                </a:lnTo>
                <a:lnTo>
                  <a:pt x="1254" y="4"/>
                </a:lnTo>
                <a:lnTo>
                  <a:pt x="1275" y="16"/>
                </a:lnTo>
                <a:lnTo>
                  <a:pt x="1292" y="32"/>
                </a:lnTo>
                <a:lnTo>
                  <a:pt x="1303" y="53"/>
                </a:lnTo>
                <a:lnTo>
                  <a:pt x="1306" y="77"/>
                </a:lnTo>
                <a:lnTo>
                  <a:pt x="1306" y="1231"/>
                </a:lnTo>
                <a:lnTo>
                  <a:pt x="1303" y="1254"/>
                </a:lnTo>
                <a:lnTo>
                  <a:pt x="1292" y="1275"/>
                </a:lnTo>
                <a:lnTo>
                  <a:pt x="1275" y="1292"/>
                </a:lnTo>
                <a:lnTo>
                  <a:pt x="1254" y="1303"/>
                </a:lnTo>
                <a:lnTo>
                  <a:pt x="1231" y="1306"/>
                </a:lnTo>
                <a:lnTo>
                  <a:pt x="77" y="1306"/>
                </a:lnTo>
                <a:lnTo>
                  <a:pt x="53" y="1303"/>
                </a:lnTo>
                <a:lnTo>
                  <a:pt x="32" y="1292"/>
                </a:lnTo>
                <a:lnTo>
                  <a:pt x="16" y="1275"/>
                </a:lnTo>
                <a:lnTo>
                  <a:pt x="4" y="1254"/>
                </a:lnTo>
                <a:lnTo>
                  <a:pt x="0" y="1231"/>
                </a:lnTo>
                <a:lnTo>
                  <a:pt x="0" y="77"/>
                </a:lnTo>
                <a:lnTo>
                  <a:pt x="4" y="53"/>
                </a:lnTo>
                <a:lnTo>
                  <a:pt x="16" y="32"/>
                </a:lnTo>
                <a:lnTo>
                  <a:pt x="32" y="16"/>
                </a:lnTo>
                <a:lnTo>
                  <a:pt x="53" y="4"/>
                </a:lnTo>
                <a:lnTo>
                  <a:pt x="77" y="0"/>
                </a:lnTo>
                <a:close/>
              </a:path>
            </a:pathLst>
          </a:custGeom>
          <a:gradFill flip="none" rotWithShape="1">
            <a:gsLst>
              <a:gs pos="3000">
                <a:schemeClr val="bg1">
                  <a:lumMod val="75000"/>
                </a:schemeClr>
              </a:gs>
              <a:gs pos="59000">
                <a:srgbClr val="FBFBFB"/>
              </a:gs>
            </a:gsLst>
            <a:lin ang="2700000" scaled="1"/>
            <a:tileRect/>
          </a:gradFill>
          <a:ln w="57150">
            <a:solidFill>
              <a:schemeClr val="bg1"/>
            </a:solidFill>
            <a:prstDash val="solid"/>
            <a:round/>
            <a:headEnd/>
            <a:tailEnd/>
          </a:ln>
          <a:effectLst>
            <a:outerShdw blurRad="177800" dist="203200" dir="2700000" algn="tl" rotWithShape="0">
              <a:prstClr val="black">
                <a:alpha val="40000"/>
              </a:prstClr>
            </a:outerShdw>
          </a:effectLst>
        </p:spPr>
        <p:txBody>
          <a:bodyPr vert="horz" wrap="square" lIns="91435" tIns="45717" rIns="91435" bIns="45717" numCol="1" anchor="ctr" anchorCtr="1" compatLnSpc="1">
            <a:prstTxWarp prst="textNoShape">
              <a:avLst/>
            </a:prstTxWarp>
          </a:bodyPr>
          <a:lstStyle/>
          <a:p>
            <a:endParaRPr lang="zh-CN" altLang="en-US" sz="6258" dirty="0">
              <a:solidFill>
                <a:srgbClr val="AE002B"/>
              </a:solidFill>
              <a:latin typeface="Impact" panose="020B0806030902050204" pitchFamily="34" charset="0"/>
            </a:endParaRPr>
          </a:p>
        </p:txBody>
      </p:sp>
      <p:sp>
        <p:nvSpPr>
          <p:cNvPr id="7" name="文本框 6"/>
          <p:cNvSpPr txBox="1"/>
          <p:nvPr/>
        </p:nvSpPr>
        <p:spPr>
          <a:xfrm>
            <a:off x="2353458" y="2073193"/>
            <a:ext cx="1150676" cy="1142942"/>
          </a:xfrm>
          <a:prstGeom prst="rect">
            <a:avLst/>
          </a:prstGeom>
          <a:noFill/>
        </p:spPr>
        <p:txBody>
          <a:bodyPr wrap="square" rtlCol="0">
            <a:spAutoFit/>
          </a:bodyPr>
          <a:lstStyle/>
          <a:p>
            <a:pPr algn="ctr"/>
            <a:r>
              <a:rPr lang="en-US" altLang="zh-CN" sz="6827" dirty="0" smtClean="0">
                <a:solidFill>
                  <a:srgbClr val="AE002B"/>
                </a:solidFill>
                <a:latin typeface="Impact" panose="020B0806030902050204" pitchFamily="34" charset="0"/>
              </a:rPr>
              <a:t>03</a:t>
            </a:r>
            <a:endParaRPr lang="zh-CN" altLang="en-US" sz="6827" dirty="0">
              <a:solidFill>
                <a:srgbClr val="AE002B"/>
              </a:solidFill>
              <a:latin typeface="Impact" panose="020B0806030902050204" pitchFamily="34" charset="0"/>
            </a:endParaRPr>
          </a:p>
        </p:txBody>
      </p:sp>
    </p:spTree>
    <p:extLst>
      <p:ext uri="{BB962C8B-B14F-4D97-AF65-F5344CB8AC3E}">
        <p14:creationId xmlns:p14="http://schemas.microsoft.com/office/powerpoint/2010/main" val="90467511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ppt_w</p:attrName>
                                        </p:attrNameLst>
                                      </p:cBhvr>
                                      <p:tavLst>
                                        <p:tav tm="0">
                                          <p:val>
                                            <p:fltVal val="0"/>
                                          </p:val>
                                        </p:tav>
                                        <p:tav tm="100000">
                                          <p:val>
                                            <p:strVal val="#ppt_w"/>
                                          </p:val>
                                        </p:tav>
                                      </p:tavLst>
                                    </p:anim>
                                    <p:anim calcmode="lin" valueType="num">
                                      <p:cBhvr>
                                        <p:cTn id="15" dur="1000" fill="hold"/>
                                        <p:tgtEl>
                                          <p:spTgt spid="7"/>
                                        </p:tgtEl>
                                        <p:attrNameLst>
                                          <p:attrName>ppt_h</p:attrName>
                                        </p:attrNameLst>
                                      </p:cBhvr>
                                      <p:tavLst>
                                        <p:tav tm="0">
                                          <p:val>
                                            <p:fltVal val="0"/>
                                          </p:val>
                                        </p:tav>
                                        <p:tav tm="100000">
                                          <p:val>
                                            <p:strVal val="#ppt_h"/>
                                          </p:val>
                                        </p:tav>
                                      </p:tavLst>
                                    </p:anim>
                                    <p:anim calcmode="lin" valueType="num">
                                      <p:cBhvr>
                                        <p:cTn id="16" dur="1000" fill="hold"/>
                                        <p:tgtEl>
                                          <p:spTgt spid="7"/>
                                        </p:tgtEl>
                                        <p:attrNameLst>
                                          <p:attrName>style.rotation</p:attrName>
                                        </p:attrNameLst>
                                      </p:cBhvr>
                                      <p:tavLst>
                                        <p:tav tm="0">
                                          <p:val>
                                            <p:fltVal val="90"/>
                                          </p:val>
                                        </p:tav>
                                        <p:tav tm="100000">
                                          <p:val>
                                            <p:fltVal val="0"/>
                                          </p:val>
                                        </p:tav>
                                      </p:tavLst>
                                    </p:anim>
                                    <p:animEffect transition="in" filter="fade">
                                      <p:cBhvr>
                                        <p:cTn id="17" dur="1000"/>
                                        <p:tgtEl>
                                          <p:spTgt spid="7"/>
                                        </p:tgtEl>
                                      </p:cBhvr>
                                    </p:animEffect>
                                  </p:childTnLst>
                                </p:cTn>
                              </p:par>
                              <p:par>
                                <p:cTn id="18" presetID="23" presetClass="entr" presetSubtype="32"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strVal val="4*#ppt_w"/>
                                          </p:val>
                                        </p:tav>
                                        <p:tav tm="100000">
                                          <p:val>
                                            <p:strVal val="#ppt_w"/>
                                          </p:val>
                                        </p:tav>
                                      </p:tavLst>
                                    </p:anim>
                                    <p:anim calcmode="lin" valueType="num">
                                      <p:cBhvr>
                                        <p:cTn id="21" dur="500" fill="hold"/>
                                        <p:tgtEl>
                                          <p:spTgt spid="4"/>
                                        </p:tgtEl>
                                        <p:attrNameLst>
                                          <p:attrName>ppt_h</p:attrName>
                                        </p:attrNameLst>
                                      </p:cBhvr>
                                      <p:tavLst>
                                        <p:tav tm="0">
                                          <p:val>
                                            <p:strVal val="4*#ppt_h"/>
                                          </p:val>
                                        </p:tav>
                                        <p:tav tm="100000">
                                          <p:val>
                                            <p:strVal val="#ppt_h"/>
                                          </p:val>
                                        </p:tav>
                                      </p:tavLst>
                                    </p:anim>
                                  </p:childTnLst>
                                </p:cTn>
                              </p:par>
                              <p:par>
                                <p:cTn id="22" presetID="2" presetClass="entr" presetSubtype="4"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p:nvPr/>
        </p:nvSpPr>
        <p:spPr>
          <a:xfrm>
            <a:off x="762897" y="257399"/>
            <a:ext cx="1463862" cy="311175"/>
          </a:xfrm>
          <a:prstGeom prst="rect">
            <a:avLst/>
          </a:prstGeom>
        </p:spPr>
        <p:txBody>
          <a:bodyPr wrap="none">
            <a:spAutoFit/>
          </a:bodyPr>
          <a:lstStyle/>
          <a:p>
            <a:r>
              <a:rPr lang="zh-CN" altLang="en-US" sz="1422" b="1" dirty="0">
                <a:solidFill>
                  <a:schemeClr val="tx1">
                    <a:lumMod val="65000"/>
                    <a:lumOff val="35000"/>
                  </a:schemeClr>
                </a:solidFill>
                <a:ea typeface="微软雅黑" panose="020B0503020204020204" pitchFamily="34" charset="-122"/>
              </a:rPr>
              <a:t>请替换文字内容</a:t>
            </a:r>
          </a:p>
        </p:txBody>
      </p:sp>
      <p:sp>
        <p:nvSpPr>
          <p:cNvPr id="5" name="Oval 11"/>
          <p:cNvSpPr/>
          <p:nvPr/>
        </p:nvSpPr>
        <p:spPr>
          <a:xfrm>
            <a:off x="291004"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6" name="Oval 11"/>
          <p:cNvSpPr/>
          <p:nvPr/>
        </p:nvSpPr>
        <p:spPr>
          <a:xfrm>
            <a:off x="394732"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grpSp>
        <p:nvGrpSpPr>
          <p:cNvPr id="7" name="组合 6"/>
          <p:cNvGrpSpPr/>
          <p:nvPr/>
        </p:nvGrpSpPr>
        <p:grpSpPr>
          <a:xfrm>
            <a:off x="717150" y="1498880"/>
            <a:ext cx="2500355" cy="1132145"/>
            <a:chOff x="4304043" y="1286668"/>
            <a:chExt cx="3837944" cy="2757793"/>
          </a:xfrm>
          <a:effectLst>
            <a:outerShdw blurRad="381000" dist="254000" dir="8100000" algn="tr" rotWithShape="0">
              <a:prstClr val="black">
                <a:alpha val="40000"/>
              </a:prstClr>
            </a:outerShdw>
          </a:effectLst>
        </p:grpSpPr>
        <p:sp>
          <p:nvSpPr>
            <p:cNvPr id="8" name="圆角矩形 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Round Diagonal Corner Rectangle 3"/>
          <p:cNvSpPr/>
          <p:nvPr/>
        </p:nvSpPr>
        <p:spPr bwMode="auto">
          <a:xfrm rot="5400000">
            <a:off x="6735109" y="1089227"/>
            <a:ext cx="1187368" cy="2019471"/>
          </a:xfrm>
          <a:prstGeom prst="round2DiagRect">
            <a:avLst/>
          </a:prstGeom>
          <a:blipFill dpi="0" rotWithShape="0">
            <a:blip r:embed="rId2" cstate="screen">
              <a:extLst>
                <a:ext uri="{28A0092B-C50C-407E-A947-70E740481C1C}">
                  <a14:useLocalDpi xmlns:a14="http://schemas.microsoft.com/office/drawing/2010/main"/>
                </a:ext>
              </a:extLst>
            </a:blip>
            <a:srcRect/>
            <a:stretch>
              <a:fillRect/>
            </a:stretch>
          </a:blipFill>
          <a:ln w="12700" cap="flat" cmpd="sng" algn="ctr">
            <a:noFill/>
            <a:prstDash val="solid"/>
            <a:round/>
            <a:headEnd type="none" w="med" len="med"/>
            <a:tailEnd type="none" w="med" len="med"/>
          </a:ln>
          <a:effectLst/>
          <a:extLst/>
        </p:spPr>
        <p:txBody>
          <a:bodyPr vert="horz" wrap="square" lIns="98177" tIns="49089" rIns="98177" bIns="49089" numCol="1" rtlCol="0" anchor="t" anchorCtr="0" compatLnSpc="1">
            <a:prstTxWarp prst="textNoShape">
              <a:avLst/>
            </a:prstTxWarp>
          </a:bodyPr>
          <a:lstStyle/>
          <a:p>
            <a:pPr defTabSz="981781"/>
            <a:endParaRPr lang="en-US" sz="5998">
              <a:solidFill>
                <a:srgbClr val="000000"/>
              </a:solidFill>
              <a:latin typeface="微软雅黑"/>
              <a:ea typeface="微软雅黑"/>
              <a:sym typeface="Gill Sans" charset="0"/>
            </a:endParaRPr>
          </a:p>
        </p:txBody>
      </p:sp>
      <p:sp>
        <p:nvSpPr>
          <p:cNvPr id="11" name="Round Diagonal Corner Rectangle 180"/>
          <p:cNvSpPr/>
          <p:nvPr/>
        </p:nvSpPr>
        <p:spPr bwMode="auto">
          <a:xfrm rot="5400000">
            <a:off x="6735109" y="2568040"/>
            <a:ext cx="1187366" cy="2019467"/>
          </a:xfrm>
          <a:prstGeom prst="round2DiagRect">
            <a:avLst/>
          </a:prstGeom>
          <a:blipFill dpi="0" rotWithShape="0">
            <a:blip r:embed="rId3" cstate="screen">
              <a:extLst>
                <a:ext uri="{28A0092B-C50C-407E-A947-70E740481C1C}">
                  <a14:useLocalDpi xmlns:a14="http://schemas.microsoft.com/office/drawing/2010/main"/>
                </a:ext>
              </a:extLst>
            </a:blip>
            <a:srcRect/>
            <a:stretch>
              <a:fillRect/>
            </a:stretch>
          </a:blipFill>
          <a:ln w="12700" cap="flat" cmpd="sng" algn="ctr">
            <a:noFill/>
            <a:prstDash val="solid"/>
            <a:round/>
            <a:headEnd type="none" w="med" len="med"/>
            <a:tailEnd type="none" w="med" len="med"/>
          </a:ln>
          <a:effectLst/>
          <a:extLst/>
        </p:spPr>
        <p:txBody>
          <a:bodyPr vert="horz" wrap="square" lIns="98177" tIns="49089" rIns="98177" bIns="49089" numCol="1" rtlCol="0" anchor="t" anchorCtr="0" compatLnSpc="1">
            <a:prstTxWarp prst="textNoShape">
              <a:avLst/>
            </a:prstTxWarp>
          </a:bodyPr>
          <a:lstStyle/>
          <a:p>
            <a:pPr defTabSz="981781"/>
            <a:endParaRPr lang="en-US" sz="5998">
              <a:solidFill>
                <a:srgbClr val="000000"/>
              </a:solidFill>
              <a:latin typeface="微软雅黑"/>
              <a:ea typeface="微软雅黑"/>
              <a:sym typeface="Gill Sans" charset="0"/>
            </a:endParaRPr>
          </a:p>
        </p:txBody>
      </p:sp>
      <p:grpSp>
        <p:nvGrpSpPr>
          <p:cNvPr id="12" name="组合 11"/>
          <p:cNvGrpSpPr/>
          <p:nvPr/>
        </p:nvGrpSpPr>
        <p:grpSpPr>
          <a:xfrm>
            <a:off x="868170" y="1717765"/>
            <a:ext cx="620854" cy="620853"/>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4" name="椭圆 1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5" name="Group 41"/>
          <p:cNvGrpSpPr>
            <a:grpSpLocks/>
          </p:cNvGrpSpPr>
          <p:nvPr/>
        </p:nvGrpSpPr>
        <p:grpSpPr bwMode="auto">
          <a:xfrm>
            <a:off x="1581139" y="1717764"/>
            <a:ext cx="1457721" cy="799505"/>
            <a:chOff x="0" y="0"/>
            <a:chExt cx="2419" cy="1343"/>
          </a:xfrm>
        </p:grpSpPr>
        <p:sp>
          <p:nvSpPr>
            <p:cNvPr id="16"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17"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18" name="Freeform 9"/>
          <p:cNvSpPr>
            <a:spLocks noEditPoints="1"/>
          </p:cNvSpPr>
          <p:nvPr/>
        </p:nvSpPr>
        <p:spPr bwMode="auto">
          <a:xfrm>
            <a:off x="1011621" y="1908449"/>
            <a:ext cx="281873" cy="224397"/>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rgbClr val="AE002B"/>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19" name="组合 18"/>
          <p:cNvGrpSpPr/>
          <p:nvPr/>
        </p:nvGrpSpPr>
        <p:grpSpPr>
          <a:xfrm>
            <a:off x="3548377" y="1498880"/>
            <a:ext cx="2500355" cy="1132145"/>
            <a:chOff x="4304043" y="1286668"/>
            <a:chExt cx="3837944" cy="2757793"/>
          </a:xfrm>
          <a:effectLst>
            <a:outerShdw blurRad="381000" dist="254000" dir="8100000" algn="tr" rotWithShape="0">
              <a:prstClr val="black">
                <a:alpha val="40000"/>
              </a:prstClr>
            </a:outerShdw>
          </a:effectLst>
        </p:grpSpPr>
        <p:sp>
          <p:nvSpPr>
            <p:cNvPr id="20" name="圆角矩形 1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3699397" y="1717765"/>
            <a:ext cx="620854" cy="620853"/>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4" name="椭圆 2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5" name="Group 41"/>
          <p:cNvGrpSpPr>
            <a:grpSpLocks/>
          </p:cNvGrpSpPr>
          <p:nvPr/>
        </p:nvGrpSpPr>
        <p:grpSpPr bwMode="auto">
          <a:xfrm>
            <a:off x="4412365" y="1717764"/>
            <a:ext cx="1457721" cy="799505"/>
            <a:chOff x="0" y="0"/>
            <a:chExt cx="2419" cy="1343"/>
          </a:xfrm>
        </p:grpSpPr>
        <p:sp>
          <p:nvSpPr>
            <p:cNvPr id="26"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27"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28" name="Freeform 8"/>
          <p:cNvSpPr>
            <a:spLocks noEditPoints="1"/>
          </p:cNvSpPr>
          <p:nvPr/>
        </p:nvSpPr>
        <p:spPr bwMode="auto">
          <a:xfrm>
            <a:off x="3887628" y="1948698"/>
            <a:ext cx="244391" cy="242169"/>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rgbClr val="AE002B"/>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29" name="组合 28"/>
          <p:cNvGrpSpPr/>
          <p:nvPr/>
        </p:nvGrpSpPr>
        <p:grpSpPr>
          <a:xfrm>
            <a:off x="717150" y="2958929"/>
            <a:ext cx="2500355" cy="1132145"/>
            <a:chOff x="4304043" y="1286668"/>
            <a:chExt cx="3837944" cy="2757793"/>
          </a:xfrm>
          <a:effectLst>
            <a:outerShdw blurRad="381000" dist="254000" dir="8100000" algn="tr" rotWithShape="0">
              <a:prstClr val="black">
                <a:alpha val="40000"/>
              </a:prstClr>
            </a:outerShdw>
          </a:effectLst>
        </p:grpSpPr>
        <p:sp>
          <p:nvSpPr>
            <p:cNvPr id="30" name="圆角矩形 2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868170" y="3177815"/>
            <a:ext cx="620854" cy="620853"/>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34" name="椭圆 3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35" name="Group 41"/>
          <p:cNvGrpSpPr>
            <a:grpSpLocks/>
          </p:cNvGrpSpPr>
          <p:nvPr/>
        </p:nvGrpSpPr>
        <p:grpSpPr bwMode="auto">
          <a:xfrm>
            <a:off x="1581139" y="3177813"/>
            <a:ext cx="1457721" cy="799505"/>
            <a:chOff x="0" y="0"/>
            <a:chExt cx="2419" cy="1343"/>
          </a:xfrm>
        </p:grpSpPr>
        <p:sp>
          <p:nvSpPr>
            <p:cNvPr id="36"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37"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38" name="Freeform 7"/>
          <p:cNvSpPr>
            <a:spLocks/>
          </p:cNvSpPr>
          <p:nvPr/>
        </p:nvSpPr>
        <p:spPr bwMode="auto">
          <a:xfrm>
            <a:off x="1003623" y="3339383"/>
            <a:ext cx="296118" cy="297714"/>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rgbClr val="AE002B"/>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39" name="组合 38"/>
          <p:cNvGrpSpPr/>
          <p:nvPr/>
        </p:nvGrpSpPr>
        <p:grpSpPr>
          <a:xfrm>
            <a:off x="3549628" y="2958929"/>
            <a:ext cx="2500355" cy="1132145"/>
            <a:chOff x="4304043" y="1286668"/>
            <a:chExt cx="3837944" cy="2757793"/>
          </a:xfrm>
          <a:effectLst>
            <a:outerShdw blurRad="381000" dist="254000" dir="8100000" algn="tr" rotWithShape="0">
              <a:prstClr val="black">
                <a:alpha val="40000"/>
              </a:prstClr>
            </a:outerShdw>
          </a:effectLst>
        </p:grpSpPr>
        <p:sp>
          <p:nvSpPr>
            <p:cNvPr id="40" name="圆角矩形 3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p:cNvGrpSpPr/>
          <p:nvPr/>
        </p:nvGrpSpPr>
        <p:grpSpPr>
          <a:xfrm>
            <a:off x="3700648" y="3177815"/>
            <a:ext cx="620854" cy="620853"/>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44" name="椭圆 4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45" name="Group 41"/>
          <p:cNvGrpSpPr>
            <a:grpSpLocks/>
          </p:cNvGrpSpPr>
          <p:nvPr/>
        </p:nvGrpSpPr>
        <p:grpSpPr bwMode="auto">
          <a:xfrm>
            <a:off x="4413616" y="3177813"/>
            <a:ext cx="1457721" cy="799505"/>
            <a:chOff x="0" y="0"/>
            <a:chExt cx="2419" cy="1343"/>
          </a:xfrm>
        </p:grpSpPr>
        <p:sp>
          <p:nvSpPr>
            <p:cNvPr id="46"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47"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48" name="Freeform 6"/>
          <p:cNvSpPr>
            <a:spLocks noEditPoints="1"/>
          </p:cNvSpPr>
          <p:nvPr/>
        </p:nvSpPr>
        <p:spPr bwMode="auto">
          <a:xfrm>
            <a:off x="3890941" y="3360860"/>
            <a:ext cx="272128" cy="276237"/>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rgbClr val="AE002B"/>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spTree>
    <p:extLst>
      <p:ext uri="{BB962C8B-B14F-4D97-AF65-F5344CB8AC3E}">
        <p14:creationId xmlns:p14="http://schemas.microsoft.com/office/powerpoint/2010/main" val="6483882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2"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1+#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2" presetClass="entr" presetSubtype="2"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1+#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53" presetClass="entr" presetSubtype="16"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2000"/>
                            </p:stCondLst>
                            <p:childTnLst>
                              <p:par>
                                <p:cTn id="38" presetID="42" presetClass="entr" presetSubtype="0"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anim calcmode="lin" valueType="num">
                                      <p:cBhvr>
                                        <p:cTn id="41" dur="500" fill="hold"/>
                                        <p:tgtEl>
                                          <p:spTgt spid="18"/>
                                        </p:tgtEl>
                                        <p:attrNameLst>
                                          <p:attrName>ppt_x</p:attrName>
                                        </p:attrNameLst>
                                      </p:cBhvr>
                                      <p:tavLst>
                                        <p:tav tm="0">
                                          <p:val>
                                            <p:strVal val="#ppt_x"/>
                                          </p:val>
                                        </p:tav>
                                        <p:tav tm="100000">
                                          <p:val>
                                            <p:strVal val="#ppt_x"/>
                                          </p:val>
                                        </p:tav>
                                      </p:tavLst>
                                    </p:anim>
                                    <p:anim calcmode="lin" valueType="num">
                                      <p:cBhvr>
                                        <p:cTn id="42" dur="500" fill="hold"/>
                                        <p:tgtEl>
                                          <p:spTgt spid="18"/>
                                        </p:tgtEl>
                                        <p:attrNameLst>
                                          <p:attrName>ppt_y</p:attrName>
                                        </p:attrNameLst>
                                      </p:cBhvr>
                                      <p:tavLst>
                                        <p:tav tm="0">
                                          <p:val>
                                            <p:strVal val="#ppt_y+.1"/>
                                          </p:val>
                                        </p:tav>
                                        <p:tav tm="100000">
                                          <p:val>
                                            <p:strVal val="#ppt_y"/>
                                          </p:val>
                                        </p:tav>
                                      </p:tavLst>
                                    </p:anim>
                                  </p:childTnLst>
                                </p:cTn>
                              </p:par>
                            </p:childTnLst>
                          </p:cTn>
                        </p:par>
                        <p:par>
                          <p:cTn id="43" fill="hold">
                            <p:stCondLst>
                              <p:cond delay="2500"/>
                            </p:stCondLst>
                            <p:childTnLst>
                              <p:par>
                                <p:cTn id="44" presetID="22" presetClass="entr" presetSubtype="2"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wipe(right)">
                                      <p:cBhvr>
                                        <p:cTn id="46" dur="500"/>
                                        <p:tgtEl>
                                          <p:spTgt spid="7"/>
                                        </p:tgtEl>
                                      </p:cBhvr>
                                    </p:animEffect>
                                  </p:childTnLst>
                                </p:cTn>
                              </p:par>
                            </p:childTnLst>
                          </p:cTn>
                        </p:par>
                        <p:par>
                          <p:cTn id="47" fill="hold">
                            <p:stCondLst>
                              <p:cond delay="3000"/>
                            </p:stCondLst>
                            <p:childTnLst>
                              <p:par>
                                <p:cTn id="48" presetID="22" presetClass="entr" presetSubtype="8" fill="hold"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left)">
                                      <p:cBhvr>
                                        <p:cTn id="50" dur="500"/>
                                        <p:tgtEl>
                                          <p:spTgt spid="15"/>
                                        </p:tgtEl>
                                      </p:cBhvr>
                                    </p:animEffect>
                                  </p:childTnLst>
                                </p:cTn>
                              </p:par>
                            </p:childTnLst>
                          </p:cTn>
                        </p:par>
                        <p:par>
                          <p:cTn id="51" fill="hold">
                            <p:stCondLst>
                              <p:cond delay="3500"/>
                            </p:stCondLst>
                            <p:childTnLst>
                              <p:par>
                                <p:cTn id="52" presetID="53" presetClass="entr" presetSubtype="16" fill="hold" nodeType="after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p:cTn id="54" dur="500" fill="hold"/>
                                        <p:tgtEl>
                                          <p:spTgt spid="22"/>
                                        </p:tgtEl>
                                        <p:attrNameLst>
                                          <p:attrName>ppt_w</p:attrName>
                                        </p:attrNameLst>
                                      </p:cBhvr>
                                      <p:tavLst>
                                        <p:tav tm="0">
                                          <p:val>
                                            <p:fltVal val="0"/>
                                          </p:val>
                                        </p:tav>
                                        <p:tav tm="100000">
                                          <p:val>
                                            <p:strVal val="#ppt_w"/>
                                          </p:val>
                                        </p:tav>
                                      </p:tavLst>
                                    </p:anim>
                                    <p:anim calcmode="lin" valueType="num">
                                      <p:cBhvr>
                                        <p:cTn id="55" dur="500" fill="hold"/>
                                        <p:tgtEl>
                                          <p:spTgt spid="22"/>
                                        </p:tgtEl>
                                        <p:attrNameLst>
                                          <p:attrName>ppt_h</p:attrName>
                                        </p:attrNameLst>
                                      </p:cBhvr>
                                      <p:tavLst>
                                        <p:tav tm="0">
                                          <p:val>
                                            <p:fltVal val="0"/>
                                          </p:val>
                                        </p:tav>
                                        <p:tav tm="100000">
                                          <p:val>
                                            <p:strVal val="#ppt_h"/>
                                          </p:val>
                                        </p:tav>
                                      </p:tavLst>
                                    </p:anim>
                                    <p:animEffect transition="in" filter="fade">
                                      <p:cBhvr>
                                        <p:cTn id="56" dur="500"/>
                                        <p:tgtEl>
                                          <p:spTgt spid="22"/>
                                        </p:tgtEl>
                                      </p:cBhvr>
                                    </p:animEffect>
                                  </p:childTnLst>
                                </p:cTn>
                              </p:par>
                            </p:childTnLst>
                          </p:cTn>
                        </p:par>
                        <p:par>
                          <p:cTn id="57" fill="hold">
                            <p:stCondLst>
                              <p:cond delay="4000"/>
                            </p:stCondLst>
                            <p:childTnLst>
                              <p:par>
                                <p:cTn id="58" presetID="42" presetClass="entr" presetSubtype="0" fill="hold" grpId="0" nodeType="after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fade">
                                      <p:cBhvr>
                                        <p:cTn id="60" dur="500"/>
                                        <p:tgtEl>
                                          <p:spTgt spid="28"/>
                                        </p:tgtEl>
                                      </p:cBhvr>
                                    </p:animEffect>
                                    <p:anim calcmode="lin" valueType="num">
                                      <p:cBhvr>
                                        <p:cTn id="61" dur="500" fill="hold"/>
                                        <p:tgtEl>
                                          <p:spTgt spid="28"/>
                                        </p:tgtEl>
                                        <p:attrNameLst>
                                          <p:attrName>ppt_x</p:attrName>
                                        </p:attrNameLst>
                                      </p:cBhvr>
                                      <p:tavLst>
                                        <p:tav tm="0">
                                          <p:val>
                                            <p:strVal val="#ppt_x"/>
                                          </p:val>
                                        </p:tav>
                                        <p:tav tm="100000">
                                          <p:val>
                                            <p:strVal val="#ppt_x"/>
                                          </p:val>
                                        </p:tav>
                                      </p:tavLst>
                                    </p:anim>
                                    <p:anim calcmode="lin" valueType="num">
                                      <p:cBhvr>
                                        <p:cTn id="62" dur="500" fill="hold"/>
                                        <p:tgtEl>
                                          <p:spTgt spid="28"/>
                                        </p:tgtEl>
                                        <p:attrNameLst>
                                          <p:attrName>ppt_y</p:attrName>
                                        </p:attrNameLst>
                                      </p:cBhvr>
                                      <p:tavLst>
                                        <p:tav tm="0">
                                          <p:val>
                                            <p:strVal val="#ppt_y+.1"/>
                                          </p:val>
                                        </p:tav>
                                        <p:tav tm="100000">
                                          <p:val>
                                            <p:strVal val="#ppt_y"/>
                                          </p:val>
                                        </p:tav>
                                      </p:tavLst>
                                    </p:anim>
                                  </p:childTnLst>
                                </p:cTn>
                              </p:par>
                            </p:childTnLst>
                          </p:cTn>
                        </p:par>
                        <p:par>
                          <p:cTn id="63" fill="hold">
                            <p:stCondLst>
                              <p:cond delay="4500"/>
                            </p:stCondLst>
                            <p:childTnLst>
                              <p:par>
                                <p:cTn id="64" presetID="22" presetClass="entr" presetSubtype="2" fill="hold"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wipe(right)">
                                      <p:cBhvr>
                                        <p:cTn id="66" dur="500"/>
                                        <p:tgtEl>
                                          <p:spTgt spid="19"/>
                                        </p:tgtEl>
                                      </p:cBhvr>
                                    </p:animEffect>
                                  </p:childTnLst>
                                </p:cTn>
                              </p:par>
                            </p:childTnLst>
                          </p:cTn>
                        </p:par>
                        <p:par>
                          <p:cTn id="67" fill="hold">
                            <p:stCondLst>
                              <p:cond delay="5000"/>
                            </p:stCondLst>
                            <p:childTnLst>
                              <p:par>
                                <p:cTn id="68" presetID="22" presetClass="entr" presetSubtype="8" fill="hold"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wipe(left)">
                                      <p:cBhvr>
                                        <p:cTn id="70" dur="500"/>
                                        <p:tgtEl>
                                          <p:spTgt spid="25"/>
                                        </p:tgtEl>
                                      </p:cBhvr>
                                    </p:animEffect>
                                  </p:childTnLst>
                                </p:cTn>
                              </p:par>
                            </p:childTnLst>
                          </p:cTn>
                        </p:par>
                        <p:par>
                          <p:cTn id="71" fill="hold">
                            <p:stCondLst>
                              <p:cond delay="5500"/>
                            </p:stCondLst>
                            <p:childTnLst>
                              <p:par>
                                <p:cTn id="72" presetID="53" presetClass="entr" presetSubtype="16" fill="hold" nodeType="afterEffect">
                                  <p:stCondLst>
                                    <p:cond delay="0"/>
                                  </p:stCondLst>
                                  <p:childTnLst>
                                    <p:set>
                                      <p:cBhvr>
                                        <p:cTn id="73" dur="1" fill="hold">
                                          <p:stCondLst>
                                            <p:cond delay="0"/>
                                          </p:stCondLst>
                                        </p:cTn>
                                        <p:tgtEl>
                                          <p:spTgt spid="32"/>
                                        </p:tgtEl>
                                        <p:attrNameLst>
                                          <p:attrName>style.visibility</p:attrName>
                                        </p:attrNameLst>
                                      </p:cBhvr>
                                      <p:to>
                                        <p:strVal val="visible"/>
                                      </p:to>
                                    </p:set>
                                    <p:anim calcmode="lin" valueType="num">
                                      <p:cBhvr>
                                        <p:cTn id="74" dur="500" fill="hold"/>
                                        <p:tgtEl>
                                          <p:spTgt spid="32"/>
                                        </p:tgtEl>
                                        <p:attrNameLst>
                                          <p:attrName>ppt_w</p:attrName>
                                        </p:attrNameLst>
                                      </p:cBhvr>
                                      <p:tavLst>
                                        <p:tav tm="0">
                                          <p:val>
                                            <p:fltVal val="0"/>
                                          </p:val>
                                        </p:tav>
                                        <p:tav tm="100000">
                                          <p:val>
                                            <p:strVal val="#ppt_w"/>
                                          </p:val>
                                        </p:tav>
                                      </p:tavLst>
                                    </p:anim>
                                    <p:anim calcmode="lin" valueType="num">
                                      <p:cBhvr>
                                        <p:cTn id="75" dur="500" fill="hold"/>
                                        <p:tgtEl>
                                          <p:spTgt spid="32"/>
                                        </p:tgtEl>
                                        <p:attrNameLst>
                                          <p:attrName>ppt_h</p:attrName>
                                        </p:attrNameLst>
                                      </p:cBhvr>
                                      <p:tavLst>
                                        <p:tav tm="0">
                                          <p:val>
                                            <p:fltVal val="0"/>
                                          </p:val>
                                        </p:tav>
                                        <p:tav tm="100000">
                                          <p:val>
                                            <p:strVal val="#ppt_h"/>
                                          </p:val>
                                        </p:tav>
                                      </p:tavLst>
                                    </p:anim>
                                    <p:animEffect transition="in" filter="fade">
                                      <p:cBhvr>
                                        <p:cTn id="76" dur="500"/>
                                        <p:tgtEl>
                                          <p:spTgt spid="32"/>
                                        </p:tgtEl>
                                      </p:cBhvr>
                                    </p:animEffect>
                                  </p:childTnLst>
                                </p:cTn>
                              </p:par>
                            </p:childTnLst>
                          </p:cTn>
                        </p:par>
                        <p:par>
                          <p:cTn id="77" fill="hold">
                            <p:stCondLst>
                              <p:cond delay="6000"/>
                            </p:stCondLst>
                            <p:childTnLst>
                              <p:par>
                                <p:cTn id="78" presetID="42" presetClass="entr" presetSubtype="0" fill="hold" grpId="0" nodeType="afterEffect">
                                  <p:stCondLst>
                                    <p:cond delay="0"/>
                                  </p:stCondLst>
                                  <p:childTnLst>
                                    <p:set>
                                      <p:cBhvr>
                                        <p:cTn id="79" dur="1" fill="hold">
                                          <p:stCondLst>
                                            <p:cond delay="0"/>
                                          </p:stCondLst>
                                        </p:cTn>
                                        <p:tgtEl>
                                          <p:spTgt spid="38"/>
                                        </p:tgtEl>
                                        <p:attrNameLst>
                                          <p:attrName>style.visibility</p:attrName>
                                        </p:attrNameLst>
                                      </p:cBhvr>
                                      <p:to>
                                        <p:strVal val="visible"/>
                                      </p:to>
                                    </p:set>
                                    <p:animEffect transition="in" filter="fade">
                                      <p:cBhvr>
                                        <p:cTn id="80" dur="500"/>
                                        <p:tgtEl>
                                          <p:spTgt spid="38"/>
                                        </p:tgtEl>
                                      </p:cBhvr>
                                    </p:animEffect>
                                    <p:anim calcmode="lin" valueType="num">
                                      <p:cBhvr>
                                        <p:cTn id="81" dur="500" fill="hold"/>
                                        <p:tgtEl>
                                          <p:spTgt spid="38"/>
                                        </p:tgtEl>
                                        <p:attrNameLst>
                                          <p:attrName>ppt_x</p:attrName>
                                        </p:attrNameLst>
                                      </p:cBhvr>
                                      <p:tavLst>
                                        <p:tav tm="0">
                                          <p:val>
                                            <p:strVal val="#ppt_x"/>
                                          </p:val>
                                        </p:tav>
                                        <p:tav tm="100000">
                                          <p:val>
                                            <p:strVal val="#ppt_x"/>
                                          </p:val>
                                        </p:tav>
                                      </p:tavLst>
                                    </p:anim>
                                    <p:anim calcmode="lin" valueType="num">
                                      <p:cBhvr>
                                        <p:cTn id="82" dur="500" fill="hold"/>
                                        <p:tgtEl>
                                          <p:spTgt spid="38"/>
                                        </p:tgtEl>
                                        <p:attrNameLst>
                                          <p:attrName>ppt_y</p:attrName>
                                        </p:attrNameLst>
                                      </p:cBhvr>
                                      <p:tavLst>
                                        <p:tav tm="0">
                                          <p:val>
                                            <p:strVal val="#ppt_y+.1"/>
                                          </p:val>
                                        </p:tav>
                                        <p:tav tm="100000">
                                          <p:val>
                                            <p:strVal val="#ppt_y"/>
                                          </p:val>
                                        </p:tav>
                                      </p:tavLst>
                                    </p:anim>
                                  </p:childTnLst>
                                </p:cTn>
                              </p:par>
                            </p:childTnLst>
                          </p:cTn>
                        </p:par>
                        <p:par>
                          <p:cTn id="83" fill="hold">
                            <p:stCondLst>
                              <p:cond delay="6500"/>
                            </p:stCondLst>
                            <p:childTnLst>
                              <p:par>
                                <p:cTn id="84" presetID="22" presetClass="entr" presetSubtype="2" fill="hold" nodeType="afterEffect">
                                  <p:stCondLst>
                                    <p:cond delay="0"/>
                                  </p:stCondLst>
                                  <p:childTnLst>
                                    <p:set>
                                      <p:cBhvr>
                                        <p:cTn id="85" dur="1" fill="hold">
                                          <p:stCondLst>
                                            <p:cond delay="0"/>
                                          </p:stCondLst>
                                        </p:cTn>
                                        <p:tgtEl>
                                          <p:spTgt spid="29"/>
                                        </p:tgtEl>
                                        <p:attrNameLst>
                                          <p:attrName>style.visibility</p:attrName>
                                        </p:attrNameLst>
                                      </p:cBhvr>
                                      <p:to>
                                        <p:strVal val="visible"/>
                                      </p:to>
                                    </p:set>
                                    <p:animEffect transition="in" filter="wipe(right)">
                                      <p:cBhvr>
                                        <p:cTn id="86" dur="500"/>
                                        <p:tgtEl>
                                          <p:spTgt spid="29"/>
                                        </p:tgtEl>
                                      </p:cBhvr>
                                    </p:animEffect>
                                  </p:childTnLst>
                                </p:cTn>
                              </p:par>
                            </p:childTnLst>
                          </p:cTn>
                        </p:par>
                        <p:par>
                          <p:cTn id="87" fill="hold">
                            <p:stCondLst>
                              <p:cond delay="7000"/>
                            </p:stCondLst>
                            <p:childTnLst>
                              <p:par>
                                <p:cTn id="88" presetID="22" presetClass="entr" presetSubtype="8" fill="hold" nodeType="afterEffect">
                                  <p:stCondLst>
                                    <p:cond delay="0"/>
                                  </p:stCondLst>
                                  <p:childTnLst>
                                    <p:set>
                                      <p:cBhvr>
                                        <p:cTn id="89" dur="1" fill="hold">
                                          <p:stCondLst>
                                            <p:cond delay="0"/>
                                          </p:stCondLst>
                                        </p:cTn>
                                        <p:tgtEl>
                                          <p:spTgt spid="35"/>
                                        </p:tgtEl>
                                        <p:attrNameLst>
                                          <p:attrName>style.visibility</p:attrName>
                                        </p:attrNameLst>
                                      </p:cBhvr>
                                      <p:to>
                                        <p:strVal val="visible"/>
                                      </p:to>
                                    </p:set>
                                    <p:animEffect transition="in" filter="wipe(left)">
                                      <p:cBhvr>
                                        <p:cTn id="90" dur="500"/>
                                        <p:tgtEl>
                                          <p:spTgt spid="35"/>
                                        </p:tgtEl>
                                      </p:cBhvr>
                                    </p:animEffect>
                                  </p:childTnLst>
                                </p:cTn>
                              </p:par>
                            </p:childTnLst>
                          </p:cTn>
                        </p:par>
                        <p:par>
                          <p:cTn id="91" fill="hold">
                            <p:stCondLst>
                              <p:cond delay="7500"/>
                            </p:stCondLst>
                            <p:childTnLst>
                              <p:par>
                                <p:cTn id="92" presetID="53" presetClass="entr" presetSubtype="16" fill="hold" nodeType="afterEffect">
                                  <p:stCondLst>
                                    <p:cond delay="0"/>
                                  </p:stCondLst>
                                  <p:childTnLst>
                                    <p:set>
                                      <p:cBhvr>
                                        <p:cTn id="93" dur="1" fill="hold">
                                          <p:stCondLst>
                                            <p:cond delay="0"/>
                                          </p:stCondLst>
                                        </p:cTn>
                                        <p:tgtEl>
                                          <p:spTgt spid="42"/>
                                        </p:tgtEl>
                                        <p:attrNameLst>
                                          <p:attrName>style.visibility</p:attrName>
                                        </p:attrNameLst>
                                      </p:cBhvr>
                                      <p:to>
                                        <p:strVal val="visible"/>
                                      </p:to>
                                    </p:set>
                                    <p:anim calcmode="lin" valueType="num">
                                      <p:cBhvr>
                                        <p:cTn id="94" dur="500" fill="hold"/>
                                        <p:tgtEl>
                                          <p:spTgt spid="42"/>
                                        </p:tgtEl>
                                        <p:attrNameLst>
                                          <p:attrName>ppt_w</p:attrName>
                                        </p:attrNameLst>
                                      </p:cBhvr>
                                      <p:tavLst>
                                        <p:tav tm="0">
                                          <p:val>
                                            <p:fltVal val="0"/>
                                          </p:val>
                                        </p:tav>
                                        <p:tav tm="100000">
                                          <p:val>
                                            <p:strVal val="#ppt_w"/>
                                          </p:val>
                                        </p:tav>
                                      </p:tavLst>
                                    </p:anim>
                                    <p:anim calcmode="lin" valueType="num">
                                      <p:cBhvr>
                                        <p:cTn id="95" dur="500" fill="hold"/>
                                        <p:tgtEl>
                                          <p:spTgt spid="42"/>
                                        </p:tgtEl>
                                        <p:attrNameLst>
                                          <p:attrName>ppt_h</p:attrName>
                                        </p:attrNameLst>
                                      </p:cBhvr>
                                      <p:tavLst>
                                        <p:tav tm="0">
                                          <p:val>
                                            <p:fltVal val="0"/>
                                          </p:val>
                                        </p:tav>
                                        <p:tav tm="100000">
                                          <p:val>
                                            <p:strVal val="#ppt_h"/>
                                          </p:val>
                                        </p:tav>
                                      </p:tavLst>
                                    </p:anim>
                                    <p:animEffect transition="in" filter="fade">
                                      <p:cBhvr>
                                        <p:cTn id="96" dur="500"/>
                                        <p:tgtEl>
                                          <p:spTgt spid="42"/>
                                        </p:tgtEl>
                                      </p:cBhvr>
                                    </p:animEffect>
                                  </p:childTnLst>
                                </p:cTn>
                              </p:par>
                            </p:childTnLst>
                          </p:cTn>
                        </p:par>
                        <p:par>
                          <p:cTn id="97" fill="hold">
                            <p:stCondLst>
                              <p:cond delay="8000"/>
                            </p:stCondLst>
                            <p:childTnLst>
                              <p:par>
                                <p:cTn id="98" presetID="42" presetClass="entr" presetSubtype="0" fill="hold" grpId="0" nodeType="afterEffect">
                                  <p:stCondLst>
                                    <p:cond delay="0"/>
                                  </p:stCondLst>
                                  <p:childTnLst>
                                    <p:set>
                                      <p:cBhvr>
                                        <p:cTn id="99" dur="1" fill="hold">
                                          <p:stCondLst>
                                            <p:cond delay="0"/>
                                          </p:stCondLst>
                                        </p:cTn>
                                        <p:tgtEl>
                                          <p:spTgt spid="48"/>
                                        </p:tgtEl>
                                        <p:attrNameLst>
                                          <p:attrName>style.visibility</p:attrName>
                                        </p:attrNameLst>
                                      </p:cBhvr>
                                      <p:to>
                                        <p:strVal val="visible"/>
                                      </p:to>
                                    </p:set>
                                    <p:animEffect transition="in" filter="fade">
                                      <p:cBhvr>
                                        <p:cTn id="100" dur="500"/>
                                        <p:tgtEl>
                                          <p:spTgt spid="48"/>
                                        </p:tgtEl>
                                      </p:cBhvr>
                                    </p:animEffect>
                                    <p:anim calcmode="lin" valueType="num">
                                      <p:cBhvr>
                                        <p:cTn id="101" dur="500" fill="hold"/>
                                        <p:tgtEl>
                                          <p:spTgt spid="48"/>
                                        </p:tgtEl>
                                        <p:attrNameLst>
                                          <p:attrName>ppt_x</p:attrName>
                                        </p:attrNameLst>
                                      </p:cBhvr>
                                      <p:tavLst>
                                        <p:tav tm="0">
                                          <p:val>
                                            <p:strVal val="#ppt_x"/>
                                          </p:val>
                                        </p:tav>
                                        <p:tav tm="100000">
                                          <p:val>
                                            <p:strVal val="#ppt_x"/>
                                          </p:val>
                                        </p:tav>
                                      </p:tavLst>
                                    </p:anim>
                                    <p:anim calcmode="lin" valueType="num">
                                      <p:cBhvr>
                                        <p:cTn id="102" dur="500" fill="hold"/>
                                        <p:tgtEl>
                                          <p:spTgt spid="48"/>
                                        </p:tgtEl>
                                        <p:attrNameLst>
                                          <p:attrName>ppt_y</p:attrName>
                                        </p:attrNameLst>
                                      </p:cBhvr>
                                      <p:tavLst>
                                        <p:tav tm="0">
                                          <p:val>
                                            <p:strVal val="#ppt_y+.1"/>
                                          </p:val>
                                        </p:tav>
                                        <p:tav tm="100000">
                                          <p:val>
                                            <p:strVal val="#ppt_y"/>
                                          </p:val>
                                        </p:tav>
                                      </p:tavLst>
                                    </p:anim>
                                  </p:childTnLst>
                                </p:cTn>
                              </p:par>
                            </p:childTnLst>
                          </p:cTn>
                        </p:par>
                        <p:par>
                          <p:cTn id="103" fill="hold">
                            <p:stCondLst>
                              <p:cond delay="8500"/>
                            </p:stCondLst>
                            <p:childTnLst>
                              <p:par>
                                <p:cTn id="104" presetID="22" presetClass="entr" presetSubtype="2" fill="hold" nodeType="afterEffect">
                                  <p:stCondLst>
                                    <p:cond delay="0"/>
                                  </p:stCondLst>
                                  <p:childTnLst>
                                    <p:set>
                                      <p:cBhvr>
                                        <p:cTn id="105" dur="1" fill="hold">
                                          <p:stCondLst>
                                            <p:cond delay="0"/>
                                          </p:stCondLst>
                                        </p:cTn>
                                        <p:tgtEl>
                                          <p:spTgt spid="39"/>
                                        </p:tgtEl>
                                        <p:attrNameLst>
                                          <p:attrName>style.visibility</p:attrName>
                                        </p:attrNameLst>
                                      </p:cBhvr>
                                      <p:to>
                                        <p:strVal val="visible"/>
                                      </p:to>
                                    </p:set>
                                    <p:animEffect transition="in" filter="wipe(right)">
                                      <p:cBhvr>
                                        <p:cTn id="106" dur="500"/>
                                        <p:tgtEl>
                                          <p:spTgt spid="39"/>
                                        </p:tgtEl>
                                      </p:cBhvr>
                                    </p:animEffect>
                                  </p:childTnLst>
                                </p:cTn>
                              </p:par>
                            </p:childTnLst>
                          </p:cTn>
                        </p:par>
                        <p:par>
                          <p:cTn id="107" fill="hold">
                            <p:stCondLst>
                              <p:cond delay="9000"/>
                            </p:stCondLst>
                            <p:childTnLst>
                              <p:par>
                                <p:cTn id="108" presetID="22" presetClass="entr" presetSubtype="8" fill="hold" nodeType="afterEffect">
                                  <p:stCondLst>
                                    <p:cond delay="0"/>
                                  </p:stCondLst>
                                  <p:childTnLst>
                                    <p:set>
                                      <p:cBhvr>
                                        <p:cTn id="109" dur="1" fill="hold">
                                          <p:stCondLst>
                                            <p:cond delay="0"/>
                                          </p:stCondLst>
                                        </p:cTn>
                                        <p:tgtEl>
                                          <p:spTgt spid="45"/>
                                        </p:tgtEl>
                                        <p:attrNameLst>
                                          <p:attrName>style.visibility</p:attrName>
                                        </p:attrNameLst>
                                      </p:cBhvr>
                                      <p:to>
                                        <p:strVal val="visible"/>
                                      </p:to>
                                    </p:set>
                                    <p:animEffect transition="in" filter="wipe(left)">
                                      <p:cBhvr>
                                        <p:cTn id="110"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10" grpId="0" animBg="1"/>
      <p:bldP spid="11" grpId="0" animBg="1"/>
      <p:bldP spid="18" grpId="0" animBg="1"/>
      <p:bldP spid="28" grpId="0" animBg="1"/>
      <p:bldP spid="38" grpId="0" animBg="1"/>
      <p:bldP spid="4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p:nvPr/>
        </p:nvSpPr>
        <p:spPr>
          <a:xfrm>
            <a:off x="762897" y="257399"/>
            <a:ext cx="1463862" cy="311175"/>
          </a:xfrm>
          <a:prstGeom prst="rect">
            <a:avLst/>
          </a:prstGeom>
        </p:spPr>
        <p:txBody>
          <a:bodyPr wrap="none">
            <a:spAutoFit/>
          </a:bodyPr>
          <a:lstStyle/>
          <a:p>
            <a:r>
              <a:rPr lang="zh-CN" altLang="en-US" sz="1422" b="1" dirty="0">
                <a:solidFill>
                  <a:schemeClr val="tx1">
                    <a:lumMod val="65000"/>
                    <a:lumOff val="35000"/>
                  </a:schemeClr>
                </a:solidFill>
                <a:ea typeface="微软雅黑" panose="020B0503020204020204" pitchFamily="34" charset="-122"/>
              </a:rPr>
              <a:t>请替换文字内容</a:t>
            </a:r>
          </a:p>
        </p:txBody>
      </p:sp>
      <p:sp>
        <p:nvSpPr>
          <p:cNvPr id="5" name="Oval 11"/>
          <p:cNvSpPr/>
          <p:nvPr/>
        </p:nvSpPr>
        <p:spPr>
          <a:xfrm>
            <a:off x="291004"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6" name="Oval 11"/>
          <p:cNvSpPr/>
          <p:nvPr/>
        </p:nvSpPr>
        <p:spPr>
          <a:xfrm>
            <a:off x="394732"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grpSp>
        <p:nvGrpSpPr>
          <p:cNvPr id="7" name="组合 6"/>
          <p:cNvGrpSpPr/>
          <p:nvPr/>
        </p:nvGrpSpPr>
        <p:grpSpPr>
          <a:xfrm>
            <a:off x="2151182" y="3255738"/>
            <a:ext cx="3058841" cy="1518082"/>
            <a:chOff x="1591195" y="3531392"/>
            <a:chExt cx="1721136" cy="774463"/>
          </a:xfrm>
          <a:effectLst>
            <a:outerShdw blurRad="444500" dist="254000" dir="8100000" algn="tr" rotWithShape="0">
              <a:prstClr val="black">
                <a:alpha val="50000"/>
              </a:prstClr>
            </a:outerShdw>
          </a:effectLst>
        </p:grpSpPr>
        <p:sp>
          <p:nvSpPr>
            <p:cNvPr id="8"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1011086" y="1363378"/>
            <a:ext cx="3058841" cy="1518082"/>
            <a:chOff x="1591195" y="3531392"/>
            <a:chExt cx="1721136" cy="774463"/>
          </a:xfrm>
          <a:effectLst>
            <a:outerShdw blurRad="444500" dist="254000" dir="8100000" algn="tr" rotWithShape="0">
              <a:prstClr val="black">
                <a:alpha val="50000"/>
              </a:prstClr>
            </a:outerShdw>
          </a:effectLst>
        </p:grpSpPr>
        <p:sp>
          <p:nvSpPr>
            <p:cNvPr id="11"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Freeform 9"/>
          <p:cNvSpPr>
            <a:spLocks noEditPoints="1"/>
          </p:cNvSpPr>
          <p:nvPr/>
        </p:nvSpPr>
        <p:spPr bwMode="auto">
          <a:xfrm>
            <a:off x="1370073" y="1884741"/>
            <a:ext cx="583749" cy="581620"/>
          </a:xfrm>
          <a:custGeom>
            <a:avLst/>
            <a:gdLst>
              <a:gd name="T0" fmla="*/ 86 w 116"/>
              <a:gd name="T1" fmla="*/ 17 h 116"/>
              <a:gd name="T2" fmla="*/ 8 w 116"/>
              <a:gd name="T3" fmla="*/ 45 h 116"/>
              <a:gd name="T4" fmla="*/ 11 w 116"/>
              <a:gd name="T5" fmla="*/ 50 h 116"/>
              <a:gd name="T6" fmla="*/ 12 w 116"/>
              <a:gd name="T7" fmla="*/ 59 h 116"/>
              <a:gd name="T8" fmla="*/ 16 w 116"/>
              <a:gd name="T9" fmla="*/ 69 h 116"/>
              <a:gd name="T10" fmla="*/ 20 w 116"/>
              <a:gd name="T11" fmla="*/ 77 h 116"/>
              <a:gd name="T12" fmla="*/ 24 w 116"/>
              <a:gd name="T13" fmla="*/ 83 h 116"/>
              <a:gd name="T14" fmla="*/ 27 w 116"/>
              <a:gd name="T15" fmla="*/ 98 h 116"/>
              <a:gd name="T16" fmla="*/ 33 w 116"/>
              <a:gd name="T17" fmla="*/ 105 h 116"/>
              <a:gd name="T18" fmla="*/ 34 w 116"/>
              <a:gd name="T19" fmla="*/ 101 h 116"/>
              <a:gd name="T20" fmla="*/ 37 w 116"/>
              <a:gd name="T21" fmla="*/ 93 h 116"/>
              <a:gd name="T22" fmla="*/ 41 w 116"/>
              <a:gd name="T23" fmla="*/ 83 h 116"/>
              <a:gd name="T24" fmla="*/ 49 w 116"/>
              <a:gd name="T25" fmla="*/ 73 h 116"/>
              <a:gd name="T26" fmla="*/ 53 w 116"/>
              <a:gd name="T27" fmla="*/ 66 h 116"/>
              <a:gd name="T28" fmla="*/ 45 w 116"/>
              <a:gd name="T29" fmla="*/ 61 h 116"/>
              <a:gd name="T30" fmla="*/ 38 w 116"/>
              <a:gd name="T31" fmla="*/ 58 h 116"/>
              <a:gd name="T32" fmla="*/ 33 w 116"/>
              <a:gd name="T33" fmla="*/ 51 h 116"/>
              <a:gd name="T34" fmla="*/ 25 w 116"/>
              <a:gd name="T35" fmla="*/ 47 h 116"/>
              <a:gd name="T36" fmla="*/ 17 w 116"/>
              <a:gd name="T37" fmla="*/ 49 h 116"/>
              <a:gd name="T38" fmla="*/ 13 w 116"/>
              <a:gd name="T39" fmla="*/ 44 h 116"/>
              <a:gd name="T40" fmla="*/ 12 w 116"/>
              <a:gd name="T41" fmla="*/ 37 h 116"/>
              <a:gd name="T42" fmla="*/ 8 w 116"/>
              <a:gd name="T43" fmla="*/ 37 h 116"/>
              <a:gd name="T44" fmla="*/ 12 w 116"/>
              <a:gd name="T45" fmla="*/ 30 h 116"/>
              <a:gd name="T46" fmla="*/ 18 w 116"/>
              <a:gd name="T47" fmla="*/ 30 h 116"/>
              <a:gd name="T48" fmla="*/ 24 w 116"/>
              <a:gd name="T49" fmla="*/ 25 h 116"/>
              <a:gd name="T50" fmla="*/ 30 w 116"/>
              <a:gd name="T51" fmla="*/ 18 h 116"/>
              <a:gd name="T52" fmla="*/ 32 w 116"/>
              <a:gd name="T53" fmla="*/ 15 h 116"/>
              <a:gd name="T54" fmla="*/ 42 w 116"/>
              <a:gd name="T55" fmla="*/ 12 h 116"/>
              <a:gd name="T56" fmla="*/ 34 w 116"/>
              <a:gd name="T57" fmla="*/ 8 h 116"/>
              <a:gd name="T58" fmla="*/ 32 w 116"/>
              <a:gd name="T59" fmla="*/ 8 h 116"/>
              <a:gd name="T60" fmla="*/ 49 w 116"/>
              <a:gd name="T61" fmla="*/ 2 h 116"/>
              <a:gd name="T62" fmla="*/ 56 w 116"/>
              <a:gd name="T63" fmla="*/ 5 h 116"/>
              <a:gd name="T64" fmla="*/ 82 w 116"/>
              <a:gd name="T65" fmla="*/ 6 h 116"/>
              <a:gd name="T66" fmla="*/ 79 w 116"/>
              <a:gd name="T67" fmla="*/ 11 h 116"/>
              <a:gd name="T68" fmla="*/ 85 w 116"/>
              <a:gd name="T69" fmla="*/ 19 h 116"/>
              <a:gd name="T70" fmla="*/ 89 w 116"/>
              <a:gd name="T71" fmla="*/ 19 h 116"/>
              <a:gd name="T72" fmla="*/ 93 w 116"/>
              <a:gd name="T73" fmla="*/ 17 h 116"/>
              <a:gd name="T74" fmla="*/ 97 w 116"/>
              <a:gd name="T75" fmla="*/ 23 h 116"/>
              <a:gd name="T76" fmla="*/ 101 w 116"/>
              <a:gd name="T77" fmla="*/ 27 h 116"/>
              <a:gd name="T78" fmla="*/ 95 w 116"/>
              <a:gd name="T79" fmla="*/ 27 h 116"/>
              <a:gd name="T80" fmla="*/ 89 w 116"/>
              <a:gd name="T81" fmla="*/ 25 h 116"/>
              <a:gd name="T82" fmla="*/ 81 w 116"/>
              <a:gd name="T83" fmla="*/ 24 h 116"/>
              <a:gd name="T84" fmla="*/ 74 w 116"/>
              <a:gd name="T85" fmla="*/ 30 h 116"/>
              <a:gd name="T86" fmla="*/ 70 w 116"/>
              <a:gd name="T87" fmla="*/ 39 h 116"/>
              <a:gd name="T88" fmla="*/ 73 w 116"/>
              <a:gd name="T89" fmla="*/ 50 h 116"/>
              <a:gd name="T90" fmla="*/ 82 w 116"/>
              <a:gd name="T91" fmla="*/ 53 h 116"/>
              <a:gd name="T92" fmla="*/ 91 w 116"/>
              <a:gd name="T93" fmla="*/ 53 h 116"/>
              <a:gd name="T94" fmla="*/ 95 w 116"/>
              <a:gd name="T95" fmla="*/ 61 h 116"/>
              <a:gd name="T96" fmla="*/ 96 w 116"/>
              <a:gd name="T97" fmla="*/ 71 h 116"/>
              <a:gd name="T98" fmla="*/ 95 w 116"/>
              <a:gd name="T99" fmla="*/ 81 h 116"/>
              <a:gd name="T100" fmla="*/ 100 w 116"/>
              <a:gd name="T101" fmla="*/ 90 h 116"/>
              <a:gd name="T102" fmla="*/ 107 w 116"/>
              <a:gd name="T103" fmla="*/ 82 h 116"/>
              <a:gd name="T104" fmla="*/ 112 w 116"/>
              <a:gd name="T105" fmla="*/ 69 h 116"/>
              <a:gd name="T106" fmla="*/ 114 w 116"/>
              <a:gd name="T107" fmla="*/ 53 h 116"/>
              <a:gd name="T108" fmla="*/ 109 w 116"/>
              <a:gd name="T109" fmla="*/ 39 h 116"/>
              <a:gd name="T110" fmla="*/ 105 w 116"/>
              <a:gd name="T111" fmla="*/ 32 h 116"/>
              <a:gd name="T112" fmla="*/ 111 w 116"/>
              <a:gd name="T113" fmla="*/ 41 h 116"/>
              <a:gd name="T114" fmla="*/ 79 w 116"/>
              <a:gd name="T115" fmla="*/ 10 h 116"/>
              <a:gd name="T116" fmla="*/ 75 w 116"/>
              <a:gd name="T117" fmla="*/ 5 h 116"/>
              <a:gd name="T118" fmla="*/ 76 w 116"/>
              <a:gd name="T119" fmla="*/ 9 h 116"/>
              <a:gd name="T120" fmla="*/ 73 w 116"/>
              <a:gd name="T121" fmla="*/ 4 h 116"/>
              <a:gd name="T122" fmla="*/ 109 w 116"/>
              <a:gd name="T123"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6" h="116">
                <a:moveTo>
                  <a:pt x="6" y="33"/>
                </a:moveTo>
                <a:cubicBezTo>
                  <a:pt x="6" y="33"/>
                  <a:pt x="6" y="33"/>
                  <a:pt x="6" y="33"/>
                </a:cubicBezTo>
                <a:cubicBezTo>
                  <a:pt x="6" y="33"/>
                  <a:pt x="6" y="33"/>
                  <a:pt x="5" y="34"/>
                </a:cubicBezTo>
                <a:cubicBezTo>
                  <a:pt x="6" y="34"/>
                  <a:pt x="6" y="34"/>
                  <a:pt x="6" y="34"/>
                </a:cubicBezTo>
                <a:cubicBezTo>
                  <a:pt x="6" y="34"/>
                  <a:pt x="6" y="34"/>
                  <a:pt x="6" y="34"/>
                </a:cubicBezTo>
                <a:cubicBezTo>
                  <a:pt x="6" y="34"/>
                  <a:pt x="6" y="34"/>
                  <a:pt x="6" y="33"/>
                </a:cubicBezTo>
                <a:close/>
                <a:moveTo>
                  <a:pt x="5" y="35"/>
                </a:moveTo>
                <a:cubicBezTo>
                  <a:pt x="5" y="35"/>
                  <a:pt x="5" y="35"/>
                  <a:pt x="5" y="35"/>
                </a:cubicBezTo>
                <a:cubicBezTo>
                  <a:pt x="5" y="35"/>
                  <a:pt x="5" y="34"/>
                  <a:pt x="5" y="34"/>
                </a:cubicBezTo>
                <a:cubicBezTo>
                  <a:pt x="5" y="34"/>
                  <a:pt x="5" y="34"/>
                  <a:pt x="5" y="34"/>
                </a:cubicBezTo>
                <a:cubicBezTo>
                  <a:pt x="5" y="34"/>
                  <a:pt x="5" y="34"/>
                  <a:pt x="5" y="35"/>
                </a:cubicBezTo>
                <a:cubicBezTo>
                  <a:pt x="5" y="35"/>
                  <a:pt x="5" y="35"/>
                  <a:pt x="5" y="35"/>
                </a:cubicBezTo>
                <a:close/>
                <a:moveTo>
                  <a:pt x="88" y="18"/>
                </a:moveTo>
                <a:cubicBezTo>
                  <a:pt x="88" y="18"/>
                  <a:pt x="88" y="18"/>
                  <a:pt x="88" y="18"/>
                </a:cubicBezTo>
                <a:cubicBezTo>
                  <a:pt x="88" y="18"/>
                  <a:pt x="88" y="18"/>
                  <a:pt x="88" y="18"/>
                </a:cubicBezTo>
                <a:cubicBezTo>
                  <a:pt x="88" y="18"/>
                  <a:pt x="88" y="18"/>
                  <a:pt x="88" y="18"/>
                </a:cubicBezTo>
                <a:cubicBezTo>
                  <a:pt x="88" y="18"/>
                  <a:pt x="88" y="18"/>
                  <a:pt x="88" y="18"/>
                </a:cubicBezTo>
                <a:cubicBezTo>
                  <a:pt x="88" y="17"/>
                  <a:pt x="87" y="17"/>
                  <a:pt x="87" y="17"/>
                </a:cubicBezTo>
                <a:cubicBezTo>
                  <a:pt x="87" y="17"/>
                  <a:pt x="87" y="17"/>
                  <a:pt x="87" y="17"/>
                </a:cubicBezTo>
                <a:cubicBezTo>
                  <a:pt x="87" y="17"/>
                  <a:pt x="87" y="17"/>
                  <a:pt x="87" y="17"/>
                </a:cubicBezTo>
                <a:cubicBezTo>
                  <a:pt x="86" y="17"/>
                  <a:pt x="86" y="17"/>
                  <a:pt x="86" y="17"/>
                </a:cubicBezTo>
                <a:cubicBezTo>
                  <a:pt x="86" y="17"/>
                  <a:pt x="86" y="17"/>
                  <a:pt x="86" y="17"/>
                </a:cubicBezTo>
                <a:cubicBezTo>
                  <a:pt x="86" y="16"/>
                  <a:pt x="86" y="16"/>
                  <a:pt x="86" y="16"/>
                </a:cubicBezTo>
                <a:cubicBezTo>
                  <a:pt x="86" y="16"/>
                  <a:pt x="86" y="16"/>
                  <a:pt x="86" y="16"/>
                </a:cubicBezTo>
                <a:cubicBezTo>
                  <a:pt x="86" y="16"/>
                  <a:pt x="86" y="16"/>
                  <a:pt x="85" y="16"/>
                </a:cubicBezTo>
                <a:cubicBezTo>
                  <a:pt x="85" y="16"/>
                  <a:pt x="85" y="16"/>
                  <a:pt x="85" y="16"/>
                </a:cubicBezTo>
                <a:cubicBezTo>
                  <a:pt x="85" y="16"/>
                  <a:pt x="85" y="16"/>
                  <a:pt x="85" y="16"/>
                </a:cubicBezTo>
                <a:cubicBezTo>
                  <a:pt x="86" y="17"/>
                  <a:pt x="86" y="17"/>
                  <a:pt x="86" y="17"/>
                </a:cubicBezTo>
                <a:cubicBezTo>
                  <a:pt x="87" y="17"/>
                  <a:pt x="87" y="17"/>
                  <a:pt x="87" y="17"/>
                </a:cubicBezTo>
                <a:cubicBezTo>
                  <a:pt x="87" y="18"/>
                  <a:pt x="87" y="18"/>
                  <a:pt x="87" y="18"/>
                </a:cubicBezTo>
                <a:cubicBezTo>
                  <a:pt x="86" y="18"/>
                  <a:pt x="87" y="18"/>
                  <a:pt x="87" y="18"/>
                </a:cubicBezTo>
                <a:cubicBezTo>
                  <a:pt x="87" y="18"/>
                  <a:pt x="87" y="18"/>
                  <a:pt x="87" y="18"/>
                </a:cubicBezTo>
                <a:cubicBezTo>
                  <a:pt x="87" y="18"/>
                  <a:pt x="87" y="18"/>
                  <a:pt x="87" y="18"/>
                </a:cubicBezTo>
                <a:cubicBezTo>
                  <a:pt x="87" y="18"/>
                  <a:pt x="87" y="18"/>
                  <a:pt x="87" y="18"/>
                </a:cubicBezTo>
                <a:cubicBezTo>
                  <a:pt x="88" y="18"/>
                  <a:pt x="88" y="18"/>
                  <a:pt x="88" y="18"/>
                </a:cubicBezTo>
                <a:cubicBezTo>
                  <a:pt x="88" y="18"/>
                  <a:pt x="88" y="18"/>
                  <a:pt x="88" y="18"/>
                </a:cubicBezTo>
                <a:cubicBezTo>
                  <a:pt x="88" y="18"/>
                  <a:pt x="88" y="18"/>
                  <a:pt x="88" y="18"/>
                </a:cubicBezTo>
                <a:close/>
                <a:moveTo>
                  <a:pt x="112" y="37"/>
                </a:moveTo>
                <a:cubicBezTo>
                  <a:pt x="114" y="44"/>
                  <a:pt x="116" y="51"/>
                  <a:pt x="116" y="58"/>
                </a:cubicBezTo>
                <a:cubicBezTo>
                  <a:pt x="116" y="90"/>
                  <a:pt x="90" y="116"/>
                  <a:pt x="58" y="116"/>
                </a:cubicBezTo>
                <a:cubicBezTo>
                  <a:pt x="26" y="116"/>
                  <a:pt x="0" y="90"/>
                  <a:pt x="0" y="58"/>
                </a:cubicBezTo>
                <a:cubicBezTo>
                  <a:pt x="0" y="50"/>
                  <a:pt x="2" y="42"/>
                  <a:pt x="5" y="35"/>
                </a:cubicBezTo>
                <a:cubicBezTo>
                  <a:pt x="5" y="42"/>
                  <a:pt x="5" y="42"/>
                  <a:pt x="5" y="42"/>
                </a:cubicBezTo>
                <a:cubicBezTo>
                  <a:pt x="5" y="42"/>
                  <a:pt x="5" y="42"/>
                  <a:pt x="5" y="42"/>
                </a:cubicBezTo>
                <a:cubicBezTo>
                  <a:pt x="5" y="42"/>
                  <a:pt x="5" y="42"/>
                  <a:pt x="5" y="42"/>
                </a:cubicBezTo>
                <a:cubicBezTo>
                  <a:pt x="5" y="42"/>
                  <a:pt x="5" y="42"/>
                  <a:pt x="5" y="42"/>
                </a:cubicBezTo>
                <a:cubicBezTo>
                  <a:pt x="6" y="42"/>
                  <a:pt x="6" y="42"/>
                  <a:pt x="6" y="42"/>
                </a:cubicBezTo>
                <a:cubicBezTo>
                  <a:pt x="6" y="43"/>
                  <a:pt x="6" y="43"/>
                  <a:pt x="6" y="43"/>
                </a:cubicBezTo>
                <a:cubicBezTo>
                  <a:pt x="6" y="43"/>
                  <a:pt x="7" y="43"/>
                  <a:pt x="7" y="43"/>
                </a:cubicBezTo>
                <a:cubicBezTo>
                  <a:pt x="7" y="43"/>
                  <a:pt x="7" y="43"/>
                  <a:pt x="7" y="43"/>
                </a:cubicBezTo>
                <a:cubicBezTo>
                  <a:pt x="7" y="43"/>
                  <a:pt x="7" y="43"/>
                  <a:pt x="7" y="43"/>
                </a:cubicBezTo>
                <a:cubicBezTo>
                  <a:pt x="7" y="43"/>
                  <a:pt x="7" y="43"/>
                  <a:pt x="7" y="43"/>
                </a:cubicBezTo>
                <a:cubicBezTo>
                  <a:pt x="7" y="43"/>
                  <a:pt x="7" y="44"/>
                  <a:pt x="7" y="44"/>
                </a:cubicBezTo>
                <a:cubicBezTo>
                  <a:pt x="7" y="44"/>
                  <a:pt x="7" y="44"/>
                  <a:pt x="7" y="44"/>
                </a:cubicBezTo>
                <a:cubicBezTo>
                  <a:pt x="8" y="44"/>
                  <a:pt x="8" y="44"/>
                  <a:pt x="8" y="45"/>
                </a:cubicBezTo>
                <a:cubicBezTo>
                  <a:pt x="8" y="45"/>
                  <a:pt x="8" y="45"/>
                  <a:pt x="8" y="45"/>
                </a:cubicBezTo>
                <a:cubicBezTo>
                  <a:pt x="8" y="45"/>
                  <a:pt x="8" y="45"/>
                  <a:pt x="8" y="45"/>
                </a:cubicBezTo>
                <a:cubicBezTo>
                  <a:pt x="8" y="45"/>
                  <a:pt x="8" y="45"/>
                  <a:pt x="8" y="45"/>
                </a:cubicBezTo>
                <a:cubicBezTo>
                  <a:pt x="8" y="45"/>
                  <a:pt x="8"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6"/>
                  <a:pt x="9" y="46"/>
                  <a:pt x="9" y="46"/>
                </a:cubicBezTo>
                <a:cubicBezTo>
                  <a:pt x="10" y="46"/>
                  <a:pt x="10" y="46"/>
                  <a:pt x="10" y="46"/>
                </a:cubicBezTo>
                <a:cubicBezTo>
                  <a:pt x="10" y="46"/>
                  <a:pt x="10" y="46"/>
                  <a:pt x="10" y="46"/>
                </a:cubicBezTo>
                <a:cubicBezTo>
                  <a:pt x="10" y="46"/>
                  <a:pt x="10" y="46"/>
                  <a:pt x="10" y="46"/>
                </a:cubicBezTo>
                <a:cubicBezTo>
                  <a:pt x="10" y="46"/>
                  <a:pt x="10" y="46"/>
                  <a:pt x="10" y="47"/>
                </a:cubicBezTo>
                <a:cubicBezTo>
                  <a:pt x="10" y="47"/>
                  <a:pt x="10" y="47"/>
                  <a:pt x="10" y="47"/>
                </a:cubicBezTo>
                <a:cubicBezTo>
                  <a:pt x="10" y="47"/>
                  <a:pt x="10" y="47"/>
                  <a:pt x="10" y="47"/>
                </a:cubicBezTo>
                <a:cubicBezTo>
                  <a:pt x="10" y="47"/>
                  <a:pt x="10" y="47"/>
                  <a:pt x="10" y="47"/>
                </a:cubicBezTo>
                <a:cubicBezTo>
                  <a:pt x="11" y="47"/>
                  <a:pt x="11" y="47"/>
                  <a:pt x="11" y="47"/>
                </a:cubicBezTo>
                <a:cubicBezTo>
                  <a:pt x="11" y="47"/>
                  <a:pt x="11" y="47"/>
                  <a:pt x="11" y="47"/>
                </a:cubicBezTo>
                <a:cubicBezTo>
                  <a:pt x="11" y="48"/>
                  <a:pt x="11" y="48"/>
                  <a:pt x="11" y="48"/>
                </a:cubicBezTo>
                <a:cubicBezTo>
                  <a:pt x="11" y="48"/>
                  <a:pt x="11" y="49"/>
                  <a:pt x="11" y="49"/>
                </a:cubicBezTo>
                <a:cubicBezTo>
                  <a:pt x="11" y="49"/>
                  <a:pt x="11" y="49"/>
                  <a:pt x="11" y="49"/>
                </a:cubicBezTo>
                <a:cubicBezTo>
                  <a:pt x="11" y="49"/>
                  <a:pt x="11" y="49"/>
                  <a:pt x="11" y="49"/>
                </a:cubicBezTo>
                <a:cubicBezTo>
                  <a:pt x="11" y="49"/>
                  <a:pt x="11" y="49"/>
                  <a:pt x="11" y="49"/>
                </a:cubicBezTo>
                <a:cubicBezTo>
                  <a:pt x="11" y="50"/>
                  <a:pt x="11" y="50"/>
                  <a:pt x="11" y="50"/>
                </a:cubicBezTo>
                <a:cubicBezTo>
                  <a:pt x="11" y="50"/>
                  <a:pt x="11" y="50"/>
                  <a:pt x="11" y="50"/>
                </a:cubicBezTo>
                <a:cubicBezTo>
                  <a:pt x="11" y="50"/>
                  <a:pt x="11" y="50"/>
                  <a:pt x="11" y="50"/>
                </a:cubicBezTo>
                <a:cubicBezTo>
                  <a:pt x="11" y="50"/>
                  <a:pt x="11" y="50"/>
                  <a:pt x="11" y="50"/>
                </a:cubicBezTo>
                <a:cubicBezTo>
                  <a:pt x="11" y="50"/>
                  <a:pt x="11" y="50"/>
                  <a:pt x="11" y="50"/>
                </a:cubicBezTo>
                <a:cubicBezTo>
                  <a:pt x="13" y="50"/>
                  <a:pt x="13" y="50"/>
                  <a:pt x="13" y="50"/>
                </a:cubicBezTo>
                <a:cubicBezTo>
                  <a:pt x="13" y="50"/>
                  <a:pt x="13" y="50"/>
                  <a:pt x="13" y="50"/>
                </a:cubicBezTo>
                <a:cubicBezTo>
                  <a:pt x="13" y="50"/>
                  <a:pt x="13" y="50"/>
                  <a:pt x="13" y="50"/>
                </a:cubicBezTo>
                <a:cubicBezTo>
                  <a:pt x="13" y="50"/>
                  <a:pt x="13" y="50"/>
                  <a:pt x="13" y="50"/>
                </a:cubicBezTo>
                <a:cubicBezTo>
                  <a:pt x="13" y="51"/>
                  <a:pt x="13" y="51"/>
                  <a:pt x="13" y="51"/>
                </a:cubicBezTo>
                <a:cubicBezTo>
                  <a:pt x="13" y="51"/>
                  <a:pt x="14" y="51"/>
                  <a:pt x="14" y="51"/>
                </a:cubicBezTo>
                <a:cubicBezTo>
                  <a:pt x="14" y="51"/>
                  <a:pt x="14" y="52"/>
                  <a:pt x="14" y="52"/>
                </a:cubicBezTo>
                <a:cubicBezTo>
                  <a:pt x="14" y="52"/>
                  <a:pt x="14" y="52"/>
                  <a:pt x="14" y="52"/>
                </a:cubicBezTo>
                <a:cubicBezTo>
                  <a:pt x="14" y="52"/>
                  <a:pt x="14" y="53"/>
                  <a:pt x="14" y="53"/>
                </a:cubicBezTo>
                <a:cubicBezTo>
                  <a:pt x="14" y="53"/>
                  <a:pt x="14" y="53"/>
                  <a:pt x="14" y="53"/>
                </a:cubicBezTo>
                <a:cubicBezTo>
                  <a:pt x="14" y="53"/>
                  <a:pt x="14" y="53"/>
                  <a:pt x="14" y="53"/>
                </a:cubicBezTo>
                <a:cubicBezTo>
                  <a:pt x="15" y="53"/>
                  <a:pt x="15" y="53"/>
                  <a:pt x="15" y="54"/>
                </a:cubicBezTo>
                <a:cubicBezTo>
                  <a:pt x="15" y="54"/>
                  <a:pt x="15" y="54"/>
                  <a:pt x="14" y="54"/>
                </a:cubicBezTo>
                <a:cubicBezTo>
                  <a:pt x="14" y="54"/>
                  <a:pt x="14" y="54"/>
                  <a:pt x="14" y="54"/>
                </a:cubicBezTo>
                <a:cubicBezTo>
                  <a:pt x="14" y="56"/>
                  <a:pt x="14" y="56"/>
                  <a:pt x="14" y="56"/>
                </a:cubicBezTo>
                <a:cubicBezTo>
                  <a:pt x="14" y="56"/>
                  <a:pt x="14" y="56"/>
                  <a:pt x="14" y="56"/>
                </a:cubicBezTo>
                <a:cubicBezTo>
                  <a:pt x="14" y="56"/>
                  <a:pt x="14" y="56"/>
                  <a:pt x="14" y="56"/>
                </a:cubicBezTo>
                <a:cubicBezTo>
                  <a:pt x="13" y="56"/>
                  <a:pt x="13" y="56"/>
                  <a:pt x="13" y="56"/>
                </a:cubicBezTo>
                <a:cubicBezTo>
                  <a:pt x="13" y="57"/>
                  <a:pt x="13" y="57"/>
                  <a:pt x="13" y="57"/>
                </a:cubicBezTo>
                <a:cubicBezTo>
                  <a:pt x="13" y="57"/>
                  <a:pt x="13" y="57"/>
                  <a:pt x="13" y="57"/>
                </a:cubicBezTo>
                <a:cubicBezTo>
                  <a:pt x="13" y="57"/>
                  <a:pt x="13" y="57"/>
                  <a:pt x="13" y="57"/>
                </a:cubicBezTo>
                <a:cubicBezTo>
                  <a:pt x="13" y="58"/>
                  <a:pt x="13" y="58"/>
                  <a:pt x="13" y="58"/>
                </a:cubicBezTo>
                <a:cubicBezTo>
                  <a:pt x="13" y="58"/>
                  <a:pt x="13" y="58"/>
                  <a:pt x="13" y="58"/>
                </a:cubicBezTo>
                <a:cubicBezTo>
                  <a:pt x="13" y="58"/>
                  <a:pt x="13" y="58"/>
                  <a:pt x="13" y="58"/>
                </a:cubicBezTo>
                <a:cubicBezTo>
                  <a:pt x="12" y="58"/>
                  <a:pt x="12" y="58"/>
                  <a:pt x="12" y="58"/>
                </a:cubicBezTo>
                <a:cubicBezTo>
                  <a:pt x="12" y="59"/>
                  <a:pt x="12" y="59"/>
                  <a:pt x="12" y="59"/>
                </a:cubicBezTo>
                <a:cubicBezTo>
                  <a:pt x="12" y="59"/>
                  <a:pt x="12" y="59"/>
                  <a:pt x="12" y="59"/>
                </a:cubicBezTo>
                <a:cubicBezTo>
                  <a:pt x="12" y="60"/>
                  <a:pt x="12" y="60"/>
                  <a:pt x="13" y="60"/>
                </a:cubicBezTo>
                <a:cubicBezTo>
                  <a:pt x="13" y="60"/>
                  <a:pt x="13" y="60"/>
                  <a:pt x="13" y="60"/>
                </a:cubicBezTo>
                <a:cubicBezTo>
                  <a:pt x="13" y="60"/>
                  <a:pt x="13" y="60"/>
                  <a:pt x="13" y="60"/>
                </a:cubicBezTo>
                <a:cubicBezTo>
                  <a:pt x="13" y="61"/>
                  <a:pt x="13" y="61"/>
                  <a:pt x="13" y="61"/>
                </a:cubicBezTo>
                <a:cubicBezTo>
                  <a:pt x="12" y="61"/>
                  <a:pt x="12" y="61"/>
                  <a:pt x="12" y="61"/>
                </a:cubicBezTo>
                <a:cubicBezTo>
                  <a:pt x="12" y="61"/>
                  <a:pt x="12" y="61"/>
                  <a:pt x="12" y="61"/>
                </a:cubicBezTo>
                <a:cubicBezTo>
                  <a:pt x="12" y="61"/>
                  <a:pt x="12" y="62"/>
                  <a:pt x="12" y="62"/>
                </a:cubicBezTo>
                <a:cubicBezTo>
                  <a:pt x="12" y="62"/>
                  <a:pt x="12" y="62"/>
                  <a:pt x="12" y="62"/>
                </a:cubicBezTo>
                <a:cubicBezTo>
                  <a:pt x="12" y="62"/>
                  <a:pt x="12" y="62"/>
                  <a:pt x="12" y="62"/>
                </a:cubicBezTo>
                <a:cubicBezTo>
                  <a:pt x="12" y="63"/>
                  <a:pt x="12" y="63"/>
                  <a:pt x="12" y="63"/>
                </a:cubicBezTo>
                <a:cubicBezTo>
                  <a:pt x="12" y="63"/>
                  <a:pt x="12" y="63"/>
                  <a:pt x="12" y="63"/>
                </a:cubicBezTo>
                <a:cubicBezTo>
                  <a:pt x="12" y="64"/>
                  <a:pt x="12" y="64"/>
                  <a:pt x="12" y="64"/>
                </a:cubicBezTo>
                <a:cubicBezTo>
                  <a:pt x="12" y="64"/>
                  <a:pt x="13" y="64"/>
                  <a:pt x="13" y="65"/>
                </a:cubicBezTo>
                <a:cubicBezTo>
                  <a:pt x="13" y="65"/>
                  <a:pt x="13" y="65"/>
                  <a:pt x="14" y="66"/>
                </a:cubicBezTo>
                <a:cubicBezTo>
                  <a:pt x="14" y="66"/>
                  <a:pt x="14" y="66"/>
                  <a:pt x="14" y="66"/>
                </a:cubicBezTo>
                <a:cubicBezTo>
                  <a:pt x="14" y="66"/>
                  <a:pt x="14" y="67"/>
                  <a:pt x="14" y="67"/>
                </a:cubicBezTo>
                <a:cubicBezTo>
                  <a:pt x="14" y="67"/>
                  <a:pt x="14" y="67"/>
                  <a:pt x="14" y="67"/>
                </a:cubicBezTo>
                <a:cubicBezTo>
                  <a:pt x="14" y="67"/>
                  <a:pt x="14"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9"/>
                  <a:pt x="15" y="69"/>
                  <a:pt x="15" y="69"/>
                </a:cubicBezTo>
                <a:cubicBezTo>
                  <a:pt x="15" y="69"/>
                  <a:pt x="15" y="69"/>
                  <a:pt x="15" y="69"/>
                </a:cubicBezTo>
                <a:cubicBezTo>
                  <a:pt x="15" y="69"/>
                  <a:pt x="16" y="69"/>
                  <a:pt x="16" y="69"/>
                </a:cubicBezTo>
                <a:cubicBezTo>
                  <a:pt x="16" y="69"/>
                  <a:pt x="16" y="69"/>
                  <a:pt x="16" y="69"/>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2"/>
                  <a:pt x="16" y="72"/>
                  <a:pt x="16" y="72"/>
                </a:cubicBezTo>
                <a:cubicBezTo>
                  <a:pt x="16" y="72"/>
                  <a:pt x="16" y="72"/>
                  <a:pt x="16" y="72"/>
                </a:cubicBezTo>
                <a:cubicBezTo>
                  <a:pt x="16" y="72"/>
                  <a:pt x="16" y="72"/>
                  <a:pt x="16" y="72"/>
                </a:cubicBezTo>
                <a:cubicBezTo>
                  <a:pt x="16" y="73"/>
                  <a:pt x="16" y="73"/>
                  <a:pt x="16" y="73"/>
                </a:cubicBezTo>
                <a:cubicBezTo>
                  <a:pt x="16" y="73"/>
                  <a:pt x="16" y="73"/>
                  <a:pt x="16" y="73"/>
                </a:cubicBezTo>
                <a:cubicBezTo>
                  <a:pt x="16" y="73"/>
                  <a:pt x="16" y="73"/>
                  <a:pt x="17" y="73"/>
                </a:cubicBezTo>
                <a:cubicBezTo>
                  <a:pt x="17" y="73"/>
                  <a:pt x="17" y="73"/>
                  <a:pt x="17" y="74"/>
                </a:cubicBezTo>
                <a:cubicBezTo>
                  <a:pt x="17" y="74"/>
                  <a:pt x="17" y="74"/>
                  <a:pt x="17" y="74"/>
                </a:cubicBezTo>
                <a:cubicBezTo>
                  <a:pt x="17" y="74"/>
                  <a:pt x="17" y="74"/>
                  <a:pt x="17" y="74"/>
                </a:cubicBezTo>
                <a:cubicBezTo>
                  <a:pt x="17" y="74"/>
                  <a:pt x="17" y="75"/>
                  <a:pt x="17" y="75"/>
                </a:cubicBezTo>
                <a:cubicBezTo>
                  <a:pt x="17" y="75"/>
                  <a:pt x="17" y="75"/>
                  <a:pt x="18" y="75"/>
                </a:cubicBezTo>
                <a:cubicBezTo>
                  <a:pt x="18" y="75"/>
                  <a:pt x="18" y="75"/>
                  <a:pt x="18" y="75"/>
                </a:cubicBezTo>
                <a:cubicBezTo>
                  <a:pt x="18" y="76"/>
                  <a:pt x="18" y="76"/>
                  <a:pt x="18" y="76"/>
                </a:cubicBezTo>
                <a:cubicBezTo>
                  <a:pt x="19" y="76"/>
                  <a:pt x="19" y="76"/>
                  <a:pt x="19" y="76"/>
                </a:cubicBezTo>
                <a:cubicBezTo>
                  <a:pt x="20" y="76"/>
                  <a:pt x="20" y="76"/>
                  <a:pt x="20" y="76"/>
                </a:cubicBezTo>
                <a:cubicBezTo>
                  <a:pt x="20" y="76"/>
                  <a:pt x="20" y="76"/>
                  <a:pt x="20" y="76"/>
                </a:cubicBezTo>
                <a:cubicBezTo>
                  <a:pt x="20" y="76"/>
                  <a:pt x="20" y="76"/>
                  <a:pt x="20" y="76"/>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1" y="77"/>
                  <a:pt x="21" y="77"/>
                </a:cubicBezTo>
                <a:cubicBezTo>
                  <a:pt x="21" y="77"/>
                  <a:pt x="21" y="77"/>
                  <a:pt x="21" y="77"/>
                </a:cubicBezTo>
                <a:cubicBezTo>
                  <a:pt x="21" y="77"/>
                  <a:pt x="21" y="77"/>
                  <a:pt x="21" y="77"/>
                </a:cubicBezTo>
                <a:cubicBezTo>
                  <a:pt x="21" y="78"/>
                  <a:pt x="21"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9"/>
                  <a:pt x="22" y="79"/>
                </a:cubicBezTo>
                <a:cubicBezTo>
                  <a:pt x="22" y="79"/>
                  <a:pt x="22" y="79"/>
                  <a:pt x="22" y="80"/>
                </a:cubicBezTo>
                <a:cubicBezTo>
                  <a:pt x="22" y="80"/>
                  <a:pt x="22" y="80"/>
                  <a:pt x="22" y="80"/>
                </a:cubicBezTo>
                <a:cubicBezTo>
                  <a:pt x="22" y="80"/>
                  <a:pt x="22" y="80"/>
                  <a:pt x="22" y="80"/>
                </a:cubicBezTo>
                <a:cubicBezTo>
                  <a:pt x="22" y="80"/>
                  <a:pt x="22" y="81"/>
                  <a:pt x="23" y="81"/>
                </a:cubicBezTo>
                <a:cubicBezTo>
                  <a:pt x="23" y="81"/>
                  <a:pt x="23" y="81"/>
                  <a:pt x="23" y="81"/>
                </a:cubicBezTo>
                <a:cubicBezTo>
                  <a:pt x="23" y="81"/>
                  <a:pt x="23" y="81"/>
                  <a:pt x="23" y="81"/>
                </a:cubicBezTo>
                <a:cubicBezTo>
                  <a:pt x="23" y="81"/>
                  <a:pt x="23" y="81"/>
                  <a:pt x="23" y="81"/>
                </a:cubicBezTo>
                <a:cubicBezTo>
                  <a:pt x="23" y="81"/>
                  <a:pt x="23" y="81"/>
                  <a:pt x="23" y="81"/>
                </a:cubicBezTo>
                <a:cubicBezTo>
                  <a:pt x="23" y="81"/>
                  <a:pt x="23" y="82"/>
                  <a:pt x="23" y="82"/>
                </a:cubicBezTo>
                <a:cubicBezTo>
                  <a:pt x="23" y="82"/>
                  <a:pt x="23" y="82"/>
                  <a:pt x="23" y="82"/>
                </a:cubicBezTo>
                <a:cubicBezTo>
                  <a:pt x="23" y="82"/>
                  <a:pt x="23" y="82"/>
                  <a:pt x="23" y="82"/>
                </a:cubicBezTo>
                <a:cubicBezTo>
                  <a:pt x="23" y="82"/>
                  <a:pt x="23" y="82"/>
                  <a:pt x="23" y="82"/>
                </a:cubicBezTo>
                <a:cubicBezTo>
                  <a:pt x="23" y="82"/>
                  <a:pt x="23" y="82"/>
                  <a:pt x="23" y="82"/>
                </a:cubicBezTo>
                <a:cubicBezTo>
                  <a:pt x="23" y="82"/>
                  <a:pt x="23" y="83"/>
                  <a:pt x="23" y="83"/>
                </a:cubicBezTo>
                <a:cubicBezTo>
                  <a:pt x="23" y="83"/>
                  <a:pt x="23" y="83"/>
                  <a:pt x="23" y="83"/>
                </a:cubicBezTo>
                <a:cubicBezTo>
                  <a:pt x="24" y="83"/>
                  <a:pt x="24" y="83"/>
                  <a:pt x="24" y="83"/>
                </a:cubicBezTo>
                <a:cubicBezTo>
                  <a:pt x="24" y="83"/>
                  <a:pt x="24" y="83"/>
                  <a:pt x="24" y="83"/>
                </a:cubicBezTo>
                <a:cubicBezTo>
                  <a:pt x="24" y="83"/>
                  <a:pt x="24" y="83"/>
                  <a:pt x="24" y="84"/>
                </a:cubicBezTo>
                <a:cubicBezTo>
                  <a:pt x="24" y="84"/>
                  <a:pt x="24" y="84"/>
                  <a:pt x="24" y="84"/>
                </a:cubicBezTo>
                <a:cubicBezTo>
                  <a:pt x="24" y="84"/>
                  <a:pt x="24" y="85"/>
                  <a:pt x="24" y="85"/>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90"/>
                  <a:pt x="24" y="90"/>
                  <a:pt x="24" y="90"/>
                </a:cubicBezTo>
                <a:cubicBezTo>
                  <a:pt x="24" y="90"/>
                  <a:pt x="24" y="90"/>
                  <a:pt x="25" y="90"/>
                </a:cubicBezTo>
                <a:cubicBezTo>
                  <a:pt x="25" y="90"/>
                  <a:pt x="25" y="90"/>
                  <a:pt x="25" y="90"/>
                </a:cubicBezTo>
                <a:cubicBezTo>
                  <a:pt x="25" y="90"/>
                  <a:pt x="25" y="91"/>
                  <a:pt x="25" y="91"/>
                </a:cubicBezTo>
                <a:cubicBezTo>
                  <a:pt x="25" y="91"/>
                  <a:pt x="25" y="92"/>
                  <a:pt x="25" y="92"/>
                </a:cubicBezTo>
                <a:cubicBezTo>
                  <a:pt x="25" y="92"/>
                  <a:pt x="25" y="92"/>
                  <a:pt x="25" y="92"/>
                </a:cubicBezTo>
                <a:cubicBezTo>
                  <a:pt x="25" y="93"/>
                  <a:pt x="25" y="93"/>
                  <a:pt x="25" y="93"/>
                </a:cubicBezTo>
                <a:cubicBezTo>
                  <a:pt x="25" y="93"/>
                  <a:pt x="25" y="93"/>
                  <a:pt x="25" y="93"/>
                </a:cubicBezTo>
                <a:cubicBezTo>
                  <a:pt x="25" y="93"/>
                  <a:pt x="25" y="93"/>
                  <a:pt x="25" y="93"/>
                </a:cubicBezTo>
                <a:cubicBezTo>
                  <a:pt x="25" y="93"/>
                  <a:pt x="25" y="93"/>
                  <a:pt x="25" y="93"/>
                </a:cubicBezTo>
                <a:cubicBezTo>
                  <a:pt x="25" y="93"/>
                  <a:pt x="25" y="93"/>
                  <a:pt x="25" y="93"/>
                </a:cubicBezTo>
                <a:cubicBezTo>
                  <a:pt x="25" y="94"/>
                  <a:pt x="25" y="94"/>
                  <a:pt x="25" y="94"/>
                </a:cubicBezTo>
                <a:cubicBezTo>
                  <a:pt x="25" y="94"/>
                  <a:pt x="25" y="94"/>
                  <a:pt x="25" y="94"/>
                </a:cubicBezTo>
                <a:cubicBezTo>
                  <a:pt x="25" y="94"/>
                  <a:pt x="25" y="95"/>
                  <a:pt x="25" y="95"/>
                </a:cubicBezTo>
                <a:cubicBezTo>
                  <a:pt x="25" y="95"/>
                  <a:pt x="25" y="95"/>
                  <a:pt x="25" y="95"/>
                </a:cubicBezTo>
                <a:cubicBezTo>
                  <a:pt x="25" y="96"/>
                  <a:pt x="26" y="96"/>
                  <a:pt x="26" y="97"/>
                </a:cubicBezTo>
                <a:cubicBezTo>
                  <a:pt x="26" y="97"/>
                  <a:pt x="26" y="97"/>
                  <a:pt x="26" y="97"/>
                </a:cubicBezTo>
                <a:cubicBezTo>
                  <a:pt x="27" y="97"/>
                  <a:pt x="27" y="97"/>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8" y="98"/>
                  <a:pt x="28" y="99"/>
                  <a:pt x="28" y="99"/>
                </a:cubicBezTo>
                <a:cubicBezTo>
                  <a:pt x="28" y="99"/>
                  <a:pt x="28" y="99"/>
                  <a:pt x="28" y="99"/>
                </a:cubicBezTo>
                <a:cubicBezTo>
                  <a:pt x="28" y="99"/>
                  <a:pt x="28" y="99"/>
                  <a:pt x="28" y="99"/>
                </a:cubicBezTo>
                <a:cubicBezTo>
                  <a:pt x="28" y="99"/>
                  <a:pt x="28" y="99"/>
                  <a:pt x="28" y="99"/>
                </a:cubicBezTo>
                <a:cubicBezTo>
                  <a:pt x="28" y="99"/>
                  <a:pt x="28" y="99"/>
                  <a:pt x="29" y="99"/>
                </a:cubicBezTo>
                <a:cubicBezTo>
                  <a:pt x="29" y="100"/>
                  <a:pt x="29" y="100"/>
                  <a:pt x="29" y="101"/>
                </a:cubicBezTo>
                <a:cubicBezTo>
                  <a:pt x="29" y="101"/>
                  <a:pt x="29" y="101"/>
                  <a:pt x="29" y="101"/>
                </a:cubicBezTo>
                <a:cubicBezTo>
                  <a:pt x="30" y="101"/>
                  <a:pt x="30" y="101"/>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3"/>
                  <a:pt x="30" y="103"/>
                  <a:pt x="30" y="103"/>
                </a:cubicBezTo>
                <a:cubicBezTo>
                  <a:pt x="30" y="103"/>
                  <a:pt x="30" y="103"/>
                  <a:pt x="30" y="103"/>
                </a:cubicBezTo>
                <a:cubicBezTo>
                  <a:pt x="30" y="103"/>
                  <a:pt x="30" y="103"/>
                  <a:pt x="31" y="103"/>
                </a:cubicBezTo>
                <a:cubicBezTo>
                  <a:pt x="31" y="103"/>
                  <a:pt x="31" y="104"/>
                  <a:pt x="31" y="104"/>
                </a:cubicBezTo>
                <a:cubicBezTo>
                  <a:pt x="31" y="104"/>
                  <a:pt x="31" y="104"/>
                  <a:pt x="31" y="104"/>
                </a:cubicBezTo>
                <a:cubicBezTo>
                  <a:pt x="31" y="104"/>
                  <a:pt x="31" y="104"/>
                  <a:pt x="31" y="104"/>
                </a:cubicBezTo>
                <a:cubicBezTo>
                  <a:pt x="31" y="104"/>
                  <a:pt x="32" y="104"/>
                  <a:pt x="32" y="104"/>
                </a:cubicBezTo>
                <a:cubicBezTo>
                  <a:pt x="32" y="105"/>
                  <a:pt x="32" y="105"/>
                  <a:pt x="32"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4" y="105"/>
                  <a:pt x="34" y="105"/>
                  <a:pt x="34" y="105"/>
                </a:cubicBezTo>
                <a:cubicBezTo>
                  <a:pt x="34" y="105"/>
                  <a:pt x="34" y="105"/>
                  <a:pt x="34" y="105"/>
                </a:cubicBezTo>
                <a:cubicBezTo>
                  <a:pt x="34" y="106"/>
                  <a:pt x="34" y="106"/>
                  <a:pt x="34" y="106"/>
                </a:cubicBezTo>
                <a:cubicBezTo>
                  <a:pt x="34" y="106"/>
                  <a:pt x="34" y="106"/>
                  <a:pt x="34" y="106"/>
                </a:cubicBezTo>
                <a:cubicBezTo>
                  <a:pt x="34" y="106"/>
                  <a:pt x="34" y="106"/>
                  <a:pt x="34" y="106"/>
                </a:cubicBezTo>
                <a:cubicBezTo>
                  <a:pt x="34" y="106"/>
                  <a:pt x="34" y="106"/>
                  <a:pt x="35" y="106"/>
                </a:cubicBezTo>
                <a:cubicBezTo>
                  <a:pt x="35" y="106"/>
                  <a:pt x="35" y="106"/>
                  <a:pt x="35" y="105"/>
                </a:cubicBezTo>
                <a:cubicBezTo>
                  <a:pt x="35" y="105"/>
                  <a:pt x="35" y="105"/>
                  <a:pt x="35" y="105"/>
                </a:cubicBezTo>
                <a:cubicBezTo>
                  <a:pt x="35" y="105"/>
                  <a:pt x="35" y="105"/>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3"/>
                </a:cubicBezTo>
                <a:cubicBezTo>
                  <a:pt x="35" y="103"/>
                  <a:pt x="35" y="103"/>
                  <a:pt x="35" y="103"/>
                </a:cubicBezTo>
                <a:cubicBezTo>
                  <a:pt x="35" y="103"/>
                  <a:pt x="35" y="102"/>
                  <a:pt x="35" y="102"/>
                </a:cubicBezTo>
                <a:cubicBezTo>
                  <a:pt x="34" y="102"/>
                  <a:pt x="34" y="102"/>
                  <a:pt x="34" y="102"/>
                </a:cubicBezTo>
                <a:cubicBezTo>
                  <a:pt x="34" y="102"/>
                  <a:pt x="34" y="102"/>
                  <a:pt x="34" y="102"/>
                </a:cubicBezTo>
                <a:cubicBezTo>
                  <a:pt x="34" y="102"/>
                  <a:pt x="34" y="102"/>
                  <a:pt x="34" y="102"/>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0"/>
                  <a:pt x="34" y="100"/>
                  <a:pt x="34" y="100"/>
                </a:cubicBezTo>
                <a:cubicBezTo>
                  <a:pt x="34" y="100"/>
                  <a:pt x="34" y="99"/>
                  <a:pt x="34" y="99"/>
                </a:cubicBezTo>
                <a:cubicBezTo>
                  <a:pt x="34" y="99"/>
                  <a:pt x="34" y="99"/>
                  <a:pt x="33" y="99"/>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7"/>
                  <a:pt x="33" y="97"/>
                </a:cubicBezTo>
                <a:cubicBezTo>
                  <a:pt x="33" y="97"/>
                  <a:pt x="33" y="97"/>
                  <a:pt x="33" y="97"/>
                </a:cubicBezTo>
                <a:cubicBezTo>
                  <a:pt x="33" y="97"/>
                  <a:pt x="33" y="97"/>
                  <a:pt x="33" y="97"/>
                </a:cubicBezTo>
                <a:cubicBezTo>
                  <a:pt x="34" y="97"/>
                  <a:pt x="34" y="97"/>
                  <a:pt x="34" y="96"/>
                </a:cubicBezTo>
                <a:cubicBezTo>
                  <a:pt x="34" y="96"/>
                  <a:pt x="34" y="96"/>
                  <a:pt x="34" y="96"/>
                </a:cubicBezTo>
                <a:cubicBezTo>
                  <a:pt x="34" y="96"/>
                  <a:pt x="34" y="96"/>
                  <a:pt x="34" y="96"/>
                </a:cubicBezTo>
                <a:cubicBezTo>
                  <a:pt x="34" y="96"/>
                  <a:pt x="34" y="96"/>
                  <a:pt x="34" y="96"/>
                </a:cubicBezTo>
                <a:cubicBezTo>
                  <a:pt x="34" y="96"/>
                  <a:pt x="35" y="96"/>
                  <a:pt x="35" y="96"/>
                </a:cubicBezTo>
                <a:cubicBezTo>
                  <a:pt x="35" y="96"/>
                  <a:pt x="35" y="96"/>
                  <a:pt x="35" y="96"/>
                </a:cubicBezTo>
                <a:cubicBezTo>
                  <a:pt x="35" y="96"/>
                  <a:pt x="35" y="96"/>
                  <a:pt x="35" y="96"/>
                </a:cubicBezTo>
                <a:cubicBezTo>
                  <a:pt x="35" y="95"/>
                  <a:pt x="35" y="95"/>
                  <a:pt x="35" y="95"/>
                </a:cubicBezTo>
                <a:cubicBezTo>
                  <a:pt x="35" y="95"/>
                  <a:pt x="35" y="95"/>
                  <a:pt x="35" y="95"/>
                </a:cubicBezTo>
                <a:cubicBezTo>
                  <a:pt x="36" y="95"/>
                  <a:pt x="36" y="95"/>
                  <a:pt x="36" y="95"/>
                </a:cubicBezTo>
                <a:cubicBezTo>
                  <a:pt x="36" y="95"/>
                  <a:pt x="36" y="95"/>
                  <a:pt x="36" y="95"/>
                </a:cubicBezTo>
                <a:cubicBezTo>
                  <a:pt x="36" y="95"/>
                  <a:pt x="37" y="95"/>
                  <a:pt x="37" y="95"/>
                </a:cubicBezTo>
                <a:cubicBezTo>
                  <a:pt x="37" y="94"/>
                  <a:pt x="37" y="94"/>
                  <a:pt x="37" y="93"/>
                </a:cubicBezTo>
                <a:cubicBezTo>
                  <a:pt x="37" y="93"/>
                  <a:pt x="36" y="93"/>
                  <a:pt x="36" y="93"/>
                </a:cubicBezTo>
                <a:cubicBezTo>
                  <a:pt x="36" y="93"/>
                  <a:pt x="36" y="93"/>
                  <a:pt x="36" y="93"/>
                </a:cubicBezTo>
                <a:cubicBezTo>
                  <a:pt x="36" y="93"/>
                  <a:pt x="36" y="93"/>
                  <a:pt x="36" y="93"/>
                </a:cubicBezTo>
                <a:cubicBezTo>
                  <a:pt x="36" y="93"/>
                  <a:pt x="36" y="93"/>
                  <a:pt x="36" y="93"/>
                </a:cubicBezTo>
                <a:cubicBezTo>
                  <a:pt x="36" y="93"/>
                  <a:pt x="35" y="93"/>
                  <a:pt x="35" y="92"/>
                </a:cubicBezTo>
                <a:cubicBezTo>
                  <a:pt x="35" y="92"/>
                  <a:pt x="35" y="92"/>
                  <a:pt x="35" y="92"/>
                </a:cubicBezTo>
                <a:cubicBezTo>
                  <a:pt x="37" y="92"/>
                  <a:pt x="37" y="92"/>
                  <a:pt x="37" y="92"/>
                </a:cubicBezTo>
                <a:cubicBezTo>
                  <a:pt x="37" y="92"/>
                  <a:pt x="37" y="92"/>
                  <a:pt x="37" y="92"/>
                </a:cubicBezTo>
                <a:cubicBezTo>
                  <a:pt x="37" y="92"/>
                  <a:pt x="37" y="92"/>
                  <a:pt x="37" y="92"/>
                </a:cubicBezTo>
                <a:cubicBezTo>
                  <a:pt x="37" y="92"/>
                  <a:pt x="37" y="92"/>
                  <a:pt x="38" y="92"/>
                </a:cubicBezTo>
                <a:cubicBezTo>
                  <a:pt x="38" y="92"/>
                  <a:pt x="38" y="92"/>
                  <a:pt x="38" y="92"/>
                </a:cubicBezTo>
                <a:cubicBezTo>
                  <a:pt x="38" y="91"/>
                  <a:pt x="38" y="91"/>
                  <a:pt x="38" y="91"/>
                </a:cubicBezTo>
                <a:cubicBezTo>
                  <a:pt x="38" y="91"/>
                  <a:pt x="38" y="91"/>
                  <a:pt x="38" y="91"/>
                </a:cubicBezTo>
                <a:cubicBezTo>
                  <a:pt x="38" y="91"/>
                  <a:pt x="38" y="90"/>
                  <a:pt x="38" y="90"/>
                </a:cubicBezTo>
                <a:cubicBezTo>
                  <a:pt x="38" y="90"/>
                  <a:pt x="38" y="90"/>
                  <a:pt x="38" y="90"/>
                </a:cubicBezTo>
                <a:cubicBezTo>
                  <a:pt x="38" y="90"/>
                  <a:pt x="38" y="90"/>
                  <a:pt x="38" y="90"/>
                </a:cubicBezTo>
                <a:cubicBezTo>
                  <a:pt x="38" y="90"/>
                  <a:pt x="38" y="90"/>
                  <a:pt x="38" y="90"/>
                </a:cubicBezTo>
                <a:cubicBezTo>
                  <a:pt x="39" y="90"/>
                  <a:pt x="39" y="90"/>
                  <a:pt x="39" y="90"/>
                </a:cubicBezTo>
                <a:cubicBezTo>
                  <a:pt x="39" y="90"/>
                  <a:pt x="40" y="89"/>
                  <a:pt x="40" y="89"/>
                </a:cubicBezTo>
                <a:cubicBezTo>
                  <a:pt x="40" y="88"/>
                  <a:pt x="40" y="88"/>
                  <a:pt x="40" y="88"/>
                </a:cubicBezTo>
                <a:cubicBezTo>
                  <a:pt x="40" y="85"/>
                  <a:pt x="40" y="85"/>
                  <a:pt x="40" y="85"/>
                </a:cubicBezTo>
                <a:cubicBezTo>
                  <a:pt x="40" y="85"/>
                  <a:pt x="40" y="84"/>
                  <a:pt x="40" y="84"/>
                </a:cubicBezTo>
                <a:cubicBezTo>
                  <a:pt x="40" y="84"/>
                  <a:pt x="40" y="84"/>
                  <a:pt x="40" y="84"/>
                </a:cubicBezTo>
                <a:cubicBezTo>
                  <a:pt x="41" y="85"/>
                  <a:pt x="41" y="85"/>
                  <a:pt x="41" y="85"/>
                </a:cubicBezTo>
                <a:cubicBezTo>
                  <a:pt x="41" y="84"/>
                  <a:pt x="41" y="84"/>
                  <a:pt x="41" y="84"/>
                </a:cubicBezTo>
                <a:cubicBezTo>
                  <a:pt x="41" y="84"/>
                  <a:pt x="41" y="84"/>
                  <a:pt x="41" y="84"/>
                </a:cubicBezTo>
                <a:cubicBezTo>
                  <a:pt x="41" y="84"/>
                  <a:pt x="41" y="83"/>
                  <a:pt x="41" y="83"/>
                </a:cubicBezTo>
                <a:cubicBezTo>
                  <a:pt x="41" y="83"/>
                  <a:pt x="41" y="83"/>
                  <a:pt x="41" y="83"/>
                </a:cubicBezTo>
                <a:cubicBezTo>
                  <a:pt x="41" y="83"/>
                  <a:pt x="41" y="83"/>
                  <a:pt x="42" y="82"/>
                </a:cubicBezTo>
                <a:cubicBezTo>
                  <a:pt x="42" y="82"/>
                  <a:pt x="42" y="82"/>
                  <a:pt x="43" y="82"/>
                </a:cubicBezTo>
                <a:cubicBezTo>
                  <a:pt x="43" y="82"/>
                  <a:pt x="43" y="82"/>
                  <a:pt x="43" y="82"/>
                </a:cubicBezTo>
                <a:cubicBezTo>
                  <a:pt x="43" y="82"/>
                  <a:pt x="44" y="82"/>
                  <a:pt x="44" y="82"/>
                </a:cubicBezTo>
                <a:cubicBezTo>
                  <a:pt x="44" y="82"/>
                  <a:pt x="44" y="82"/>
                  <a:pt x="44" y="82"/>
                </a:cubicBezTo>
                <a:cubicBezTo>
                  <a:pt x="44"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1"/>
                  <a:pt x="45" y="81"/>
                  <a:pt x="45" y="81"/>
                </a:cubicBezTo>
                <a:cubicBezTo>
                  <a:pt x="45" y="81"/>
                  <a:pt x="45" y="81"/>
                  <a:pt x="45" y="81"/>
                </a:cubicBezTo>
                <a:cubicBezTo>
                  <a:pt x="45" y="81"/>
                  <a:pt x="45" y="81"/>
                  <a:pt x="45" y="81"/>
                </a:cubicBezTo>
                <a:cubicBezTo>
                  <a:pt x="46" y="81"/>
                  <a:pt x="46" y="81"/>
                  <a:pt x="46" y="81"/>
                </a:cubicBezTo>
                <a:cubicBezTo>
                  <a:pt x="46" y="81"/>
                  <a:pt x="46" y="81"/>
                  <a:pt x="46" y="81"/>
                </a:cubicBezTo>
                <a:cubicBezTo>
                  <a:pt x="46" y="80"/>
                  <a:pt x="46" y="80"/>
                  <a:pt x="46" y="80"/>
                </a:cubicBezTo>
                <a:cubicBezTo>
                  <a:pt x="46" y="80"/>
                  <a:pt x="47" y="80"/>
                  <a:pt x="47" y="80"/>
                </a:cubicBezTo>
                <a:cubicBezTo>
                  <a:pt x="47" y="80"/>
                  <a:pt x="47" y="80"/>
                  <a:pt x="47" y="80"/>
                </a:cubicBezTo>
                <a:cubicBezTo>
                  <a:pt x="47" y="80"/>
                  <a:pt x="47" y="80"/>
                  <a:pt x="47" y="80"/>
                </a:cubicBezTo>
                <a:cubicBezTo>
                  <a:pt x="47" y="80"/>
                  <a:pt x="48" y="80"/>
                  <a:pt x="48" y="79"/>
                </a:cubicBezTo>
                <a:cubicBezTo>
                  <a:pt x="48" y="79"/>
                  <a:pt x="48" y="79"/>
                  <a:pt x="48" y="79"/>
                </a:cubicBezTo>
                <a:cubicBezTo>
                  <a:pt x="48" y="78"/>
                  <a:pt x="48" y="78"/>
                  <a:pt x="48" y="78"/>
                </a:cubicBezTo>
                <a:cubicBezTo>
                  <a:pt x="49" y="78"/>
                  <a:pt x="49" y="78"/>
                  <a:pt x="49" y="78"/>
                </a:cubicBezTo>
                <a:cubicBezTo>
                  <a:pt x="49" y="77"/>
                  <a:pt x="49" y="76"/>
                  <a:pt x="49" y="76"/>
                </a:cubicBezTo>
                <a:cubicBezTo>
                  <a:pt x="49" y="75"/>
                  <a:pt x="49" y="75"/>
                  <a:pt x="49" y="75"/>
                </a:cubicBezTo>
                <a:cubicBezTo>
                  <a:pt x="49" y="73"/>
                  <a:pt x="49" y="73"/>
                  <a:pt x="49" y="73"/>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50" y="72"/>
                  <a:pt x="50" y="72"/>
                  <a:pt x="50" y="72"/>
                </a:cubicBezTo>
                <a:cubicBezTo>
                  <a:pt x="50" y="72"/>
                  <a:pt x="50" y="72"/>
                  <a:pt x="50" y="72"/>
                </a:cubicBezTo>
                <a:cubicBezTo>
                  <a:pt x="50" y="72"/>
                  <a:pt x="50" y="71"/>
                  <a:pt x="50" y="71"/>
                </a:cubicBezTo>
                <a:cubicBezTo>
                  <a:pt x="50" y="71"/>
                  <a:pt x="50" y="71"/>
                  <a:pt x="50" y="71"/>
                </a:cubicBezTo>
                <a:cubicBezTo>
                  <a:pt x="50" y="71"/>
                  <a:pt x="50" y="71"/>
                  <a:pt x="50" y="71"/>
                </a:cubicBezTo>
                <a:cubicBezTo>
                  <a:pt x="50" y="71"/>
                  <a:pt x="51" y="71"/>
                  <a:pt x="51" y="71"/>
                </a:cubicBezTo>
                <a:cubicBezTo>
                  <a:pt x="51" y="71"/>
                  <a:pt x="51" y="71"/>
                  <a:pt x="51" y="71"/>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2" y="69"/>
                  <a:pt x="52" y="69"/>
                </a:cubicBezTo>
                <a:cubicBezTo>
                  <a:pt x="52" y="69"/>
                  <a:pt x="52" y="68"/>
                  <a:pt x="53" y="68"/>
                </a:cubicBezTo>
                <a:cubicBezTo>
                  <a:pt x="53" y="68"/>
                  <a:pt x="53" y="68"/>
                  <a:pt x="53" y="68"/>
                </a:cubicBezTo>
                <a:cubicBezTo>
                  <a:pt x="54" y="68"/>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6"/>
                </a:cubicBezTo>
                <a:cubicBezTo>
                  <a:pt x="53" y="66"/>
                  <a:pt x="53" y="66"/>
                  <a:pt x="53" y="66"/>
                </a:cubicBezTo>
                <a:cubicBezTo>
                  <a:pt x="53" y="66"/>
                  <a:pt x="53" y="66"/>
                  <a:pt x="53" y="66"/>
                </a:cubicBezTo>
                <a:cubicBezTo>
                  <a:pt x="53" y="64"/>
                  <a:pt x="53" y="64"/>
                  <a:pt x="53" y="64"/>
                </a:cubicBezTo>
                <a:cubicBezTo>
                  <a:pt x="53" y="64"/>
                  <a:pt x="53" y="64"/>
                  <a:pt x="53" y="64"/>
                </a:cubicBezTo>
                <a:cubicBezTo>
                  <a:pt x="53" y="64"/>
                  <a:pt x="53" y="64"/>
                  <a:pt x="53" y="64"/>
                </a:cubicBezTo>
                <a:cubicBezTo>
                  <a:pt x="53" y="64"/>
                  <a:pt x="53" y="64"/>
                  <a:pt x="53" y="64"/>
                </a:cubicBezTo>
                <a:cubicBezTo>
                  <a:pt x="53" y="63"/>
                  <a:pt x="53" y="63"/>
                  <a:pt x="53" y="63"/>
                </a:cubicBezTo>
                <a:cubicBezTo>
                  <a:pt x="53" y="63"/>
                  <a:pt x="53" y="63"/>
                  <a:pt x="53" y="63"/>
                </a:cubicBezTo>
                <a:cubicBezTo>
                  <a:pt x="52" y="63"/>
                  <a:pt x="52" y="63"/>
                  <a:pt x="52" y="63"/>
                </a:cubicBezTo>
                <a:cubicBezTo>
                  <a:pt x="52" y="63"/>
                  <a:pt x="52" y="63"/>
                  <a:pt x="52" y="63"/>
                </a:cubicBezTo>
                <a:cubicBezTo>
                  <a:pt x="51" y="63"/>
                  <a:pt x="51" y="63"/>
                  <a:pt x="51" y="63"/>
                </a:cubicBezTo>
                <a:cubicBezTo>
                  <a:pt x="50" y="63"/>
                  <a:pt x="50" y="63"/>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9" y="62"/>
                  <a:pt x="49" y="61"/>
                  <a:pt x="49" y="61"/>
                </a:cubicBezTo>
                <a:cubicBezTo>
                  <a:pt x="49" y="61"/>
                  <a:pt x="49"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7" y="61"/>
                  <a:pt x="47" y="61"/>
                  <a:pt x="47" y="61"/>
                </a:cubicBezTo>
                <a:cubicBezTo>
                  <a:pt x="47" y="61"/>
                  <a:pt x="47" y="61"/>
                  <a:pt x="47" y="61"/>
                </a:cubicBezTo>
                <a:cubicBezTo>
                  <a:pt x="46" y="61"/>
                  <a:pt x="46" y="61"/>
                  <a:pt x="46" y="61"/>
                </a:cubicBezTo>
                <a:cubicBezTo>
                  <a:pt x="46" y="61"/>
                  <a:pt x="46" y="61"/>
                  <a:pt x="45" y="61"/>
                </a:cubicBezTo>
                <a:cubicBezTo>
                  <a:pt x="45" y="61"/>
                  <a:pt x="45" y="61"/>
                  <a:pt x="45" y="61"/>
                </a:cubicBezTo>
                <a:cubicBezTo>
                  <a:pt x="44" y="61"/>
                  <a:pt x="44" y="61"/>
                  <a:pt x="44" y="61"/>
                </a:cubicBezTo>
                <a:cubicBezTo>
                  <a:pt x="44" y="61"/>
                  <a:pt x="44" y="61"/>
                  <a:pt x="44" y="61"/>
                </a:cubicBezTo>
                <a:cubicBezTo>
                  <a:pt x="44" y="61"/>
                  <a:pt x="44" y="61"/>
                  <a:pt x="44" y="61"/>
                </a:cubicBezTo>
                <a:cubicBezTo>
                  <a:pt x="44" y="60"/>
                  <a:pt x="44" y="60"/>
                  <a:pt x="43" y="60"/>
                </a:cubicBezTo>
                <a:cubicBezTo>
                  <a:pt x="43" y="60"/>
                  <a:pt x="43" y="60"/>
                  <a:pt x="43" y="60"/>
                </a:cubicBezTo>
                <a:cubicBezTo>
                  <a:pt x="43"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2" y="59"/>
                </a:cubicBezTo>
                <a:cubicBezTo>
                  <a:pt x="42" y="59"/>
                  <a:pt x="41" y="59"/>
                  <a:pt x="41" y="59"/>
                </a:cubicBezTo>
                <a:cubicBezTo>
                  <a:pt x="41" y="59"/>
                  <a:pt x="41" y="59"/>
                  <a:pt x="41" y="59"/>
                </a:cubicBezTo>
                <a:cubicBezTo>
                  <a:pt x="41" y="59"/>
                  <a:pt x="41" y="59"/>
                  <a:pt x="41" y="59"/>
                </a:cubicBezTo>
                <a:cubicBezTo>
                  <a:pt x="39" y="59"/>
                  <a:pt x="39" y="59"/>
                  <a:pt x="39" y="59"/>
                </a:cubicBezTo>
                <a:cubicBezTo>
                  <a:pt x="39" y="59"/>
                  <a:pt x="39" y="59"/>
                  <a:pt x="39" y="59"/>
                </a:cubicBezTo>
                <a:cubicBezTo>
                  <a:pt x="38" y="59"/>
                  <a:pt x="38" y="59"/>
                  <a:pt x="38" y="59"/>
                </a:cubicBezTo>
                <a:cubicBezTo>
                  <a:pt x="38" y="59"/>
                  <a:pt x="38" y="59"/>
                  <a:pt x="38" y="59"/>
                </a:cubicBezTo>
                <a:cubicBezTo>
                  <a:pt x="38" y="59"/>
                  <a:pt x="38" y="59"/>
                  <a:pt x="38"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8" y="59"/>
                  <a:pt x="38" y="58"/>
                </a:cubicBezTo>
                <a:cubicBezTo>
                  <a:pt x="38" y="58"/>
                  <a:pt x="38" y="58"/>
                  <a:pt x="38" y="58"/>
                </a:cubicBezTo>
                <a:cubicBezTo>
                  <a:pt x="39" y="58"/>
                  <a:pt x="39" y="58"/>
                  <a:pt x="39" y="58"/>
                </a:cubicBezTo>
                <a:cubicBezTo>
                  <a:pt x="39" y="58"/>
                  <a:pt x="39" y="58"/>
                  <a:pt x="39" y="58"/>
                </a:cubicBezTo>
                <a:cubicBezTo>
                  <a:pt x="39" y="58"/>
                  <a:pt x="39" y="58"/>
                  <a:pt x="39" y="58"/>
                </a:cubicBezTo>
                <a:cubicBezTo>
                  <a:pt x="39" y="58"/>
                  <a:pt x="40" y="58"/>
                  <a:pt x="40" y="58"/>
                </a:cubicBezTo>
                <a:cubicBezTo>
                  <a:pt x="40" y="58"/>
                  <a:pt x="39" y="57"/>
                  <a:pt x="39" y="57"/>
                </a:cubicBezTo>
                <a:cubicBezTo>
                  <a:pt x="39" y="57"/>
                  <a:pt x="39" y="57"/>
                  <a:pt x="39" y="56"/>
                </a:cubicBezTo>
                <a:cubicBezTo>
                  <a:pt x="39" y="56"/>
                  <a:pt x="38" y="56"/>
                  <a:pt x="38" y="56"/>
                </a:cubicBezTo>
                <a:cubicBezTo>
                  <a:pt x="38" y="56"/>
                  <a:pt x="38" y="55"/>
                  <a:pt x="38" y="55"/>
                </a:cubicBezTo>
                <a:cubicBezTo>
                  <a:pt x="38" y="55"/>
                  <a:pt x="38" y="55"/>
                  <a:pt x="38" y="55"/>
                </a:cubicBezTo>
                <a:cubicBezTo>
                  <a:pt x="38" y="55"/>
                  <a:pt x="38" y="55"/>
                  <a:pt x="38" y="55"/>
                </a:cubicBezTo>
                <a:cubicBezTo>
                  <a:pt x="38" y="55"/>
                  <a:pt x="37" y="55"/>
                  <a:pt x="37" y="55"/>
                </a:cubicBezTo>
                <a:cubicBezTo>
                  <a:pt x="37" y="55"/>
                  <a:pt x="37" y="55"/>
                  <a:pt x="37" y="55"/>
                </a:cubicBezTo>
                <a:cubicBezTo>
                  <a:pt x="37" y="55"/>
                  <a:pt x="37" y="55"/>
                  <a:pt x="37" y="55"/>
                </a:cubicBezTo>
                <a:cubicBezTo>
                  <a:pt x="37" y="55"/>
                  <a:pt x="37" y="55"/>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3"/>
                  <a:pt x="36" y="53"/>
                  <a:pt x="35" y="53"/>
                </a:cubicBezTo>
                <a:cubicBezTo>
                  <a:pt x="35" y="53"/>
                  <a:pt x="35" y="53"/>
                  <a:pt x="35" y="53"/>
                </a:cubicBezTo>
                <a:cubicBezTo>
                  <a:pt x="35" y="53"/>
                  <a:pt x="35" y="53"/>
                  <a:pt x="35" y="52"/>
                </a:cubicBezTo>
                <a:cubicBezTo>
                  <a:pt x="35" y="52"/>
                  <a:pt x="35" y="52"/>
                  <a:pt x="35" y="52"/>
                </a:cubicBezTo>
                <a:cubicBezTo>
                  <a:pt x="34" y="52"/>
                  <a:pt x="34" y="52"/>
                  <a:pt x="34" y="52"/>
                </a:cubicBezTo>
                <a:cubicBezTo>
                  <a:pt x="34" y="52"/>
                  <a:pt x="34" y="52"/>
                  <a:pt x="34" y="52"/>
                </a:cubicBezTo>
                <a:cubicBezTo>
                  <a:pt x="33" y="52"/>
                  <a:pt x="33" y="52"/>
                  <a:pt x="33" y="52"/>
                </a:cubicBezTo>
                <a:cubicBezTo>
                  <a:pt x="33" y="51"/>
                  <a:pt x="33" y="51"/>
                  <a:pt x="33" y="51"/>
                </a:cubicBezTo>
                <a:cubicBezTo>
                  <a:pt x="32" y="51"/>
                  <a:pt x="32" y="51"/>
                  <a:pt x="32" y="51"/>
                </a:cubicBezTo>
                <a:cubicBezTo>
                  <a:pt x="32" y="51"/>
                  <a:pt x="32" y="51"/>
                  <a:pt x="32" y="51"/>
                </a:cubicBezTo>
                <a:cubicBezTo>
                  <a:pt x="32" y="51"/>
                  <a:pt x="31" y="51"/>
                  <a:pt x="31" y="51"/>
                </a:cubicBezTo>
                <a:cubicBezTo>
                  <a:pt x="31" y="51"/>
                  <a:pt x="31" y="51"/>
                  <a:pt x="31" y="51"/>
                </a:cubicBezTo>
                <a:cubicBezTo>
                  <a:pt x="31" y="51"/>
                  <a:pt x="31" y="51"/>
                  <a:pt x="31" y="51"/>
                </a:cubicBezTo>
                <a:cubicBezTo>
                  <a:pt x="31" y="51"/>
                  <a:pt x="31" y="50"/>
                  <a:pt x="30" y="50"/>
                </a:cubicBezTo>
                <a:cubicBezTo>
                  <a:pt x="30" y="50"/>
                  <a:pt x="30" y="50"/>
                  <a:pt x="30" y="50"/>
                </a:cubicBezTo>
                <a:cubicBezTo>
                  <a:pt x="30" y="50"/>
                  <a:pt x="30" y="50"/>
                  <a:pt x="30" y="50"/>
                </a:cubicBezTo>
                <a:cubicBezTo>
                  <a:pt x="30" y="50"/>
                  <a:pt x="30" y="50"/>
                  <a:pt x="30" y="50"/>
                </a:cubicBezTo>
                <a:cubicBezTo>
                  <a:pt x="30" y="49"/>
                  <a:pt x="29" y="49"/>
                  <a:pt x="29" y="49"/>
                </a:cubicBezTo>
                <a:cubicBezTo>
                  <a:pt x="29" y="49"/>
                  <a:pt x="29" y="49"/>
                  <a:pt x="29" y="49"/>
                </a:cubicBezTo>
                <a:cubicBezTo>
                  <a:pt x="28" y="49"/>
                  <a:pt x="28" y="49"/>
                  <a:pt x="28" y="49"/>
                </a:cubicBezTo>
                <a:cubicBezTo>
                  <a:pt x="28" y="49"/>
                  <a:pt x="28" y="49"/>
                  <a:pt x="28" y="49"/>
                </a:cubicBezTo>
                <a:cubicBezTo>
                  <a:pt x="28" y="49"/>
                  <a:pt x="28" y="49"/>
                  <a:pt x="28" y="49"/>
                </a:cubicBezTo>
                <a:cubicBezTo>
                  <a:pt x="29" y="48"/>
                  <a:pt x="29" y="48"/>
                  <a:pt x="29" y="48"/>
                </a:cubicBezTo>
                <a:cubicBezTo>
                  <a:pt x="28" y="48"/>
                  <a:pt x="28" y="48"/>
                  <a:pt x="28" y="48"/>
                </a:cubicBezTo>
                <a:cubicBezTo>
                  <a:pt x="28" y="48"/>
                  <a:pt x="28" y="48"/>
                  <a:pt x="28" y="48"/>
                </a:cubicBezTo>
                <a:cubicBezTo>
                  <a:pt x="28" y="48"/>
                  <a:pt x="28" y="48"/>
                  <a:pt x="28" y="48"/>
                </a:cubicBezTo>
                <a:cubicBezTo>
                  <a:pt x="28" y="48"/>
                  <a:pt x="28" y="48"/>
                  <a:pt x="28" y="48"/>
                </a:cubicBezTo>
                <a:cubicBezTo>
                  <a:pt x="27" y="48"/>
                  <a:pt x="27" y="48"/>
                  <a:pt x="27" y="48"/>
                </a:cubicBezTo>
                <a:cubicBezTo>
                  <a:pt x="27"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5" y="48"/>
                  <a:pt x="26" y="48"/>
                </a:cubicBezTo>
                <a:cubicBezTo>
                  <a:pt x="26" y="47"/>
                  <a:pt x="26" y="47"/>
                  <a:pt x="26" y="47"/>
                </a:cubicBezTo>
                <a:cubicBezTo>
                  <a:pt x="25" y="47"/>
                  <a:pt x="25" y="47"/>
                  <a:pt x="25" y="47"/>
                </a:cubicBezTo>
                <a:cubicBezTo>
                  <a:pt x="25" y="47"/>
                  <a:pt x="24" y="47"/>
                  <a:pt x="24" y="47"/>
                </a:cubicBezTo>
                <a:cubicBezTo>
                  <a:pt x="24" y="47"/>
                  <a:pt x="24" y="47"/>
                  <a:pt x="23" y="47"/>
                </a:cubicBezTo>
                <a:cubicBezTo>
                  <a:pt x="23" y="47"/>
                  <a:pt x="23" y="47"/>
                  <a:pt x="23" y="47"/>
                </a:cubicBezTo>
                <a:cubicBezTo>
                  <a:pt x="23" y="47"/>
                  <a:pt x="22" y="46"/>
                  <a:pt x="22" y="46"/>
                </a:cubicBezTo>
                <a:cubicBezTo>
                  <a:pt x="22" y="46"/>
                  <a:pt x="22" y="46"/>
                  <a:pt x="21" y="46"/>
                </a:cubicBezTo>
                <a:cubicBezTo>
                  <a:pt x="21" y="46"/>
                  <a:pt x="21" y="46"/>
                  <a:pt x="21" y="46"/>
                </a:cubicBezTo>
                <a:cubicBezTo>
                  <a:pt x="21" y="46"/>
                  <a:pt x="21" y="46"/>
                  <a:pt x="21" y="46"/>
                </a:cubicBezTo>
                <a:cubicBezTo>
                  <a:pt x="21" y="46"/>
                  <a:pt x="21" y="46"/>
                  <a:pt x="21" y="46"/>
                </a:cubicBezTo>
                <a:cubicBezTo>
                  <a:pt x="20" y="46"/>
                  <a:pt x="20" y="46"/>
                  <a:pt x="20" y="46"/>
                </a:cubicBezTo>
                <a:cubicBezTo>
                  <a:pt x="20" y="47"/>
                  <a:pt x="20" y="47"/>
                  <a:pt x="20" y="47"/>
                </a:cubicBezTo>
                <a:cubicBezTo>
                  <a:pt x="20" y="46"/>
                  <a:pt x="19" y="46"/>
                  <a:pt x="19" y="46"/>
                </a:cubicBezTo>
                <a:cubicBezTo>
                  <a:pt x="19" y="46"/>
                  <a:pt x="19" y="46"/>
                  <a:pt x="19" y="46"/>
                </a:cubicBezTo>
                <a:cubicBezTo>
                  <a:pt x="19" y="46"/>
                  <a:pt x="19" y="46"/>
                  <a:pt x="19" y="46"/>
                </a:cubicBezTo>
                <a:cubicBezTo>
                  <a:pt x="19" y="47"/>
                  <a:pt x="19" y="47"/>
                  <a:pt x="19" y="47"/>
                </a:cubicBezTo>
                <a:cubicBezTo>
                  <a:pt x="19" y="47"/>
                  <a:pt x="19" y="47"/>
                  <a:pt x="19" y="47"/>
                </a:cubicBezTo>
                <a:cubicBezTo>
                  <a:pt x="19" y="47"/>
                  <a:pt x="18" y="47"/>
                  <a:pt x="18" y="47"/>
                </a:cubicBezTo>
                <a:cubicBezTo>
                  <a:pt x="18" y="47"/>
                  <a:pt x="18" y="47"/>
                  <a:pt x="18" y="47"/>
                </a:cubicBezTo>
                <a:cubicBezTo>
                  <a:pt x="18" y="47"/>
                  <a:pt x="18" y="47"/>
                  <a:pt x="18" y="47"/>
                </a:cubicBezTo>
                <a:cubicBezTo>
                  <a:pt x="18" y="47"/>
                  <a:pt x="17" y="47"/>
                  <a:pt x="17" y="47"/>
                </a:cubicBezTo>
                <a:cubicBezTo>
                  <a:pt x="17" y="47"/>
                  <a:pt x="17" y="47"/>
                  <a:pt x="17" y="47"/>
                </a:cubicBezTo>
                <a:cubicBezTo>
                  <a:pt x="16" y="47"/>
                  <a:pt x="16" y="47"/>
                  <a:pt x="16" y="47"/>
                </a:cubicBezTo>
                <a:cubicBezTo>
                  <a:pt x="16" y="47"/>
                  <a:pt x="16" y="47"/>
                  <a:pt x="16" y="47"/>
                </a:cubicBezTo>
                <a:cubicBezTo>
                  <a:pt x="16" y="48"/>
                  <a:pt x="16" y="48"/>
                  <a:pt x="16" y="48"/>
                </a:cubicBezTo>
                <a:cubicBezTo>
                  <a:pt x="16" y="48"/>
                  <a:pt x="16" y="48"/>
                  <a:pt x="16" y="48"/>
                </a:cubicBezTo>
                <a:cubicBezTo>
                  <a:pt x="16" y="48"/>
                  <a:pt x="17" y="48"/>
                  <a:pt x="17" y="48"/>
                </a:cubicBezTo>
                <a:cubicBezTo>
                  <a:pt x="17" y="48"/>
                  <a:pt x="17" y="48"/>
                  <a:pt x="17" y="48"/>
                </a:cubicBezTo>
                <a:cubicBezTo>
                  <a:pt x="17" y="49"/>
                  <a:pt x="17" y="49"/>
                  <a:pt x="17" y="49"/>
                </a:cubicBezTo>
                <a:cubicBezTo>
                  <a:pt x="17" y="49"/>
                  <a:pt x="17" y="49"/>
                  <a:pt x="17" y="49"/>
                </a:cubicBezTo>
                <a:cubicBezTo>
                  <a:pt x="17" y="49"/>
                  <a:pt x="17"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8"/>
                  <a:pt x="15" y="48"/>
                </a:cubicBezTo>
                <a:cubicBezTo>
                  <a:pt x="15" y="48"/>
                  <a:pt x="15" y="48"/>
                  <a:pt x="15" y="48"/>
                </a:cubicBezTo>
                <a:cubicBezTo>
                  <a:pt x="15" y="48"/>
                  <a:pt x="15" y="48"/>
                  <a:pt x="14" y="48"/>
                </a:cubicBezTo>
                <a:cubicBezTo>
                  <a:pt x="14" y="48"/>
                  <a:pt x="14" y="48"/>
                  <a:pt x="14" y="48"/>
                </a:cubicBezTo>
                <a:cubicBezTo>
                  <a:pt x="14" y="48"/>
                  <a:pt x="14" y="48"/>
                  <a:pt x="14" y="48"/>
                </a:cubicBezTo>
                <a:cubicBezTo>
                  <a:pt x="13" y="48"/>
                  <a:pt x="13" y="48"/>
                  <a:pt x="13" y="48"/>
                </a:cubicBezTo>
                <a:cubicBezTo>
                  <a:pt x="13" y="48"/>
                  <a:pt x="13" y="48"/>
                  <a:pt x="13" y="48"/>
                </a:cubicBezTo>
                <a:cubicBezTo>
                  <a:pt x="13" y="48"/>
                  <a:pt x="13" y="48"/>
                  <a:pt x="13" y="48"/>
                </a:cubicBezTo>
                <a:cubicBezTo>
                  <a:pt x="13" y="48"/>
                  <a:pt x="13" y="48"/>
                  <a:pt x="13" y="48"/>
                </a:cubicBezTo>
                <a:cubicBezTo>
                  <a:pt x="13" y="48"/>
                  <a:pt x="12" y="48"/>
                  <a:pt x="12" y="48"/>
                </a:cubicBezTo>
                <a:cubicBezTo>
                  <a:pt x="12" y="48"/>
                  <a:pt x="12" y="48"/>
                  <a:pt x="12" y="48"/>
                </a:cubicBezTo>
                <a:cubicBezTo>
                  <a:pt x="12" y="47"/>
                  <a:pt x="12" y="47"/>
                  <a:pt x="12" y="47"/>
                </a:cubicBezTo>
                <a:cubicBezTo>
                  <a:pt x="12" y="47"/>
                  <a:pt x="12" y="47"/>
                  <a:pt x="12" y="47"/>
                </a:cubicBezTo>
                <a:cubicBezTo>
                  <a:pt x="12" y="47"/>
                  <a:pt x="12" y="47"/>
                  <a:pt x="12" y="46"/>
                </a:cubicBezTo>
                <a:cubicBezTo>
                  <a:pt x="12" y="46"/>
                  <a:pt x="12" y="46"/>
                  <a:pt x="12" y="46"/>
                </a:cubicBezTo>
                <a:cubicBezTo>
                  <a:pt x="12" y="46"/>
                  <a:pt x="12" y="46"/>
                  <a:pt x="12" y="46"/>
                </a:cubicBezTo>
                <a:cubicBezTo>
                  <a:pt x="12" y="46"/>
                  <a:pt x="12" y="46"/>
                  <a:pt x="12" y="46"/>
                </a:cubicBezTo>
                <a:cubicBezTo>
                  <a:pt x="12" y="46"/>
                  <a:pt x="13" y="46"/>
                  <a:pt x="13" y="45"/>
                </a:cubicBezTo>
                <a:cubicBezTo>
                  <a:pt x="13" y="45"/>
                  <a:pt x="13" y="44"/>
                  <a:pt x="13"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1" y="42"/>
                  <a:pt x="11" y="42"/>
                  <a:pt x="11" y="42"/>
                </a:cubicBezTo>
                <a:cubicBezTo>
                  <a:pt x="11" y="42"/>
                  <a:pt x="11" y="42"/>
                  <a:pt x="11" y="42"/>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2" y="40"/>
                </a:cubicBezTo>
                <a:cubicBezTo>
                  <a:pt x="12" y="40"/>
                  <a:pt x="12" y="39"/>
                  <a:pt x="13" y="38"/>
                </a:cubicBezTo>
                <a:cubicBezTo>
                  <a:pt x="13" y="38"/>
                  <a:pt x="13" y="38"/>
                  <a:pt x="13" y="37"/>
                </a:cubicBezTo>
                <a:cubicBezTo>
                  <a:pt x="13" y="37"/>
                  <a:pt x="13" y="37"/>
                  <a:pt x="13" y="37"/>
                </a:cubicBezTo>
                <a:cubicBezTo>
                  <a:pt x="13" y="37"/>
                  <a:pt x="13" y="37"/>
                  <a:pt x="13" y="37"/>
                </a:cubicBezTo>
                <a:cubicBezTo>
                  <a:pt x="12" y="37"/>
                  <a:pt x="12" y="37"/>
                  <a:pt x="12" y="37"/>
                </a:cubicBezTo>
                <a:cubicBezTo>
                  <a:pt x="12" y="37"/>
                  <a:pt x="12" y="37"/>
                  <a:pt x="12" y="37"/>
                </a:cubicBezTo>
                <a:cubicBezTo>
                  <a:pt x="12" y="37"/>
                  <a:pt x="11" y="37"/>
                  <a:pt x="11" y="37"/>
                </a:cubicBezTo>
                <a:cubicBezTo>
                  <a:pt x="11" y="37"/>
                  <a:pt x="10" y="37"/>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9" y="38"/>
                  <a:pt x="9" y="39"/>
                  <a:pt x="9" y="39"/>
                </a:cubicBezTo>
                <a:cubicBezTo>
                  <a:pt x="9" y="39"/>
                  <a:pt x="9" y="39"/>
                  <a:pt x="9" y="39"/>
                </a:cubicBezTo>
                <a:cubicBezTo>
                  <a:pt x="9" y="39"/>
                  <a:pt x="9" y="39"/>
                  <a:pt x="9" y="39"/>
                </a:cubicBezTo>
                <a:cubicBezTo>
                  <a:pt x="9" y="39"/>
                  <a:pt x="8" y="40"/>
                  <a:pt x="8" y="40"/>
                </a:cubicBezTo>
                <a:cubicBezTo>
                  <a:pt x="8" y="40"/>
                  <a:pt x="8" y="39"/>
                  <a:pt x="8" y="39"/>
                </a:cubicBezTo>
                <a:cubicBezTo>
                  <a:pt x="8" y="39"/>
                  <a:pt x="8" y="39"/>
                  <a:pt x="8" y="39"/>
                </a:cubicBezTo>
                <a:cubicBezTo>
                  <a:pt x="8" y="39"/>
                  <a:pt x="8" y="39"/>
                  <a:pt x="8" y="39"/>
                </a:cubicBezTo>
                <a:cubicBezTo>
                  <a:pt x="8" y="38"/>
                  <a:pt x="8" y="38"/>
                  <a:pt x="8" y="38"/>
                </a:cubicBezTo>
                <a:cubicBezTo>
                  <a:pt x="8" y="38"/>
                  <a:pt x="8" y="38"/>
                  <a:pt x="7" y="38"/>
                </a:cubicBezTo>
                <a:cubicBezTo>
                  <a:pt x="7" y="38"/>
                  <a:pt x="7" y="38"/>
                  <a:pt x="7" y="38"/>
                </a:cubicBezTo>
                <a:cubicBezTo>
                  <a:pt x="7" y="38"/>
                  <a:pt x="7" y="38"/>
                  <a:pt x="7" y="38"/>
                </a:cubicBezTo>
                <a:cubicBezTo>
                  <a:pt x="7" y="38"/>
                  <a:pt x="7" y="38"/>
                  <a:pt x="7" y="38"/>
                </a:cubicBezTo>
                <a:cubicBezTo>
                  <a:pt x="7" y="38"/>
                  <a:pt x="8" y="37"/>
                  <a:pt x="8" y="37"/>
                </a:cubicBezTo>
                <a:cubicBezTo>
                  <a:pt x="8" y="37"/>
                  <a:pt x="8" y="37"/>
                  <a:pt x="8" y="37"/>
                </a:cubicBezTo>
                <a:cubicBezTo>
                  <a:pt x="8" y="38"/>
                  <a:pt x="8" y="38"/>
                  <a:pt x="8" y="38"/>
                </a:cubicBezTo>
                <a:cubicBezTo>
                  <a:pt x="8" y="37"/>
                  <a:pt x="8" y="37"/>
                  <a:pt x="8" y="37"/>
                </a:cubicBezTo>
                <a:cubicBezTo>
                  <a:pt x="8" y="37"/>
                  <a:pt x="8" y="37"/>
                  <a:pt x="8" y="37"/>
                </a:cubicBezTo>
                <a:cubicBezTo>
                  <a:pt x="8" y="37"/>
                  <a:pt x="8" y="37"/>
                  <a:pt x="8" y="37"/>
                </a:cubicBezTo>
                <a:cubicBezTo>
                  <a:pt x="9" y="37"/>
                  <a:pt x="9" y="37"/>
                  <a:pt x="9" y="37"/>
                </a:cubicBezTo>
                <a:cubicBezTo>
                  <a:pt x="9" y="37"/>
                  <a:pt x="9" y="37"/>
                  <a:pt x="9" y="37"/>
                </a:cubicBezTo>
                <a:cubicBezTo>
                  <a:pt x="9" y="37"/>
                  <a:pt x="9" y="37"/>
                  <a:pt x="9" y="36"/>
                </a:cubicBezTo>
                <a:cubicBezTo>
                  <a:pt x="9" y="36"/>
                  <a:pt x="8" y="36"/>
                  <a:pt x="9" y="36"/>
                </a:cubicBezTo>
                <a:cubicBezTo>
                  <a:pt x="9" y="36"/>
                  <a:pt x="9" y="36"/>
                  <a:pt x="9" y="36"/>
                </a:cubicBezTo>
                <a:cubicBezTo>
                  <a:pt x="9" y="36"/>
                  <a:pt x="9" y="36"/>
                  <a:pt x="9" y="36"/>
                </a:cubicBezTo>
                <a:cubicBezTo>
                  <a:pt x="9" y="36"/>
                  <a:pt x="9" y="36"/>
                  <a:pt x="9" y="36"/>
                </a:cubicBezTo>
                <a:cubicBezTo>
                  <a:pt x="9" y="36"/>
                  <a:pt x="9" y="35"/>
                  <a:pt x="9" y="35"/>
                </a:cubicBezTo>
                <a:cubicBezTo>
                  <a:pt x="9" y="35"/>
                  <a:pt x="9" y="34"/>
                  <a:pt x="9" y="34"/>
                </a:cubicBezTo>
                <a:cubicBezTo>
                  <a:pt x="9" y="34"/>
                  <a:pt x="9" y="34"/>
                  <a:pt x="9" y="34"/>
                </a:cubicBezTo>
                <a:cubicBezTo>
                  <a:pt x="10" y="34"/>
                  <a:pt x="10" y="34"/>
                  <a:pt x="10" y="34"/>
                </a:cubicBezTo>
                <a:cubicBezTo>
                  <a:pt x="10" y="34"/>
                  <a:pt x="10" y="34"/>
                  <a:pt x="10" y="34"/>
                </a:cubicBezTo>
                <a:cubicBezTo>
                  <a:pt x="10" y="34"/>
                  <a:pt x="10" y="34"/>
                  <a:pt x="10" y="34"/>
                </a:cubicBezTo>
                <a:cubicBezTo>
                  <a:pt x="10" y="34"/>
                  <a:pt x="9" y="33"/>
                  <a:pt x="10" y="33"/>
                </a:cubicBezTo>
                <a:cubicBezTo>
                  <a:pt x="10" y="33"/>
                  <a:pt x="10" y="33"/>
                  <a:pt x="10" y="33"/>
                </a:cubicBezTo>
                <a:cubicBezTo>
                  <a:pt x="10" y="33"/>
                  <a:pt x="10" y="33"/>
                  <a:pt x="10" y="33"/>
                </a:cubicBezTo>
                <a:cubicBezTo>
                  <a:pt x="10" y="33"/>
                  <a:pt x="10" y="33"/>
                  <a:pt x="10" y="33"/>
                </a:cubicBezTo>
                <a:cubicBezTo>
                  <a:pt x="10" y="33"/>
                  <a:pt x="10" y="33"/>
                  <a:pt x="10" y="33"/>
                </a:cubicBezTo>
                <a:cubicBezTo>
                  <a:pt x="10" y="33"/>
                  <a:pt x="10" y="32"/>
                  <a:pt x="10" y="32"/>
                </a:cubicBezTo>
                <a:cubicBezTo>
                  <a:pt x="10" y="32"/>
                  <a:pt x="10" y="32"/>
                  <a:pt x="10" y="32"/>
                </a:cubicBezTo>
                <a:cubicBezTo>
                  <a:pt x="10" y="32"/>
                  <a:pt x="10" y="32"/>
                  <a:pt x="10" y="32"/>
                </a:cubicBezTo>
                <a:cubicBezTo>
                  <a:pt x="10" y="32"/>
                  <a:pt x="11" y="32"/>
                  <a:pt x="11" y="32"/>
                </a:cubicBezTo>
                <a:cubicBezTo>
                  <a:pt x="11" y="32"/>
                  <a:pt x="11" y="32"/>
                  <a:pt x="11" y="32"/>
                </a:cubicBezTo>
                <a:cubicBezTo>
                  <a:pt x="11" y="31"/>
                  <a:pt x="11" y="31"/>
                  <a:pt x="11" y="31"/>
                </a:cubicBezTo>
                <a:cubicBezTo>
                  <a:pt x="12" y="31"/>
                  <a:pt x="12" y="31"/>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3" y="30"/>
                  <a:pt x="13" y="30"/>
                  <a:pt x="13" y="30"/>
                </a:cubicBezTo>
                <a:cubicBezTo>
                  <a:pt x="13" y="30"/>
                  <a:pt x="13" y="30"/>
                  <a:pt x="13" y="30"/>
                </a:cubicBezTo>
                <a:cubicBezTo>
                  <a:pt x="14" y="30"/>
                  <a:pt x="14" y="30"/>
                  <a:pt x="14" y="30"/>
                </a:cubicBezTo>
                <a:cubicBezTo>
                  <a:pt x="15" y="30"/>
                  <a:pt x="15" y="30"/>
                  <a:pt x="15" y="30"/>
                </a:cubicBezTo>
                <a:cubicBezTo>
                  <a:pt x="15" y="29"/>
                  <a:pt x="15" y="29"/>
                  <a:pt x="16" y="29"/>
                </a:cubicBezTo>
                <a:cubicBezTo>
                  <a:pt x="16" y="29"/>
                  <a:pt x="16" y="29"/>
                  <a:pt x="16" y="29"/>
                </a:cubicBezTo>
                <a:cubicBezTo>
                  <a:pt x="16" y="29"/>
                  <a:pt x="16" y="29"/>
                  <a:pt x="16" y="29"/>
                </a:cubicBezTo>
                <a:cubicBezTo>
                  <a:pt x="16" y="29"/>
                  <a:pt x="16" y="29"/>
                  <a:pt x="16" y="29"/>
                </a:cubicBezTo>
                <a:cubicBezTo>
                  <a:pt x="16" y="29"/>
                  <a:pt x="17" y="30"/>
                  <a:pt x="17" y="30"/>
                </a:cubicBezTo>
                <a:cubicBezTo>
                  <a:pt x="17" y="31"/>
                  <a:pt x="17" y="31"/>
                  <a:pt x="17" y="31"/>
                </a:cubicBezTo>
                <a:cubicBezTo>
                  <a:pt x="17" y="31"/>
                  <a:pt x="16" y="32"/>
                  <a:pt x="16" y="32"/>
                </a:cubicBezTo>
                <a:cubicBezTo>
                  <a:pt x="16" y="32"/>
                  <a:pt x="16" y="32"/>
                  <a:pt x="16" y="32"/>
                </a:cubicBezTo>
                <a:cubicBezTo>
                  <a:pt x="16" y="32"/>
                  <a:pt x="16" y="32"/>
                  <a:pt x="16" y="32"/>
                </a:cubicBezTo>
                <a:cubicBezTo>
                  <a:pt x="16" y="33"/>
                  <a:pt x="16" y="33"/>
                  <a:pt x="16" y="33"/>
                </a:cubicBezTo>
                <a:cubicBezTo>
                  <a:pt x="16"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8" y="33"/>
                  <a:pt x="18" y="32"/>
                  <a:pt x="18" y="32"/>
                </a:cubicBezTo>
                <a:cubicBezTo>
                  <a:pt x="18" y="32"/>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20" y="29"/>
                  <a:pt x="20" y="29"/>
                  <a:pt x="20" y="28"/>
                </a:cubicBezTo>
                <a:cubicBezTo>
                  <a:pt x="20" y="28"/>
                  <a:pt x="20" y="28"/>
                  <a:pt x="20" y="28"/>
                </a:cubicBezTo>
                <a:cubicBezTo>
                  <a:pt x="20" y="28"/>
                  <a:pt x="20" y="28"/>
                  <a:pt x="20" y="28"/>
                </a:cubicBezTo>
                <a:cubicBezTo>
                  <a:pt x="20" y="28"/>
                  <a:pt x="20" y="28"/>
                  <a:pt x="20" y="28"/>
                </a:cubicBezTo>
                <a:cubicBezTo>
                  <a:pt x="21" y="28"/>
                  <a:pt x="21" y="28"/>
                  <a:pt x="21" y="28"/>
                </a:cubicBezTo>
                <a:cubicBezTo>
                  <a:pt x="21" y="28"/>
                  <a:pt x="21" y="28"/>
                  <a:pt x="21" y="28"/>
                </a:cubicBezTo>
                <a:cubicBezTo>
                  <a:pt x="21" y="28"/>
                  <a:pt x="21" y="28"/>
                  <a:pt x="21" y="28"/>
                </a:cubicBezTo>
                <a:cubicBezTo>
                  <a:pt x="21" y="27"/>
                  <a:pt x="21" y="27"/>
                  <a:pt x="21" y="27"/>
                </a:cubicBezTo>
                <a:cubicBezTo>
                  <a:pt x="21"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2" y="27"/>
                  <a:pt x="22" y="27"/>
                  <a:pt x="22" y="26"/>
                </a:cubicBezTo>
                <a:cubicBezTo>
                  <a:pt x="22" y="26"/>
                  <a:pt x="22" y="26"/>
                  <a:pt x="22" y="26"/>
                </a:cubicBezTo>
                <a:cubicBezTo>
                  <a:pt x="23" y="25"/>
                  <a:pt x="23" y="25"/>
                  <a:pt x="23" y="25"/>
                </a:cubicBezTo>
                <a:cubicBezTo>
                  <a:pt x="24" y="25"/>
                  <a:pt x="24" y="25"/>
                  <a:pt x="24" y="25"/>
                </a:cubicBezTo>
                <a:cubicBezTo>
                  <a:pt x="24" y="25"/>
                  <a:pt x="24" y="25"/>
                  <a:pt x="24" y="25"/>
                </a:cubicBezTo>
                <a:cubicBezTo>
                  <a:pt x="24" y="25"/>
                  <a:pt x="24" y="25"/>
                  <a:pt x="24" y="25"/>
                </a:cubicBezTo>
                <a:cubicBezTo>
                  <a:pt x="24" y="25"/>
                  <a:pt x="24" y="24"/>
                  <a:pt x="24" y="24"/>
                </a:cubicBezTo>
                <a:cubicBezTo>
                  <a:pt x="24" y="24"/>
                  <a:pt x="24" y="24"/>
                  <a:pt x="25" y="24"/>
                </a:cubicBezTo>
                <a:cubicBezTo>
                  <a:pt x="25" y="24"/>
                  <a:pt x="25" y="24"/>
                  <a:pt x="25" y="24"/>
                </a:cubicBezTo>
                <a:cubicBezTo>
                  <a:pt x="25" y="24"/>
                  <a:pt x="25" y="24"/>
                  <a:pt x="25" y="23"/>
                </a:cubicBezTo>
                <a:cubicBezTo>
                  <a:pt x="25" y="23"/>
                  <a:pt x="25" y="23"/>
                  <a:pt x="25" y="23"/>
                </a:cubicBezTo>
                <a:cubicBezTo>
                  <a:pt x="25" y="23"/>
                  <a:pt x="25" y="23"/>
                  <a:pt x="25" y="23"/>
                </a:cubicBezTo>
                <a:cubicBezTo>
                  <a:pt x="25" y="23"/>
                  <a:pt x="25" y="22"/>
                  <a:pt x="25" y="22"/>
                </a:cubicBezTo>
                <a:cubicBezTo>
                  <a:pt x="26" y="22"/>
                  <a:pt x="26" y="21"/>
                  <a:pt x="27" y="21"/>
                </a:cubicBezTo>
                <a:cubicBezTo>
                  <a:pt x="27" y="21"/>
                  <a:pt x="27" y="21"/>
                  <a:pt x="27" y="21"/>
                </a:cubicBezTo>
                <a:cubicBezTo>
                  <a:pt x="28" y="21"/>
                  <a:pt x="28" y="21"/>
                  <a:pt x="28" y="21"/>
                </a:cubicBezTo>
                <a:cubicBezTo>
                  <a:pt x="28" y="21"/>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30" y="20"/>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7"/>
                  <a:pt x="31" y="17"/>
                </a:cubicBezTo>
                <a:cubicBezTo>
                  <a:pt x="31" y="17"/>
                  <a:pt x="31" y="17"/>
                  <a:pt x="31" y="17"/>
                </a:cubicBezTo>
                <a:cubicBezTo>
                  <a:pt x="31" y="17"/>
                  <a:pt x="31" y="17"/>
                  <a:pt x="31" y="17"/>
                </a:cubicBezTo>
                <a:cubicBezTo>
                  <a:pt x="31" y="17"/>
                  <a:pt x="31" y="17"/>
                  <a:pt x="31" y="17"/>
                </a:cubicBezTo>
                <a:cubicBezTo>
                  <a:pt x="32" y="17"/>
                  <a:pt x="32" y="17"/>
                  <a:pt x="32" y="17"/>
                </a:cubicBezTo>
                <a:cubicBezTo>
                  <a:pt x="32" y="17"/>
                  <a:pt x="32" y="17"/>
                  <a:pt x="32" y="17"/>
                </a:cubicBezTo>
                <a:cubicBezTo>
                  <a:pt x="32" y="17"/>
                  <a:pt x="32" y="17"/>
                  <a:pt x="32" y="17"/>
                </a:cubicBezTo>
                <a:cubicBezTo>
                  <a:pt x="32" y="17"/>
                  <a:pt x="32" y="17"/>
                  <a:pt x="32" y="17"/>
                </a:cubicBezTo>
                <a:cubicBezTo>
                  <a:pt x="32" y="17"/>
                  <a:pt x="32" y="17"/>
                  <a:pt x="32" y="17"/>
                </a:cubicBezTo>
                <a:cubicBezTo>
                  <a:pt x="33" y="17"/>
                  <a:pt x="33" y="17"/>
                  <a:pt x="33" y="16"/>
                </a:cubicBezTo>
                <a:cubicBezTo>
                  <a:pt x="33" y="16"/>
                  <a:pt x="33" y="16"/>
                  <a:pt x="33" y="16"/>
                </a:cubicBezTo>
                <a:cubicBezTo>
                  <a:pt x="33" y="16"/>
                  <a:pt x="33" y="16"/>
                  <a:pt x="33" y="16"/>
                </a:cubicBezTo>
                <a:cubicBezTo>
                  <a:pt x="33" y="16"/>
                  <a:pt x="33" y="16"/>
                  <a:pt x="33" y="16"/>
                </a:cubicBezTo>
                <a:cubicBezTo>
                  <a:pt x="34" y="16"/>
                  <a:pt x="34" y="16"/>
                  <a:pt x="34" y="16"/>
                </a:cubicBezTo>
                <a:cubicBezTo>
                  <a:pt x="34" y="16"/>
                  <a:pt x="34" y="16"/>
                  <a:pt x="34" y="16"/>
                </a:cubicBezTo>
                <a:cubicBezTo>
                  <a:pt x="34" y="16"/>
                  <a:pt x="34" y="16"/>
                  <a:pt x="34" y="16"/>
                </a:cubicBezTo>
                <a:cubicBezTo>
                  <a:pt x="34" y="16"/>
                  <a:pt x="34" y="16"/>
                  <a:pt x="34" y="16"/>
                </a:cubicBezTo>
                <a:cubicBezTo>
                  <a:pt x="35" y="16"/>
                  <a:pt x="35" y="15"/>
                  <a:pt x="35" y="15"/>
                </a:cubicBezTo>
                <a:cubicBezTo>
                  <a:pt x="35" y="15"/>
                  <a:pt x="35" y="15"/>
                  <a:pt x="35" y="15"/>
                </a:cubicBezTo>
                <a:cubicBezTo>
                  <a:pt x="34" y="15"/>
                  <a:pt x="34" y="15"/>
                  <a:pt x="34" y="15"/>
                </a:cubicBezTo>
                <a:cubicBezTo>
                  <a:pt x="33" y="15"/>
                  <a:pt x="33" y="15"/>
                  <a:pt x="33" y="15"/>
                </a:cubicBezTo>
                <a:cubicBezTo>
                  <a:pt x="33" y="15"/>
                  <a:pt x="33" y="15"/>
                  <a:pt x="33" y="15"/>
                </a:cubicBezTo>
                <a:cubicBezTo>
                  <a:pt x="33" y="15"/>
                  <a:pt x="33" y="15"/>
                  <a:pt x="33" y="15"/>
                </a:cubicBezTo>
                <a:cubicBezTo>
                  <a:pt x="33" y="15"/>
                  <a:pt x="33"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4"/>
                  <a:pt x="33" y="14"/>
                </a:cubicBezTo>
                <a:cubicBezTo>
                  <a:pt x="33" y="14"/>
                  <a:pt x="33" y="14"/>
                  <a:pt x="33" y="14"/>
                </a:cubicBezTo>
                <a:cubicBezTo>
                  <a:pt x="33" y="14"/>
                  <a:pt x="33" y="14"/>
                  <a:pt x="33" y="14"/>
                </a:cubicBezTo>
                <a:cubicBezTo>
                  <a:pt x="33" y="14"/>
                  <a:pt x="33" y="14"/>
                  <a:pt x="33"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8" y="14"/>
                  <a:pt x="38" y="14"/>
                  <a:pt x="38" y="14"/>
                </a:cubicBezTo>
                <a:cubicBezTo>
                  <a:pt x="38" y="13"/>
                  <a:pt x="38" y="13"/>
                  <a:pt x="38" y="13"/>
                </a:cubicBezTo>
                <a:cubicBezTo>
                  <a:pt x="38" y="13"/>
                  <a:pt x="38"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2"/>
                </a:cubicBezTo>
                <a:cubicBezTo>
                  <a:pt x="39" y="12"/>
                  <a:pt x="40" y="12"/>
                  <a:pt x="40" y="12"/>
                </a:cubicBezTo>
                <a:cubicBezTo>
                  <a:pt x="40" y="12"/>
                  <a:pt x="40" y="12"/>
                  <a:pt x="40" y="12"/>
                </a:cubicBezTo>
                <a:cubicBezTo>
                  <a:pt x="40" y="12"/>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1"/>
                  <a:pt x="42" y="11"/>
                </a:cubicBezTo>
                <a:cubicBezTo>
                  <a:pt x="42" y="11"/>
                  <a:pt x="42" y="10"/>
                  <a:pt x="42" y="10"/>
                </a:cubicBezTo>
                <a:cubicBezTo>
                  <a:pt x="42" y="10"/>
                  <a:pt x="42" y="10"/>
                  <a:pt x="42" y="10"/>
                </a:cubicBezTo>
                <a:cubicBezTo>
                  <a:pt x="42" y="10"/>
                  <a:pt x="42" y="10"/>
                  <a:pt x="42" y="10"/>
                </a:cubicBezTo>
                <a:cubicBezTo>
                  <a:pt x="42" y="8"/>
                  <a:pt x="42" y="8"/>
                  <a:pt x="42" y="8"/>
                </a:cubicBezTo>
                <a:cubicBezTo>
                  <a:pt x="41" y="8"/>
                  <a:pt x="41" y="8"/>
                  <a:pt x="41" y="8"/>
                </a:cubicBezTo>
                <a:cubicBezTo>
                  <a:pt x="41" y="8"/>
                  <a:pt x="41" y="8"/>
                  <a:pt x="41" y="8"/>
                </a:cubicBezTo>
                <a:cubicBezTo>
                  <a:pt x="41" y="8"/>
                  <a:pt x="40" y="8"/>
                  <a:pt x="40" y="8"/>
                </a:cubicBezTo>
                <a:cubicBezTo>
                  <a:pt x="40" y="8"/>
                  <a:pt x="40" y="8"/>
                  <a:pt x="40" y="8"/>
                </a:cubicBezTo>
                <a:cubicBezTo>
                  <a:pt x="40" y="8"/>
                  <a:pt x="40" y="8"/>
                  <a:pt x="40" y="8"/>
                </a:cubicBezTo>
                <a:cubicBezTo>
                  <a:pt x="40" y="8"/>
                  <a:pt x="40" y="8"/>
                  <a:pt x="40" y="8"/>
                </a:cubicBezTo>
                <a:cubicBezTo>
                  <a:pt x="40" y="8"/>
                  <a:pt x="40" y="8"/>
                  <a:pt x="39" y="8"/>
                </a:cubicBezTo>
                <a:cubicBezTo>
                  <a:pt x="40" y="8"/>
                  <a:pt x="40" y="8"/>
                  <a:pt x="40" y="8"/>
                </a:cubicBezTo>
                <a:cubicBezTo>
                  <a:pt x="40" y="8"/>
                  <a:pt x="40" y="8"/>
                  <a:pt x="40" y="8"/>
                </a:cubicBezTo>
                <a:cubicBezTo>
                  <a:pt x="40" y="8"/>
                  <a:pt x="40" y="8"/>
                  <a:pt x="40" y="8"/>
                </a:cubicBezTo>
                <a:cubicBezTo>
                  <a:pt x="40" y="7"/>
                  <a:pt x="40" y="7"/>
                  <a:pt x="40" y="7"/>
                </a:cubicBezTo>
                <a:cubicBezTo>
                  <a:pt x="40" y="7"/>
                  <a:pt x="40" y="7"/>
                  <a:pt x="40" y="7"/>
                </a:cubicBezTo>
                <a:cubicBezTo>
                  <a:pt x="40" y="7"/>
                  <a:pt x="40" y="7"/>
                  <a:pt x="39" y="7"/>
                </a:cubicBezTo>
                <a:cubicBezTo>
                  <a:pt x="39" y="7"/>
                  <a:pt x="39" y="7"/>
                  <a:pt x="39" y="7"/>
                </a:cubicBezTo>
                <a:cubicBezTo>
                  <a:pt x="37" y="7"/>
                  <a:pt x="37" y="7"/>
                  <a:pt x="37" y="7"/>
                </a:cubicBezTo>
                <a:cubicBezTo>
                  <a:pt x="37" y="7"/>
                  <a:pt x="37" y="7"/>
                  <a:pt x="37" y="7"/>
                </a:cubicBezTo>
                <a:cubicBezTo>
                  <a:pt x="37" y="7"/>
                  <a:pt x="36" y="8"/>
                  <a:pt x="36" y="8"/>
                </a:cubicBezTo>
                <a:cubicBezTo>
                  <a:pt x="36" y="8"/>
                  <a:pt x="36" y="8"/>
                  <a:pt x="36" y="8"/>
                </a:cubicBezTo>
                <a:cubicBezTo>
                  <a:pt x="36" y="8"/>
                  <a:pt x="36" y="8"/>
                  <a:pt x="36" y="8"/>
                </a:cubicBezTo>
                <a:cubicBezTo>
                  <a:pt x="36" y="8"/>
                  <a:pt x="35" y="8"/>
                  <a:pt x="35" y="8"/>
                </a:cubicBezTo>
                <a:cubicBezTo>
                  <a:pt x="34" y="8"/>
                  <a:pt x="34" y="8"/>
                  <a:pt x="34" y="8"/>
                </a:cubicBezTo>
                <a:cubicBezTo>
                  <a:pt x="34" y="8"/>
                  <a:pt x="34" y="8"/>
                  <a:pt x="34" y="8"/>
                </a:cubicBezTo>
                <a:cubicBezTo>
                  <a:pt x="34" y="8"/>
                  <a:pt x="34" y="8"/>
                  <a:pt x="34" y="8"/>
                </a:cubicBezTo>
                <a:cubicBezTo>
                  <a:pt x="34" y="9"/>
                  <a:pt x="34" y="9"/>
                  <a:pt x="34" y="9"/>
                </a:cubicBezTo>
                <a:cubicBezTo>
                  <a:pt x="34" y="9"/>
                  <a:pt x="34" y="9"/>
                  <a:pt x="34" y="9"/>
                </a:cubicBezTo>
                <a:cubicBezTo>
                  <a:pt x="34" y="9"/>
                  <a:pt x="34" y="10"/>
                  <a:pt x="34" y="10"/>
                </a:cubicBezTo>
                <a:cubicBezTo>
                  <a:pt x="34" y="10"/>
                  <a:pt x="34" y="10"/>
                  <a:pt x="34" y="10"/>
                </a:cubicBezTo>
                <a:cubicBezTo>
                  <a:pt x="34" y="10"/>
                  <a:pt x="34" y="10"/>
                  <a:pt x="34" y="10"/>
                </a:cubicBezTo>
                <a:cubicBezTo>
                  <a:pt x="33" y="10"/>
                  <a:pt x="33" y="10"/>
                  <a:pt x="33" y="10"/>
                </a:cubicBezTo>
                <a:cubicBezTo>
                  <a:pt x="33" y="10"/>
                  <a:pt x="33" y="10"/>
                  <a:pt x="33" y="10"/>
                </a:cubicBezTo>
                <a:cubicBezTo>
                  <a:pt x="33" y="10"/>
                  <a:pt x="33" y="11"/>
                  <a:pt x="32" y="11"/>
                </a:cubicBezTo>
                <a:cubicBezTo>
                  <a:pt x="32" y="11"/>
                  <a:pt x="32" y="11"/>
                  <a:pt x="32" y="11"/>
                </a:cubicBezTo>
                <a:cubicBezTo>
                  <a:pt x="32" y="11"/>
                  <a:pt x="32" y="11"/>
                  <a:pt x="31" y="11"/>
                </a:cubicBezTo>
                <a:cubicBezTo>
                  <a:pt x="31" y="11"/>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9"/>
                  <a:pt x="31" y="9"/>
                  <a:pt x="31" y="9"/>
                </a:cubicBezTo>
                <a:cubicBezTo>
                  <a:pt x="31" y="9"/>
                  <a:pt x="31" y="9"/>
                  <a:pt x="31" y="9"/>
                </a:cubicBezTo>
                <a:cubicBezTo>
                  <a:pt x="31" y="9"/>
                  <a:pt x="32" y="9"/>
                  <a:pt x="32" y="9"/>
                </a:cubicBezTo>
                <a:cubicBezTo>
                  <a:pt x="32" y="9"/>
                  <a:pt x="32" y="9"/>
                  <a:pt x="32" y="9"/>
                </a:cubicBezTo>
                <a:cubicBezTo>
                  <a:pt x="32" y="8"/>
                  <a:pt x="32" y="8"/>
                  <a:pt x="32" y="8"/>
                </a:cubicBezTo>
                <a:cubicBezTo>
                  <a:pt x="32" y="8"/>
                  <a:pt x="32" y="8"/>
                  <a:pt x="32" y="8"/>
                </a:cubicBezTo>
                <a:cubicBezTo>
                  <a:pt x="32" y="8"/>
                  <a:pt x="32" y="8"/>
                  <a:pt x="32" y="7"/>
                </a:cubicBezTo>
                <a:cubicBezTo>
                  <a:pt x="32" y="7"/>
                  <a:pt x="32" y="7"/>
                  <a:pt x="32" y="7"/>
                </a:cubicBezTo>
                <a:cubicBezTo>
                  <a:pt x="32" y="8"/>
                  <a:pt x="32" y="8"/>
                  <a:pt x="32" y="8"/>
                </a:cubicBezTo>
                <a:cubicBezTo>
                  <a:pt x="32" y="7"/>
                  <a:pt x="32" y="7"/>
                  <a:pt x="32" y="7"/>
                </a:cubicBezTo>
                <a:cubicBezTo>
                  <a:pt x="32" y="7"/>
                  <a:pt x="32" y="7"/>
                  <a:pt x="32" y="7"/>
                </a:cubicBezTo>
                <a:cubicBezTo>
                  <a:pt x="32" y="7"/>
                  <a:pt x="32" y="7"/>
                  <a:pt x="32" y="7"/>
                </a:cubicBezTo>
                <a:cubicBezTo>
                  <a:pt x="32" y="7"/>
                  <a:pt x="32" y="7"/>
                  <a:pt x="32" y="7"/>
                </a:cubicBezTo>
                <a:cubicBezTo>
                  <a:pt x="34" y="7"/>
                  <a:pt x="34" y="7"/>
                  <a:pt x="34" y="7"/>
                </a:cubicBezTo>
                <a:cubicBezTo>
                  <a:pt x="34" y="7"/>
                  <a:pt x="34" y="7"/>
                  <a:pt x="34" y="7"/>
                </a:cubicBezTo>
                <a:cubicBezTo>
                  <a:pt x="34" y="7"/>
                  <a:pt x="34" y="7"/>
                  <a:pt x="34" y="7"/>
                </a:cubicBezTo>
                <a:cubicBezTo>
                  <a:pt x="34" y="7"/>
                  <a:pt x="34" y="7"/>
                  <a:pt x="34" y="7"/>
                </a:cubicBezTo>
                <a:cubicBezTo>
                  <a:pt x="34" y="7"/>
                  <a:pt x="34" y="6"/>
                  <a:pt x="34" y="6"/>
                </a:cubicBezTo>
                <a:cubicBezTo>
                  <a:pt x="34" y="6"/>
                  <a:pt x="35" y="6"/>
                  <a:pt x="35" y="6"/>
                </a:cubicBezTo>
                <a:cubicBezTo>
                  <a:pt x="35" y="6"/>
                  <a:pt x="35" y="6"/>
                  <a:pt x="35"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7" y="5"/>
                </a:cubicBezTo>
                <a:cubicBezTo>
                  <a:pt x="37" y="5"/>
                  <a:pt x="37" y="5"/>
                  <a:pt x="37" y="4"/>
                </a:cubicBezTo>
                <a:cubicBezTo>
                  <a:pt x="37" y="4"/>
                  <a:pt x="37" y="4"/>
                  <a:pt x="37" y="4"/>
                </a:cubicBezTo>
                <a:cubicBezTo>
                  <a:pt x="41" y="3"/>
                  <a:pt x="45" y="2"/>
                  <a:pt x="49" y="1"/>
                </a:cubicBezTo>
                <a:cubicBezTo>
                  <a:pt x="49" y="1"/>
                  <a:pt x="49" y="1"/>
                  <a:pt x="49" y="1"/>
                </a:cubicBezTo>
                <a:cubicBezTo>
                  <a:pt x="49" y="1"/>
                  <a:pt x="49" y="1"/>
                  <a:pt x="49" y="1"/>
                </a:cubicBezTo>
                <a:cubicBezTo>
                  <a:pt x="49" y="1"/>
                  <a:pt x="49" y="1"/>
                  <a:pt x="49" y="2"/>
                </a:cubicBezTo>
                <a:cubicBezTo>
                  <a:pt x="50" y="2"/>
                  <a:pt x="50" y="2"/>
                  <a:pt x="50" y="2"/>
                </a:cubicBezTo>
                <a:cubicBezTo>
                  <a:pt x="50" y="3"/>
                  <a:pt x="50" y="3"/>
                  <a:pt x="50" y="3"/>
                </a:cubicBezTo>
                <a:cubicBezTo>
                  <a:pt x="50" y="3"/>
                  <a:pt x="50" y="3"/>
                  <a:pt x="50" y="4"/>
                </a:cubicBezTo>
                <a:cubicBezTo>
                  <a:pt x="50" y="4"/>
                  <a:pt x="50" y="4"/>
                  <a:pt x="50" y="4"/>
                </a:cubicBezTo>
                <a:cubicBezTo>
                  <a:pt x="49" y="4"/>
                  <a:pt x="49" y="4"/>
                  <a:pt x="49" y="4"/>
                </a:cubicBezTo>
                <a:cubicBezTo>
                  <a:pt x="49" y="4"/>
                  <a:pt x="49" y="4"/>
                  <a:pt x="49" y="4"/>
                </a:cubicBezTo>
                <a:cubicBezTo>
                  <a:pt x="49" y="5"/>
                  <a:pt x="49" y="5"/>
                  <a:pt x="48" y="5"/>
                </a:cubicBezTo>
                <a:cubicBezTo>
                  <a:pt x="48" y="5"/>
                  <a:pt x="48" y="5"/>
                  <a:pt x="48" y="5"/>
                </a:cubicBezTo>
                <a:cubicBezTo>
                  <a:pt x="48" y="6"/>
                  <a:pt x="48" y="6"/>
                  <a:pt x="48" y="6"/>
                </a:cubicBezTo>
                <a:cubicBezTo>
                  <a:pt x="48" y="6"/>
                  <a:pt x="48" y="6"/>
                  <a:pt x="48" y="6"/>
                </a:cubicBezTo>
                <a:cubicBezTo>
                  <a:pt x="48" y="6"/>
                  <a:pt x="48" y="6"/>
                  <a:pt x="48" y="6"/>
                </a:cubicBezTo>
                <a:cubicBezTo>
                  <a:pt x="48" y="7"/>
                  <a:pt x="49" y="7"/>
                  <a:pt x="49" y="7"/>
                </a:cubicBezTo>
                <a:cubicBezTo>
                  <a:pt x="49" y="7"/>
                  <a:pt x="49" y="8"/>
                  <a:pt x="50" y="8"/>
                </a:cubicBezTo>
                <a:cubicBezTo>
                  <a:pt x="50" y="8"/>
                  <a:pt x="50" y="8"/>
                  <a:pt x="50" y="8"/>
                </a:cubicBezTo>
                <a:cubicBezTo>
                  <a:pt x="52" y="8"/>
                  <a:pt x="52" y="8"/>
                  <a:pt x="52" y="8"/>
                </a:cubicBezTo>
                <a:cubicBezTo>
                  <a:pt x="52" y="8"/>
                  <a:pt x="52" y="8"/>
                  <a:pt x="52" y="8"/>
                </a:cubicBezTo>
                <a:cubicBezTo>
                  <a:pt x="52" y="8"/>
                  <a:pt x="52" y="8"/>
                  <a:pt x="52" y="8"/>
                </a:cubicBezTo>
                <a:cubicBezTo>
                  <a:pt x="53" y="8"/>
                  <a:pt x="53" y="8"/>
                  <a:pt x="53" y="7"/>
                </a:cubicBezTo>
                <a:cubicBezTo>
                  <a:pt x="53" y="7"/>
                  <a:pt x="53" y="7"/>
                  <a:pt x="53" y="7"/>
                </a:cubicBezTo>
                <a:cubicBezTo>
                  <a:pt x="53" y="7"/>
                  <a:pt x="53" y="7"/>
                  <a:pt x="53" y="7"/>
                </a:cubicBezTo>
                <a:cubicBezTo>
                  <a:pt x="53" y="6"/>
                  <a:pt x="53" y="6"/>
                  <a:pt x="53" y="6"/>
                </a:cubicBezTo>
                <a:cubicBezTo>
                  <a:pt x="53" y="6"/>
                  <a:pt x="53" y="6"/>
                  <a:pt x="53" y="6"/>
                </a:cubicBezTo>
                <a:cubicBezTo>
                  <a:pt x="53" y="6"/>
                  <a:pt x="53" y="6"/>
                  <a:pt x="53" y="6"/>
                </a:cubicBezTo>
                <a:cubicBezTo>
                  <a:pt x="53" y="6"/>
                  <a:pt x="54" y="6"/>
                  <a:pt x="54" y="6"/>
                </a:cubicBezTo>
                <a:cubicBezTo>
                  <a:pt x="54" y="6"/>
                  <a:pt x="54" y="6"/>
                  <a:pt x="54" y="6"/>
                </a:cubicBezTo>
                <a:cubicBezTo>
                  <a:pt x="54" y="6"/>
                  <a:pt x="54" y="6"/>
                  <a:pt x="54" y="6"/>
                </a:cubicBezTo>
                <a:cubicBezTo>
                  <a:pt x="55" y="6"/>
                  <a:pt x="55" y="6"/>
                  <a:pt x="55" y="6"/>
                </a:cubicBezTo>
                <a:cubicBezTo>
                  <a:pt x="55" y="6"/>
                  <a:pt x="56" y="6"/>
                  <a:pt x="56" y="5"/>
                </a:cubicBezTo>
                <a:cubicBezTo>
                  <a:pt x="56" y="5"/>
                  <a:pt x="56" y="5"/>
                  <a:pt x="56" y="5"/>
                </a:cubicBezTo>
                <a:cubicBezTo>
                  <a:pt x="56" y="5"/>
                  <a:pt x="56" y="5"/>
                  <a:pt x="56" y="5"/>
                </a:cubicBezTo>
                <a:cubicBezTo>
                  <a:pt x="56" y="5"/>
                  <a:pt x="56" y="5"/>
                  <a:pt x="56" y="5"/>
                </a:cubicBezTo>
                <a:cubicBezTo>
                  <a:pt x="56" y="5"/>
                  <a:pt x="56" y="5"/>
                  <a:pt x="57" y="5"/>
                </a:cubicBezTo>
                <a:cubicBezTo>
                  <a:pt x="57" y="5"/>
                  <a:pt x="57" y="5"/>
                  <a:pt x="57" y="4"/>
                </a:cubicBezTo>
                <a:cubicBezTo>
                  <a:pt x="57" y="4"/>
                  <a:pt x="57" y="4"/>
                  <a:pt x="57" y="4"/>
                </a:cubicBezTo>
                <a:cubicBezTo>
                  <a:pt x="58" y="4"/>
                  <a:pt x="58" y="4"/>
                  <a:pt x="58" y="4"/>
                </a:cubicBezTo>
                <a:cubicBezTo>
                  <a:pt x="58" y="4"/>
                  <a:pt x="58" y="4"/>
                  <a:pt x="58" y="4"/>
                </a:cubicBezTo>
                <a:cubicBezTo>
                  <a:pt x="58" y="4"/>
                  <a:pt x="59" y="4"/>
                  <a:pt x="59" y="4"/>
                </a:cubicBezTo>
                <a:cubicBezTo>
                  <a:pt x="59" y="4"/>
                  <a:pt x="59" y="4"/>
                  <a:pt x="59" y="4"/>
                </a:cubicBezTo>
                <a:cubicBezTo>
                  <a:pt x="59" y="4"/>
                  <a:pt x="59" y="4"/>
                  <a:pt x="59" y="4"/>
                </a:cubicBezTo>
                <a:cubicBezTo>
                  <a:pt x="59" y="4"/>
                  <a:pt x="59" y="4"/>
                  <a:pt x="59" y="4"/>
                </a:cubicBezTo>
                <a:cubicBezTo>
                  <a:pt x="59" y="4"/>
                  <a:pt x="59" y="4"/>
                  <a:pt x="59" y="4"/>
                </a:cubicBezTo>
                <a:cubicBezTo>
                  <a:pt x="59" y="3"/>
                  <a:pt x="59" y="3"/>
                  <a:pt x="59" y="3"/>
                </a:cubicBezTo>
                <a:cubicBezTo>
                  <a:pt x="59" y="3"/>
                  <a:pt x="59" y="3"/>
                  <a:pt x="59" y="3"/>
                </a:cubicBezTo>
                <a:cubicBezTo>
                  <a:pt x="59" y="3"/>
                  <a:pt x="59" y="3"/>
                  <a:pt x="59" y="3"/>
                </a:cubicBezTo>
                <a:cubicBezTo>
                  <a:pt x="59" y="2"/>
                  <a:pt x="59" y="2"/>
                  <a:pt x="59" y="2"/>
                </a:cubicBezTo>
                <a:cubicBezTo>
                  <a:pt x="59" y="2"/>
                  <a:pt x="59" y="2"/>
                  <a:pt x="60" y="1"/>
                </a:cubicBezTo>
                <a:cubicBezTo>
                  <a:pt x="60" y="1"/>
                  <a:pt x="60" y="1"/>
                  <a:pt x="60" y="1"/>
                </a:cubicBezTo>
                <a:cubicBezTo>
                  <a:pt x="60" y="1"/>
                  <a:pt x="60" y="1"/>
                  <a:pt x="60" y="1"/>
                </a:cubicBezTo>
                <a:cubicBezTo>
                  <a:pt x="60" y="0"/>
                  <a:pt x="60" y="0"/>
                  <a:pt x="60" y="0"/>
                </a:cubicBezTo>
                <a:cubicBezTo>
                  <a:pt x="68" y="1"/>
                  <a:pt x="75" y="3"/>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7"/>
                  <a:pt x="82" y="7"/>
                  <a:pt x="82" y="7"/>
                </a:cubicBezTo>
                <a:cubicBezTo>
                  <a:pt x="82" y="7"/>
                  <a:pt x="82" y="7"/>
                  <a:pt x="82" y="7"/>
                </a:cubicBezTo>
                <a:cubicBezTo>
                  <a:pt x="82" y="7"/>
                  <a:pt x="82" y="7"/>
                  <a:pt x="82" y="7"/>
                </a:cubicBezTo>
                <a:cubicBezTo>
                  <a:pt x="82" y="7"/>
                  <a:pt x="82" y="7"/>
                  <a:pt x="82" y="7"/>
                </a:cubicBezTo>
                <a:cubicBezTo>
                  <a:pt x="82" y="7"/>
                  <a:pt x="82" y="7"/>
                  <a:pt x="82" y="7"/>
                </a:cubicBezTo>
                <a:cubicBezTo>
                  <a:pt x="82" y="8"/>
                  <a:pt x="82" y="8"/>
                  <a:pt x="82" y="8"/>
                </a:cubicBezTo>
                <a:cubicBezTo>
                  <a:pt x="82" y="8"/>
                  <a:pt x="82" y="8"/>
                  <a:pt x="82" y="8"/>
                </a:cubicBezTo>
                <a:cubicBezTo>
                  <a:pt x="82" y="8"/>
                  <a:pt x="82" y="9"/>
                  <a:pt x="82" y="9"/>
                </a:cubicBezTo>
                <a:cubicBezTo>
                  <a:pt x="82" y="9"/>
                  <a:pt x="82" y="9"/>
                  <a:pt x="82" y="9"/>
                </a:cubicBezTo>
                <a:cubicBezTo>
                  <a:pt x="83" y="9"/>
                  <a:pt x="83" y="10"/>
                  <a:pt x="83" y="10"/>
                </a:cubicBezTo>
                <a:cubicBezTo>
                  <a:pt x="83" y="10"/>
                  <a:pt x="83" y="10"/>
                  <a:pt x="83" y="10"/>
                </a:cubicBezTo>
                <a:cubicBezTo>
                  <a:pt x="83" y="10"/>
                  <a:pt x="83" y="10"/>
                  <a:pt x="83" y="10"/>
                </a:cubicBezTo>
                <a:cubicBezTo>
                  <a:pt x="83" y="10"/>
                  <a:pt x="83" y="10"/>
                  <a:pt x="83" y="10"/>
                </a:cubicBezTo>
                <a:cubicBezTo>
                  <a:pt x="83" y="10"/>
                  <a:pt x="83" y="10"/>
                  <a:pt x="83" y="10"/>
                </a:cubicBezTo>
                <a:cubicBezTo>
                  <a:pt x="83" y="11"/>
                  <a:pt x="83" y="11"/>
                  <a:pt x="83" y="11"/>
                </a:cubicBezTo>
                <a:cubicBezTo>
                  <a:pt x="83" y="10"/>
                  <a:pt x="83" y="10"/>
                  <a:pt x="83" y="10"/>
                </a:cubicBezTo>
                <a:cubicBezTo>
                  <a:pt x="81" y="10"/>
                  <a:pt x="81" y="10"/>
                  <a:pt x="81" y="10"/>
                </a:cubicBezTo>
                <a:cubicBezTo>
                  <a:pt x="81" y="10"/>
                  <a:pt x="81" y="10"/>
                  <a:pt x="81" y="10"/>
                </a:cubicBezTo>
                <a:cubicBezTo>
                  <a:pt x="81" y="10"/>
                  <a:pt x="81" y="10"/>
                  <a:pt x="81" y="10"/>
                </a:cubicBezTo>
                <a:cubicBezTo>
                  <a:pt x="81" y="10"/>
                  <a:pt x="81" y="11"/>
                  <a:pt x="81" y="11"/>
                </a:cubicBezTo>
                <a:cubicBezTo>
                  <a:pt x="81" y="11"/>
                  <a:pt x="81" y="11"/>
                  <a:pt x="81" y="11"/>
                </a:cubicBezTo>
                <a:cubicBezTo>
                  <a:pt x="81" y="11"/>
                  <a:pt x="81" y="11"/>
                  <a:pt x="81" y="11"/>
                </a:cubicBezTo>
                <a:cubicBezTo>
                  <a:pt x="80" y="11"/>
                  <a:pt x="80" y="11"/>
                  <a:pt x="80" y="11"/>
                </a:cubicBezTo>
                <a:cubicBezTo>
                  <a:pt x="80" y="11"/>
                  <a:pt x="80" y="11"/>
                  <a:pt x="80" y="11"/>
                </a:cubicBezTo>
                <a:cubicBezTo>
                  <a:pt x="80" y="11"/>
                  <a:pt x="80" y="11"/>
                  <a:pt x="80" y="11"/>
                </a:cubicBezTo>
                <a:cubicBezTo>
                  <a:pt x="79" y="11"/>
                  <a:pt x="79" y="11"/>
                  <a:pt x="79" y="11"/>
                </a:cubicBezTo>
                <a:cubicBezTo>
                  <a:pt x="79" y="11"/>
                  <a:pt x="79" y="11"/>
                  <a:pt x="79" y="11"/>
                </a:cubicBezTo>
                <a:cubicBezTo>
                  <a:pt x="79" y="11"/>
                  <a:pt x="79" y="11"/>
                  <a:pt x="79" y="11"/>
                </a:cubicBezTo>
                <a:cubicBezTo>
                  <a:pt x="79" y="11"/>
                  <a:pt x="79" y="11"/>
                  <a:pt x="79" y="11"/>
                </a:cubicBezTo>
                <a:cubicBezTo>
                  <a:pt x="78" y="11"/>
                  <a:pt x="78" y="11"/>
                  <a:pt x="78" y="12"/>
                </a:cubicBezTo>
                <a:cubicBezTo>
                  <a:pt x="77" y="12"/>
                  <a:pt x="77" y="12"/>
                  <a:pt x="77" y="13"/>
                </a:cubicBezTo>
                <a:cubicBezTo>
                  <a:pt x="77" y="13"/>
                  <a:pt x="77" y="13"/>
                  <a:pt x="77" y="13"/>
                </a:cubicBezTo>
                <a:cubicBezTo>
                  <a:pt x="77" y="13"/>
                  <a:pt x="77" y="13"/>
                  <a:pt x="77" y="13"/>
                </a:cubicBezTo>
                <a:cubicBezTo>
                  <a:pt x="77" y="13"/>
                  <a:pt x="76" y="13"/>
                  <a:pt x="76" y="14"/>
                </a:cubicBezTo>
                <a:cubicBezTo>
                  <a:pt x="76" y="14"/>
                  <a:pt x="76" y="14"/>
                  <a:pt x="76" y="14"/>
                </a:cubicBezTo>
                <a:cubicBezTo>
                  <a:pt x="76" y="14"/>
                  <a:pt x="76" y="14"/>
                  <a:pt x="76" y="14"/>
                </a:cubicBezTo>
                <a:cubicBezTo>
                  <a:pt x="77" y="15"/>
                  <a:pt x="77" y="16"/>
                  <a:pt x="78" y="16"/>
                </a:cubicBezTo>
                <a:cubicBezTo>
                  <a:pt x="78" y="16"/>
                  <a:pt x="78" y="17"/>
                  <a:pt x="79" y="17"/>
                </a:cubicBezTo>
                <a:cubicBezTo>
                  <a:pt x="79" y="18"/>
                  <a:pt x="80" y="19"/>
                  <a:pt x="80" y="20"/>
                </a:cubicBezTo>
                <a:cubicBezTo>
                  <a:pt x="80" y="20"/>
                  <a:pt x="80" y="20"/>
                  <a:pt x="80" y="20"/>
                </a:cubicBezTo>
                <a:cubicBezTo>
                  <a:pt x="81" y="20"/>
                  <a:pt x="81" y="20"/>
                  <a:pt x="81" y="20"/>
                </a:cubicBezTo>
                <a:cubicBezTo>
                  <a:pt x="81" y="20"/>
                  <a:pt x="81" y="20"/>
                  <a:pt x="81" y="19"/>
                </a:cubicBezTo>
                <a:cubicBezTo>
                  <a:pt x="81" y="19"/>
                  <a:pt x="81" y="19"/>
                  <a:pt x="81" y="19"/>
                </a:cubicBezTo>
                <a:cubicBezTo>
                  <a:pt x="81" y="19"/>
                  <a:pt x="81" y="19"/>
                  <a:pt x="81" y="19"/>
                </a:cubicBezTo>
                <a:cubicBezTo>
                  <a:pt x="81" y="19"/>
                  <a:pt x="81" y="19"/>
                  <a:pt x="81" y="19"/>
                </a:cubicBezTo>
                <a:cubicBezTo>
                  <a:pt x="83" y="19"/>
                  <a:pt x="83" y="19"/>
                  <a:pt x="83" y="19"/>
                </a:cubicBezTo>
                <a:cubicBezTo>
                  <a:pt x="83" y="19"/>
                  <a:pt x="83" y="19"/>
                  <a:pt x="83" y="19"/>
                </a:cubicBezTo>
                <a:cubicBezTo>
                  <a:pt x="83" y="19"/>
                  <a:pt x="83" y="19"/>
                  <a:pt x="83" y="19"/>
                </a:cubicBezTo>
                <a:cubicBezTo>
                  <a:pt x="83" y="19"/>
                  <a:pt x="83" y="19"/>
                  <a:pt x="83" y="18"/>
                </a:cubicBezTo>
                <a:cubicBezTo>
                  <a:pt x="83" y="18"/>
                  <a:pt x="84" y="18"/>
                  <a:pt x="84" y="18"/>
                </a:cubicBezTo>
                <a:cubicBezTo>
                  <a:pt x="84" y="18"/>
                  <a:pt x="84" y="18"/>
                  <a:pt x="84" y="18"/>
                </a:cubicBezTo>
                <a:cubicBezTo>
                  <a:pt x="84" y="18"/>
                  <a:pt x="84" y="18"/>
                  <a:pt x="84"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20"/>
                </a:cubicBezTo>
                <a:cubicBezTo>
                  <a:pt x="86" y="20"/>
                  <a:pt x="86" y="20"/>
                  <a:pt x="86" y="20"/>
                </a:cubicBezTo>
                <a:cubicBezTo>
                  <a:pt x="86" y="20"/>
                  <a:pt x="86" y="20"/>
                  <a:pt x="86" y="20"/>
                </a:cubicBezTo>
                <a:cubicBezTo>
                  <a:pt x="87" y="20"/>
                  <a:pt x="87" y="20"/>
                  <a:pt x="87" y="20"/>
                </a:cubicBezTo>
                <a:cubicBezTo>
                  <a:pt x="87" y="20"/>
                  <a:pt x="87" y="20"/>
                  <a:pt x="87" y="20"/>
                </a:cubicBezTo>
                <a:cubicBezTo>
                  <a:pt x="87" y="20"/>
                  <a:pt x="87" y="20"/>
                  <a:pt x="87" y="20"/>
                </a:cubicBezTo>
                <a:cubicBezTo>
                  <a:pt x="87" y="20"/>
                  <a:pt x="87" y="20"/>
                  <a:pt x="87" y="20"/>
                </a:cubicBezTo>
                <a:cubicBezTo>
                  <a:pt x="88" y="20"/>
                  <a:pt x="88" y="20"/>
                  <a:pt x="88" y="21"/>
                </a:cubicBezTo>
                <a:cubicBezTo>
                  <a:pt x="88" y="21"/>
                  <a:pt x="88" y="21"/>
                  <a:pt x="88" y="21"/>
                </a:cubicBezTo>
                <a:cubicBezTo>
                  <a:pt x="88" y="23"/>
                  <a:pt x="88" y="23"/>
                  <a:pt x="88" y="23"/>
                </a:cubicBezTo>
                <a:cubicBezTo>
                  <a:pt x="89" y="23"/>
                  <a:pt x="89" y="23"/>
                  <a:pt x="89" y="23"/>
                </a:cubicBezTo>
                <a:cubicBezTo>
                  <a:pt x="89" y="23"/>
                  <a:pt x="89" y="23"/>
                  <a:pt x="89" y="23"/>
                </a:cubicBezTo>
                <a:cubicBezTo>
                  <a:pt x="89" y="23"/>
                  <a:pt x="89" y="23"/>
                  <a:pt x="89" y="23"/>
                </a:cubicBezTo>
                <a:cubicBezTo>
                  <a:pt x="89" y="23"/>
                  <a:pt x="89" y="23"/>
                  <a:pt x="89" y="23"/>
                </a:cubicBezTo>
                <a:cubicBezTo>
                  <a:pt x="89" y="24"/>
                  <a:pt x="89" y="24"/>
                  <a:pt x="89" y="24"/>
                </a:cubicBezTo>
                <a:cubicBezTo>
                  <a:pt x="90" y="24"/>
                  <a:pt x="90" y="24"/>
                  <a:pt x="90" y="24"/>
                </a:cubicBezTo>
                <a:cubicBezTo>
                  <a:pt x="90" y="23"/>
                  <a:pt x="90" y="23"/>
                  <a:pt x="90" y="23"/>
                </a:cubicBezTo>
                <a:cubicBezTo>
                  <a:pt x="90" y="23"/>
                  <a:pt x="90" y="23"/>
                  <a:pt x="90" y="23"/>
                </a:cubicBezTo>
                <a:cubicBezTo>
                  <a:pt x="90" y="23"/>
                  <a:pt x="90" y="23"/>
                  <a:pt x="90" y="23"/>
                </a:cubicBezTo>
                <a:cubicBezTo>
                  <a:pt x="90" y="23"/>
                  <a:pt x="91" y="22"/>
                  <a:pt x="91" y="22"/>
                </a:cubicBezTo>
                <a:cubicBezTo>
                  <a:pt x="91" y="22"/>
                  <a:pt x="91" y="22"/>
                  <a:pt x="91" y="22"/>
                </a:cubicBezTo>
                <a:cubicBezTo>
                  <a:pt x="91" y="20"/>
                  <a:pt x="91" y="20"/>
                  <a:pt x="91" y="20"/>
                </a:cubicBezTo>
                <a:cubicBezTo>
                  <a:pt x="91" y="20"/>
                  <a:pt x="90" y="20"/>
                  <a:pt x="90" y="20"/>
                </a:cubicBezTo>
                <a:cubicBezTo>
                  <a:pt x="90" y="20"/>
                  <a:pt x="90" y="20"/>
                  <a:pt x="90" y="20"/>
                </a:cubicBezTo>
                <a:cubicBezTo>
                  <a:pt x="90" y="19"/>
                  <a:pt x="90"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1" y="19"/>
                  <a:pt x="91" y="19"/>
                  <a:pt x="91" y="19"/>
                </a:cubicBezTo>
                <a:cubicBezTo>
                  <a:pt x="91" y="19"/>
                  <a:pt x="91" y="19"/>
                  <a:pt x="91" y="19"/>
                </a:cubicBezTo>
                <a:cubicBezTo>
                  <a:pt x="91" y="20"/>
                  <a:pt x="91" y="20"/>
                  <a:pt x="91" y="20"/>
                </a:cubicBezTo>
                <a:cubicBezTo>
                  <a:pt x="91" y="20"/>
                  <a:pt x="91" y="20"/>
                  <a:pt x="91" y="20"/>
                </a:cubicBezTo>
                <a:cubicBezTo>
                  <a:pt x="91" y="21"/>
                  <a:pt x="92" y="21"/>
                  <a:pt x="92" y="21"/>
                </a:cubicBezTo>
                <a:cubicBezTo>
                  <a:pt x="92" y="21"/>
                  <a:pt x="92" y="21"/>
                  <a:pt x="92" y="21"/>
                </a:cubicBezTo>
                <a:cubicBezTo>
                  <a:pt x="92" y="21"/>
                  <a:pt x="92" y="21"/>
                  <a:pt x="92" y="21"/>
                </a:cubicBezTo>
                <a:cubicBezTo>
                  <a:pt x="92" y="21"/>
                  <a:pt x="92" y="21"/>
                  <a:pt x="92" y="21"/>
                </a:cubicBezTo>
                <a:cubicBezTo>
                  <a:pt x="92" y="21"/>
                  <a:pt x="92" y="21"/>
                  <a:pt x="92" y="21"/>
                </a:cubicBezTo>
                <a:cubicBezTo>
                  <a:pt x="92" y="21"/>
                  <a:pt x="92" y="22"/>
                  <a:pt x="93" y="22"/>
                </a:cubicBezTo>
                <a:cubicBezTo>
                  <a:pt x="93" y="22"/>
                  <a:pt x="93" y="22"/>
                  <a:pt x="93" y="22"/>
                </a:cubicBezTo>
                <a:cubicBezTo>
                  <a:pt x="93" y="22"/>
                  <a:pt x="93" y="22"/>
                  <a:pt x="93" y="22"/>
                </a:cubicBezTo>
                <a:cubicBezTo>
                  <a:pt x="93" y="22"/>
                  <a:pt x="93" y="22"/>
                  <a:pt x="93" y="22"/>
                </a:cubicBezTo>
                <a:cubicBezTo>
                  <a:pt x="93" y="22"/>
                  <a:pt x="94" y="22"/>
                  <a:pt x="94" y="22"/>
                </a:cubicBezTo>
                <a:cubicBezTo>
                  <a:pt x="94" y="21"/>
                  <a:pt x="94" y="21"/>
                  <a:pt x="94" y="21"/>
                </a:cubicBezTo>
                <a:cubicBezTo>
                  <a:pt x="94" y="21"/>
                  <a:pt x="94" y="21"/>
                  <a:pt x="94" y="21"/>
                </a:cubicBezTo>
                <a:cubicBezTo>
                  <a:pt x="94" y="21"/>
                  <a:pt x="94" y="20"/>
                  <a:pt x="94" y="20"/>
                </a:cubicBezTo>
                <a:cubicBezTo>
                  <a:pt x="94" y="19"/>
                  <a:pt x="94" y="18"/>
                  <a:pt x="93" y="18"/>
                </a:cubicBezTo>
                <a:cubicBezTo>
                  <a:pt x="93" y="17"/>
                  <a:pt x="93" y="17"/>
                  <a:pt x="93" y="17"/>
                </a:cubicBezTo>
                <a:cubicBezTo>
                  <a:pt x="93" y="17"/>
                  <a:pt x="93" y="17"/>
                  <a:pt x="93" y="17"/>
                </a:cubicBezTo>
                <a:cubicBezTo>
                  <a:pt x="93" y="17"/>
                  <a:pt x="93" y="17"/>
                  <a:pt x="93" y="17"/>
                </a:cubicBezTo>
                <a:cubicBezTo>
                  <a:pt x="93" y="17"/>
                  <a:pt x="93" y="17"/>
                  <a:pt x="93" y="16"/>
                </a:cubicBezTo>
                <a:cubicBezTo>
                  <a:pt x="93" y="16"/>
                  <a:pt x="93" y="16"/>
                  <a:pt x="93" y="16"/>
                </a:cubicBezTo>
                <a:cubicBezTo>
                  <a:pt x="93" y="16"/>
                  <a:pt x="93" y="16"/>
                  <a:pt x="93" y="16"/>
                </a:cubicBezTo>
                <a:cubicBezTo>
                  <a:pt x="94" y="16"/>
                  <a:pt x="94" y="16"/>
                  <a:pt x="94" y="17"/>
                </a:cubicBezTo>
                <a:cubicBezTo>
                  <a:pt x="95" y="17"/>
                  <a:pt x="95" y="17"/>
                  <a:pt x="95" y="17"/>
                </a:cubicBezTo>
                <a:cubicBezTo>
                  <a:pt x="95" y="17"/>
                  <a:pt x="95" y="17"/>
                  <a:pt x="95" y="17"/>
                </a:cubicBezTo>
                <a:cubicBezTo>
                  <a:pt x="95" y="17"/>
                  <a:pt x="95" y="17"/>
                  <a:pt x="96" y="17"/>
                </a:cubicBezTo>
                <a:cubicBezTo>
                  <a:pt x="96" y="17"/>
                  <a:pt x="96" y="17"/>
                  <a:pt x="96" y="17"/>
                </a:cubicBezTo>
                <a:cubicBezTo>
                  <a:pt x="96" y="17"/>
                  <a:pt x="96" y="18"/>
                  <a:pt x="96" y="18"/>
                </a:cubicBezTo>
                <a:cubicBezTo>
                  <a:pt x="96" y="18"/>
                  <a:pt x="96" y="18"/>
                  <a:pt x="96" y="18"/>
                </a:cubicBezTo>
                <a:cubicBezTo>
                  <a:pt x="97" y="18"/>
                  <a:pt x="97" y="18"/>
                  <a:pt x="97" y="19"/>
                </a:cubicBezTo>
                <a:cubicBezTo>
                  <a:pt x="97" y="19"/>
                  <a:pt x="97" y="19"/>
                  <a:pt x="97" y="19"/>
                </a:cubicBezTo>
                <a:cubicBezTo>
                  <a:pt x="97" y="19"/>
                  <a:pt x="97" y="19"/>
                  <a:pt x="97" y="19"/>
                </a:cubicBezTo>
                <a:cubicBezTo>
                  <a:pt x="96" y="19"/>
                  <a:pt x="96" y="19"/>
                  <a:pt x="96" y="19"/>
                </a:cubicBezTo>
                <a:cubicBezTo>
                  <a:pt x="96" y="19"/>
                  <a:pt x="96" y="19"/>
                  <a:pt x="96" y="20"/>
                </a:cubicBezTo>
                <a:cubicBezTo>
                  <a:pt x="96" y="20"/>
                  <a:pt x="96" y="20"/>
                  <a:pt x="96" y="20"/>
                </a:cubicBezTo>
                <a:cubicBezTo>
                  <a:pt x="96" y="20"/>
                  <a:pt x="96" y="20"/>
                  <a:pt x="96" y="20"/>
                </a:cubicBezTo>
                <a:cubicBezTo>
                  <a:pt x="96" y="20"/>
                  <a:pt x="96" y="20"/>
                  <a:pt x="96" y="20"/>
                </a:cubicBezTo>
                <a:cubicBezTo>
                  <a:pt x="95" y="20"/>
                  <a:pt x="95" y="20"/>
                  <a:pt x="95" y="20"/>
                </a:cubicBezTo>
                <a:cubicBezTo>
                  <a:pt x="95" y="20"/>
                  <a:pt x="95" y="20"/>
                  <a:pt x="95" y="20"/>
                </a:cubicBezTo>
                <a:cubicBezTo>
                  <a:pt x="95" y="21"/>
                  <a:pt x="95" y="21"/>
                  <a:pt x="96" y="21"/>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8" y="24"/>
                  <a:pt x="98" y="24"/>
                  <a:pt x="98" y="24"/>
                </a:cubicBezTo>
                <a:cubicBezTo>
                  <a:pt x="98" y="24"/>
                  <a:pt x="98" y="24"/>
                  <a:pt x="98" y="24"/>
                </a:cubicBezTo>
                <a:cubicBezTo>
                  <a:pt x="98" y="24"/>
                  <a:pt x="99" y="24"/>
                  <a:pt x="99" y="24"/>
                </a:cubicBezTo>
                <a:cubicBezTo>
                  <a:pt x="99" y="24"/>
                  <a:pt x="99" y="24"/>
                  <a:pt x="99" y="24"/>
                </a:cubicBezTo>
                <a:cubicBezTo>
                  <a:pt x="99" y="24"/>
                  <a:pt x="99" y="24"/>
                  <a:pt x="99" y="24"/>
                </a:cubicBezTo>
                <a:cubicBezTo>
                  <a:pt x="99" y="24"/>
                  <a:pt x="99" y="24"/>
                  <a:pt x="99" y="24"/>
                </a:cubicBezTo>
                <a:cubicBezTo>
                  <a:pt x="99" y="24"/>
                  <a:pt x="99" y="23"/>
                  <a:pt x="100" y="23"/>
                </a:cubicBezTo>
                <a:cubicBezTo>
                  <a:pt x="100" y="23"/>
                  <a:pt x="100" y="23"/>
                  <a:pt x="100" y="23"/>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5"/>
                  <a:pt x="100" y="25"/>
                  <a:pt x="100" y="25"/>
                </a:cubicBezTo>
                <a:cubicBezTo>
                  <a:pt x="100" y="25"/>
                  <a:pt x="100" y="25"/>
                  <a:pt x="100" y="25"/>
                </a:cubicBezTo>
                <a:cubicBezTo>
                  <a:pt x="100" y="25"/>
                  <a:pt x="100" y="26"/>
                  <a:pt x="101" y="26"/>
                </a:cubicBezTo>
                <a:cubicBezTo>
                  <a:pt x="101" y="26"/>
                  <a:pt x="101" y="26"/>
                  <a:pt x="101" y="26"/>
                </a:cubicBezTo>
                <a:cubicBezTo>
                  <a:pt x="101" y="26"/>
                  <a:pt x="101" y="26"/>
                  <a:pt x="101" y="26"/>
                </a:cubicBezTo>
                <a:cubicBezTo>
                  <a:pt x="101" y="26"/>
                  <a:pt x="101" y="26"/>
                  <a:pt x="101" y="26"/>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8"/>
                  <a:pt x="101" y="28"/>
                </a:cubicBezTo>
                <a:cubicBezTo>
                  <a:pt x="101" y="28"/>
                  <a:pt x="101" y="27"/>
                  <a:pt x="101" y="27"/>
                </a:cubicBezTo>
                <a:cubicBezTo>
                  <a:pt x="100" y="27"/>
                  <a:pt x="100" y="27"/>
                  <a:pt x="100" y="27"/>
                </a:cubicBezTo>
                <a:cubicBezTo>
                  <a:pt x="100" y="28"/>
                  <a:pt x="100" y="28"/>
                  <a:pt x="100" y="28"/>
                </a:cubicBezTo>
                <a:cubicBezTo>
                  <a:pt x="100" y="28"/>
                  <a:pt x="100" y="28"/>
                  <a:pt x="100" y="28"/>
                </a:cubicBezTo>
                <a:cubicBezTo>
                  <a:pt x="100" y="28"/>
                  <a:pt x="100" y="28"/>
                  <a:pt x="100" y="28"/>
                </a:cubicBezTo>
                <a:cubicBezTo>
                  <a:pt x="100" y="28"/>
                  <a:pt x="99" y="28"/>
                  <a:pt x="99" y="28"/>
                </a:cubicBezTo>
                <a:cubicBezTo>
                  <a:pt x="99" y="27"/>
                  <a:pt x="99" y="27"/>
                  <a:pt x="99" y="27"/>
                </a:cubicBezTo>
                <a:cubicBezTo>
                  <a:pt x="99" y="27"/>
                  <a:pt x="99"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7" y="27"/>
                  <a:pt x="97" y="27"/>
                  <a:pt x="97" y="27"/>
                </a:cubicBezTo>
                <a:cubicBezTo>
                  <a:pt x="97" y="27"/>
                  <a:pt x="97" y="27"/>
                  <a:pt x="97" y="26"/>
                </a:cubicBezTo>
                <a:cubicBezTo>
                  <a:pt x="96" y="26"/>
                  <a:pt x="96" y="26"/>
                  <a:pt x="96" y="26"/>
                </a:cubicBezTo>
                <a:cubicBezTo>
                  <a:pt x="96" y="27"/>
                  <a:pt x="96" y="27"/>
                  <a:pt x="96" y="27"/>
                </a:cubicBezTo>
                <a:cubicBezTo>
                  <a:pt x="96" y="27"/>
                  <a:pt x="96" y="28"/>
                  <a:pt x="96" y="28"/>
                </a:cubicBezTo>
                <a:cubicBezTo>
                  <a:pt x="96" y="28"/>
                  <a:pt x="96" y="28"/>
                  <a:pt x="96" y="28"/>
                </a:cubicBezTo>
                <a:cubicBezTo>
                  <a:pt x="96" y="28"/>
                  <a:pt x="96" y="28"/>
                  <a:pt x="95" y="28"/>
                </a:cubicBezTo>
                <a:cubicBezTo>
                  <a:pt x="95" y="28"/>
                  <a:pt x="95" y="28"/>
                  <a:pt x="95" y="28"/>
                </a:cubicBezTo>
                <a:cubicBezTo>
                  <a:pt x="95" y="28"/>
                  <a:pt x="95" y="28"/>
                  <a:pt x="95" y="28"/>
                </a:cubicBezTo>
                <a:cubicBezTo>
                  <a:pt x="95" y="28"/>
                  <a:pt x="95" y="28"/>
                  <a:pt x="95" y="28"/>
                </a:cubicBezTo>
                <a:cubicBezTo>
                  <a:pt x="95" y="27"/>
                  <a:pt x="95" y="27"/>
                  <a:pt x="95"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3" y="27"/>
                  <a:pt x="93" y="27"/>
                  <a:pt x="93" y="27"/>
                </a:cubicBezTo>
                <a:cubicBezTo>
                  <a:pt x="93" y="27"/>
                  <a:pt x="93" y="27"/>
                  <a:pt x="93" y="27"/>
                </a:cubicBezTo>
                <a:cubicBezTo>
                  <a:pt x="93" y="27"/>
                  <a:pt x="93" y="27"/>
                  <a:pt x="93" y="27"/>
                </a:cubicBezTo>
                <a:cubicBezTo>
                  <a:pt x="93" y="27"/>
                  <a:pt x="93" y="27"/>
                  <a:pt x="93" y="27"/>
                </a:cubicBezTo>
                <a:cubicBezTo>
                  <a:pt x="93" y="26"/>
                  <a:pt x="93" y="26"/>
                  <a:pt x="93" y="26"/>
                </a:cubicBezTo>
                <a:cubicBezTo>
                  <a:pt x="93" y="26"/>
                  <a:pt x="93" y="26"/>
                  <a:pt x="93" y="26"/>
                </a:cubicBezTo>
                <a:cubicBezTo>
                  <a:pt x="93" y="26"/>
                  <a:pt x="93" y="26"/>
                  <a:pt x="93" y="26"/>
                </a:cubicBezTo>
                <a:cubicBezTo>
                  <a:pt x="92" y="26"/>
                  <a:pt x="92" y="26"/>
                  <a:pt x="92" y="26"/>
                </a:cubicBezTo>
                <a:cubicBezTo>
                  <a:pt x="92" y="26"/>
                  <a:pt x="92" y="26"/>
                  <a:pt x="92" y="26"/>
                </a:cubicBezTo>
                <a:cubicBezTo>
                  <a:pt x="92" y="26"/>
                  <a:pt x="92" y="26"/>
                  <a:pt x="92" y="26"/>
                </a:cubicBezTo>
                <a:cubicBezTo>
                  <a:pt x="92" y="26"/>
                  <a:pt x="92" y="26"/>
                  <a:pt x="92" y="26"/>
                </a:cubicBezTo>
                <a:cubicBezTo>
                  <a:pt x="91" y="26"/>
                  <a:pt x="91" y="26"/>
                  <a:pt x="91" y="26"/>
                </a:cubicBezTo>
                <a:cubicBezTo>
                  <a:pt x="91" y="26"/>
                  <a:pt x="91" y="26"/>
                  <a:pt x="91" y="26"/>
                </a:cubicBezTo>
                <a:cubicBezTo>
                  <a:pt x="91" y="26"/>
                  <a:pt x="91" y="26"/>
                  <a:pt x="91" y="26"/>
                </a:cubicBezTo>
                <a:cubicBezTo>
                  <a:pt x="90" y="26"/>
                  <a:pt x="90" y="26"/>
                  <a:pt x="90" y="26"/>
                </a:cubicBezTo>
                <a:cubicBezTo>
                  <a:pt x="90" y="26"/>
                  <a:pt x="90" y="26"/>
                  <a:pt x="90" y="26"/>
                </a:cubicBezTo>
                <a:cubicBezTo>
                  <a:pt x="90" y="26"/>
                  <a:pt x="90" y="26"/>
                  <a:pt x="90" y="26"/>
                </a:cubicBezTo>
                <a:cubicBezTo>
                  <a:pt x="90" y="26"/>
                  <a:pt x="90" y="26"/>
                  <a:pt x="90" y="25"/>
                </a:cubicBezTo>
                <a:cubicBezTo>
                  <a:pt x="90" y="25"/>
                  <a:pt x="90" y="25"/>
                  <a:pt x="90"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3"/>
                  <a:pt x="89" y="23"/>
                </a:cubicBezTo>
                <a:cubicBezTo>
                  <a:pt x="88" y="23"/>
                  <a:pt x="88" y="23"/>
                  <a:pt x="88" y="23"/>
                </a:cubicBezTo>
                <a:cubicBezTo>
                  <a:pt x="88" y="23"/>
                  <a:pt x="88" y="23"/>
                  <a:pt x="88" y="23"/>
                </a:cubicBezTo>
                <a:cubicBezTo>
                  <a:pt x="88" y="23"/>
                  <a:pt x="88" y="23"/>
                  <a:pt x="88" y="23"/>
                </a:cubicBezTo>
                <a:cubicBezTo>
                  <a:pt x="88" y="22"/>
                  <a:pt x="88" y="22"/>
                  <a:pt x="88" y="22"/>
                </a:cubicBezTo>
                <a:cubicBezTo>
                  <a:pt x="87" y="22"/>
                  <a:pt x="87" y="22"/>
                  <a:pt x="87" y="22"/>
                </a:cubicBezTo>
                <a:cubicBezTo>
                  <a:pt x="87" y="22"/>
                  <a:pt x="86" y="23"/>
                  <a:pt x="86" y="23"/>
                </a:cubicBezTo>
                <a:cubicBezTo>
                  <a:pt x="86" y="23"/>
                  <a:pt x="86" y="23"/>
                  <a:pt x="86" y="23"/>
                </a:cubicBezTo>
                <a:cubicBezTo>
                  <a:pt x="86" y="23"/>
                  <a:pt x="86" y="23"/>
                  <a:pt x="86" y="23"/>
                </a:cubicBezTo>
                <a:cubicBezTo>
                  <a:pt x="85" y="23"/>
                  <a:pt x="85" y="23"/>
                  <a:pt x="85" y="23"/>
                </a:cubicBezTo>
                <a:cubicBezTo>
                  <a:pt x="85" y="23"/>
                  <a:pt x="85" y="23"/>
                  <a:pt x="84" y="23"/>
                </a:cubicBezTo>
                <a:cubicBezTo>
                  <a:pt x="84" y="23"/>
                  <a:pt x="83" y="23"/>
                  <a:pt x="83" y="23"/>
                </a:cubicBezTo>
                <a:cubicBezTo>
                  <a:pt x="83" y="23"/>
                  <a:pt x="83" y="23"/>
                  <a:pt x="83" y="23"/>
                </a:cubicBezTo>
                <a:cubicBezTo>
                  <a:pt x="82" y="23"/>
                  <a:pt x="82" y="23"/>
                  <a:pt x="82" y="23"/>
                </a:cubicBezTo>
                <a:cubicBezTo>
                  <a:pt x="82" y="23"/>
                  <a:pt x="82" y="23"/>
                  <a:pt x="82" y="23"/>
                </a:cubicBezTo>
                <a:cubicBezTo>
                  <a:pt x="82" y="23"/>
                  <a:pt x="82" y="23"/>
                  <a:pt x="82" y="23"/>
                </a:cubicBezTo>
                <a:cubicBezTo>
                  <a:pt x="82" y="23"/>
                  <a:pt x="82" y="23"/>
                  <a:pt x="82" y="23"/>
                </a:cubicBezTo>
                <a:cubicBezTo>
                  <a:pt x="82" y="23"/>
                  <a:pt x="82" y="23"/>
                  <a:pt x="81" y="23"/>
                </a:cubicBezTo>
                <a:cubicBezTo>
                  <a:pt x="81" y="23"/>
                  <a:pt x="81" y="23"/>
                  <a:pt x="81" y="23"/>
                </a:cubicBezTo>
                <a:cubicBezTo>
                  <a:pt x="81" y="23"/>
                  <a:pt x="81" y="23"/>
                  <a:pt x="81" y="23"/>
                </a:cubicBezTo>
                <a:cubicBezTo>
                  <a:pt x="81" y="23"/>
                  <a:pt x="81" y="23"/>
                  <a:pt x="81" y="23"/>
                </a:cubicBezTo>
                <a:cubicBezTo>
                  <a:pt x="81" y="24"/>
                  <a:pt x="81" y="24"/>
                  <a:pt x="81" y="24"/>
                </a:cubicBezTo>
                <a:cubicBezTo>
                  <a:pt x="81" y="24"/>
                  <a:pt x="81" y="24"/>
                  <a:pt x="81" y="24"/>
                </a:cubicBezTo>
                <a:cubicBezTo>
                  <a:pt x="81" y="24"/>
                  <a:pt x="81" y="24"/>
                  <a:pt x="80" y="24"/>
                </a:cubicBezTo>
                <a:cubicBezTo>
                  <a:pt x="80" y="24"/>
                  <a:pt x="80" y="24"/>
                  <a:pt x="80" y="24"/>
                </a:cubicBezTo>
                <a:cubicBezTo>
                  <a:pt x="79" y="24"/>
                  <a:pt x="79" y="24"/>
                  <a:pt x="79" y="24"/>
                </a:cubicBezTo>
                <a:cubicBezTo>
                  <a:pt x="79" y="24"/>
                  <a:pt x="79" y="24"/>
                  <a:pt x="79" y="24"/>
                </a:cubicBezTo>
                <a:cubicBezTo>
                  <a:pt x="79" y="24"/>
                  <a:pt x="79" y="24"/>
                  <a:pt x="78" y="24"/>
                </a:cubicBezTo>
                <a:cubicBezTo>
                  <a:pt x="78" y="24"/>
                  <a:pt x="78" y="24"/>
                  <a:pt x="78" y="24"/>
                </a:cubicBezTo>
                <a:cubicBezTo>
                  <a:pt x="78" y="24"/>
                  <a:pt x="78" y="24"/>
                  <a:pt x="78" y="24"/>
                </a:cubicBezTo>
                <a:cubicBezTo>
                  <a:pt x="78" y="24"/>
                  <a:pt x="78" y="24"/>
                  <a:pt x="78" y="24"/>
                </a:cubicBezTo>
                <a:cubicBezTo>
                  <a:pt x="78" y="24"/>
                  <a:pt x="78" y="24"/>
                  <a:pt x="78" y="24"/>
                </a:cubicBezTo>
                <a:cubicBezTo>
                  <a:pt x="78" y="24"/>
                  <a:pt x="78" y="24"/>
                  <a:pt x="78" y="25"/>
                </a:cubicBezTo>
                <a:cubicBezTo>
                  <a:pt x="78" y="25"/>
                  <a:pt x="78" y="25"/>
                  <a:pt x="77" y="25"/>
                </a:cubicBezTo>
                <a:cubicBezTo>
                  <a:pt x="77" y="25"/>
                  <a:pt x="77" y="25"/>
                  <a:pt x="77" y="25"/>
                </a:cubicBezTo>
                <a:cubicBezTo>
                  <a:pt x="77" y="25"/>
                  <a:pt x="77" y="25"/>
                  <a:pt x="76" y="25"/>
                </a:cubicBezTo>
                <a:cubicBezTo>
                  <a:pt x="76" y="25"/>
                  <a:pt x="76" y="26"/>
                  <a:pt x="76" y="26"/>
                </a:cubicBezTo>
                <a:cubicBezTo>
                  <a:pt x="76" y="26"/>
                  <a:pt x="76" y="26"/>
                  <a:pt x="76" y="26"/>
                </a:cubicBezTo>
                <a:cubicBezTo>
                  <a:pt x="76" y="26"/>
                  <a:pt x="76" y="26"/>
                  <a:pt x="76" y="26"/>
                </a:cubicBezTo>
                <a:cubicBezTo>
                  <a:pt x="76" y="26"/>
                  <a:pt x="76" y="26"/>
                  <a:pt x="76" y="26"/>
                </a:cubicBezTo>
                <a:cubicBezTo>
                  <a:pt x="76" y="26"/>
                  <a:pt x="76" y="26"/>
                  <a:pt x="76" y="26"/>
                </a:cubicBezTo>
                <a:cubicBezTo>
                  <a:pt x="76" y="26"/>
                  <a:pt x="76" y="26"/>
                  <a:pt x="75" y="26"/>
                </a:cubicBezTo>
                <a:cubicBezTo>
                  <a:pt x="75" y="26"/>
                  <a:pt x="75" y="27"/>
                  <a:pt x="75" y="27"/>
                </a:cubicBezTo>
                <a:cubicBezTo>
                  <a:pt x="75" y="27"/>
                  <a:pt x="75" y="27"/>
                  <a:pt x="75" y="27"/>
                </a:cubicBezTo>
                <a:cubicBezTo>
                  <a:pt x="75" y="28"/>
                  <a:pt x="75" y="28"/>
                  <a:pt x="75" y="28"/>
                </a:cubicBezTo>
                <a:cubicBezTo>
                  <a:pt x="74" y="28"/>
                  <a:pt x="74" y="28"/>
                  <a:pt x="74" y="28"/>
                </a:cubicBezTo>
                <a:cubicBezTo>
                  <a:pt x="74" y="28"/>
                  <a:pt x="74" y="28"/>
                  <a:pt x="74" y="28"/>
                </a:cubicBezTo>
                <a:cubicBezTo>
                  <a:pt x="75" y="29"/>
                  <a:pt x="75" y="29"/>
                  <a:pt x="74" y="30"/>
                </a:cubicBezTo>
                <a:cubicBezTo>
                  <a:pt x="74" y="30"/>
                  <a:pt x="74" y="30"/>
                  <a:pt x="74" y="30"/>
                </a:cubicBezTo>
                <a:cubicBezTo>
                  <a:pt x="74" y="30"/>
                  <a:pt x="74" y="30"/>
                  <a:pt x="74" y="30"/>
                </a:cubicBezTo>
                <a:cubicBezTo>
                  <a:pt x="74" y="30"/>
                  <a:pt x="74" y="30"/>
                  <a:pt x="74" y="30"/>
                </a:cubicBezTo>
                <a:cubicBezTo>
                  <a:pt x="74" y="30"/>
                  <a:pt x="73" y="30"/>
                  <a:pt x="73" y="30"/>
                </a:cubicBezTo>
                <a:cubicBezTo>
                  <a:pt x="73" y="30"/>
                  <a:pt x="73" y="30"/>
                  <a:pt x="73" y="30"/>
                </a:cubicBezTo>
                <a:cubicBezTo>
                  <a:pt x="73" y="30"/>
                  <a:pt x="73" y="30"/>
                  <a:pt x="73" y="30"/>
                </a:cubicBezTo>
                <a:cubicBezTo>
                  <a:pt x="73" y="30"/>
                  <a:pt x="73" y="30"/>
                  <a:pt x="72" y="30"/>
                </a:cubicBezTo>
                <a:cubicBezTo>
                  <a:pt x="72" y="30"/>
                  <a:pt x="72" y="30"/>
                  <a:pt x="72" y="30"/>
                </a:cubicBezTo>
                <a:cubicBezTo>
                  <a:pt x="72" y="30"/>
                  <a:pt x="72" y="30"/>
                  <a:pt x="72" y="30"/>
                </a:cubicBezTo>
                <a:cubicBezTo>
                  <a:pt x="72" y="30"/>
                  <a:pt x="72" y="30"/>
                  <a:pt x="72" y="30"/>
                </a:cubicBezTo>
                <a:cubicBezTo>
                  <a:pt x="72" y="30"/>
                  <a:pt x="72" y="30"/>
                  <a:pt x="72" y="31"/>
                </a:cubicBezTo>
                <a:cubicBezTo>
                  <a:pt x="71" y="31"/>
                  <a:pt x="71" y="31"/>
                  <a:pt x="71" y="32"/>
                </a:cubicBezTo>
                <a:cubicBezTo>
                  <a:pt x="71" y="32"/>
                  <a:pt x="71" y="32"/>
                  <a:pt x="71" y="32"/>
                </a:cubicBezTo>
                <a:cubicBezTo>
                  <a:pt x="71" y="32"/>
                  <a:pt x="71" y="33"/>
                  <a:pt x="71" y="33"/>
                </a:cubicBezTo>
                <a:cubicBezTo>
                  <a:pt x="71" y="33"/>
                  <a:pt x="71" y="33"/>
                  <a:pt x="71" y="33"/>
                </a:cubicBezTo>
                <a:cubicBezTo>
                  <a:pt x="71" y="33"/>
                  <a:pt x="71" y="33"/>
                  <a:pt x="71" y="33"/>
                </a:cubicBezTo>
                <a:cubicBezTo>
                  <a:pt x="71" y="34"/>
                  <a:pt x="71" y="34"/>
                  <a:pt x="71" y="34"/>
                </a:cubicBezTo>
                <a:cubicBezTo>
                  <a:pt x="71" y="34"/>
                  <a:pt x="71" y="34"/>
                  <a:pt x="70" y="35"/>
                </a:cubicBezTo>
                <a:cubicBezTo>
                  <a:pt x="70" y="35"/>
                  <a:pt x="70" y="35"/>
                  <a:pt x="70" y="35"/>
                </a:cubicBezTo>
                <a:cubicBezTo>
                  <a:pt x="70" y="35"/>
                  <a:pt x="70" y="35"/>
                  <a:pt x="70" y="35"/>
                </a:cubicBezTo>
                <a:cubicBezTo>
                  <a:pt x="70" y="35"/>
                  <a:pt x="70" y="35"/>
                  <a:pt x="70" y="35"/>
                </a:cubicBezTo>
                <a:cubicBezTo>
                  <a:pt x="70" y="35"/>
                  <a:pt x="70" y="35"/>
                  <a:pt x="70" y="36"/>
                </a:cubicBezTo>
                <a:cubicBezTo>
                  <a:pt x="70" y="36"/>
                  <a:pt x="70" y="36"/>
                  <a:pt x="69" y="36"/>
                </a:cubicBezTo>
                <a:cubicBezTo>
                  <a:pt x="69" y="36"/>
                  <a:pt x="69" y="36"/>
                  <a:pt x="69" y="36"/>
                </a:cubicBezTo>
                <a:cubicBezTo>
                  <a:pt x="69" y="36"/>
                  <a:pt x="69" y="36"/>
                  <a:pt x="69" y="36"/>
                </a:cubicBezTo>
                <a:cubicBezTo>
                  <a:pt x="69" y="38"/>
                  <a:pt x="69" y="38"/>
                  <a:pt x="69" y="38"/>
                </a:cubicBezTo>
                <a:cubicBezTo>
                  <a:pt x="69" y="38"/>
                  <a:pt x="69" y="38"/>
                  <a:pt x="69" y="38"/>
                </a:cubicBezTo>
                <a:cubicBezTo>
                  <a:pt x="69" y="38"/>
                  <a:pt x="69" y="38"/>
                  <a:pt x="69" y="38"/>
                </a:cubicBezTo>
                <a:cubicBezTo>
                  <a:pt x="69" y="39"/>
                  <a:pt x="69" y="39"/>
                  <a:pt x="69" y="39"/>
                </a:cubicBezTo>
                <a:cubicBezTo>
                  <a:pt x="69" y="39"/>
                  <a:pt x="69" y="39"/>
                  <a:pt x="70" y="39"/>
                </a:cubicBezTo>
                <a:cubicBezTo>
                  <a:pt x="70" y="39"/>
                  <a:pt x="70" y="39"/>
                  <a:pt x="70" y="39"/>
                </a:cubicBezTo>
                <a:cubicBezTo>
                  <a:pt x="70" y="39"/>
                  <a:pt x="70" y="39"/>
                  <a:pt x="70" y="39"/>
                </a:cubicBezTo>
                <a:cubicBezTo>
                  <a:pt x="70" y="39"/>
                  <a:pt x="70" y="39"/>
                  <a:pt x="70" y="39"/>
                </a:cubicBezTo>
                <a:cubicBezTo>
                  <a:pt x="70" y="39"/>
                  <a:pt x="70" y="39"/>
                  <a:pt x="70" y="40"/>
                </a:cubicBezTo>
                <a:cubicBezTo>
                  <a:pt x="70" y="40"/>
                  <a:pt x="70" y="40"/>
                  <a:pt x="70" y="40"/>
                </a:cubicBezTo>
                <a:cubicBezTo>
                  <a:pt x="70" y="40"/>
                  <a:pt x="70" y="40"/>
                  <a:pt x="70" y="40"/>
                </a:cubicBezTo>
                <a:cubicBezTo>
                  <a:pt x="70" y="40"/>
                  <a:pt x="70" y="40"/>
                  <a:pt x="70" y="41"/>
                </a:cubicBezTo>
                <a:cubicBezTo>
                  <a:pt x="70" y="41"/>
                  <a:pt x="70" y="41"/>
                  <a:pt x="70" y="41"/>
                </a:cubicBezTo>
                <a:cubicBezTo>
                  <a:pt x="70" y="41"/>
                  <a:pt x="70" y="42"/>
                  <a:pt x="70" y="42"/>
                </a:cubicBezTo>
                <a:cubicBezTo>
                  <a:pt x="70" y="42"/>
                  <a:pt x="70" y="42"/>
                  <a:pt x="70" y="42"/>
                </a:cubicBezTo>
                <a:cubicBezTo>
                  <a:pt x="70" y="43"/>
                  <a:pt x="69" y="43"/>
                  <a:pt x="69" y="43"/>
                </a:cubicBezTo>
                <a:cubicBezTo>
                  <a:pt x="69" y="44"/>
                  <a:pt x="69" y="44"/>
                  <a:pt x="69"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5"/>
                </a:cubicBezTo>
                <a:cubicBezTo>
                  <a:pt x="70" y="45"/>
                  <a:pt x="70" y="45"/>
                  <a:pt x="70" y="45"/>
                </a:cubicBezTo>
                <a:cubicBezTo>
                  <a:pt x="70" y="45"/>
                  <a:pt x="70" y="45"/>
                  <a:pt x="71" y="45"/>
                </a:cubicBezTo>
                <a:cubicBezTo>
                  <a:pt x="71" y="46"/>
                  <a:pt x="71" y="46"/>
                  <a:pt x="71" y="46"/>
                </a:cubicBezTo>
                <a:cubicBezTo>
                  <a:pt x="71" y="46"/>
                  <a:pt x="71" y="46"/>
                  <a:pt x="71" y="46"/>
                </a:cubicBezTo>
                <a:cubicBezTo>
                  <a:pt x="71" y="46"/>
                  <a:pt x="71" y="46"/>
                  <a:pt x="71" y="47"/>
                </a:cubicBezTo>
                <a:cubicBezTo>
                  <a:pt x="72" y="47"/>
                  <a:pt x="72" y="47"/>
                  <a:pt x="72" y="47"/>
                </a:cubicBezTo>
                <a:cubicBezTo>
                  <a:pt x="72" y="47"/>
                  <a:pt x="72" y="47"/>
                  <a:pt x="72" y="47"/>
                </a:cubicBezTo>
                <a:cubicBezTo>
                  <a:pt x="73" y="48"/>
                  <a:pt x="73" y="48"/>
                  <a:pt x="73" y="49"/>
                </a:cubicBezTo>
                <a:cubicBezTo>
                  <a:pt x="73" y="49"/>
                  <a:pt x="73" y="49"/>
                  <a:pt x="73" y="49"/>
                </a:cubicBezTo>
                <a:cubicBezTo>
                  <a:pt x="73" y="49"/>
                  <a:pt x="73" y="50"/>
                  <a:pt x="73" y="50"/>
                </a:cubicBezTo>
                <a:cubicBezTo>
                  <a:pt x="74" y="50"/>
                  <a:pt x="74" y="50"/>
                  <a:pt x="74" y="50"/>
                </a:cubicBezTo>
                <a:cubicBezTo>
                  <a:pt x="74" y="50"/>
                  <a:pt x="74" y="50"/>
                  <a:pt x="74" y="50"/>
                </a:cubicBezTo>
                <a:cubicBezTo>
                  <a:pt x="74" y="50"/>
                  <a:pt x="74" y="50"/>
                  <a:pt x="74" y="50"/>
                </a:cubicBezTo>
                <a:cubicBezTo>
                  <a:pt x="74" y="51"/>
                  <a:pt x="74" y="51"/>
                  <a:pt x="74" y="51"/>
                </a:cubicBezTo>
                <a:cubicBezTo>
                  <a:pt x="74" y="51"/>
                  <a:pt x="74" y="51"/>
                  <a:pt x="74" y="51"/>
                </a:cubicBezTo>
                <a:cubicBezTo>
                  <a:pt x="75" y="51"/>
                  <a:pt x="75" y="51"/>
                  <a:pt x="75" y="51"/>
                </a:cubicBezTo>
                <a:cubicBezTo>
                  <a:pt x="75" y="51"/>
                  <a:pt x="76" y="51"/>
                  <a:pt x="76" y="51"/>
                </a:cubicBezTo>
                <a:cubicBezTo>
                  <a:pt x="76" y="51"/>
                  <a:pt x="76" y="51"/>
                  <a:pt x="76" y="51"/>
                </a:cubicBezTo>
                <a:cubicBezTo>
                  <a:pt x="76" y="51"/>
                  <a:pt x="76" y="51"/>
                  <a:pt x="76" y="51"/>
                </a:cubicBezTo>
                <a:cubicBezTo>
                  <a:pt x="76" y="51"/>
                  <a:pt x="76" y="51"/>
                  <a:pt x="76" y="51"/>
                </a:cubicBezTo>
                <a:cubicBezTo>
                  <a:pt x="76" y="51"/>
                  <a:pt x="77" y="51"/>
                  <a:pt x="77" y="51"/>
                </a:cubicBezTo>
                <a:cubicBezTo>
                  <a:pt x="77" y="51"/>
                  <a:pt x="77" y="51"/>
                  <a:pt x="77" y="51"/>
                </a:cubicBezTo>
                <a:cubicBezTo>
                  <a:pt x="77" y="52"/>
                  <a:pt x="77" y="52"/>
                  <a:pt x="77" y="52"/>
                </a:cubicBezTo>
                <a:cubicBezTo>
                  <a:pt x="77" y="52"/>
                  <a:pt x="77" y="52"/>
                  <a:pt x="77" y="52"/>
                </a:cubicBezTo>
                <a:cubicBezTo>
                  <a:pt x="77" y="53"/>
                  <a:pt x="77" y="53"/>
                  <a:pt x="78" y="53"/>
                </a:cubicBezTo>
                <a:cubicBezTo>
                  <a:pt x="78" y="53"/>
                  <a:pt x="78" y="53"/>
                  <a:pt x="78" y="53"/>
                </a:cubicBezTo>
                <a:cubicBezTo>
                  <a:pt x="78" y="53"/>
                  <a:pt x="79" y="53"/>
                  <a:pt x="79" y="54"/>
                </a:cubicBezTo>
                <a:cubicBezTo>
                  <a:pt x="79" y="54"/>
                  <a:pt x="79" y="54"/>
                  <a:pt x="79" y="54"/>
                </a:cubicBezTo>
                <a:cubicBezTo>
                  <a:pt x="79" y="54"/>
                  <a:pt x="79" y="54"/>
                  <a:pt x="79" y="54"/>
                </a:cubicBezTo>
                <a:cubicBezTo>
                  <a:pt x="80" y="54"/>
                  <a:pt x="80" y="54"/>
                  <a:pt x="80" y="54"/>
                </a:cubicBezTo>
                <a:cubicBezTo>
                  <a:pt x="80" y="54"/>
                  <a:pt x="80" y="54"/>
                  <a:pt x="80" y="54"/>
                </a:cubicBezTo>
                <a:cubicBezTo>
                  <a:pt x="80" y="54"/>
                  <a:pt x="80" y="53"/>
                  <a:pt x="80" y="53"/>
                </a:cubicBezTo>
                <a:cubicBezTo>
                  <a:pt x="80" y="53"/>
                  <a:pt x="80" y="53"/>
                  <a:pt x="80" y="53"/>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2" y="53"/>
                  <a:pt x="82" y="53"/>
                </a:cubicBezTo>
                <a:cubicBezTo>
                  <a:pt x="82" y="53"/>
                  <a:pt x="82" y="53"/>
                  <a:pt x="82" y="53"/>
                </a:cubicBezTo>
                <a:cubicBezTo>
                  <a:pt x="82" y="53"/>
                  <a:pt x="82" y="53"/>
                  <a:pt x="82" y="53"/>
                </a:cubicBezTo>
                <a:cubicBezTo>
                  <a:pt x="83" y="53"/>
                  <a:pt x="83" y="53"/>
                  <a:pt x="83" y="53"/>
                </a:cubicBezTo>
                <a:cubicBezTo>
                  <a:pt x="83" y="53"/>
                  <a:pt x="83" y="53"/>
                  <a:pt x="83" y="53"/>
                </a:cubicBezTo>
                <a:cubicBezTo>
                  <a:pt x="83" y="53"/>
                  <a:pt x="83" y="53"/>
                  <a:pt x="83" y="53"/>
                </a:cubicBezTo>
                <a:cubicBezTo>
                  <a:pt x="83" y="54"/>
                  <a:pt x="83" y="54"/>
                  <a:pt x="83" y="54"/>
                </a:cubicBezTo>
                <a:cubicBezTo>
                  <a:pt x="83" y="54"/>
                  <a:pt x="84" y="54"/>
                  <a:pt x="84" y="54"/>
                </a:cubicBezTo>
                <a:cubicBezTo>
                  <a:pt x="84" y="54"/>
                  <a:pt x="84" y="54"/>
                  <a:pt x="84" y="54"/>
                </a:cubicBezTo>
                <a:cubicBezTo>
                  <a:pt x="84" y="54"/>
                  <a:pt x="84" y="54"/>
                  <a:pt x="85" y="54"/>
                </a:cubicBezTo>
                <a:cubicBezTo>
                  <a:pt x="85" y="54"/>
                  <a:pt x="85" y="54"/>
                  <a:pt x="85" y="54"/>
                </a:cubicBezTo>
                <a:cubicBezTo>
                  <a:pt x="85" y="54"/>
                  <a:pt x="85" y="54"/>
                  <a:pt x="85" y="54"/>
                </a:cubicBezTo>
                <a:cubicBezTo>
                  <a:pt x="85" y="54"/>
                  <a:pt x="85" y="54"/>
                  <a:pt x="85" y="54"/>
                </a:cubicBezTo>
                <a:cubicBezTo>
                  <a:pt x="86" y="54"/>
                  <a:pt x="86" y="53"/>
                  <a:pt x="86" y="53"/>
                </a:cubicBezTo>
                <a:cubicBezTo>
                  <a:pt x="86" y="53"/>
                  <a:pt x="86" y="53"/>
                  <a:pt x="86" y="53"/>
                </a:cubicBezTo>
                <a:cubicBezTo>
                  <a:pt x="86" y="54"/>
                  <a:pt x="86" y="54"/>
                  <a:pt x="86" y="54"/>
                </a:cubicBezTo>
                <a:cubicBezTo>
                  <a:pt x="86" y="53"/>
                  <a:pt x="86" y="53"/>
                  <a:pt x="86" y="53"/>
                </a:cubicBezTo>
                <a:cubicBezTo>
                  <a:pt x="86" y="53"/>
                  <a:pt x="86" y="53"/>
                  <a:pt x="86" y="52"/>
                </a:cubicBezTo>
                <a:cubicBezTo>
                  <a:pt x="86" y="52"/>
                  <a:pt x="86" y="52"/>
                  <a:pt x="87" y="52"/>
                </a:cubicBezTo>
                <a:cubicBezTo>
                  <a:pt x="87" y="52"/>
                  <a:pt x="87" y="52"/>
                  <a:pt x="87" y="52"/>
                </a:cubicBezTo>
                <a:cubicBezTo>
                  <a:pt x="87" y="52"/>
                  <a:pt x="87" y="52"/>
                  <a:pt x="87" y="52"/>
                </a:cubicBezTo>
                <a:cubicBezTo>
                  <a:pt x="87" y="52"/>
                  <a:pt x="87" y="52"/>
                  <a:pt x="87" y="52"/>
                </a:cubicBezTo>
                <a:cubicBezTo>
                  <a:pt x="89" y="52"/>
                  <a:pt x="89" y="52"/>
                  <a:pt x="89" y="52"/>
                </a:cubicBezTo>
                <a:cubicBezTo>
                  <a:pt x="89" y="52"/>
                  <a:pt x="89" y="52"/>
                  <a:pt x="89" y="53"/>
                </a:cubicBezTo>
                <a:cubicBezTo>
                  <a:pt x="89" y="53"/>
                  <a:pt x="90" y="53"/>
                  <a:pt x="90" y="53"/>
                </a:cubicBezTo>
                <a:cubicBezTo>
                  <a:pt x="90" y="53"/>
                  <a:pt x="90" y="53"/>
                  <a:pt x="90" y="53"/>
                </a:cubicBezTo>
                <a:cubicBezTo>
                  <a:pt x="90" y="53"/>
                  <a:pt x="90" y="53"/>
                  <a:pt x="90" y="53"/>
                </a:cubicBezTo>
                <a:cubicBezTo>
                  <a:pt x="90" y="53"/>
                  <a:pt x="91" y="53"/>
                  <a:pt x="91" y="53"/>
                </a:cubicBezTo>
                <a:cubicBezTo>
                  <a:pt x="91" y="53"/>
                  <a:pt x="91" y="53"/>
                  <a:pt x="91" y="53"/>
                </a:cubicBezTo>
                <a:cubicBezTo>
                  <a:pt x="90" y="53"/>
                  <a:pt x="90" y="53"/>
                  <a:pt x="90" y="53"/>
                </a:cubicBezTo>
                <a:cubicBezTo>
                  <a:pt x="91" y="53"/>
                  <a:pt x="91" y="53"/>
                  <a:pt x="91" y="53"/>
                </a:cubicBezTo>
                <a:cubicBezTo>
                  <a:pt x="91" y="53"/>
                  <a:pt x="91" y="53"/>
                  <a:pt x="91" y="53"/>
                </a:cubicBezTo>
                <a:cubicBezTo>
                  <a:pt x="91" y="53"/>
                  <a:pt x="91" y="53"/>
                  <a:pt x="92" y="53"/>
                </a:cubicBezTo>
                <a:cubicBezTo>
                  <a:pt x="92" y="53"/>
                  <a:pt x="92" y="54"/>
                  <a:pt x="92" y="54"/>
                </a:cubicBezTo>
                <a:cubicBezTo>
                  <a:pt x="92" y="54"/>
                  <a:pt x="92" y="54"/>
                  <a:pt x="92" y="54"/>
                </a:cubicBezTo>
                <a:cubicBezTo>
                  <a:pt x="92" y="54"/>
                  <a:pt x="92" y="54"/>
                  <a:pt x="92" y="54"/>
                </a:cubicBezTo>
                <a:cubicBezTo>
                  <a:pt x="92" y="54"/>
                  <a:pt x="92" y="54"/>
                  <a:pt x="92" y="54"/>
                </a:cubicBezTo>
                <a:cubicBezTo>
                  <a:pt x="93" y="54"/>
                  <a:pt x="93" y="54"/>
                  <a:pt x="93" y="54"/>
                </a:cubicBezTo>
                <a:cubicBezTo>
                  <a:pt x="93" y="54"/>
                  <a:pt x="93" y="54"/>
                  <a:pt x="94" y="55"/>
                </a:cubicBezTo>
                <a:cubicBezTo>
                  <a:pt x="94" y="55"/>
                  <a:pt x="94" y="55"/>
                  <a:pt x="94" y="56"/>
                </a:cubicBezTo>
                <a:cubicBezTo>
                  <a:pt x="94" y="56"/>
                  <a:pt x="94" y="56"/>
                  <a:pt x="94" y="57"/>
                </a:cubicBezTo>
                <a:cubicBezTo>
                  <a:pt x="94" y="57"/>
                  <a:pt x="94" y="57"/>
                  <a:pt x="94" y="57"/>
                </a:cubicBezTo>
                <a:cubicBezTo>
                  <a:pt x="94" y="57"/>
                  <a:pt x="94" y="57"/>
                  <a:pt x="94" y="57"/>
                </a:cubicBezTo>
                <a:cubicBezTo>
                  <a:pt x="94" y="57"/>
                  <a:pt x="94" y="57"/>
                  <a:pt x="94" y="57"/>
                </a:cubicBezTo>
                <a:cubicBezTo>
                  <a:pt x="94" y="57"/>
                  <a:pt x="94" y="57"/>
                  <a:pt x="93" y="57"/>
                </a:cubicBezTo>
                <a:cubicBezTo>
                  <a:pt x="93" y="57"/>
                  <a:pt x="93" y="57"/>
                  <a:pt x="93" y="57"/>
                </a:cubicBezTo>
                <a:cubicBezTo>
                  <a:pt x="93" y="58"/>
                  <a:pt x="93" y="58"/>
                  <a:pt x="93" y="58"/>
                </a:cubicBezTo>
                <a:cubicBezTo>
                  <a:pt x="93" y="59"/>
                  <a:pt x="93" y="59"/>
                  <a:pt x="93" y="59"/>
                </a:cubicBezTo>
                <a:cubicBezTo>
                  <a:pt x="93" y="59"/>
                  <a:pt x="93" y="59"/>
                  <a:pt x="93" y="59"/>
                </a:cubicBezTo>
                <a:cubicBezTo>
                  <a:pt x="93" y="59"/>
                  <a:pt x="94" y="59"/>
                  <a:pt x="94" y="59"/>
                </a:cubicBezTo>
                <a:cubicBezTo>
                  <a:pt x="94" y="59"/>
                  <a:pt x="94" y="59"/>
                  <a:pt x="94" y="59"/>
                </a:cubicBezTo>
                <a:cubicBezTo>
                  <a:pt x="94" y="59"/>
                  <a:pt x="94" y="59"/>
                  <a:pt x="94" y="59"/>
                </a:cubicBezTo>
                <a:cubicBezTo>
                  <a:pt x="94" y="59"/>
                  <a:pt x="94" y="59"/>
                  <a:pt x="94" y="59"/>
                </a:cubicBezTo>
                <a:cubicBezTo>
                  <a:pt x="94" y="59"/>
                  <a:pt x="94" y="60"/>
                  <a:pt x="94" y="60"/>
                </a:cubicBezTo>
                <a:cubicBezTo>
                  <a:pt x="94" y="60"/>
                  <a:pt x="94" y="60"/>
                  <a:pt x="94" y="60"/>
                </a:cubicBezTo>
                <a:cubicBezTo>
                  <a:pt x="94" y="60"/>
                  <a:pt x="94" y="60"/>
                  <a:pt x="95" y="60"/>
                </a:cubicBezTo>
                <a:cubicBezTo>
                  <a:pt x="95" y="60"/>
                  <a:pt x="95" y="61"/>
                  <a:pt x="95" y="61"/>
                </a:cubicBezTo>
                <a:cubicBezTo>
                  <a:pt x="95" y="61"/>
                  <a:pt x="95" y="61"/>
                  <a:pt x="95" y="62"/>
                </a:cubicBezTo>
                <a:cubicBezTo>
                  <a:pt x="95" y="62"/>
                  <a:pt x="95" y="62"/>
                  <a:pt x="95" y="62"/>
                </a:cubicBezTo>
                <a:cubicBezTo>
                  <a:pt x="95" y="62"/>
                  <a:pt x="95" y="62"/>
                  <a:pt x="95" y="62"/>
                </a:cubicBezTo>
                <a:cubicBezTo>
                  <a:pt x="95" y="62"/>
                  <a:pt x="95" y="63"/>
                  <a:pt x="96" y="63"/>
                </a:cubicBezTo>
                <a:cubicBezTo>
                  <a:pt x="96" y="63"/>
                  <a:pt x="96" y="63"/>
                  <a:pt x="96" y="63"/>
                </a:cubicBezTo>
                <a:cubicBezTo>
                  <a:pt x="96" y="63"/>
                  <a:pt x="96" y="63"/>
                  <a:pt x="96" y="63"/>
                </a:cubicBezTo>
                <a:cubicBezTo>
                  <a:pt x="96" y="63"/>
                  <a:pt x="96" y="64"/>
                  <a:pt x="96" y="64"/>
                </a:cubicBezTo>
                <a:cubicBezTo>
                  <a:pt x="96" y="64"/>
                  <a:pt x="96" y="64"/>
                  <a:pt x="96" y="64"/>
                </a:cubicBezTo>
                <a:cubicBezTo>
                  <a:pt x="96" y="64"/>
                  <a:pt x="96" y="64"/>
                  <a:pt x="96" y="64"/>
                </a:cubicBezTo>
                <a:cubicBezTo>
                  <a:pt x="96" y="65"/>
                  <a:pt x="96" y="65"/>
                  <a:pt x="96" y="65"/>
                </a:cubicBezTo>
                <a:cubicBezTo>
                  <a:pt x="96" y="65"/>
                  <a:pt x="96" y="65"/>
                  <a:pt x="96" y="65"/>
                </a:cubicBezTo>
                <a:cubicBezTo>
                  <a:pt x="97" y="65"/>
                  <a:pt x="97" y="65"/>
                  <a:pt x="97" y="65"/>
                </a:cubicBezTo>
                <a:cubicBezTo>
                  <a:pt x="97" y="65"/>
                  <a:pt x="97" y="65"/>
                  <a:pt x="97" y="65"/>
                </a:cubicBezTo>
                <a:cubicBezTo>
                  <a:pt x="97" y="65"/>
                  <a:pt x="97" y="65"/>
                  <a:pt x="97" y="65"/>
                </a:cubicBezTo>
                <a:cubicBezTo>
                  <a:pt x="97" y="65"/>
                  <a:pt x="97" y="65"/>
                  <a:pt x="97" y="65"/>
                </a:cubicBezTo>
                <a:cubicBezTo>
                  <a:pt x="97" y="66"/>
                  <a:pt x="97" y="66"/>
                  <a:pt x="97" y="66"/>
                </a:cubicBezTo>
                <a:cubicBezTo>
                  <a:pt x="97" y="66"/>
                  <a:pt x="97" y="66"/>
                  <a:pt x="97" y="66"/>
                </a:cubicBezTo>
                <a:cubicBezTo>
                  <a:pt x="97" y="67"/>
                  <a:pt x="97" y="67"/>
                  <a:pt x="97" y="67"/>
                </a:cubicBezTo>
                <a:cubicBezTo>
                  <a:pt x="97" y="67"/>
                  <a:pt x="97" y="67"/>
                  <a:pt x="97" y="67"/>
                </a:cubicBezTo>
                <a:cubicBezTo>
                  <a:pt x="96" y="67"/>
                  <a:pt x="96" y="67"/>
                  <a:pt x="96" y="67"/>
                </a:cubicBezTo>
                <a:cubicBezTo>
                  <a:pt x="96" y="69"/>
                  <a:pt x="96" y="69"/>
                  <a:pt x="96" y="69"/>
                </a:cubicBezTo>
                <a:cubicBezTo>
                  <a:pt x="96" y="69"/>
                  <a:pt x="96" y="69"/>
                  <a:pt x="96" y="69"/>
                </a:cubicBezTo>
                <a:cubicBezTo>
                  <a:pt x="97" y="69"/>
                  <a:pt x="97" y="69"/>
                  <a:pt x="97" y="69"/>
                </a:cubicBezTo>
                <a:cubicBezTo>
                  <a:pt x="97" y="69"/>
                  <a:pt x="97" y="69"/>
                  <a:pt x="97" y="69"/>
                </a:cubicBezTo>
                <a:cubicBezTo>
                  <a:pt x="97" y="69"/>
                  <a:pt x="97" y="70"/>
                  <a:pt x="97" y="70"/>
                </a:cubicBezTo>
                <a:cubicBezTo>
                  <a:pt x="97" y="70"/>
                  <a:pt x="97" y="70"/>
                  <a:pt x="97" y="70"/>
                </a:cubicBezTo>
                <a:cubicBezTo>
                  <a:pt x="97" y="70"/>
                  <a:pt x="96" y="70"/>
                  <a:pt x="96" y="70"/>
                </a:cubicBezTo>
                <a:cubicBezTo>
                  <a:pt x="96" y="70"/>
                  <a:pt x="96" y="70"/>
                  <a:pt x="96" y="71"/>
                </a:cubicBezTo>
                <a:cubicBezTo>
                  <a:pt x="96" y="71"/>
                  <a:pt x="96" y="71"/>
                  <a:pt x="96" y="71"/>
                </a:cubicBezTo>
                <a:cubicBezTo>
                  <a:pt x="96" y="71"/>
                  <a:pt x="96" y="71"/>
                  <a:pt x="96" y="71"/>
                </a:cubicBezTo>
                <a:cubicBezTo>
                  <a:pt x="96" y="71"/>
                  <a:pt x="96" y="71"/>
                  <a:pt x="96" y="71"/>
                </a:cubicBezTo>
                <a:cubicBezTo>
                  <a:pt x="95" y="71"/>
                  <a:pt x="95" y="71"/>
                  <a:pt x="95" y="71"/>
                </a:cubicBezTo>
                <a:cubicBezTo>
                  <a:pt x="95" y="73"/>
                  <a:pt x="95" y="73"/>
                  <a:pt x="95" y="73"/>
                </a:cubicBezTo>
                <a:cubicBezTo>
                  <a:pt x="95" y="73"/>
                  <a:pt x="95" y="73"/>
                  <a:pt x="95" y="73"/>
                </a:cubicBezTo>
                <a:cubicBezTo>
                  <a:pt x="95" y="73"/>
                  <a:pt x="95" y="73"/>
                  <a:pt x="95" y="73"/>
                </a:cubicBezTo>
                <a:cubicBezTo>
                  <a:pt x="95" y="73"/>
                  <a:pt x="95" y="73"/>
                  <a:pt x="95" y="73"/>
                </a:cubicBezTo>
                <a:cubicBezTo>
                  <a:pt x="95" y="74"/>
                  <a:pt x="95" y="74"/>
                  <a:pt x="95" y="74"/>
                </a:cubicBezTo>
                <a:cubicBezTo>
                  <a:pt x="95" y="74"/>
                  <a:pt x="95" y="74"/>
                  <a:pt x="94" y="74"/>
                </a:cubicBezTo>
                <a:cubicBezTo>
                  <a:pt x="94" y="74"/>
                  <a:pt x="94" y="74"/>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1"/>
                  <a:pt x="94"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2"/>
                  <a:pt x="95" y="82"/>
                  <a:pt x="95" y="82"/>
                </a:cubicBezTo>
                <a:cubicBezTo>
                  <a:pt x="95" y="82"/>
                  <a:pt x="95" y="82"/>
                  <a:pt x="95" y="82"/>
                </a:cubicBezTo>
                <a:cubicBezTo>
                  <a:pt x="94" y="82"/>
                  <a:pt x="94" y="82"/>
                  <a:pt x="94" y="82"/>
                </a:cubicBezTo>
                <a:cubicBezTo>
                  <a:pt x="94" y="87"/>
                  <a:pt x="94" y="87"/>
                  <a:pt x="94" y="87"/>
                </a:cubicBezTo>
                <a:cubicBezTo>
                  <a:pt x="94" y="87"/>
                  <a:pt x="94" y="87"/>
                  <a:pt x="94" y="87"/>
                </a:cubicBezTo>
                <a:cubicBezTo>
                  <a:pt x="94" y="87"/>
                  <a:pt x="95" y="87"/>
                  <a:pt x="95" y="87"/>
                </a:cubicBezTo>
                <a:cubicBezTo>
                  <a:pt x="95" y="87"/>
                  <a:pt x="95" y="88"/>
                  <a:pt x="95" y="88"/>
                </a:cubicBezTo>
                <a:cubicBezTo>
                  <a:pt x="95" y="88"/>
                  <a:pt x="95" y="89"/>
                  <a:pt x="95" y="89"/>
                </a:cubicBezTo>
                <a:cubicBezTo>
                  <a:pt x="95" y="89"/>
                  <a:pt x="95" y="89"/>
                  <a:pt x="95" y="89"/>
                </a:cubicBezTo>
                <a:cubicBezTo>
                  <a:pt x="94" y="90"/>
                  <a:pt x="94" y="90"/>
                  <a:pt x="94" y="90"/>
                </a:cubicBezTo>
                <a:cubicBezTo>
                  <a:pt x="94" y="90"/>
                  <a:pt x="94" y="90"/>
                  <a:pt x="94" y="90"/>
                </a:cubicBezTo>
                <a:cubicBezTo>
                  <a:pt x="94" y="90"/>
                  <a:pt x="93" y="90"/>
                  <a:pt x="93" y="90"/>
                </a:cubicBezTo>
                <a:cubicBezTo>
                  <a:pt x="93" y="90"/>
                  <a:pt x="93" y="91"/>
                  <a:pt x="93" y="91"/>
                </a:cubicBezTo>
                <a:cubicBezTo>
                  <a:pt x="93" y="91"/>
                  <a:pt x="93" y="91"/>
                  <a:pt x="93" y="91"/>
                </a:cubicBezTo>
                <a:cubicBezTo>
                  <a:pt x="93" y="91"/>
                  <a:pt x="93" y="92"/>
                  <a:pt x="93" y="92"/>
                </a:cubicBezTo>
                <a:cubicBezTo>
                  <a:pt x="94" y="92"/>
                  <a:pt x="94" y="92"/>
                  <a:pt x="94" y="92"/>
                </a:cubicBezTo>
                <a:cubicBezTo>
                  <a:pt x="94" y="92"/>
                  <a:pt x="94" y="92"/>
                  <a:pt x="94" y="92"/>
                </a:cubicBezTo>
                <a:cubicBezTo>
                  <a:pt x="94" y="92"/>
                  <a:pt x="94" y="92"/>
                  <a:pt x="95" y="92"/>
                </a:cubicBezTo>
                <a:cubicBezTo>
                  <a:pt x="95" y="92"/>
                  <a:pt x="95" y="92"/>
                  <a:pt x="96" y="92"/>
                </a:cubicBezTo>
                <a:cubicBezTo>
                  <a:pt x="96" y="92"/>
                  <a:pt x="96" y="92"/>
                  <a:pt x="96" y="92"/>
                </a:cubicBezTo>
                <a:cubicBezTo>
                  <a:pt x="97" y="92"/>
                  <a:pt x="98" y="92"/>
                  <a:pt x="98" y="91"/>
                </a:cubicBezTo>
                <a:cubicBezTo>
                  <a:pt x="99" y="91"/>
                  <a:pt x="99" y="91"/>
                  <a:pt x="99" y="91"/>
                </a:cubicBezTo>
                <a:cubicBezTo>
                  <a:pt x="99" y="91"/>
                  <a:pt x="99" y="91"/>
                  <a:pt x="99" y="91"/>
                </a:cubicBezTo>
                <a:cubicBezTo>
                  <a:pt x="99" y="91"/>
                  <a:pt x="99" y="91"/>
                  <a:pt x="99" y="91"/>
                </a:cubicBezTo>
                <a:cubicBezTo>
                  <a:pt x="99" y="91"/>
                  <a:pt x="99" y="91"/>
                  <a:pt x="99" y="91"/>
                </a:cubicBezTo>
                <a:cubicBezTo>
                  <a:pt x="99" y="91"/>
                  <a:pt x="100" y="91"/>
                  <a:pt x="100" y="91"/>
                </a:cubicBezTo>
                <a:cubicBezTo>
                  <a:pt x="100" y="90"/>
                  <a:pt x="100" y="90"/>
                  <a:pt x="100" y="90"/>
                </a:cubicBezTo>
                <a:cubicBezTo>
                  <a:pt x="100" y="90"/>
                  <a:pt x="100" y="90"/>
                  <a:pt x="100" y="90"/>
                </a:cubicBezTo>
                <a:cubicBezTo>
                  <a:pt x="100" y="90"/>
                  <a:pt x="100" y="90"/>
                  <a:pt x="100" y="90"/>
                </a:cubicBezTo>
                <a:cubicBezTo>
                  <a:pt x="100" y="89"/>
                  <a:pt x="101" y="88"/>
                  <a:pt x="101" y="88"/>
                </a:cubicBezTo>
                <a:cubicBezTo>
                  <a:pt x="102" y="88"/>
                  <a:pt x="102" y="88"/>
                  <a:pt x="102" y="88"/>
                </a:cubicBezTo>
                <a:cubicBezTo>
                  <a:pt x="102" y="88"/>
                  <a:pt x="103" y="88"/>
                  <a:pt x="103" y="88"/>
                </a:cubicBezTo>
                <a:cubicBezTo>
                  <a:pt x="103" y="88"/>
                  <a:pt x="103" y="88"/>
                  <a:pt x="103" y="88"/>
                </a:cubicBezTo>
                <a:cubicBezTo>
                  <a:pt x="103" y="88"/>
                  <a:pt x="103" y="88"/>
                  <a:pt x="104" y="88"/>
                </a:cubicBezTo>
                <a:cubicBezTo>
                  <a:pt x="104" y="88"/>
                  <a:pt x="104" y="88"/>
                  <a:pt x="104" y="88"/>
                </a:cubicBezTo>
                <a:cubicBezTo>
                  <a:pt x="105" y="87"/>
                  <a:pt x="105" y="87"/>
                  <a:pt x="105" y="87"/>
                </a:cubicBezTo>
                <a:cubicBezTo>
                  <a:pt x="105" y="87"/>
                  <a:pt x="105" y="86"/>
                  <a:pt x="105" y="86"/>
                </a:cubicBezTo>
                <a:cubicBezTo>
                  <a:pt x="105" y="86"/>
                  <a:pt x="105" y="86"/>
                  <a:pt x="105" y="86"/>
                </a:cubicBezTo>
                <a:cubicBezTo>
                  <a:pt x="105" y="85"/>
                  <a:pt x="105" y="85"/>
                  <a:pt x="105" y="85"/>
                </a:cubicBezTo>
                <a:cubicBezTo>
                  <a:pt x="105" y="85"/>
                  <a:pt x="104" y="85"/>
                  <a:pt x="104" y="85"/>
                </a:cubicBezTo>
                <a:cubicBezTo>
                  <a:pt x="104" y="85"/>
                  <a:pt x="104" y="85"/>
                  <a:pt x="104" y="85"/>
                </a:cubicBezTo>
                <a:cubicBezTo>
                  <a:pt x="104" y="84"/>
                  <a:pt x="104" y="84"/>
                  <a:pt x="104" y="84"/>
                </a:cubicBezTo>
                <a:cubicBezTo>
                  <a:pt x="104" y="84"/>
                  <a:pt x="104" y="84"/>
                  <a:pt x="104" y="84"/>
                </a:cubicBezTo>
                <a:cubicBezTo>
                  <a:pt x="105" y="84"/>
                  <a:pt x="105" y="84"/>
                  <a:pt x="105" y="84"/>
                </a:cubicBezTo>
                <a:cubicBezTo>
                  <a:pt x="105" y="84"/>
                  <a:pt x="105" y="84"/>
                  <a:pt x="105" y="83"/>
                </a:cubicBezTo>
                <a:cubicBezTo>
                  <a:pt x="105" y="83"/>
                  <a:pt x="105" y="83"/>
                  <a:pt x="105" y="83"/>
                </a:cubicBezTo>
                <a:cubicBezTo>
                  <a:pt x="105" y="83"/>
                  <a:pt x="105" y="83"/>
                  <a:pt x="105" y="83"/>
                </a:cubicBezTo>
                <a:cubicBezTo>
                  <a:pt x="105" y="83"/>
                  <a:pt x="105" y="83"/>
                  <a:pt x="105" y="83"/>
                </a:cubicBezTo>
                <a:cubicBezTo>
                  <a:pt x="105" y="84"/>
                  <a:pt x="105" y="84"/>
                  <a:pt x="105" y="84"/>
                </a:cubicBezTo>
                <a:cubicBezTo>
                  <a:pt x="105" y="83"/>
                  <a:pt x="105" y="83"/>
                  <a:pt x="105" y="83"/>
                </a:cubicBezTo>
                <a:cubicBezTo>
                  <a:pt x="105" y="83"/>
                  <a:pt x="105" y="83"/>
                  <a:pt x="105" y="83"/>
                </a:cubicBezTo>
                <a:cubicBezTo>
                  <a:pt x="105" y="83"/>
                  <a:pt x="105" y="83"/>
                  <a:pt x="105" y="83"/>
                </a:cubicBezTo>
                <a:cubicBezTo>
                  <a:pt x="105" y="83"/>
                  <a:pt x="105" y="83"/>
                  <a:pt x="105" y="83"/>
                </a:cubicBezTo>
                <a:cubicBezTo>
                  <a:pt x="106" y="83"/>
                  <a:pt x="106" y="83"/>
                  <a:pt x="106" y="83"/>
                </a:cubicBezTo>
                <a:cubicBezTo>
                  <a:pt x="106" y="83"/>
                  <a:pt x="107" y="82"/>
                  <a:pt x="107" y="82"/>
                </a:cubicBezTo>
                <a:cubicBezTo>
                  <a:pt x="107" y="81"/>
                  <a:pt x="107" y="81"/>
                  <a:pt x="107" y="80"/>
                </a:cubicBezTo>
                <a:cubicBezTo>
                  <a:pt x="107" y="80"/>
                  <a:pt x="107" y="80"/>
                  <a:pt x="107" y="80"/>
                </a:cubicBezTo>
                <a:cubicBezTo>
                  <a:pt x="107" y="80"/>
                  <a:pt x="107" y="79"/>
                  <a:pt x="107" y="79"/>
                </a:cubicBezTo>
                <a:cubicBezTo>
                  <a:pt x="107" y="79"/>
                  <a:pt x="107" y="79"/>
                  <a:pt x="107" y="79"/>
                </a:cubicBezTo>
                <a:cubicBezTo>
                  <a:pt x="107" y="79"/>
                  <a:pt x="107" y="79"/>
                  <a:pt x="107" y="79"/>
                </a:cubicBezTo>
                <a:cubicBezTo>
                  <a:pt x="107" y="79"/>
                  <a:pt x="107" y="79"/>
                  <a:pt x="107" y="79"/>
                </a:cubicBezTo>
                <a:cubicBezTo>
                  <a:pt x="107" y="79"/>
                  <a:pt x="107" y="78"/>
                  <a:pt x="107" y="78"/>
                </a:cubicBezTo>
                <a:cubicBezTo>
                  <a:pt x="107" y="78"/>
                  <a:pt x="108" y="78"/>
                  <a:pt x="108" y="78"/>
                </a:cubicBezTo>
                <a:cubicBezTo>
                  <a:pt x="108" y="78"/>
                  <a:pt x="108" y="78"/>
                  <a:pt x="108" y="78"/>
                </a:cubicBezTo>
                <a:cubicBezTo>
                  <a:pt x="108" y="78"/>
                  <a:pt x="108" y="78"/>
                  <a:pt x="108" y="78"/>
                </a:cubicBezTo>
                <a:cubicBezTo>
                  <a:pt x="109" y="77"/>
                  <a:pt x="109" y="77"/>
                  <a:pt x="109" y="77"/>
                </a:cubicBezTo>
                <a:cubicBezTo>
                  <a:pt x="109" y="77"/>
                  <a:pt x="109" y="76"/>
                  <a:pt x="109" y="76"/>
                </a:cubicBezTo>
                <a:cubicBezTo>
                  <a:pt x="109" y="76"/>
                  <a:pt x="109" y="76"/>
                  <a:pt x="109" y="76"/>
                </a:cubicBezTo>
                <a:cubicBezTo>
                  <a:pt x="109" y="76"/>
                  <a:pt x="109" y="75"/>
                  <a:pt x="109" y="75"/>
                </a:cubicBezTo>
                <a:cubicBezTo>
                  <a:pt x="110" y="75"/>
                  <a:pt x="110" y="74"/>
                  <a:pt x="111" y="74"/>
                </a:cubicBezTo>
                <a:cubicBezTo>
                  <a:pt x="111" y="74"/>
                  <a:pt x="111" y="74"/>
                  <a:pt x="111" y="74"/>
                </a:cubicBezTo>
                <a:cubicBezTo>
                  <a:pt x="111" y="74"/>
                  <a:pt x="111" y="73"/>
                  <a:pt x="111" y="73"/>
                </a:cubicBezTo>
                <a:cubicBezTo>
                  <a:pt x="111" y="73"/>
                  <a:pt x="111" y="72"/>
                  <a:pt x="111" y="72"/>
                </a:cubicBezTo>
                <a:cubicBezTo>
                  <a:pt x="111" y="72"/>
                  <a:pt x="111" y="72"/>
                  <a:pt x="111" y="72"/>
                </a:cubicBezTo>
                <a:cubicBezTo>
                  <a:pt x="111" y="71"/>
                  <a:pt x="111" y="71"/>
                  <a:pt x="111" y="70"/>
                </a:cubicBezTo>
                <a:cubicBezTo>
                  <a:pt x="111" y="70"/>
                  <a:pt x="111" y="70"/>
                  <a:pt x="112" y="69"/>
                </a:cubicBezTo>
                <a:cubicBezTo>
                  <a:pt x="112" y="69"/>
                  <a:pt x="112" y="69"/>
                  <a:pt x="112" y="69"/>
                </a:cubicBezTo>
                <a:cubicBezTo>
                  <a:pt x="112" y="69"/>
                  <a:pt x="112" y="69"/>
                  <a:pt x="112" y="69"/>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9"/>
                  <a:pt x="112" y="69"/>
                  <a:pt x="112" y="69"/>
                </a:cubicBezTo>
                <a:cubicBezTo>
                  <a:pt x="112" y="68"/>
                  <a:pt x="112" y="68"/>
                  <a:pt x="112" y="68"/>
                </a:cubicBezTo>
                <a:cubicBezTo>
                  <a:pt x="112" y="67"/>
                  <a:pt x="112" y="66"/>
                  <a:pt x="112" y="65"/>
                </a:cubicBezTo>
                <a:cubicBezTo>
                  <a:pt x="112" y="65"/>
                  <a:pt x="112" y="64"/>
                  <a:pt x="112" y="64"/>
                </a:cubicBezTo>
                <a:cubicBezTo>
                  <a:pt x="112" y="63"/>
                  <a:pt x="112" y="62"/>
                  <a:pt x="113" y="62"/>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0"/>
                  <a:pt x="113" y="60"/>
                  <a:pt x="113" y="60"/>
                </a:cubicBezTo>
                <a:cubicBezTo>
                  <a:pt x="113" y="60"/>
                  <a:pt x="113" y="60"/>
                  <a:pt x="113" y="60"/>
                </a:cubicBezTo>
                <a:cubicBezTo>
                  <a:pt x="113" y="60"/>
                  <a:pt x="113" y="60"/>
                  <a:pt x="113" y="60"/>
                </a:cubicBezTo>
                <a:cubicBezTo>
                  <a:pt x="113" y="60"/>
                  <a:pt x="113" y="60"/>
                  <a:pt x="114" y="60"/>
                </a:cubicBezTo>
                <a:cubicBezTo>
                  <a:pt x="114" y="60"/>
                  <a:pt x="114" y="60"/>
                  <a:pt x="114" y="60"/>
                </a:cubicBezTo>
                <a:cubicBezTo>
                  <a:pt x="114" y="58"/>
                  <a:pt x="114" y="58"/>
                  <a:pt x="114" y="58"/>
                </a:cubicBezTo>
                <a:cubicBezTo>
                  <a:pt x="114" y="58"/>
                  <a:pt x="114" y="58"/>
                  <a:pt x="114" y="57"/>
                </a:cubicBezTo>
                <a:cubicBezTo>
                  <a:pt x="114" y="57"/>
                  <a:pt x="114" y="57"/>
                  <a:pt x="114" y="57"/>
                </a:cubicBezTo>
                <a:cubicBezTo>
                  <a:pt x="113" y="57"/>
                  <a:pt x="113" y="57"/>
                  <a:pt x="113" y="57"/>
                </a:cubicBezTo>
                <a:cubicBezTo>
                  <a:pt x="113" y="57"/>
                  <a:pt x="113" y="56"/>
                  <a:pt x="113" y="56"/>
                </a:cubicBezTo>
                <a:cubicBezTo>
                  <a:pt x="113" y="56"/>
                  <a:pt x="113" y="56"/>
                  <a:pt x="113" y="56"/>
                </a:cubicBezTo>
                <a:cubicBezTo>
                  <a:pt x="113" y="56"/>
                  <a:pt x="113" y="55"/>
                  <a:pt x="114" y="55"/>
                </a:cubicBezTo>
                <a:cubicBezTo>
                  <a:pt x="114" y="55"/>
                  <a:pt x="114" y="55"/>
                  <a:pt x="114" y="55"/>
                </a:cubicBezTo>
                <a:cubicBezTo>
                  <a:pt x="114" y="55"/>
                  <a:pt x="114" y="55"/>
                  <a:pt x="114" y="55"/>
                </a:cubicBezTo>
                <a:cubicBezTo>
                  <a:pt x="114" y="54"/>
                  <a:pt x="114" y="54"/>
                  <a:pt x="114" y="54"/>
                </a:cubicBezTo>
                <a:cubicBezTo>
                  <a:pt x="114" y="54"/>
                  <a:pt x="114" y="54"/>
                  <a:pt x="114" y="54"/>
                </a:cubicBezTo>
                <a:cubicBezTo>
                  <a:pt x="114" y="53"/>
                  <a:pt x="114" y="53"/>
                  <a:pt x="114" y="53"/>
                </a:cubicBezTo>
                <a:cubicBezTo>
                  <a:pt x="114" y="53"/>
                  <a:pt x="114" y="53"/>
                  <a:pt x="114" y="53"/>
                </a:cubicBezTo>
                <a:cubicBezTo>
                  <a:pt x="114" y="52"/>
                  <a:pt x="114" y="52"/>
                  <a:pt x="114" y="52"/>
                </a:cubicBezTo>
                <a:cubicBezTo>
                  <a:pt x="114" y="52"/>
                  <a:pt x="114" y="52"/>
                  <a:pt x="114" y="52"/>
                </a:cubicBezTo>
                <a:cubicBezTo>
                  <a:pt x="114" y="50"/>
                  <a:pt x="114" y="50"/>
                  <a:pt x="114" y="50"/>
                </a:cubicBezTo>
                <a:cubicBezTo>
                  <a:pt x="114" y="50"/>
                  <a:pt x="114" y="50"/>
                  <a:pt x="114" y="50"/>
                </a:cubicBezTo>
                <a:cubicBezTo>
                  <a:pt x="114" y="49"/>
                  <a:pt x="115" y="49"/>
                  <a:pt x="114" y="49"/>
                </a:cubicBezTo>
                <a:cubicBezTo>
                  <a:pt x="114" y="48"/>
                  <a:pt x="113" y="48"/>
                  <a:pt x="113" y="48"/>
                </a:cubicBezTo>
                <a:cubicBezTo>
                  <a:pt x="113" y="47"/>
                  <a:pt x="113" y="47"/>
                  <a:pt x="113" y="47"/>
                </a:cubicBezTo>
                <a:cubicBezTo>
                  <a:pt x="113" y="46"/>
                  <a:pt x="113" y="46"/>
                  <a:pt x="113" y="46"/>
                </a:cubicBezTo>
                <a:cubicBezTo>
                  <a:pt x="113" y="46"/>
                  <a:pt x="112" y="46"/>
                  <a:pt x="112" y="46"/>
                </a:cubicBezTo>
                <a:cubicBezTo>
                  <a:pt x="112" y="46"/>
                  <a:pt x="112" y="46"/>
                  <a:pt x="112" y="45"/>
                </a:cubicBezTo>
                <a:cubicBezTo>
                  <a:pt x="112" y="45"/>
                  <a:pt x="112" y="45"/>
                  <a:pt x="112" y="45"/>
                </a:cubicBezTo>
                <a:cubicBezTo>
                  <a:pt x="112" y="45"/>
                  <a:pt x="112" y="45"/>
                  <a:pt x="112" y="45"/>
                </a:cubicBezTo>
                <a:cubicBezTo>
                  <a:pt x="112" y="45"/>
                  <a:pt x="112" y="45"/>
                  <a:pt x="112" y="45"/>
                </a:cubicBezTo>
                <a:cubicBezTo>
                  <a:pt x="112" y="45"/>
                  <a:pt x="112" y="45"/>
                  <a:pt x="112" y="44"/>
                </a:cubicBezTo>
                <a:cubicBezTo>
                  <a:pt x="112" y="44"/>
                  <a:pt x="112" y="44"/>
                  <a:pt x="111" y="44"/>
                </a:cubicBezTo>
                <a:cubicBezTo>
                  <a:pt x="111" y="44"/>
                  <a:pt x="111" y="44"/>
                  <a:pt x="111" y="44"/>
                </a:cubicBezTo>
                <a:cubicBezTo>
                  <a:pt x="111" y="44"/>
                  <a:pt x="111" y="44"/>
                  <a:pt x="111" y="44"/>
                </a:cubicBezTo>
                <a:cubicBezTo>
                  <a:pt x="111" y="44"/>
                  <a:pt x="111" y="43"/>
                  <a:pt x="111" y="43"/>
                </a:cubicBezTo>
                <a:cubicBezTo>
                  <a:pt x="111" y="43"/>
                  <a:pt x="111" y="43"/>
                  <a:pt x="111" y="43"/>
                </a:cubicBezTo>
                <a:cubicBezTo>
                  <a:pt x="111" y="43"/>
                  <a:pt x="111" y="43"/>
                  <a:pt x="111" y="43"/>
                </a:cubicBezTo>
                <a:cubicBezTo>
                  <a:pt x="111" y="43"/>
                  <a:pt x="111" y="42"/>
                  <a:pt x="111" y="42"/>
                </a:cubicBezTo>
                <a:cubicBezTo>
                  <a:pt x="111" y="42"/>
                  <a:pt x="110" y="42"/>
                  <a:pt x="110" y="42"/>
                </a:cubicBezTo>
                <a:cubicBezTo>
                  <a:pt x="110" y="42"/>
                  <a:pt x="110" y="42"/>
                  <a:pt x="110" y="42"/>
                </a:cubicBezTo>
                <a:cubicBezTo>
                  <a:pt x="110" y="41"/>
                  <a:pt x="110" y="41"/>
                  <a:pt x="110" y="41"/>
                </a:cubicBezTo>
                <a:cubicBezTo>
                  <a:pt x="109" y="41"/>
                  <a:pt x="109" y="40"/>
                  <a:pt x="109" y="39"/>
                </a:cubicBezTo>
                <a:cubicBezTo>
                  <a:pt x="109" y="39"/>
                  <a:pt x="109" y="39"/>
                  <a:pt x="109" y="39"/>
                </a:cubicBezTo>
                <a:cubicBezTo>
                  <a:pt x="109" y="39"/>
                  <a:pt x="109" y="39"/>
                  <a:pt x="109" y="39"/>
                </a:cubicBezTo>
                <a:cubicBezTo>
                  <a:pt x="109" y="39"/>
                  <a:pt x="109" y="39"/>
                  <a:pt x="109" y="39"/>
                </a:cubicBezTo>
                <a:cubicBezTo>
                  <a:pt x="109" y="38"/>
                  <a:pt x="108" y="38"/>
                  <a:pt x="108" y="38"/>
                </a:cubicBezTo>
                <a:cubicBezTo>
                  <a:pt x="108" y="38"/>
                  <a:pt x="108" y="38"/>
                  <a:pt x="108" y="38"/>
                </a:cubicBezTo>
                <a:cubicBezTo>
                  <a:pt x="108" y="37"/>
                  <a:pt x="108" y="37"/>
                  <a:pt x="108" y="37"/>
                </a:cubicBezTo>
                <a:cubicBezTo>
                  <a:pt x="108" y="37"/>
                  <a:pt x="107" y="37"/>
                  <a:pt x="107" y="37"/>
                </a:cubicBezTo>
                <a:cubicBezTo>
                  <a:pt x="107" y="37"/>
                  <a:pt x="107" y="37"/>
                  <a:pt x="107" y="37"/>
                </a:cubicBezTo>
                <a:cubicBezTo>
                  <a:pt x="107" y="37"/>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5"/>
                  <a:pt x="107" y="35"/>
                  <a:pt x="107" y="35"/>
                </a:cubicBezTo>
                <a:cubicBezTo>
                  <a:pt x="107" y="35"/>
                  <a:pt x="107" y="35"/>
                  <a:pt x="107" y="35"/>
                </a:cubicBezTo>
                <a:cubicBezTo>
                  <a:pt x="106" y="35"/>
                  <a:pt x="106" y="35"/>
                  <a:pt x="106" y="35"/>
                </a:cubicBezTo>
                <a:cubicBezTo>
                  <a:pt x="106" y="34"/>
                  <a:pt x="105" y="34"/>
                  <a:pt x="105" y="33"/>
                </a:cubicBezTo>
                <a:cubicBezTo>
                  <a:pt x="105" y="32"/>
                  <a:pt x="105" y="32"/>
                  <a:pt x="105" y="32"/>
                </a:cubicBezTo>
                <a:cubicBezTo>
                  <a:pt x="104" y="32"/>
                  <a:pt x="104" y="31"/>
                  <a:pt x="103" y="31"/>
                </a:cubicBezTo>
                <a:cubicBezTo>
                  <a:pt x="104" y="31"/>
                  <a:pt x="104" y="31"/>
                  <a:pt x="104" y="31"/>
                </a:cubicBezTo>
                <a:cubicBezTo>
                  <a:pt x="104" y="30"/>
                  <a:pt x="104" y="30"/>
                  <a:pt x="104" y="30"/>
                </a:cubicBezTo>
                <a:cubicBezTo>
                  <a:pt x="104" y="31"/>
                  <a:pt x="104" y="31"/>
                  <a:pt x="104" y="31"/>
                </a:cubicBezTo>
                <a:cubicBezTo>
                  <a:pt x="105" y="31"/>
                  <a:pt x="105" y="31"/>
                  <a:pt x="105" y="31"/>
                </a:cubicBezTo>
                <a:cubicBezTo>
                  <a:pt x="105" y="31"/>
                  <a:pt x="105" y="31"/>
                  <a:pt x="105" y="31"/>
                </a:cubicBezTo>
                <a:cubicBezTo>
                  <a:pt x="105" y="31"/>
                  <a:pt x="105" y="31"/>
                  <a:pt x="105" y="31"/>
                </a:cubicBezTo>
                <a:cubicBezTo>
                  <a:pt x="105" y="31"/>
                  <a:pt x="105" y="31"/>
                  <a:pt x="105" y="31"/>
                </a:cubicBezTo>
                <a:cubicBezTo>
                  <a:pt x="105" y="32"/>
                  <a:pt x="105" y="32"/>
                  <a:pt x="105" y="32"/>
                </a:cubicBezTo>
                <a:cubicBezTo>
                  <a:pt x="105" y="32"/>
                  <a:pt x="105" y="32"/>
                  <a:pt x="105" y="32"/>
                </a:cubicBezTo>
                <a:cubicBezTo>
                  <a:pt x="105" y="32"/>
                  <a:pt x="105" y="32"/>
                  <a:pt x="105" y="32"/>
                </a:cubicBezTo>
                <a:cubicBezTo>
                  <a:pt x="105" y="32"/>
                  <a:pt x="105" y="32"/>
                  <a:pt x="105" y="32"/>
                </a:cubicBezTo>
                <a:cubicBezTo>
                  <a:pt x="105" y="33"/>
                  <a:pt x="105" y="33"/>
                  <a:pt x="105" y="33"/>
                </a:cubicBezTo>
                <a:cubicBezTo>
                  <a:pt x="106" y="33"/>
                  <a:pt x="106" y="33"/>
                  <a:pt x="106" y="33"/>
                </a:cubicBezTo>
                <a:cubicBezTo>
                  <a:pt x="106" y="33"/>
                  <a:pt x="106" y="33"/>
                  <a:pt x="106" y="33"/>
                </a:cubicBezTo>
                <a:cubicBezTo>
                  <a:pt x="106" y="33"/>
                  <a:pt x="106" y="33"/>
                  <a:pt x="106" y="33"/>
                </a:cubicBezTo>
                <a:cubicBezTo>
                  <a:pt x="106" y="33"/>
                  <a:pt x="106" y="33"/>
                  <a:pt x="106" y="33"/>
                </a:cubicBezTo>
                <a:cubicBezTo>
                  <a:pt x="106" y="34"/>
                  <a:pt x="106" y="34"/>
                  <a:pt x="106" y="34"/>
                </a:cubicBezTo>
                <a:cubicBezTo>
                  <a:pt x="106" y="34"/>
                  <a:pt x="107" y="34"/>
                  <a:pt x="107" y="34"/>
                </a:cubicBezTo>
                <a:cubicBezTo>
                  <a:pt x="107" y="34"/>
                  <a:pt x="107" y="34"/>
                  <a:pt x="107" y="34"/>
                </a:cubicBezTo>
                <a:cubicBezTo>
                  <a:pt x="107" y="34"/>
                  <a:pt x="107" y="35"/>
                  <a:pt x="107" y="35"/>
                </a:cubicBezTo>
                <a:cubicBezTo>
                  <a:pt x="108" y="35"/>
                  <a:pt x="108" y="35"/>
                  <a:pt x="108" y="35"/>
                </a:cubicBezTo>
                <a:cubicBezTo>
                  <a:pt x="108" y="36"/>
                  <a:pt x="108" y="36"/>
                  <a:pt x="108" y="36"/>
                </a:cubicBezTo>
                <a:cubicBezTo>
                  <a:pt x="108" y="36"/>
                  <a:pt x="108" y="36"/>
                  <a:pt x="108" y="36"/>
                </a:cubicBezTo>
                <a:cubicBezTo>
                  <a:pt x="108" y="36"/>
                  <a:pt x="108" y="36"/>
                  <a:pt x="108" y="36"/>
                </a:cubicBezTo>
                <a:cubicBezTo>
                  <a:pt x="108" y="36"/>
                  <a:pt x="108" y="37"/>
                  <a:pt x="108" y="37"/>
                </a:cubicBezTo>
                <a:cubicBezTo>
                  <a:pt x="109" y="37"/>
                  <a:pt x="109" y="37"/>
                  <a:pt x="109" y="37"/>
                </a:cubicBezTo>
                <a:cubicBezTo>
                  <a:pt x="109" y="37"/>
                  <a:pt x="109" y="37"/>
                  <a:pt x="109" y="37"/>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9"/>
                  <a:pt x="109" y="39"/>
                  <a:pt x="109" y="39"/>
                </a:cubicBezTo>
                <a:cubicBezTo>
                  <a:pt x="110" y="39"/>
                  <a:pt x="110" y="39"/>
                  <a:pt x="110" y="39"/>
                </a:cubicBezTo>
                <a:cubicBezTo>
                  <a:pt x="110" y="39"/>
                  <a:pt x="110" y="40"/>
                  <a:pt x="110" y="40"/>
                </a:cubicBezTo>
                <a:cubicBezTo>
                  <a:pt x="110" y="40"/>
                  <a:pt x="110" y="40"/>
                  <a:pt x="110" y="40"/>
                </a:cubicBezTo>
                <a:cubicBezTo>
                  <a:pt x="110" y="40"/>
                  <a:pt x="110" y="40"/>
                  <a:pt x="110" y="40"/>
                </a:cubicBezTo>
                <a:cubicBezTo>
                  <a:pt x="110" y="40"/>
                  <a:pt x="110" y="41"/>
                  <a:pt x="111" y="41"/>
                </a:cubicBezTo>
                <a:cubicBezTo>
                  <a:pt x="111" y="41"/>
                  <a:pt x="111" y="41"/>
                  <a:pt x="111" y="41"/>
                </a:cubicBezTo>
                <a:cubicBezTo>
                  <a:pt x="111" y="41"/>
                  <a:pt x="111" y="41"/>
                  <a:pt x="111" y="41"/>
                </a:cubicBezTo>
                <a:cubicBezTo>
                  <a:pt x="111" y="42"/>
                  <a:pt x="111" y="42"/>
                  <a:pt x="111" y="42"/>
                </a:cubicBezTo>
                <a:cubicBezTo>
                  <a:pt x="111" y="42"/>
                  <a:pt x="111" y="42"/>
                  <a:pt x="111" y="42"/>
                </a:cubicBezTo>
                <a:cubicBezTo>
                  <a:pt x="111" y="42"/>
                  <a:pt x="111" y="42"/>
                  <a:pt x="111" y="42"/>
                </a:cubicBezTo>
                <a:cubicBezTo>
                  <a:pt x="111" y="42"/>
                  <a:pt x="111" y="43"/>
                  <a:pt x="111" y="43"/>
                </a:cubicBezTo>
                <a:cubicBezTo>
                  <a:pt x="112" y="43"/>
                  <a:pt x="112" y="43"/>
                  <a:pt x="112" y="44"/>
                </a:cubicBezTo>
                <a:cubicBezTo>
                  <a:pt x="113" y="44"/>
                  <a:pt x="113" y="44"/>
                  <a:pt x="113" y="44"/>
                </a:cubicBezTo>
                <a:cubicBezTo>
                  <a:pt x="113" y="43"/>
                  <a:pt x="113" y="43"/>
                  <a:pt x="113" y="43"/>
                </a:cubicBezTo>
                <a:cubicBezTo>
                  <a:pt x="113" y="42"/>
                  <a:pt x="112" y="41"/>
                  <a:pt x="112" y="39"/>
                </a:cubicBezTo>
                <a:cubicBezTo>
                  <a:pt x="112" y="38"/>
                  <a:pt x="112" y="38"/>
                  <a:pt x="112" y="37"/>
                </a:cubicBezTo>
                <a:close/>
                <a:moveTo>
                  <a:pt x="79" y="5"/>
                </a:moveTo>
                <a:cubicBezTo>
                  <a:pt x="79" y="5"/>
                  <a:pt x="78" y="5"/>
                  <a:pt x="78" y="6"/>
                </a:cubicBezTo>
                <a:cubicBezTo>
                  <a:pt x="78" y="6"/>
                  <a:pt x="78" y="6"/>
                  <a:pt x="78" y="6"/>
                </a:cubicBezTo>
                <a:cubicBezTo>
                  <a:pt x="78" y="6"/>
                  <a:pt x="78" y="6"/>
                  <a:pt x="78" y="6"/>
                </a:cubicBezTo>
                <a:cubicBezTo>
                  <a:pt x="78" y="7"/>
                  <a:pt x="78" y="7"/>
                  <a:pt x="78" y="7"/>
                </a:cubicBezTo>
                <a:cubicBezTo>
                  <a:pt x="78" y="7"/>
                  <a:pt x="79" y="7"/>
                  <a:pt x="79" y="7"/>
                </a:cubicBezTo>
                <a:cubicBezTo>
                  <a:pt x="79" y="8"/>
                  <a:pt x="79" y="8"/>
                  <a:pt x="79" y="8"/>
                </a:cubicBezTo>
                <a:cubicBezTo>
                  <a:pt x="79" y="7"/>
                  <a:pt x="79" y="7"/>
                  <a:pt x="79" y="7"/>
                </a:cubicBezTo>
                <a:cubicBezTo>
                  <a:pt x="79" y="7"/>
                  <a:pt x="79" y="7"/>
                  <a:pt x="79" y="7"/>
                </a:cubicBezTo>
                <a:cubicBezTo>
                  <a:pt x="79" y="7"/>
                  <a:pt x="79" y="8"/>
                  <a:pt x="79" y="8"/>
                </a:cubicBezTo>
                <a:cubicBezTo>
                  <a:pt x="79" y="8"/>
                  <a:pt x="79" y="8"/>
                  <a:pt x="79" y="8"/>
                </a:cubicBezTo>
                <a:cubicBezTo>
                  <a:pt x="78" y="8"/>
                  <a:pt x="78" y="8"/>
                  <a:pt x="78" y="8"/>
                </a:cubicBezTo>
                <a:cubicBezTo>
                  <a:pt x="78" y="8"/>
                  <a:pt x="78" y="8"/>
                  <a:pt x="78" y="8"/>
                </a:cubicBezTo>
                <a:cubicBezTo>
                  <a:pt x="78" y="8"/>
                  <a:pt x="78" y="8"/>
                  <a:pt x="78" y="8"/>
                </a:cubicBezTo>
                <a:cubicBezTo>
                  <a:pt x="78" y="8"/>
                  <a:pt x="78" y="8"/>
                  <a:pt x="78" y="8"/>
                </a:cubicBezTo>
                <a:cubicBezTo>
                  <a:pt x="78" y="10"/>
                  <a:pt x="78" y="10"/>
                  <a:pt x="78" y="10"/>
                </a:cubicBezTo>
                <a:cubicBezTo>
                  <a:pt x="79" y="10"/>
                  <a:pt x="79" y="10"/>
                  <a:pt x="79" y="10"/>
                </a:cubicBezTo>
                <a:cubicBezTo>
                  <a:pt x="79" y="10"/>
                  <a:pt x="79" y="10"/>
                  <a:pt x="79" y="10"/>
                </a:cubicBezTo>
                <a:cubicBezTo>
                  <a:pt x="80" y="10"/>
                  <a:pt x="80" y="10"/>
                  <a:pt x="80" y="10"/>
                </a:cubicBezTo>
                <a:cubicBezTo>
                  <a:pt x="80" y="10"/>
                  <a:pt x="80" y="10"/>
                  <a:pt x="80" y="10"/>
                </a:cubicBezTo>
                <a:cubicBezTo>
                  <a:pt x="81" y="10"/>
                  <a:pt x="81" y="10"/>
                  <a:pt x="81" y="10"/>
                </a:cubicBezTo>
                <a:cubicBezTo>
                  <a:pt x="81" y="10"/>
                  <a:pt x="81" y="10"/>
                  <a:pt x="81" y="10"/>
                </a:cubicBezTo>
                <a:cubicBezTo>
                  <a:pt x="81" y="9"/>
                  <a:pt x="81" y="9"/>
                  <a:pt x="81" y="9"/>
                </a:cubicBezTo>
                <a:cubicBezTo>
                  <a:pt x="81" y="9"/>
                  <a:pt x="81" y="9"/>
                  <a:pt x="81" y="9"/>
                </a:cubicBezTo>
                <a:cubicBezTo>
                  <a:pt x="81" y="9"/>
                  <a:pt x="81"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1" y="7"/>
                </a:cubicBezTo>
                <a:cubicBezTo>
                  <a:pt x="81" y="7"/>
                  <a:pt x="81" y="7"/>
                  <a:pt x="81" y="6"/>
                </a:cubicBezTo>
                <a:cubicBezTo>
                  <a:pt x="81" y="6"/>
                  <a:pt x="81" y="6"/>
                  <a:pt x="81" y="6"/>
                </a:cubicBezTo>
                <a:cubicBezTo>
                  <a:pt x="81" y="6"/>
                  <a:pt x="81" y="6"/>
                  <a:pt x="81" y="6"/>
                </a:cubicBezTo>
                <a:cubicBezTo>
                  <a:pt x="81" y="6"/>
                  <a:pt x="81" y="6"/>
                  <a:pt x="81" y="6"/>
                </a:cubicBezTo>
                <a:cubicBezTo>
                  <a:pt x="80" y="6"/>
                  <a:pt x="80" y="6"/>
                  <a:pt x="80" y="6"/>
                </a:cubicBezTo>
                <a:cubicBezTo>
                  <a:pt x="80" y="6"/>
                  <a:pt x="80" y="6"/>
                  <a:pt x="80" y="6"/>
                </a:cubicBezTo>
                <a:cubicBezTo>
                  <a:pt x="80" y="5"/>
                  <a:pt x="80" y="5"/>
                  <a:pt x="80" y="5"/>
                </a:cubicBezTo>
                <a:cubicBezTo>
                  <a:pt x="80" y="5"/>
                  <a:pt x="80" y="5"/>
                  <a:pt x="80" y="5"/>
                </a:cubicBezTo>
                <a:cubicBezTo>
                  <a:pt x="80" y="5"/>
                  <a:pt x="80" y="5"/>
                  <a:pt x="80" y="5"/>
                </a:cubicBezTo>
                <a:cubicBezTo>
                  <a:pt x="79" y="5"/>
                  <a:pt x="79" y="5"/>
                  <a:pt x="79" y="5"/>
                </a:cubicBezTo>
                <a:cubicBezTo>
                  <a:pt x="79" y="5"/>
                  <a:pt x="79" y="5"/>
                  <a:pt x="79" y="5"/>
                </a:cubicBezTo>
                <a:close/>
                <a:moveTo>
                  <a:pt x="75" y="5"/>
                </a:moveTo>
                <a:cubicBezTo>
                  <a:pt x="75" y="5"/>
                  <a:pt x="75" y="5"/>
                  <a:pt x="75" y="5"/>
                </a:cubicBezTo>
                <a:cubicBezTo>
                  <a:pt x="75" y="5"/>
                  <a:pt x="75" y="5"/>
                  <a:pt x="75" y="5"/>
                </a:cubicBezTo>
                <a:cubicBezTo>
                  <a:pt x="75" y="5"/>
                  <a:pt x="75" y="5"/>
                  <a:pt x="75" y="5"/>
                </a:cubicBezTo>
                <a:cubicBezTo>
                  <a:pt x="75" y="5"/>
                  <a:pt x="75" y="5"/>
                  <a:pt x="74" y="5"/>
                </a:cubicBezTo>
                <a:cubicBezTo>
                  <a:pt x="74" y="5"/>
                  <a:pt x="74" y="5"/>
                  <a:pt x="74" y="5"/>
                </a:cubicBezTo>
                <a:cubicBezTo>
                  <a:pt x="74" y="5"/>
                  <a:pt x="74" y="5"/>
                  <a:pt x="74" y="5"/>
                </a:cubicBezTo>
                <a:cubicBezTo>
                  <a:pt x="74" y="6"/>
                  <a:pt x="74" y="6"/>
                  <a:pt x="74" y="6"/>
                </a:cubicBezTo>
                <a:cubicBezTo>
                  <a:pt x="74" y="6"/>
                  <a:pt x="74" y="6"/>
                  <a:pt x="74" y="6"/>
                </a:cubicBezTo>
                <a:cubicBezTo>
                  <a:pt x="74" y="6"/>
                  <a:pt x="74" y="6"/>
                  <a:pt x="74" y="6"/>
                </a:cubicBezTo>
                <a:cubicBezTo>
                  <a:pt x="74" y="6"/>
                  <a:pt x="74" y="6"/>
                  <a:pt x="74" y="6"/>
                </a:cubicBezTo>
                <a:cubicBezTo>
                  <a:pt x="73" y="6"/>
                  <a:pt x="73" y="6"/>
                  <a:pt x="73" y="6"/>
                </a:cubicBezTo>
                <a:cubicBezTo>
                  <a:pt x="73" y="6"/>
                  <a:pt x="73" y="6"/>
                  <a:pt x="73" y="6"/>
                </a:cubicBezTo>
                <a:cubicBezTo>
                  <a:pt x="73" y="6"/>
                  <a:pt x="73" y="6"/>
                  <a:pt x="73" y="6"/>
                </a:cubicBezTo>
                <a:cubicBezTo>
                  <a:pt x="73" y="6"/>
                  <a:pt x="73" y="6"/>
                  <a:pt x="73" y="6"/>
                </a:cubicBezTo>
                <a:cubicBezTo>
                  <a:pt x="73" y="7"/>
                  <a:pt x="73" y="7"/>
                  <a:pt x="73" y="7"/>
                </a:cubicBezTo>
                <a:cubicBezTo>
                  <a:pt x="73" y="7"/>
                  <a:pt x="73" y="7"/>
                  <a:pt x="73" y="7"/>
                </a:cubicBezTo>
                <a:cubicBezTo>
                  <a:pt x="73" y="8"/>
                  <a:pt x="73" y="8"/>
                  <a:pt x="73" y="8"/>
                </a:cubicBezTo>
                <a:cubicBezTo>
                  <a:pt x="73" y="8"/>
                  <a:pt x="73" y="8"/>
                  <a:pt x="73" y="8"/>
                </a:cubicBezTo>
                <a:cubicBezTo>
                  <a:pt x="73" y="8"/>
                  <a:pt x="73" y="8"/>
                  <a:pt x="73" y="8"/>
                </a:cubicBezTo>
                <a:cubicBezTo>
                  <a:pt x="73" y="8"/>
                  <a:pt x="73" y="8"/>
                  <a:pt x="73" y="8"/>
                </a:cubicBezTo>
                <a:cubicBezTo>
                  <a:pt x="74" y="8"/>
                  <a:pt x="74" y="8"/>
                  <a:pt x="74" y="8"/>
                </a:cubicBezTo>
                <a:cubicBezTo>
                  <a:pt x="74" y="8"/>
                  <a:pt x="74" y="8"/>
                  <a:pt x="74" y="8"/>
                </a:cubicBezTo>
                <a:cubicBezTo>
                  <a:pt x="74" y="8"/>
                  <a:pt x="74" y="8"/>
                  <a:pt x="74" y="8"/>
                </a:cubicBezTo>
                <a:cubicBezTo>
                  <a:pt x="74" y="8"/>
                  <a:pt x="74" y="8"/>
                  <a:pt x="74" y="8"/>
                </a:cubicBezTo>
                <a:cubicBezTo>
                  <a:pt x="74" y="8"/>
                  <a:pt x="74" y="9"/>
                  <a:pt x="74" y="9"/>
                </a:cubicBezTo>
                <a:cubicBezTo>
                  <a:pt x="74" y="9"/>
                  <a:pt x="75" y="9"/>
                  <a:pt x="75" y="9"/>
                </a:cubicBezTo>
                <a:cubicBezTo>
                  <a:pt x="75" y="9"/>
                  <a:pt x="75" y="9"/>
                  <a:pt x="75" y="9"/>
                </a:cubicBezTo>
                <a:cubicBezTo>
                  <a:pt x="75" y="9"/>
                  <a:pt x="75" y="9"/>
                  <a:pt x="75" y="9"/>
                </a:cubicBezTo>
                <a:cubicBezTo>
                  <a:pt x="76" y="9"/>
                  <a:pt x="76" y="9"/>
                  <a:pt x="76" y="9"/>
                </a:cubicBezTo>
                <a:cubicBezTo>
                  <a:pt x="76" y="9"/>
                  <a:pt x="76" y="9"/>
                  <a:pt x="76" y="9"/>
                </a:cubicBezTo>
                <a:cubicBezTo>
                  <a:pt x="77" y="9"/>
                  <a:pt x="77" y="9"/>
                  <a:pt x="77" y="9"/>
                </a:cubicBezTo>
                <a:cubicBezTo>
                  <a:pt x="77" y="9"/>
                  <a:pt x="77" y="9"/>
                  <a:pt x="77" y="9"/>
                </a:cubicBezTo>
                <a:cubicBezTo>
                  <a:pt x="77" y="9"/>
                  <a:pt x="77" y="9"/>
                  <a:pt x="77" y="8"/>
                </a:cubicBezTo>
                <a:cubicBezTo>
                  <a:pt x="78" y="8"/>
                  <a:pt x="78" y="8"/>
                  <a:pt x="78" y="7"/>
                </a:cubicBezTo>
                <a:cubicBezTo>
                  <a:pt x="78" y="7"/>
                  <a:pt x="78" y="7"/>
                  <a:pt x="77" y="7"/>
                </a:cubicBezTo>
                <a:cubicBezTo>
                  <a:pt x="77" y="6"/>
                  <a:pt x="77" y="6"/>
                  <a:pt x="77" y="6"/>
                </a:cubicBezTo>
                <a:cubicBezTo>
                  <a:pt x="77" y="6"/>
                  <a:pt x="77" y="6"/>
                  <a:pt x="77" y="6"/>
                </a:cubicBezTo>
                <a:cubicBezTo>
                  <a:pt x="77" y="6"/>
                  <a:pt x="77" y="6"/>
                  <a:pt x="77" y="6"/>
                </a:cubicBezTo>
                <a:cubicBezTo>
                  <a:pt x="77" y="6"/>
                  <a:pt x="78" y="6"/>
                  <a:pt x="78" y="5"/>
                </a:cubicBezTo>
                <a:cubicBezTo>
                  <a:pt x="78" y="5"/>
                  <a:pt x="78" y="5"/>
                  <a:pt x="78" y="5"/>
                </a:cubicBezTo>
                <a:cubicBezTo>
                  <a:pt x="78" y="5"/>
                  <a:pt x="78" y="5"/>
                  <a:pt x="78" y="5"/>
                </a:cubicBezTo>
                <a:cubicBezTo>
                  <a:pt x="77" y="5"/>
                  <a:pt x="77" y="5"/>
                  <a:pt x="77" y="5"/>
                </a:cubicBezTo>
                <a:cubicBezTo>
                  <a:pt x="77" y="5"/>
                  <a:pt x="77" y="5"/>
                  <a:pt x="77" y="5"/>
                </a:cubicBezTo>
                <a:cubicBezTo>
                  <a:pt x="77" y="5"/>
                  <a:pt x="77" y="5"/>
                  <a:pt x="77" y="5"/>
                </a:cubicBezTo>
                <a:cubicBezTo>
                  <a:pt x="77" y="4"/>
                  <a:pt x="76" y="4"/>
                  <a:pt x="76" y="4"/>
                </a:cubicBezTo>
                <a:cubicBezTo>
                  <a:pt x="76" y="4"/>
                  <a:pt x="76" y="4"/>
                  <a:pt x="76" y="4"/>
                </a:cubicBezTo>
                <a:cubicBezTo>
                  <a:pt x="76" y="4"/>
                  <a:pt x="76" y="4"/>
                  <a:pt x="76" y="4"/>
                </a:cubicBezTo>
                <a:cubicBezTo>
                  <a:pt x="76" y="4"/>
                  <a:pt x="76" y="4"/>
                  <a:pt x="76" y="4"/>
                </a:cubicBezTo>
                <a:cubicBezTo>
                  <a:pt x="76"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3"/>
                  <a:pt x="75" y="3"/>
                  <a:pt x="75" y="3"/>
                </a:cubicBezTo>
                <a:cubicBezTo>
                  <a:pt x="73" y="3"/>
                  <a:pt x="73" y="3"/>
                  <a:pt x="73" y="3"/>
                </a:cubicBezTo>
                <a:cubicBezTo>
                  <a:pt x="73" y="4"/>
                  <a:pt x="73" y="4"/>
                  <a:pt x="73" y="4"/>
                </a:cubicBezTo>
                <a:cubicBezTo>
                  <a:pt x="73" y="4"/>
                  <a:pt x="73" y="4"/>
                  <a:pt x="73" y="4"/>
                </a:cubicBezTo>
                <a:cubicBezTo>
                  <a:pt x="73" y="4"/>
                  <a:pt x="73" y="5"/>
                  <a:pt x="73" y="5"/>
                </a:cubicBezTo>
                <a:cubicBezTo>
                  <a:pt x="73" y="5"/>
                  <a:pt x="73" y="5"/>
                  <a:pt x="73" y="5"/>
                </a:cubicBezTo>
                <a:cubicBezTo>
                  <a:pt x="75" y="5"/>
                  <a:pt x="75" y="5"/>
                  <a:pt x="75" y="5"/>
                </a:cubicBezTo>
                <a:cubicBezTo>
                  <a:pt x="75" y="5"/>
                  <a:pt x="75" y="5"/>
                  <a:pt x="75" y="5"/>
                </a:cubicBezTo>
                <a:close/>
                <a:moveTo>
                  <a:pt x="112" y="77"/>
                </a:moveTo>
                <a:cubicBezTo>
                  <a:pt x="113" y="76"/>
                  <a:pt x="113" y="75"/>
                  <a:pt x="113" y="74"/>
                </a:cubicBezTo>
                <a:cubicBezTo>
                  <a:pt x="113" y="74"/>
                  <a:pt x="113" y="74"/>
                  <a:pt x="113" y="74"/>
                </a:cubicBezTo>
                <a:cubicBezTo>
                  <a:pt x="113" y="74"/>
                  <a:pt x="113" y="74"/>
                  <a:pt x="113" y="74"/>
                </a:cubicBezTo>
                <a:cubicBezTo>
                  <a:pt x="113" y="74"/>
                  <a:pt x="113" y="74"/>
                  <a:pt x="113" y="74"/>
                </a:cubicBezTo>
                <a:cubicBezTo>
                  <a:pt x="113" y="74"/>
                  <a:pt x="113" y="74"/>
                  <a:pt x="113" y="74"/>
                </a:cubicBezTo>
                <a:cubicBezTo>
                  <a:pt x="113" y="74"/>
                  <a:pt x="113" y="74"/>
                  <a:pt x="112" y="73"/>
                </a:cubicBezTo>
                <a:cubicBezTo>
                  <a:pt x="112" y="74"/>
                  <a:pt x="112" y="74"/>
                  <a:pt x="112" y="74"/>
                </a:cubicBezTo>
                <a:cubicBezTo>
                  <a:pt x="112" y="74"/>
                  <a:pt x="112" y="74"/>
                  <a:pt x="112" y="74"/>
                </a:cubicBezTo>
                <a:cubicBezTo>
                  <a:pt x="112" y="74"/>
                  <a:pt x="112" y="74"/>
                  <a:pt x="111" y="74"/>
                </a:cubicBezTo>
                <a:cubicBezTo>
                  <a:pt x="111" y="75"/>
                  <a:pt x="111" y="75"/>
                  <a:pt x="111" y="75"/>
                </a:cubicBezTo>
                <a:cubicBezTo>
                  <a:pt x="111" y="75"/>
                  <a:pt x="110" y="76"/>
                  <a:pt x="110" y="76"/>
                </a:cubicBezTo>
                <a:cubicBezTo>
                  <a:pt x="110" y="76"/>
                  <a:pt x="110" y="76"/>
                  <a:pt x="110" y="76"/>
                </a:cubicBezTo>
                <a:cubicBezTo>
                  <a:pt x="110" y="76"/>
                  <a:pt x="110" y="76"/>
                  <a:pt x="110" y="76"/>
                </a:cubicBezTo>
                <a:cubicBezTo>
                  <a:pt x="110" y="76"/>
                  <a:pt x="110" y="77"/>
                  <a:pt x="110" y="77"/>
                </a:cubicBezTo>
                <a:cubicBezTo>
                  <a:pt x="110" y="77"/>
                  <a:pt x="110" y="77"/>
                  <a:pt x="110" y="77"/>
                </a:cubicBezTo>
                <a:cubicBezTo>
                  <a:pt x="110" y="77"/>
                  <a:pt x="110" y="77"/>
                  <a:pt x="110" y="77"/>
                </a:cubicBezTo>
                <a:cubicBezTo>
                  <a:pt x="109" y="78"/>
                  <a:pt x="109" y="78"/>
                  <a:pt x="109" y="79"/>
                </a:cubicBezTo>
                <a:cubicBezTo>
                  <a:pt x="109" y="79"/>
                  <a:pt x="109" y="79"/>
                  <a:pt x="109" y="79"/>
                </a:cubicBezTo>
                <a:cubicBezTo>
                  <a:pt x="109" y="79"/>
                  <a:pt x="109" y="79"/>
                  <a:pt x="109" y="79"/>
                </a:cubicBezTo>
                <a:cubicBezTo>
                  <a:pt x="109" y="79"/>
                  <a:pt x="109" y="80"/>
                  <a:pt x="109" y="81"/>
                </a:cubicBezTo>
                <a:cubicBezTo>
                  <a:pt x="109" y="81"/>
                  <a:pt x="109" y="81"/>
                  <a:pt x="109" y="81"/>
                </a:cubicBezTo>
                <a:cubicBezTo>
                  <a:pt x="109" y="82"/>
                  <a:pt x="109" y="82"/>
                  <a:pt x="109" y="82"/>
                </a:cubicBezTo>
                <a:cubicBezTo>
                  <a:pt x="109" y="82"/>
                  <a:pt x="109" y="82"/>
                  <a:pt x="109" y="82"/>
                </a:cubicBezTo>
                <a:cubicBezTo>
                  <a:pt x="109" y="82"/>
                  <a:pt x="109" y="82"/>
                  <a:pt x="109" y="82"/>
                </a:cubicBezTo>
                <a:cubicBezTo>
                  <a:pt x="110" y="82"/>
                  <a:pt x="111" y="81"/>
                  <a:pt x="111" y="81"/>
                </a:cubicBezTo>
                <a:cubicBezTo>
                  <a:pt x="111" y="81"/>
                  <a:pt x="111" y="80"/>
                  <a:pt x="111" y="80"/>
                </a:cubicBezTo>
                <a:cubicBezTo>
                  <a:pt x="111" y="80"/>
                  <a:pt x="111" y="80"/>
                  <a:pt x="111" y="80"/>
                </a:cubicBezTo>
                <a:cubicBezTo>
                  <a:pt x="111" y="80"/>
                  <a:pt x="111" y="80"/>
                  <a:pt x="111" y="79"/>
                </a:cubicBezTo>
                <a:cubicBezTo>
                  <a:pt x="111" y="79"/>
                  <a:pt x="111" y="79"/>
                  <a:pt x="111" y="79"/>
                </a:cubicBezTo>
                <a:cubicBezTo>
                  <a:pt x="111" y="79"/>
                  <a:pt x="111" y="79"/>
                  <a:pt x="111" y="79"/>
                </a:cubicBezTo>
                <a:cubicBezTo>
                  <a:pt x="111" y="79"/>
                  <a:pt x="111" y="79"/>
                  <a:pt x="111" y="78"/>
                </a:cubicBezTo>
                <a:cubicBezTo>
                  <a:pt x="111" y="78"/>
                  <a:pt x="111" y="78"/>
                  <a:pt x="111" y="78"/>
                </a:cubicBezTo>
                <a:cubicBezTo>
                  <a:pt x="111" y="78"/>
                  <a:pt x="111" y="78"/>
                  <a:pt x="111" y="78"/>
                </a:cubicBezTo>
                <a:cubicBezTo>
                  <a:pt x="111" y="78"/>
                  <a:pt x="112" y="78"/>
                  <a:pt x="112" y="78"/>
                </a:cubicBezTo>
                <a:cubicBezTo>
                  <a:pt x="112" y="77"/>
                  <a:pt x="112" y="77"/>
                  <a:pt x="112" y="77"/>
                </a:cubicBezTo>
                <a:cubicBezTo>
                  <a:pt x="112" y="77"/>
                  <a:pt x="112" y="77"/>
                  <a:pt x="112" y="77"/>
                </a:cubicBezTo>
                <a:cubicBezTo>
                  <a:pt x="112" y="77"/>
                  <a:pt x="112" y="77"/>
                  <a:pt x="112" y="77"/>
                </a:cubicBezTo>
                <a:cubicBezTo>
                  <a:pt x="112" y="77"/>
                  <a:pt x="112" y="77"/>
                  <a:pt x="112" y="77"/>
                </a:cubicBezTo>
                <a:close/>
              </a:path>
            </a:pathLst>
          </a:custGeom>
          <a:solidFill>
            <a:srgbClr val="AE002B"/>
          </a:solidFill>
          <a:ln>
            <a:noFill/>
          </a:ln>
          <a:extLst/>
        </p:spPr>
        <p:txBody>
          <a:bodyPr vert="horz" wrap="square" lIns="91412" tIns="45706" rIns="91412" bIns="45706" numCol="1" anchor="t" anchorCtr="0" compatLnSpc="1">
            <a:prstTxWarp prst="textNoShape">
              <a:avLst/>
            </a:prstTxWarp>
          </a:bodyPr>
          <a:lstStyle/>
          <a:p>
            <a:pPr defTabSz="914126" fontAlgn="auto">
              <a:spcBef>
                <a:spcPts val="0"/>
              </a:spcBef>
              <a:spcAft>
                <a:spcPts val="0"/>
              </a:spcAft>
              <a:defRPr/>
            </a:pPr>
            <a:endParaRPr lang="zh-CN" altLang="en-US" sz="1799" b="0" kern="0">
              <a:solidFill>
                <a:sysClr val="windowText" lastClr="000000"/>
              </a:solidFill>
            </a:endParaRPr>
          </a:p>
        </p:txBody>
      </p:sp>
      <p:sp>
        <p:nvSpPr>
          <p:cNvPr id="14" name="Freeform 8"/>
          <p:cNvSpPr>
            <a:spLocks noEditPoints="1"/>
          </p:cNvSpPr>
          <p:nvPr/>
        </p:nvSpPr>
        <p:spPr bwMode="auto">
          <a:xfrm>
            <a:off x="2367726" y="3736974"/>
            <a:ext cx="634137" cy="555608"/>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rgbClr val="AE002B"/>
          </a:solidFill>
          <a:ln>
            <a:noFill/>
          </a:ln>
          <a:extLst/>
        </p:spPr>
        <p:txBody>
          <a:bodyPr vert="horz" wrap="square" lIns="91412" tIns="45706" rIns="91412" bIns="45706" numCol="1" anchor="t" anchorCtr="0" compatLnSpc="1">
            <a:prstTxWarp prst="textNoShape">
              <a:avLst/>
            </a:prstTxWarp>
          </a:bodyPr>
          <a:lstStyle/>
          <a:p>
            <a:pPr defTabSz="914126" fontAlgn="auto">
              <a:spcBef>
                <a:spcPts val="0"/>
              </a:spcBef>
              <a:spcAft>
                <a:spcPts val="0"/>
              </a:spcAft>
              <a:defRPr/>
            </a:pPr>
            <a:endParaRPr lang="zh-CN" altLang="en-US" sz="1799" b="0" kern="0">
              <a:solidFill>
                <a:sysClr val="windowText" lastClr="000000"/>
              </a:solidFill>
            </a:endParaRPr>
          </a:p>
        </p:txBody>
      </p:sp>
      <p:sp>
        <p:nvSpPr>
          <p:cNvPr id="15" name="TextBox 18"/>
          <p:cNvSpPr txBox="1"/>
          <p:nvPr/>
        </p:nvSpPr>
        <p:spPr>
          <a:xfrm>
            <a:off x="2084404" y="2003806"/>
            <a:ext cx="1907753" cy="632286"/>
          </a:xfrm>
          <a:prstGeom prst="rect">
            <a:avLst/>
          </a:prstGeom>
          <a:noFill/>
        </p:spPr>
        <p:txBody>
          <a:bodyPr wrap="square" rtlCol="0">
            <a:spAutoFit/>
          </a:bodyPr>
          <a:lstStyle/>
          <a:p>
            <a:pPr defTabSz="914126" fontAlgn="auto">
              <a:lnSpc>
                <a:spcPct val="130000"/>
              </a:lnSpc>
              <a:spcBef>
                <a:spcPts val="0"/>
              </a:spcBef>
              <a:spcAft>
                <a:spcPts val="0"/>
              </a:spcAft>
              <a:defRPr/>
            </a:pPr>
            <a:r>
              <a:rPr lang="zh-CN" altLang="en-US" sz="900" b="0" kern="0" dirty="0">
                <a:solidFill>
                  <a:schemeClr val="accent3">
                    <a:lumMod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6" name="TextBox 19"/>
          <p:cNvSpPr txBox="1"/>
          <p:nvPr/>
        </p:nvSpPr>
        <p:spPr>
          <a:xfrm>
            <a:off x="2087746" y="1657557"/>
            <a:ext cx="1395482" cy="346142"/>
          </a:xfrm>
          <a:prstGeom prst="rect">
            <a:avLst/>
          </a:prstGeom>
          <a:noFill/>
        </p:spPr>
        <p:txBody>
          <a:bodyPr wrap="square" tIns="0" bIns="0" rtlCol="0" anchor="t">
            <a:spAutoFit/>
          </a:bodyPr>
          <a:lstStyle/>
          <a:p>
            <a:pPr algn="l" defTabSz="914126" fontAlgn="auto">
              <a:lnSpc>
                <a:spcPct val="150000"/>
              </a:lnSpc>
              <a:spcBef>
                <a:spcPts val="0"/>
              </a:spcBef>
              <a:spcAft>
                <a:spcPts val="0"/>
              </a:spcAft>
              <a:defRPr/>
            </a:pPr>
            <a:r>
              <a:rPr lang="zh-CN" altLang="en-US" sz="1500" b="0" kern="0" dirty="0">
                <a:solidFill>
                  <a:schemeClr val="accent3">
                    <a:lumMod val="50000"/>
                  </a:schemeClr>
                </a:solidFill>
                <a:latin typeface="微软雅黑" pitchFamily="34" charset="-122"/>
                <a:ea typeface="微软雅黑" pitchFamily="34" charset="-122"/>
                <a:cs typeface="华文黑体" pitchFamily="2" charset="-122"/>
              </a:rPr>
              <a:t>项目名称</a:t>
            </a:r>
          </a:p>
        </p:txBody>
      </p:sp>
      <p:grpSp>
        <p:nvGrpSpPr>
          <p:cNvPr id="17" name="组合 16"/>
          <p:cNvGrpSpPr/>
          <p:nvPr/>
        </p:nvGrpSpPr>
        <p:grpSpPr>
          <a:xfrm>
            <a:off x="4358560" y="1363378"/>
            <a:ext cx="3058841" cy="1518082"/>
            <a:chOff x="1591195" y="3531392"/>
            <a:chExt cx="1721136" cy="774463"/>
          </a:xfrm>
          <a:effectLst>
            <a:outerShdw blurRad="444500" dist="254000" dir="8100000" algn="tr" rotWithShape="0">
              <a:prstClr val="black">
                <a:alpha val="50000"/>
              </a:prstClr>
            </a:outerShdw>
          </a:effectLst>
        </p:grpSpPr>
        <p:sp>
          <p:nvSpPr>
            <p:cNvPr id="18"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Freeform 6"/>
          <p:cNvSpPr>
            <a:spLocks noEditPoints="1"/>
          </p:cNvSpPr>
          <p:nvPr/>
        </p:nvSpPr>
        <p:spPr bwMode="auto">
          <a:xfrm>
            <a:off x="4545819" y="1944825"/>
            <a:ext cx="664204" cy="417258"/>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rgbClr val="AE002B"/>
          </a:solidFill>
          <a:ln>
            <a:noFill/>
          </a:ln>
          <a:extLst/>
        </p:spPr>
        <p:txBody>
          <a:bodyPr vert="horz" wrap="square" lIns="91412" tIns="45706" rIns="91412" bIns="45706" numCol="1" anchor="t" anchorCtr="0" compatLnSpc="1">
            <a:prstTxWarp prst="textNoShape">
              <a:avLst/>
            </a:prstTxWarp>
          </a:bodyPr>
          <a:lstStyle/>
          <a:p>
            <a:pPr defTabSz="914126" fontAlgn="auto">
              <a:spcBef>
                <a:spcPts val="0"/>
              </a:spcBef>
              <a:spcAft>
                <a:spcPts val="0"/>
              </a:spcAft>
              <a:defRPr/>
            </a:pPr>
            <a:endParaRPr lang="zh-CN" altLang="en-US" sz="1799" b="0" kern="0">
              <a:solidFill>
                <a:sysClr val="windowText" lastClr="000000"/>
              </a:solidFill>
            </a:endParaRPr>
          </a:p>
        </p:txBody>
      </p:sp>
      <p:sp>
        <p:nvSpPr>
          <p:cNvPr id="21" name="TextBox 24"/>
          <p:cNvSpPr txBox="1"/>
          <p:nvPr/>
        </p:nvSpPr>
        <p:spPr>
          <a:xfrm>
            <a:off x="5283817" y="2003806"/>
            <a:ext cx="1907753" cy="632286"/>
          </a:xfrm>
          <a:prstGeom prst="rect">
            <a:avLst/>
          </a:prstGeom>
          <a:noFill/>
        </p:spPr>
        <p:txBody>
          <a:bodyPr wrap="square" rtlCol="0">
            <a:spAutoFit/>
          </a:bodyPr>
          <a:lstStyle/>
          <a:p>
            <a:pPr defTabSz="914126" fontAlgn="auto">
              <a:lnSpc>
                <a:spcPct val="130000"/>
              </a:lnSpc>
              <a:spcBef>
                <a:spcPts val="0"/>
              </a:spcBef>
              <a:spcAft>
                <a:spcPts val="0"/>
              </a:spcAft>
              <a:defRPr/>
            </a:pPr>
            <a:r>
              <a:rPr lang="zh-CN" altLang="en-US" sz="900" b="0" kern="0" dirty="0">
                <a:solidFill>
                  <a:schemeClr val="accent3">
                    <a:lumMod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2" name="TextBox 25"/>
          <p:cNvSpPr txBox="1"/>
          <p:nvPr/>
        </p:nvSpPr>
        <p:spPr>
          <a:xfrm>
            <a:off x="5287158" y="1657557"/>
            <a:ext cx="1395482" cy="346142"/>
          </a:xfrm>
          <a:prstGeom prst="rect">
            <a:avLst/>
          </a:prstGeom>
          <a:noFill/>
        </p:spPr>
        <p:txBody>
          <a:bodyPr wrap="square" tIns="0" bIns="0" rtlCol="0" anchor="t">
            <a:spAutoFit/>
          </a:bodyPr>
          <a:lstStyle/>
          <a:p>
            <a:pPr algn="l" defTabSz="914126" fontAlgn="auto">
              <a:lnSpc>
                <a:spcPct val="150000"/>
              </a:lnSpc>
              <a:spcBef>
                <a:spcPts val="0"/>
              </a:spcBef>
              <a:spcAft>
                <a:spcPts val="0"/>
              </a:spcAft>
              <a:defRPr/>
            </a:pPr>
            <a:r>
              <a:rPr lang="zh-CN" altLang="en-US" sz="1500" b="0" kern="0" dirty="0">
                <a:solidFill>
                  <a:schemeClr val="accent3">
                    <a:lumMod val="50000"/>
                  </a:schemeClr>
                </a:solidFill>
                <a:latin typeface="微软雅黑" pitchFamily="34" charset="-122"/>
                <a:ea typeface="微软雅黑" pitchFamily="34" charset="-122"/>
                <a:cs typeface="华文黑体" pitchFamily="2" charset="-122"/>
              </a:rPr>
              <a:t>项目名称</a:t>
            </a:r>
          </a:p>
        </p:txBody>
      </p:sp>
      <p:sp>
        <p:nvSpPr>
          <p:cNvPr id="23" name="TextBox 26"/>
          <p:cNvSpPr txBox="1"/>
          <p:nvPr/>
        </p:nvSpPr>
        <p:spPr>
          <a:xfrm>
            <a:off x="3154216" y="3902540"/>
            <a:ext cx="1907753" cy="632286"/>
          </a:xfrm>
          <a:prstGeom prst="rect">
            <a:avLst/>
          </a:prstGeom>
          <a:noFill/>
        </p:spPr>
        <p:txBody>
          <a:bodyPr wrap="square" rtlCol="0">
            <a:spAutoFit/>
          </a:bodyPr>
          <a:lstStyle/>
          <a:p>
            <a:pPr defTabSz="914126" fontAlgn="auto">
              <a:lnSpc>
                <a:spcPct val="130000"/>
              </a:lnSpc>
              <a:spcBef>
                <a:spcPts val="0"/>
              </a:spcBef>
              <a:spcAft>
                <a:spcPts val="0"/>
              </a:spcAft>
              <a:defRPr/>
            </a:pPr>
            <a:r>
              <a:rPr lang="zh-CN" altLang="en-US" sz="900" b="0" kern="0" dirty="0">
                <a:solidFill>
                  <a:schemeClr val="accent3">
                    <a:lumMod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4" name="TextBox 27"/>
          <p:cNvSpPr txBox="1"/>
          <p:nvPr/>
        </p:nvSpPr>
        <p:spPr>
          <a:xfrm>
            <a:off x="3157557" y="3556291"/>
            <a:ext cx="1395482" cy="346142"/>
          </a:xfrm>
          <a:prstGeom prst="rect">
            <a:avLst/>
          </a:prstGeom>
          <a:noFill/>
        </p:spPr>
        <p:txBody>
          <a:bodyPr wrap="square" tIns="0" bIns="0" rtlCol="0" anchor="t">
            <a:spAutoFit/>
          </a:bodyPr>
          <a:lstStyle/>
          <a:p>
            <a:pPr algn="l" defTabSz="914126" fontAlgn="auto">
              <a:lnSpc>
                <a:spcPct val="150000"/>
              </a:lnSpc>
              <a:spcBef>
                <a:spcPts val="0"/>
              </a:spcBef>
              <a:spcAft>
                <a:spcPts val="0"/>
              </a:spcAft>
              <a:defRPr/>
            </a:pPr>
            <a:r>
              <a:rPr lang="zh-CN" altLang="en-US" sz="1500" b="0" kern="0" dirty="0">
                <a:solidFill>
                  <a:schemeClr val="accent3">
                    <a:lumMod val="50000"/>
                  </a:schemeClr>
                </a:solidFill>
                <a:latin typeface="微软雅黑" pitchFamily="34" charset="-122"/>
                <a:ea typeface="微软雅黑" pitchFamily="34" charset="-122"/>
                <a:cs typeface="华文黑体" pitchFamily="2" charset="-122"/>
              </a:rPr>
              <a:t>项目名称</a:t>
            </a:r>
          </a:p>
        </p:txBody>
      </p:sp>
      <p:grpSp>
        <p:nvGrpSpPr>
          <p:cNvPr id="25" name="组合 24"/>
          <p:cNvGrpSpPr/>
          <p:nvPr/>
        </p:nvGrpSpPr>
        <p:grpSpPr>
          <a:xfrm>
            <a:off x="5439511" y="3255738"/>
            <a:ext cx="3058841" cy="1518082"/>
            <a:chOff x="1591195" y="3531392"/>
            <a:chExt cx="1721136" cy="774463"/>
          </a:xfrm>
          <a:effectLst>
            <a:outerShdw blurRad="444500" dist="254000" dir="8100000" algn="tr" rotWithShape="0">
              <a:prstClr val="black">
                <a:alpha val="50000"/>
              </a:prstClr>
            </a:outerShdw>
          </a:effectLst>
        </p:grpSpPr>
        <p:sp>
          <p:nvSpPr>
            <p:cNvPr id="26"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Freeform 7"/>
          <p:cNvSpPr>
            <a:spLocks noEditPoints="1"/>
          </p:cNvSpPr>
          <p:nvPr/>
        </p:nvSpPr>
        <p:spPr bwMode="auto">
          <a:xfrm>
            <a:off x="5631896" y="3773060"/>
            <a:ext cx="605797" cy="489219"/>
          </a:xfrm>
          <a:custGeom>
            <a:avLst/>
            <a:gdLst>
              <a:gd name="T0" fmla="*/ 67 w 123"/>
              <a:gd name="T1" fmla="*/ 62 h 100"/>
              <a:gd name="T2" fmla="*/ 67 w 123"/>
              <a:gd name="T3" fmla="*/ 65 h 100"/>
              <a:gd name="T4" fmla="*/ 66 w 123"/>
              <a:gd name="T5" fmla="*/ 67 h 100"/>
              <a:gd name="T6" fmla="*/ 62 w 123"/>
              <a:gd name="T7" fmla="*/ 67 h 100"/>
              <a:gd name="T8" fmla="*/ 58 w 123"/>
              <a:gd name="T9" fmla="*/ 67 h 100"/>
              <a:gd name="T10" fmla="*/ 56 w 123"/>
              <a:gd name="T11" fmla="*/ 65 h 100"/>
              <a:gd name="T12" fmla="*/ 56 w 123"/>
              <a:gd name="T13" fmla="*/ 62 h 100"/>
              <a:gd name="T14" fmla="*/ 0 w 123"/>
              <a:gd name="T15" fmla="*/ 44 h 100"/>
              <a:gd name="T16" fmla="*/ 0 w 123"/>
              <a:gd name="T17" fmla="*/ 81 h 100"/>
              <a:gd name="T18" fmla="*/ 19 w 123"/>
              <a:gd name="T19" fmla="*/ 100 h 100"/>
              <a:gd name="T20" fmla="*/ 62 w 123"/>
              <a:gd name="T21" fmla="*/ 100 h 100"/>
              <a:gd name="T22" fmla="*/ 104 w 123"/>
              <a:gd name="T23" fmla="*/ 100 h 100"/>
              <a:gd name="T24" fmla="*/ 123 w 123"/>
              <a:gd name="T25" fmla="*/ 81 h 100"/>
              <a:gd name="T26" fmla="*/ 123 w 123"/>
              <a:gd name="T27" fmla="*/ 44 h 100"/>
              <a:gd name="T28" fmla="*/ 67 w 123"/>
              <a:gd name="T29" fmla="*/ 62 h 100"/>
              <a:gd name="T30" fmla="*/ 62 w 123"/>
              <a:gd name="T31" fmla="*/ 58 h 100"/>
              <a:gd name="T32" fmla="*/ 64 w 123"/>
              <a:gd name="T33" fmla="*/ 58 h 100"/>
              <a:gd name="T34" fmla="*/ 66 w 123"/>
              <a:gd name="T35" fmla="*/ 59 h 100"/>
              <a:gd name="T36" fmla="*/ 66 w 123"/>
              <a:gd name="T37" fmla="*/ 64 h 100"/>
              <a:gd name="T38" fmla="*/ 64 w 123"/>
              <a:gd name="T39" fmla="*/ 65 h 100"/>
              <a:gd name="T40" fmla="*/ 62 w 123"/>
              <a:gd name="T41" fmla="*/ 65 h 100"/>
              <a:gd name="T42" fmla="*/ 60 w 123"/>
              <a:gd name="T43" fmla="*/ 65 h 100"/>
              <a:gd name="T44" fmla="*/ 58 w 123"/>
              <a:gd name="T45" fmla="*/ 64 h 100"/>
              <a:gd name="T46" fmla="*/ 58 w 123"/>
              <a:gd name="T47" fmla="*/ 59 h 100"/>
              <a:gd name="T48" fmla="*/ 60 w 123"/>
              <a:gd name="T49" fmla="*/ 58 h 100"/>
              <a:gd name="T50" fmla="*/ 62 w 123"/>
              <a:gd name="T51" fmla="*/ 58 h 100"/>
              <a:gd name="T52" fmla="*/ 56 w 123"/>
              <a:gd name="T53" fmla="*/ 58 h 100"/>
              <a:gd name="T54" fmla="*/ 56 w 123"/>
              <a:gd name="T55" fmla="*/ 60 h 100"/>
              <a:gd name="T56" fmla="*/ 1 w 123"/>
              <a:gd name="T57" fmla="*/ 42 h 100"/>
              <a:gd name="T58" fmla="*/ 19 w 123"/>
              <a:gd name="T59" fmla="*/ 24 h 100"/>
              <a:gd name="T60" fmla="*/ 62 w 123"/>
              <a:gd name="T61" fmla="*/ 24 h 100"/>
              <a:gd name="T62" fmla="*/ 104 w 123"/>
              <a:gd name="T63" fmla="*/ 24 h 100"/>
              <a:gd name="T64" fmla="*/ 123 w 123"/>
              <a:gd name="T65" fmla="*/ 42 h 100"/>
              <a:gd name="T66" fmla="*/ 67 w 123"/>
              <a:gd name="T67" fmla="*/ 60 h 100"/>
              <a:gd name="T68" fmla="*/ 67 w 123"/>
              <a:gd name="T69" fmla="*/ 58 h 100"/>
              <a:gd name="T70" fmla="*/ 66 w 123"/>
              <a:gd name="T71" fmla="*/ 56 h 100"/>
              <a:gd name="T72" fmla="*/ 62 w 123"/>
              <a:gd name="T73" fmla="*/ 56 h 100"/>
              <a:gd name="T74" fmla="*/ 58 w 123"/>
              <a:gd name="T75" fmla="*/ 56 h 100"/>
              <a:gd name="T76" fmla="*/ 56 w 123"/>
              <a:gd name="T77" fmla="*/ 58 h 100"/>
              <a:gd name="T78" fmla="*/ 62 w 123"/>
              <a:gd name="T79" fmla="*/ 4 h 100"/>
              <a:gd name="T80" fmla="*/ 62 w 123"/>
              <a:gd name="T81" fmla="*/ 4 h 100"/>
              <a:gd name="T82" fmla="*/ 81 w 123"/>
              <a:gd name="T83" fmla="*/ 23 h 100"/>
              <a:gd name="T84" fmla="*/ 84 w 123"/>
              <a:gd name="T85" fmla="*/ 23 h 100"/>
              <a:gd name="T86" fmla="*/ 62 w 123"/>
              <a:gd name="T87" fmla="*/ 0 h 100"/>
              <a:gd name="T88" fmla="*/ 62 w 123"/>
              <a:gd name="T89" fmla="*/ 0 h 100"/>
              <a:gd name="T90" fmla="*/ 39 w 123"/>
              <a:gd name="T91" fmla="*/ 23 h 100"/>
              <a:gd name="T92" fmla="*/ 43 w 123"/>
              <a:gd name="T93" fmla="*/ 23 h 100"/>
              <a:gd name="T94" fmla="*/ 62 w 123"/>
              <a:gd name="T95"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00">
                <a:moveTo>
                  <a:pt x="67" y="62"/>
                </a:moveTo>
                <a:cubicBezTo>
                  <a:pt x="67" y="65"/>
                  <a:pt x="67" y="65"/>
                  <a:pt x="67" y="65"/>
                </a:cubicBezTo>
                <a:cubicBezTo>
                  <a:pt x="67" y="66"/>
                  <a:pt x="67" y="67"/>
                  <a:pt x="66" y="67"/>
                </a:cubicBezTo>
                <a:cubicBezTo>
                  <a:pt x="62" y="67"/>
                  <a:pt x="62" y="67"/>
                  <a:pt x="62" y="67"/>
                </a:cubicBezTo>
                <a:cubicBezTo>
                  <a:pt x="58" y="67"/>
                  <a:pt x="58" y="67"/>
                  <a:pt x="58" y="67"/>
                </a:cubicBezTo>
                <a:cubicBezTo>
                  <a:pt x="57" y="67"/>
                  <a:pt x="56" y="66"/>
                  <a:pt x="56" y="65"/>
                </a:cubicBezTo>
                <a:cubicBezTo>
                  <a:pt x="56" y="62"/>
                  <a:pt x="56" y="62"/>
                  <a:pt x="56" y="62"/>
                </a:cubicBezTo>
                <a:cubicBezTo>
                  <a:pt x="0" y="44"/>
                  <a:pt x="0" y="44"/>
                  <a:pt x="0" y="44"/>
                </a:cubicBezTo>
                <a:cubicBezTo>
                  <a:pt x="0" y="81"/>
                  <a:pt x="0" y="81"/>
                  <a:pt x="0" y="81"/>
                </a:cubicBezTo>
                <a:cubicBezTo>
                  <a:pt x="0" y="92"/>
                  <a:pt x="9" y="100"/>
                  <a:pt x="19" y="100"/>
                </a:cubicBezTo>
                <a:cubicBezTo>
                  <a:pt x="62" y="100"/>
                  <a:pt x="62" y="100"/>
                  <a:pt x="62" y="100"/>
                </a:cubicBezTo>
                <a:cubicBezTo>
                  <a:pt x="104" y="100"/>
                  <a:pt x="104" y="100"/>
                  <a:pt x="104" y="100"/>
                </a:cubicBezTo>
                <a:cubicBezTo>
                  <a:pt x="114" y="100"/>
                  <a:pt x="123" y="92"/>
                  <a:pt x="123" y="81"/>
                </a:cubicBezTo>
                <a:cubicBezTo>
                  <a:pt x="123" y="44"/>
                  <a:pt x="123" y="44"/>
                  <a:pt x="123" y="44"/>
                </a:cubicBezTo>
                <a:cubicBezTo>
                  <a:pt x="67" y="62"/>
                  <a:pt x="67" y="62"/>
                  <a:pt x="67" y="62"/>
                </a:cubicBezTo>
                <a:close/>
                <a:moveTo>
                  <a:pt x="62" y="58"/>
                </a:moveTo>
                <a:cubicBezTo>
                  <a:pt x="64" y="58"/>
                  <a:pt x="64" y="58"/>
                  <a:pt x="64" y="58"/>
                </a:cubicBezTo>
                <a:cubicBezTo>
                  <a:pt x="65" y="58"/>
                  <a:pt x="66" y="58"/>
                  <a:pt x="66" y="59"/>
                </a:cubicBezTo>
                <a:cubicBezTo>
                  <a:pt x="66" y="64"/>
                  <a:pt x="66" y="64"/>
                  <a:pt x="66" y="64"/>
                </a:cubicBezTo>
                <a:cubicBezTo>
                  <a:pt x="66" y="65"/>
                  <a:pt x="65" y="65"/>
                  <a:pt x="64" y="65"/>
                </a:cubicBezTo>
                <a:cubicBezTo>
                  <a:pt x="62" y="65"/>
                  <a:pt x="62" y="65"/>
                  <a:pt x="62" y="65"/>
                </a:cubicBezTo>
                <a:cubicBezTo>
                  <a:pt x="60" y="65"/>
                  <a:pt x="60" y="65"/>
                  <a:pt x="60" y="65"/>
                </a:cubicBezTo>
                <a:cubicBezTo>
                  <a:pt x="59" y="65"/>
                  <a:pt x="58" y="65"/>
                  <a:pt x="58" y="64"/>
                </a:cubicBezTo>
                <a:cubicBezTo>
                  <a:pt x="58" y="59"/>
                  <a:pt x="58" y="59"/>
                  <a:pt x="58" y="59"/>
                </a:cubicBezTo>
                <a:cubicBezTo>
                  <a:pt x="58" y="58"/>
                  <a:pt x="59" y="58"/>
                  <a:pt x="60" y="58"/>
                </a:cubicBezTo>
                <a:cubicBezTo>
                  <a:pt x="62" y="58"/>
                  <a:pt x="62" y="58"/>
                  <a:pt x="62" y="58"/>
                </a:cubicBezTo>
                <a:close/>
                <a:moveTo>
                  <a:pt x="56" y="58"/>
                </a:moveTo>
                <a:cubicBezTo>
                  <a:pt x="56" y="60"/>
                  <a:pt x="56" y="60"/>
                  <a:pt x="56" y="60"/>
                </a:cubicBezTo>
                <a:cubicBezTo>
                  <a:pt x="1" y="42"/>
                  <a:pt x="1" y="42"/>
                  <a:pt x="1" y="42"/>
                </a:cubicBezTo>
                <a:cubicBezTo>
                  <a:pt x="1" y="32"/>
                  <a:pt x="9" y="24"/>
                  <a:pt x="19" y="24"/>
                </a:cubicBezTo>
                <a:cubicBezTo>
                  <a:pt x="62" y="24"/>
                  <a:pt x="62" y="24"/>
                  <a:pt x="62" y="24"/>
                </a:cubicBezTo>
                <a:cubicBezTo>
                  <a:pt x="104" y="24"/>
                  <a:pt x="104" y="24"/>
                  <a:pt x="104" y="24"/>
                </a:cubicBezTo>
                <a:cubicBezTo>
                  <a:pt x="114" y="24"/>
                  <a:pt x="122" y="32"/>
                  <a:pt x="123" y="42"/>
                </a:cubicBezTo>
                <a:cubicBezTo>
                  <a:pt x="67" y="60"/>
                  <a:pt x="67" y="60"/>
                  <a:pt x="67" y="60"/>
                </a:cubicBezTo>
                <a:cubicBezTo>
                  <a:pt x="67" y="58"/>
                  <a:pt x="67" y="58"/>
                  <a:pt x="67" y="58"/>
                </a:cubicBezTo>
                <a:cubicBezTo>
                  <a:pt x="67" y="56"/>
                  <a:pt x="67" y="56"/>
                  <a:pt x="66" y="56"/>
                </a:cubicBezTo>
                <a:cubicBezTo>
                  <a:pt x="62" y="56"/>
                  <a:pt x="62" y="56"/>
                  <a:pt x="62" y="56"/>
                </a:cubicBezTo>
                <a:cubicBezTo>
                  <a:pt x="58" y="56"/>
                  <a:pt x="58" y="56"/>
                  <a:pt x="58" y="56"/>
                </a:cubicBezTo>
                <a:cubicBezTo>
                  <a:pt x="57" y="56"/>
                  <a:pt x="56" y="56"/>
                  <a:pt x="56" y="58"/>
                </a:cubicBezTo>
                <a:close/>
                <a:moveTo>
                  <a:pt x="62" y="4"/>
                </a:moveTo>
                <a:cubicBezTo>
                  <a:pt x="62" y="4"/>
                  <a:pt x="62" y="4"/>
                  <a:pt x="62" y="4"/>
                </a:cubicBezTo>
                <a:cubicBezTo>
                  <a:pt x="72" y="4"/>
                  <a:pt x="81" y="13"/>
                  <a:pt x="81" y="23"/>
                </a:cubicBezTo>
                <a:cubicBezTo>
                  <a:pt x="84" y="23"/>
                  <a:pt x="84" y="23"/>
                  <a:pt x="84" y="23"/>
                </a:cubicBezTo>
                <a:cubicBezTo>
                  <a:pt x="84" y="11"/>
                  <a:pt x="74" y="1"/>
                  <a:pt x="62" y="0"/>
                </a:cubicBezTo>
                <a:cubicBezTo>
                  <a:pt x="62" y="0"/>
                  <a:pt x="62" y="0"/>
                  <a:pt x="62" y="0"/>
                </a:cubicBezTo>
                <a:cubicBezTo>
                  <a:pt x="49" y="0"/>
                  <a:pt x="39" y="11"/>
                  <a:pt x="39" y="23"/>
                </a:cubicBezTo>
                <a:cubicBezTo>
                  <a:pt x="43" y="23"/>
                  <a:pt x="43" y="23"/>
                  <a:pt x="43" y="23"/>
                </a:cubicBezTo>
                <a:cubicBezTo>
                  <a:pt x="43" y="13"/>
                  <a:pt x="51" y="4"/>
                  <a:pt x="62" y="4"/>
                </a:cubicBezTo>
                <a:close/>
              </a:path>
            </a:pathLst>
          </a:custGeom>
          <a:solidFill>
            <a:srgbClr val="AE002B"/>
          </a:solidFill>
          <a:ln>
            <a:noFill/>
          </a:ln>
          <a:extLst/>
        </p:spPr>
        <p:txBody>
          <a:bodyPr vert="horz" wrap="square" lIns="91412" tIns="45706" rIns="91412" bIns="45706" numCol="1" anchor="t" anchorCtr="0" compatLnSpc="1">
            <a:prstTxWarp prst="textNoShape">
              <a:avLst/>
            </a:prstTxWarp>
          </a:bodyPr>
          <a:lstStyle/>
          <a:p>
            <a:pPr defTabSz="914126" fontAlgn="auto">
              <a:spcBef>
                <a:spcPts val="0"/>
              </a:spcBef>
              <a:spcAft>
                <a:spcPts val="0"/>
              </a:spcAft>
              <a:defRPr/>
            </a:pPr>
            <a:endParaRPr lang="zh-CN" altLang="en-US" sz="1799" b="0" kern="0">
              <a:solidFill>
                <a:sysClr val="windowText" lastClr="000000"/>
              </a:solidFill>
            </a:endParaRPr>
          </a:p>
        </p:txBody>
      </p:sp>
      <p:sp>
        <p:nvSpPr>
          <p:cNvPr id="29" name="TextBox 32"/>
          <p:cNvSpPr txBox="1"/>
          <p:nvPr/>
        </p:nvSpPr>
        <p:spPr>
          <a:xfrm>
            <a:off x="6426464" y="3902540"/>
            <a:ext cx="1907753" cy="632286"/>
          </a:xfrm>
          <a:prstGeom prst="rect">
            <a:avLst/>
          </a:prstGeom>
          <a:noFill/>
        </p:spPr>
        <p:txBody>
          <a:bodyPr wrap="square" rtlCol="0">
            <a:spAutoFit/>
          </a:bodyPr>
          <a:lstStyle/>
          <a:p>
            <a:pPr defTabSz="914126" fontAlgn="auto">
              <a:lnSpc>
                <a:spcPct val="130000"/>
              </a:lnSpc>
              <a:spcBef>
                <a:spcPts val="0"/>
              </a:spcBef>
              <a:spcAft>
                <a:spcPts val="0"/>
              </a:spcAft>
              <a:defRPr/>
            </a:pPr>
            <a:r>
              <a:rPr lang="zh-CN" altLang="en-US" sz="900" b="0" kern="0" dirty="0">
                <a:solidFill>
                  <a:schemeClr val="accent3">
                    <a:lumMod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0" name="TextBox 33"/>
          <p:cNvSpPr txBox="1"/>
          <p:nvPr/>
        </p:nvSpPr>
        <p:spPr>
          <a:xfrm>
            <a:off x="6429806" y="3556291"/>
            <a:ext cx="1395482" cy="346142"/>
          </a:xfrm>
          <a:prstGeom prst="rect">
            <a:avLst/>
          </a:prstGeom>
          <a:noFill/>
        </p:spPr>
        <p:txBody>
          <a:bodyPr wrap="square" tIns="0" bIns="0" rtlCol="0" anchor="t">
            <a:spAutoFit/>
          </a:bodyPr>
          <a:lstStyle/>
          <a:p>
            <a:pPr algn="l" defTabSz="914126" fontAlgn="auto">
              <a:lnSpc>
                <a:spcPct val="150000"/>
              </a:lnSpc>
              <a:spcBef>
                <a:spcPts val="0"/>
              </a:spcBef>
              <a:spcAft>
                <a:spcPts val="0"/>
              </a:spcAft>
              <a:defRPr/>
            </a:pPr>
            <a:r>
              <a:rPr lang="zh-CN" altLang="en-US" sz="1500" b="0" kern="0" dirty="0">
                <a:solidFill>
                  <a:schemeClr val="accent3">
                    <a:lumMod val="50000"/>
                  </a:schemeClr>
                </a:solidFill>
                <a:latin typeface="微软雅黑" pitchFamily="34" charset="-122"/>
                <a:ea typeface="微软雅黑" pitchFamily="34" charset="-122"/>
                <a:cs typeface="华文黑体" pitchFamily="2" charset="-122"/>
              </a:rPr>
              <a:t>项目名称</a:t>
            </a:r>
          </a:p>
        </p:txBody>
      </p:sp>
    </p:spTree>
    <p:extLst>
      <p:ext uri="{BB962C8B-B14F-4D97-AF65-F5344CB8AC3E}">
        <p14:creationId xmlns:p14="http://schemas.microsoft.com/office/powerpoint/2010/main" val="254066454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6" presetClass="entr" presetSubtype="21"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arn(inVertical)">
                                      <p:cBhvr>
                                        <p:cTn id="24" dur="500"/>
                                        <p:tgtEl>
                                          <p:spTgt spid="10"/>
                                        </p:tgtEl>
                                      </p:cBhvr>
                                    </p:animEffect>
                                  </p:childTnLst>
                                </p:cTn>
                              </p:par>
                            </p:childTnLst>
                          </p:cTn>
                        </p:par>
                        <p:par>
                          <p:cTn id="25" fill="hold">
                            <p:stCondLst>
                              <p:cond delay="1000"/>
                            </p:stCondLst>
                            <p:childTnLst>
                              <p:par>
                                <p:cTn id="26" presetID="53" presetClass="entr" presetSubtype="16"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childTnLst>
                          </p:cTn>
                        </p:par>
                        <p:par>
                          <p:cTn id="31" fill="hold">
                            <p:stCondLst>
                              <p:cond delay="1500"/>
                            </p:stCondLst>
                            <p:childTnLst>
                              <p:par>
                                <p:cTn id="32" presetID="22" presetClass="entr" presetSubtype="8"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par>
                          <p:cTn id="38" fill="hold">
                            <p:stCondLst>
                              <p:cond delay="2000"/>
                            </p:stCondLst>
                            <p:childTnLst>
                              <p:par>
                                <p:cTn id="39" presetID="16" presetClass="entr" presetSubtype="21" fill="hold"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barn(inVertical)">
                                      <p:cBhvr>
                                        <p:cTn id="41" dur="500"/>
                                        <p:tgtEl>
                                          <p:spTgt spid="17"/>
                                        </p:tgtEl>
                                      </p:cBhvr>
                                    </p:animEffect>
                                  </p:childTnLst>
                                </p:cTn>
                              </p:par>
                            </p:childTnLst>
                          </p:cTn>
                        </p:par>
                        <p:par>
                          <p:cTn id="42" fill="hold">
                            <p:stCondLst>
                              <p:cond delay="2500"/>
                            </p:stCondLst>
                            <p:childTnLst>
                              <p:par>
                                <p:cTn id="43" presetID="53" presetClass="entr" presetSubtype="16"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ppt_w</p:attrName>
                                        </p:attrNameLst>
                                      </p:cBhvr>
                                      <p:tavLst>
                                        <p:tav tm="0">
                                          <p:val>
                                            <p:fltVal val="0"/>
                                          </p:val>
                                        </p:tav>
                                        <p:tav tm="100000">
                                          <p:val>
                                            <p:strVal val="#ppt_w"/>
                                          </p:val>
                                        </p:tav>
                                      </p:tavLst>
                                    </p:anim>
                                    <p:anim calcmode="lin" valueType="num">
                                      <p:cBhvr>
                                        <p:cTn id="46" dur="500" fill="hold"/>
                                        <p:tgtEl>
                                          <p:spTgt spid="20"/>
                                        </p:tgtEl>
                                        <p:attrNameLst>
                                          <p:attrName>ppt_h</p:attrName>
                                        </p:attrNameLst>
                                      </p:cBhvr>
                                      <p:tavLst>
                                        <p:tav tm="0">
                                          <p:val>
                                            <p:fltVal val="0"/>
                                          </p:val>
                                        </p:tav>
                                        <p:tav tm="100000">
                                          <p:val>
                                            <p:strVal val="#ppt_h"/>
                                          </p:val>
                                        </p:tav>
                                      </p:tavLst>
                                    </p:anim>
                                    <p:animEffect transition="in" filter="fade">
                                      <p:cBhvr>
                                        <p:cTn id="47" dur="500"/>
                                        <p:tgtEl>
                                          <p:spTgt spid="20"/>
                                        </p:tgtEl>
                                      </p:cBhvr>
                                    </p:animEffect>
                                  </p:childTnLst>
                                </p:cTn>
                              </p:par>
                            </p:childTnLst>
                          </p:cTn>
                        </p:par>
                        <p:par>
                          <p:cTn id="48" fill="hold">
                            <p:stCondLst>
                              <p:cond delay="3000"/>
                            </p:stCondLst>
                            <p:childTnLst>
                              <p:par>
                                <p:cTn id="49" presetID="22" presetClass="entr" presetSubtype="8"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left)">
                                      <p:cBhvr>
                                        <p:cTn id="51" dur="500"/>
                                        <p:tgtEl>
                                          <p:spTgt spid="21"/>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wipe(left)">
                                      <p:cBhvr>
                                        <p:cTn id="54" dur="500"/>
                                        <p:tgtEl>
                                          <p:spTgt spid="22"/>
                                        </p:tgtEl>
                                      </p:cBhvr>
                                    </p:animEffect>
                                  </p:childTnLst>
                                </p:cTn>
                              </p:par>
                            </p:childTnLst>
                          </p:cTn>
                        </p:par>
                        <p:par>
                          <p:cTn id="55" fill="hold">
                            <p:stCondLst>
                              <p:cond delay="3500"/>
                            </p:stCondLst>
                            <p:childTnLst>
                              <p:par>
                                <p:cTn id="56" presetID="16" presetClass="entr" presetSubtype="21" fill="hold" nodeType="after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barn(inVertical)">
                                      <p:cBhvr>
                                        <p:cTn id="58" dur="500"/>
                                        <p:tgtEl>
                                          <p:spTgt spid="7"/>
                                        </p:tgtEl>
                                      </p:cBhvr>
                                    </p:animEffect>
                                  </p:childTnLst>
                                </p:cTn>
                              </p:par>
                            </p:childTnLst>
                          </p:cTn>
                        </p:par>
                        <p:par>
                          <p:cTn id="59" fill="hold">
                            <p:stCondLst>
                              <p:cond delay="4000"/>
                            </p:stCondLst>
                            <p:childTnLst>
                              <p:par>
                                <p:cTn id="60" presetID="53" presetClass="entr" presetSubtype="16"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p:cTn id="62" dur="500" fill="hold"/>
                                        <p:tgtEl>
                                          <p:spTgt spid="14"/>
                                        </p:tgtEl>
                                        <p:attrNameLst>
                                          <p:attrName>ppt_w</p:attrName>
                                        </p:attrNameLst>
                                      </p:cBhvr>
                                      <p:tavLst>
                                        <p:tav tm="0">
                                          <p:val>
                                            <p:fltVal val="0"/>
                                          </p:val>
                                        </p:tav>
                                        <p:tav tm="100000">
                                          <p:val>
                                            <p:strVal val="#ppt_w"/>
                                          </p:val>
                                        </p:tav>
                                      </p:tavLst>
                                    </p:anim>
                                    <p:anim calcmode="lin" valueType="num">
                                      <p:cBhvr>
                                        <p:cTn id="63" dur="500" fill="hold"/>
                                        <p:tgtEl>
                                          <p:spTgt spid="14"/>
                                        </p:tgtEl>
                                        <p:attrNameLst>
                                          <p:attrName>ppt_h</p:attrName>
                                        </p:attrNameLst>
                                      </p:cBhvr>
                                      <p:tavLst>
                                        <p:tav tm="0">
                                          <p:val>
                                            <p:fltVal val="0"/>
                                          </p:val>
                                        </p:tav>
                                        <p:tav tm="100000">
                                          <p:val>
                                            <p:strVal val="#ppt_h"/>
                                          </p:val>
                                        </p:tav>
                                      </p:tavLst>
                                    </p:anim>
                                    <p:animEffect transition="in" filter="fade">
                                      <p:cBhvr>
                                        <p:cTn id="64" dur="500"/>
                                        <p:tgtEl>
                                          <p:spTgt spid="14"/>
                                        </p:tgtEl>
                                      </p:cBhvr>
                                    </p:animEffect>
                                  </p:childTnLst>
                                </p:cTn>
                              </p:par>
                            </p:childTnLst>
                          </p:cTn>
                        </p:par>
                        <p:par>
                          <p:cTn id="65" fill="hold">
                            <p:stCondLst>
                              <p:cond delay="4500"/>
                            </p:stCondLst>
                            <p:childTnLst>
                              <p:par>
                                <p:cTn id="66" presetID="22" presetClass="entr" presetSubtype="8" fill="hold" grpId="0" nodeType="after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wipe(left)">
                                      <p:cBhvr>
                                        <p:cTn id="68" dur="500"/>
                                        <p:tgtEl>
                                          <p:spTgt spid="2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left)">
                                      <p:cBhvr>
                                        <p:cTn id="71" dur="500"/>
                                        <p:tgtEl>
                                          <p:spTgt spid="24"/>
                                        </p:tgtEl>
                                      </p:cBhvr>
                                    </p:animEffect>
                                  </p:childTnLst>
                                </p:cTn>
                              </p:par>
                            </p:childTnLst>
                          </p:cTn>
                        </p:par>
                        <p:par>
                          <p:cTn id="72" fill="hold">
                            <p:stCondLst>
                              <p:cond delay="5000"/>
                            </p:stCondLst>
                            <p:childTnLst>
                              <p:par>
                                <p:cTn id="73" presetID="16" presetClass="entr" presetSubtype="21" fill="hold"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barn(inVertical)">
                                      <p:cBhvr>
                                        <p:cTn id="75" dur="500"/>
                                        <p:tgtEl>
                                          <p:spTgt spid="25"/>
                                        </p:tgtEl>
                                      </p:cBhvr>
                                    </p:animEffect>
                                  </p:childTnLst>
                                </p:cTn>
                              </p:par>
                            </p:childTnLst>
                          </p:cTn>
                        </p:par>
                        <p:par>
                          <p:cTn id="76" fill="hold">
                            <p:stCondLst>
                              <p:cond delay="5500"/>
                            </p:stCondLst>
                            <p:childTnLst>
                              <p:par>
                                <p:cTn id="77" presetID="53" presetClass="entr" presetSubtype="16" fill="hold" grpId="0" nodeType="afterEffect">
                                  <p:stCondLst>
                                    <p:cond delay="0"/>
                                  </p:stCondLst>
                                  <p:childTnLst>
                                    <p:set>
                                      <p:cBhvr>
                                        <p:cTn id="78" dur="1" fill="hold">
                                          <p:stCondLst>
                                            <p:cond delay="0"/>
                                          </p:stCondLst>
                                        </p:cTn>
                                        <p:tgtEl>
                                          <p:spTgt spid="28"/>
                                        </p:tgtEl>
                                        <p:attrNameLst>
                                          <p:attrName>style.visibility</p:attrName>
                                        </p:attrNameLst>
                                      </p:cBhvr>
                                      <p:to>
                                        <p:strVal val="visible"/>
                                      </p:to>
                                    </p:set>
                                    <p:anim calcmode="lin" valueType="num">
                                      <p:cBhvr>
                                        <p:cTn id="79" dur="500" fill="hold"/>
                                        <p:tgtEl>
                                          <p:spTgt spid="28"/>
                                        </p:tgtEl>
                                        <p:attrNameLst>
                                          <p:attrName>ppt_w</p:attrName>
                                        </p:attrNameLst>
                                      </p:cBhvr>
                                      <p:tavLst>
                                        <p:tav tm="0">
                                          <p:val>
                                            <p:fltVal val="0"/>
                                          </p:val>
                                        </p:tav>
                                        <p:tav tm="100000">
                                          <p:val>
                                            <p:strVal val="#ppt_w"/>
                                          </p:val>
                                        </p:tav>
                                      </p:tavLst>
                                    </p:anim>
                                    <p:anim calcmode="lin" valueType="num">
                                      <p:cBhvr>
                                        <p:cTn id="80" dur="500" fill="hold"/>
                                        <p:tgtEl>
                                          <p:spTgt spid="28"/>
                                        </p:tgtEl>
                                        <p:attrNameLst>
                                          <p:attrName>ppt_h</p:attrName>
                                        </p:attrNameLst>
                                      </p:cBhvr>
                                      <p:tavLst>
                                        <p:tav tm="0">
                                          <p:val>
                                            <p:fltVal val="0"/>
                                          </p:val>
                                        </p:tav>
                                        <p:tav tm="100000">
                                          <p:val>
                                            <p:strVal val="#ppt_h"/>
                                          </p:val>
                                        </p:tav>
                                      </p:tavLst>
                                    </p:anim>
                                    <p:animEffect transition="in" filter="fade">
                                      <p:cBhvr>
                                        <p:cTn id="81" dur="500"/>
                                        <p:tgtEl>
                                          <p:spTgt spid="28"/>
                                        </p:tgtEl>
                                      </p:cBhvr>
                                    </p:animEffect>
                                  </p:childTnLst>
                                </p:cTn>
                              </p:par>
                            </p:childTnLst>
                          </p:cTn>
                        </p:par>
                        <p:par>
                          <p:cTn id="82" fill="hold">
                            <p:stCondLst>
                              <p:cond delay="6000"/>
                            </p:stCondLst>
                            <p:childTnLst>
                              <p:par>
                                <p:cTn id="83" presetID="22" presetClass="entr" presetSubtype="8" fill="hold" grpId="0" nodeType="after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wipe(left)">
                                      <p:cBhvr>
                                        <p:cTn id="85" dur="500"/>
                                        <p:tgtEl>
                                          <p:spTgt spid="29"/>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13" grpId="0" animBg="1"/>
      <p:bldP spid="14" grpId="0" animBg="1"/>
      <p:bldP spid="15" grpId="0"/>
      <p:bldP spid="16" grpId="0"/>
      <p:bldP spid="20" grpId="0" animBg="1"/>
      <p:bldP spid="21" grpId="0"/>
      <p:bldP spid="22" grpId="0"/>
      <p:bldP spid="23" grpId="0"/>
      <p:bldP spid="24" grpId="0"/>
      <p:bldP spid="28" grpId="0" animBg="1"/>
      <p:bldP spid="29" grpId="0"/>
      <p:bldP spid="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p:nvPr/>
        </p:nvSpPr>
        <p:spPr>
          <a:xfrm>
            <a:off x="762897" y="257399"/>
            <a:ext cx="1463862" cy="311175"/>
          </a:xfrm>
          <a:prstGeom prst="rect">
            <a:avLst/>
          </a:prstGeom>
        </p:spPr>
        <p:txBody>
          <a:bodyPr wrap="none">
            <a:spAutoFit/>
          </a:bodyPr>
          <a:lstStyle/>
          <a:p>
            <a:r>
              <a:rPr lang="zh-CN" altLang="en-US" sz="1422" b="1" dirty="0">
                <a:solidFill>
                  <a:schemeClr val="tx1">
                    <a:lumMod val="65000"/>
                    <a:lumOff val="35000"/>
                  </a:schemeClr>
                </a:solidFill>
                <a:ea typeface="微软雅黑" panose="020B0503020204020204" pitchFamily="34" charset="-122"/>
              </a:rPr>
              <a:t>请替换文字内容</a:t>
            </a:r>
          </a:p>
        </p:txBody>
      </p:sp>
      <p:sp>
        <p:nvSpPr>
          <p:cNvPr id="5" name="Oval 11"/>
          <p:cNvSpPr/>
          <p:nvPr/>
        </p:nvSpPr>
        <p:spPr>
          <a:xfrm>
            <a:off x="291004"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6" name="Oval 11"/>
          <p:cNvSpPr/>
          <p:nvPr/>
        </p:nvSpPr>
        <p:spPr>
          <a:xfrm>
            <a:off x="394732"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grpSp>
        <p:nvGrpSpPr>
          <p:cNvPr id="7" name="组合 6"/>
          <p:cNvGrpSpPr/>
          <p:nvPr/>
        </p:nvGrpSpPr>
        <p:grpSpPr>
          <a:xfrm>
            <a:off x="2797869" y="1172743"/>
            <a:ext cx="3548263" cy="3548743"/>
            <a:chOff x="2798115" y="797625"/>
            <a:chExt cx="3549358" cy="3549838"/>
          </a:xfrm>
        </p:grpSpPr>
        <p:sp>
          <p:nvSpPr>
            <p:cNvPr id="8" name="任意多边形 7"/>
            <p:cNvSpPr/>
            <p:nvPr/>
          </p:nvSpPr>
          <p:spPr>
            <a:xfrm>
              <a:off x="2798115" y="797625"/>
              <a:ext cx="3549358" cy="3549838"/>
            </a:xfrm>
            <a:custGeom>
              <a:avLst/>
              <a:gdLst>
                <a:gd name="connsiteX0" fmla="*/ 1036180 w 4731656"/>
                <a:gd name="connsiteY0" fmla="*/ 393700 h 4731656"/>
                <a:gd name="connsiteX1" fmla="*/ 393700 w 4731656"/>
                <a:gd name="connsiteY1" fmla="*/ 1036180 h 4731656"/>
                <a:gd name="connsiteX2" fmla="*/ 393700 w 4731656"/>
                <a:gd name="connsiteY2" fmla="*/ 3695476 h 4731656"/>
                <a:gd name="connsiteX3" fmla="*/ 1036180 w 4731656"/>
                <a:gd name="connsiteY3" fmla="*/ 4337956 h 4731656"/>
                <a:gd name="connsiteX4" fmla="*/ 3695476 w 4731656"/>
                <a:gd name="connsiteY4" fmla="*/ 4337956 h 4731656"/>
                <a:gd name="connsiteX5" fmla="*/ 4337956 w 4731656"/>
                <a:gd name="connsiteY5" fmla="*/ 3695476 h 4731656"/>
                <a:gd name="connsiteX6" fmla="*/ 4337956 w 4731656"/>
                <a:gd name="connsiteY6" fmla="*/ 1036180 h 4731656"/>
                <a:gd name="connsiteX7" fmla="*/ 3695476 w 4731656"/>
                <a:gd name="connsiteY7" fmla="*/ 393700 h 4731656"/>
                <a:gd name="connsiteX8" fmla="*/ 919266 w 4731656"/>
                <a:gd name="connsiteY8" fmla="*/ 0 h 4731656"/>
                <a:gd name="connsiteX9" fmla="*/ 3812390 w 4731656"/>
                <a:gd name="connsiteY9" fmla="*/ 0 h 4731656"/>
                <a:gd name="connsiteX10" fmla="*/ 4731656 w 4731656"/>
                <a:gd name="connsiteY10" fmla="*/ 919266 h 4731656"/>
                <a:gd name="connsiteX11" fmla="*/ 4731656 w 4731656"/>
                <a:gd name="connsiteY11" fmla="*/ 3812390 h 4731656"/>
                <a:gd name="connsiteX12" fmla="*/ 3812390 w 4731656"/>
                <a:gd name="connsiteY12" fmla="*/ 4731656 h 4731656"/>
                <a:gd name="connsiteX13" fmla="*/ 919266 w 4731656"/>
                <a:gd name="connsiteY13" fmla="*/ 4731656 h 4731656"/>
                <a:gd name="connsiteX14" fmla="*/ 0 w 4731656"/>
                <a:gd name="connsiteY14" fmla="*/ 3812390 h 4731656"/>
                <a:gd name="connsiteX15" fmla="*/ 0 w 4731656"/>
                <a:gd name="connsiteY15" fmla="*/ 919266 h 4731656"/>
                <a:gd name="connsiteX16" fmla="*/ 919266 w 4731656"/>
                <a:gd name="connsiteY16" fmla="*/ 0 h 4731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731656" h="4731656">
                  <a:moveTo>
                    <a:pt x="1036180" y="393700"/>
                  </a:moveTo>
                  <a:cubicBezTo>
                    <a:pt x="681348" y="393700"/>
                    <a:pt x="393700" y="681348"/>
                    <a:pt x="393700" y="1036180"/>
                  </a:cubicBezTo>
                  <a:lnTo>
                    <a:pt x="393700" y="3695476"/>
                  </a:lnTo>
                  <a:cubicBezTo>
                    <a:pt x="393700" y="4050308"/>
                    <a:pt x="681348" y="4337956"/>
                    <a:pt x="1036180" y="4337956"/>
                  </a:cubicBezTo>
                  <a:lnTo>
                    <a:pt x="3695476" y="4337956"/>
                  </a:lnTo>
                  <a:cubicBezTo>
                    <a:pt x="4050308" y="4337956"/>
                    <a:pt x="4337956" y="4050308"/>
                    <a:pt x="4337956" y="3695476"/>
                  </a:cubicBezTo>
                  <a:lnTo>
                    <a:pt x="4337956" y="1036180"/>
                  </a:lnTo>
                  <a:cubicBezTo>
                    <a:pt x="4337956" y="681348"/>
                    <a:pt x="4050308" y="393700"/>
                    <a:pt x="3695476" y="393700"/>
                  </a:cubicBezTo>
                  <a:close/>
                  <a:moveTo>
                    <a:pt x="919266" y="0"/>
                  </a:moveTo>
                  <a:lnTo>
                    <a:pt x="3812390" y="0"/>
                  </a:lnTo>
                  <a:cubicBezTo>
                    <a:pt x="4320087" y="0"/>
                    <a:pt x="4731656" y="411569"/>
                    <a:pt x="4731656" y="919266"/>
                  </a:cubicBezTo>
                  <a:lnTo>
                    <a:pt x="4731656" y="3812390"/>
                  </a:lnTo>
                  <a:cubicBezTo>
                    <a:pt x="4731656" y="4320087"/>
                    <a:pt x="4320087" y="4731656"/>
                    <a:pt x="3812390" y="4731656"/>
                  </a:cubicBezTo>
                  <a:lnTo>
                    <a:pt x="919266" y="4731656"/>
                  </a:lnTo>
                  <a:cubicBezTo>
                    <a:pt x="411569" y="4731656"/>
                    <a:pt x="0" y="4320087"/>
                    <a:pt x="0" y="3812390"/>
                  </a:cubicBezTo>
                  <a:lnTo>
                    <a:pt x="0" y="919266"/>
                  </a:lnTo>
                  <a:cubicBezTo>
                    <a:pt x="0" y="411569"/>
                    <a:pt x="411569" y="0"/>
                    <a:pt x="919266" y="0"/>
                  </a:cubicBezTo>
                  <a:close/>
                </a:path>
              </a:pathLst>
            </a:custGeom>
            <a:gradFill>
              <a:gsLst>
                <a:gs pos="100000">
                  <a:srgbClr val="DEDEDE"/>
                </a:gs>
                <a:gs pos="0">
                  <a:schemeClr val="bg1"/>
                </a:gs>
              </a:gsLst>
              <a:lin ang="2700000" scaled="1"/>
            </a:gradFill>
            <a:ln>
              <a:noFill/>
            </a:ln>
            <a:effectLst>
              <a:outerShdw blurRad="431800" dist="215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p>
          </p:txBody>
        </p:sp>
        <p:sp>
          <p:nvSpPr>
            <p:cNvPr id="9" name="圆角矩形 8"/>
            <p:cNvSpPr/>
            <p:nvPr/>
          </p:nvSpPr>
          <p:spPr>
            <a:xfrm>
              <a:off x="3093441" y="1092992"/>
              <a:ext cx="2958706" cy="2959105"/>
            </a:xfrm>
            <a:prstGeom prst="roundRect">
              <a:avLst>
                <a:gd name="adj" fmla="val 16289"/>
              </a:avLst>
            </a:prstGeom>
            <a:noFill/>
            <a:ln w="88900">
              <a:gradFill flip="none" rotWithShape="1">
                <a:gsLst>
                  <a:gs pos="0">
                    <a:schemeClr val="bg1">
                      <a:lumMod val="8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p>
          </p:txBody>
        </p:sp>
      </p:grpSp>
      <p:grpSp>
        <p:nvGrpSpPr>
          <p:cNvPr id="10" name="组合 9"/>
          <p:cNvGrpSpPr/>
          <p:nvPr/>
        </p:nvGrpSpPr>
        <p:grpSpPr>
          <a:xfrm>
            <a:off x="2903606" y="1229594"/>
            <a:ext cx="1134100" cy="1062040"/>
            <a:chOff x="3871174" y="1138973"/>
            <a:chExt cx="1512338" cy="1416053"/>
          </a:xfrm>
          <a:solidFill>
            <a:srgbClr val="AE002B"/>
          </a:solidFill>
        </p:grpSpPr>
        <p:sp>
          <p:nvSpPr>
            <p:cNvPr id="11" name="任意多边形 10"/>
            <p:cNvSpPr/>
            <p:nvPr/>
          </p:nvSpPr>
          <p:spPr>
            <a:xfrm>
              <a:off x="3871174" y="12041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5400000">
              <a:off x="5195889" y="1152872"/>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5227393" y="1278495"/>
            <a:ext cx="1065871" cy="1135923"/>
            <a:chOff x="6969974" y="1204174"/>
            <a:chExt cx="1421353" cy="1514565"/>
          </a:xfrm>
          <a:solidFill>
            <a:srgbClr val="AE002B"/>
          </a:solidFill>
        </p:grpSpPr>
        <p:sp>
          <p:nvSpPr>
            <p:cNvPr id="14" name="任意多边形 13"/>
            <p:cNvSpPr/>
            <p:nvPr/>
          </p:nvSpPr>
          <p:spPr>
            <a:xfrm flipH="1">
              <a:off x="6969974" y="12041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10800000">
              <a:off x="8189806" y="2545015"/>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5103846" y="3593070"/>
            <a:ext cx="1136548" cy="1064896"/>
            <a:chOff x="6805224" y="4290274"/>
            <a:chExt cx="1515602" cy="1419862"/>
          </a:xfrm>
          <a:solidFill>
            <a:srgbClr val="AE002B"/>
          </a:solidFill>
        </p:grpSpPr>
        <p:sp>
          <p:nvSpPr>
            <p:cNvPr id="17" name="任意多边形 16"/>
            <p:cNvSpPr/>
            <p:nvPr/>
          </p:nvSpPr>
          <p:spPr>
            <a:xfrm flipH="1" flipV="1">
              <a:off x="6969974" y="42902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rot="16200000">
              <a:off x="6791325" y="5522514"/>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2849725" y="3469796"/>
            <a:ext cx="1066884" cy="1136413"/>
            <a:chOff x="3799323" y="4125909"/>
            <a:chExt cx="1422703" cy="1515217"/>
          </a:xfrm>
          <a:solidFill>
            <a:srgbClr val="AE002B"/>
          </a:solidFill>
        </p:grpSpPr>
        <p:sp>
          <p:nvSpPr>
            <p:cNvPr id="20" name="任意多边形 19"/>
            <p:cNvSpPr/>
            <p:nvPr/>
          </p:nvSpPr>
          <p:spPr>
            <a:xfrm flipV="1">
              <a:off x="3871174" y="42902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a:off x="3799323" y="4125909"/>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3954245" y="1124397"/>
            <a:ext cx="1347913" cy="346249"/>
          </a:xfrm>
          <a:prstGeom prst="rect">
            <a:avLst/>
          </a:prstGeom>
          <a:noFill/>
        </p:spPr>
        <p:txBody>
          <a:bodyPr wrap="square" lIns="68568" tIns="34284" rIns="68568" bIns="34284" rtlCol="0">
            <a:spAutoFit/>
          </a:bodyPr>
          <a:lstStyle/>
          <a:p>
            <a:pPr algn="ctr"/>
            <a:r>
              <a:rPr lang="en-US" altLang="zh-CN" dirty="0">
                <a:solidFill>
                  <a:schemeClr val="tx1">
                    <a:lumMod val="50000"/>
                    <a:lumOff val="50000"/>
                  </a:schemeClr>
                </a:solidFill>
                <a:latin typeface="汉仪菱心体简" panose="02010609000101010101" pitchFamily="49" charset="-122"/>
                <a:ea typeface="汉仪菱心体简" panose="02010609000101010101" pitchFamily="49" charset="-122"/>
              </a:rPr>
              <a:t>STEP 01</a:t>
            </a:r>
            <a:endParaRPr lang="zh-CN" altLang="en-US" dirty="0">
              <a:solidFill>
                <a:schemeClr val="tx1">
                  <a:lumMod val="50000"/>
                  <a:lumOff val="50000"/>
                </a:schemeClr>
              </a:solidFill>
              <a:latin typeface="汉仪菱心体简" panose="02010609000101010101" pitchFamily="49" charset="-122"/>
              <a:ea typeface="汉仪菱心体简" panose="02010609000101010101" pitchFamily="49" charset="-122"/>
            </a:endParaRPr>
          </a:p>
        </p:txBody>
      </p:sp>
      <p:sp>
        <p:nvSpPr>
          <p:cNvPr id="23" name="文本框 22"/>
          <p:cNvSpPr txBox="1"/>
          <p:nvPr/>
        </p:nvSpPr>
        <p:spPr>
          <a:xfrm>
            <a:off x="3907913" y="4417752"/>
            <a:ext cx="1233544" cy="346249"/>
          </a:xfrm>
          <a:prstGeom prst="rect">
            <a:avLst/>
          </a:prstGeom>
          <a:noFill/>
        </p:spPr>
        <p:txBody>
          <a:bodyPr wrap="square" lIns="68568" tIns="34284" rIns="68568" bIns="34284" rtlCol="0">
            <a:spAutoFit/>
          </a:bodyPr>
          <a:lstStyle/>
          <a:p>
            <a:pPr algn="ctr"/>
            <a:r>
              <a:rPr lang="en-US" altLang="zh-CN" dirty="0">
                <a:solidFill>
                  <a:schemeClr val="tx1">
                    <a:lumMod val="50000"/>
                    <a:lumOff val="50000"/>
                  </a:schemeClr>
                </a:solidFill>
                <a:latin typeface="汉仪菱心体简" panose="02010609000101010101" pitchFamily="49" charset="-122"/>
                <a:ea typeface="汉仪菱心体简" panose="02010609000101010101" pitchFamily="49" charset="-122"/>
              </a:rPr>
              <a:t>STEP 03</a:t>
            </a:r>
            <a:endParaRPr lang="zh-CN" altLang="en-US" dirty="0">
              <a:solidFill>
                <a:schemeClr val="tx1">
                  <a:lumMod val="50000"/>
                  <a:lumOff val="50000"/>
                </a:schemeClr>
              </a:solidFill>
              <a:latin typeface="汉仪菱心体简" panose="02010609000101010101" pitchFamily="49" charset="-122"/>
              <a:ea typeface="汉仪菱心体简" panose="02010609000101010101" pitchFamily="49" charset="-122"/>
            </a:endParaRPr>
          </a:p>
        </p:txBody>
      </p:sp>
      <p:sp>
        <p:nvSpPr>
          <p:cNvPr id="24" name="文本框 23"/>
          <p:cNvSpPr txBox="1"/>
          <p:nvPr/>
        </p:nvSpPr>
        <p:spPr>
          <a:xfrm rot="5400000">
            <a:off x="5618462" y="2814753"/>
            <a:ext cx="1224476" cy="346202"/>
          </a:xfrm>
          <a:prstGeom prst="rect">
            <a:avLst/>
          </a:prstGeom>
          <a:noFill/>
        </p:spPr>
        <p:txBody>
          <a:bodyPr wrap="square" lIns="68568" tIns="34284" rIns="68568" bIns="34284" rtlCol="0">
            <a:spAutoFit/>
          </a:bodyPr>
          <a:lstStyle/>
          <a:p>
            <a:pPr algn="ctr"/>
            <a:r>
              <a:rPr lang="en-US" altLang="zh-CN" dirty="0">
                <a:solidFill>
                  <a:schemeClr val="tx1">
                    <a:lumMod val="50000"/>
                    <a:lumOff val="50000"/>
                  </a:schemeClr>
                </a:solidFill>
                <a:latin typeface="汉仪菱心体简" panose="02010609000101010101" pitchFamily="49" charset="-122"/>
                <a:ea typeface="汉仪菱心体简" panose="02010609000101010101" pitchFamily="49" charset="-122"/>
              </a:rPr>
              <a:t>STEP 02</a:t>
            </a:r>
            <a:endParaRPr lang="zh-CN" altLang="en-US" dirty="0">
              <a:solidFill>
                <a:schemeClr val="tx1">
                  <a:lumMod val="50000"/>
                  <a:lumOff val="50000"/>
                </a:schemeClr>
              </a:solidFill>
              <a:latin typeface="汉仪菱心体简" panose="02010609000101010101" pitchFamily="49" charset="-122"/>
              <a:ea typeface="汉仪菱心体简" panose="02010609000101010101" pitchFamily="49" charset="-122"/>
            </a:endParaRPr>
          </a:p>
        </p:txBody>
      </p:sp>
      <p:sp>
        <p:nvSpPr>
          <p:cNvPr id="25" name="文本框 24"/>
          <p:cNvSpPr txBox="1"/>
          <p:nvPr/>
        </p:nvSpPr>
        <p:spPr>
          <a:xfrm rot="16200000">
            <a:off x="2312071" y="2732024"/>
            <a:ext cx="1226981" cy="346202"/>
          </a:xfrm>
          <a:prstGeom prst="rect">
            <a:avLst/>
          </a:prstGeom>
          <a:noFill/>
        </p:spPr>
        <p:txBody>
          <a:bodyPr wrap="square" lIns="68568" tIns="34284" rIns="68568" bIns="34284" rtlCol="0">
            <a:spAutoFit/>
          </a:bodyPr>
          <a:lstStyle/>
          <a:p>
            <a:pPr algn="ctr"/>
            <a:r>
              <a:rPr lang="en-US" altLang="zh-CN" dirty="0">
                <a:solidFill>
                  <a:schemeClr val="tx1">
                    <a:lumMod val="50000"/>
                    <a:lumOff val="50000"/>
                  </a:schemeClr>
                </a:solidFill>
                <a:latin typeface="汉仪菱心体简" panose="02010609000101010101" pitchFamily="49" charset="-122"/>
                <a:ea typeface="汉仪菱心体简" panose="02010609000101010101" pitchFamily="49" charset="-122"/>
              </a:rPr>
              <a:t>STEP 04</a:t>
            </a:r>
            <a:endParaRPr lang="zh-CN" altLang="en-US" dirty="0">
              <a:solidFill>
                <a:schemeClr val="tx1">
                  <a:lumMod val="50000"/>
                  <a:lumOff val="50000"/>
                </a:schemeClr>
              </a:solidFill>
              <a:latin typeface="汉仪菱心体简" panose="02010609000101010101" pitchFamily="49" charset="-122"/>
              <a:ea typeface="汉仪菱心体简" panose="02010609000101010101" pitchFamily="49" charset="-122"/>
            </a:endParaRPr>
          </a:p>
        </p:txBody>
      </p:sp>
      <p:grpSp>
        <p:nvGrpSpPr>
          <p:cNvPr id="26" name="组合 25"/>
          <p:cNvGrpSpPr/>
          <p:nvPr/>
        </p:nvGrpSpPr>
        <p:grpSpPr>
          <a:xfrm>
            <a:off x="3271258" y="1636286"/>
            <a:ext cx="2601485" cy="2621659"/>
            <a:chOff x="4361443" y="1681228"/>
            <a:chExt cx="3469115" cy="3495545"/>
          </a:xfrm>
          <a:solidFill>
            <a:srgbClr val="195CC7"/>
          </a:solidFill>
          <a:effectLst>
            <a:outerShdw blurRad="203200" dist="88900" dir="2700000" algn="tl" rotWithShape="0">
              <a:prstClr val="black">
                <a:alpha val="30000"/>
              </a:prstClr>
            </a:outerShdw>
          </a:effectLst>
        </p:grpSpPr>
        <p:sp>
          <p:nvSpPr>
            <p:cNvPr id="27" name="泪滴形 26"/>
            <p:cNvSpPr/>
            <p:nvPr/>
          </p:nvSpPr>
          <p:spPr>
            <a:xfrm flipV="1">
              <a:off x="4361443" y="1681228"/>
              <a:ext cx="1684999" cy="1684998"/>
            </a:xfrm>
            <a:prstGeom prst="teardrop">
              <a:avLst/>
            </a:prstGeom>
            <a:solidFill>
              <a:srgbClr val="AE002B"/>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泪滴形 27"/>
            <p:cNvSpPr/>
            <p:nvPr/>
          </p:nvSpPr>
          <p:spPr>
            <a:xfrm flipH="1">
              <a:off x="6145559" y="3491775"/>
              <a:ext cx="1684999" cy="1684998"/>
            </a:xfrm>
            <a:prstGeom prst="teardrop">
              <a:avLst/>
            </a:prstGeom>
            <a:solidFill>
              <a:srgbClr val="AE002B"/>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泪滴形 28"/>
            <p:cNvSpPr/>
            <p:nvPr/>
          </p:nvSpPr>
          <p:spPr>
            <a:xfrm flipH="1" flipV="1">
              <a:off x="6145559" y="1681228"/>
              <a:ext cx="1684999" cy="1684998"/>
            </a:xfrm>
            <a:prstGeom prst="teardrop">
              <a:avLst/>
            </a:prstGeom>
            <a:solidFill>
              <a:srgbClr val="AE002B"/>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泪滴形 29"/>
            <p:cNvSpPr/>
            <p:nvPr/>
          </p:nvSpPr>
          <p:spPr>
            <a:xfrm>
              <a:off x="4361443" y="3491775"/>
              <a:ext cx="1684999" cy="1684998"/>
            </a:xfrm>
            <a:prstGeom prst="teardrop">
              <a:avLst/>
            </a:prstGeom>
            <a:solidFill>
              <a:srgbClr val="AE002B"/>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3393944" y="1759374"/>
            <a:ext cx="1060888" cy="1061032"/>
            <a:chOff x="3394374" y="1384437"/>
            <a:chExt cx="1061215" cy="1061359"/>
          </a:xfrm>
        </p:grpSpPr>
        <p:grpSp>
          <p:nvGrpSpPr>
            <p:cNvPr id="32" name="组合 31"/>
            <p:cNvGrpSpPr/>
            <p:nvPr/>
          </p:nvGrpSpPr>
          <p:grpSpPr>
            <a:xfrm>
              <a:off x="3394374" y="1384437"/>
              <a:ext cx="1061215" cy="1061359"/>
              <a:chOff x="4926840" y="1732375"/>
              <a:chExt cx="1656097" cy="1656098"/>
            </a:xfrm>
          </p:grpSpPr>
          <p:sp>
            <p:nvSpPr>
              <p:cNvPr id="38" name="任意多边形 37"/>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9" name="椭圆 38"/>
              <p:cNvSpPr/>
              <p:nvPr/>
            </p:nvSpPr>
            <p:spPr>
              <a:xfrm>
                <a:off x="5189938" y="1995474"/>
                <a:ext cx="1129900" cy="1129900"/>
              </a:xfrm>
              <a:prstGeom prst="ellipse">
                <a:avLst/>
              </a:prstGeom>
              <a:solidFill>
                <a:srgbClr val="AE002B"/>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Group 909"/>
            <p:cNvGrpSpPr>
              <a:grpSpLocks noChangeAspect="1"/>
            </p:cNvGrpSpPr>
            <p:nvPr/>
          </p:nvGrpSpPr>
          <p:grpSpPr bwMode="auto">
            <a:xfrm>
              <a:off x="3772384" y="1784959"/>
              <a:ext cx="305196" cy="260315"/>
              <a:chOff x="6090" y="1175"/>
              <a:chExt cx="265" cy="226"/>
            </a:xfrm>
            <a:solidFill>
              <a:srgbClr val="FFB850"/>
            </a:solidFill>
            <a:effectLst/>
          </p:grpSpPr>
          <p:sp>
            <p:nvSpPr>
              <p:cNvPr id="34"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solidFill>
                <a:srgbClr val="AE00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schemeClr val="bg1"/>
                  </a:solidFill>
                </a:endParaRPr>
              </a:p>
            </p:txBody>
          </p:sp>
          <p:sp>
            <p:nvSpPr>
              <p:cNvPr id="35"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solidFill>
                <a:srgbClr val="AE00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schemeClr val="bg1"/>
                  </a:solidFill>
                </a:endParaRPr>
              </a:p>
            </p:txBody>
          </p:sp>
          <p:sp>
            <p:nvSpPr>
              <p:cNvPr id="36"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solidFill>
                <a:srgbClr val="AE00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schemeClr val="bg1"/>
                  </a:solidFill>
                </a:endParaRPr>
              </a:p>
            </p:txBody>
          </p:sp>
          <p:sp>
            <p:nvSpPr>
              <p:cNvPr id="37"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solidFill>
                <a:srgbClr val="AE00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schemeClr val="bg1"/>
                  </a:solidFill>
                </a:endParaRPr>
              </a:p>
            </p:txBody>
          </p:sp>
        </p:grpSp>
      </p:grpSp>
      <p:grpSp>
        <p:nvGrpSpPr>
          <p:cNvPr id="41" name="组合 40"/>
          <p:cNvGrpSpPr/>
          <p:nvPr/>
        </p:nvGrpSpPr>
        <p:grpSpPr>
          <a:xfrm>
            <a:off x="4689169" y="1759374"/>
            <a:ext cx="1060888" cy="1061032"/>
            <a:chOff x="4689999" y="1384437"/>
            <a:chExt cx="1061215" cy="1061359"/>
          </a:xfrm>
        </p:grpSpPr>
        <p:grpSp>
          <p:nvGrpSpPr>
            <p:cNvPr id="42" name="组合 41"/>
            <p:cNvGrpSpPr/>
            <p:nvPr/>
          </p:nvGrpSpPr>
          <p:grpSpPr>
            <a:xfrm>
              <a:off x="4689999" y="1384437"/>
              <a:ext cx="1061215" cy="1061359"/>
              <a:chOff x="4926840" y="1732375"/>
              <a:chExt cx="1656097" cy="1656098"/>
            </a:xfrm>
          </p:grpSpPr>
          <p:sp>
            <p:nvSpPr>
              <p:cNvPr id="44" name="任意多边形 43"/>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5" name="椭圆 44"/>
              <p:cNvSpPr/>
              <p:nvPr/>
            </p:nvSpPr>
            <p:spPr>
              <a:xfrm>
                <a:off x="5189938" y="1995474"/>
                <a:ext cx="1129900" cy="1129900"/>
              </a:xfrm>
              <a:prstGeom prst="ellipse">
                <a:avLst/>
              </a:prstGeom>
              <a:solidFill>
                <a:srgbClr val="AE002B"/>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Freeform 53"/>
            <p:cNvSpPr>
              <a:spLocks noEditPoints="1"/>
            </p:cNvSpPr>
            <p:nvPr/>
          </p:nvSpPr>
          <p:spPr bwMode="auto">
            <a:xfrm>
              <a:off x="5031764" y="1726249"/>
              <a:ext cx="377685" cy="377736"/>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rgbClr val="AE002B"/>
            </a:solidFill>
            <a:ln>
              <a:noFill/>
            </a:ln>
          </p:spPr>
          <p:txBody>
            <a:bodyPr vert="horz" wrap="square" lIns="68568" tIns="34284" rIns="68568" bIns="34284" numCol="1" anchor="t" anchorCtr="0" compatLnSpc="1">
              <a:prstTxWarp prst="textNoShape">
                <a:avLst/>
              </a:prstTxWarp>
            </a:bodyPr>
            <a:lstStyle/>
            <a:p>
              <a:endParaRPr lang="zh-CN" altLang="en-US">
                <a:solidFill>
                  <a:srgbClr val="FFB850"/>
                </a:solidFill>
              </a:endParaRPr>
            </a:p>
          </p:txBody>
        </p:sp>
      </p:grpSp>
      <p:grpSp>
        <p:nvGrpSpPr>
          <p:cNvPr id="47" name="组合 46"/>
          <p:cNvGrpSpPr/>
          <p:nvPr/>
        </p:nvGrpSpPr>
        <p:grpSpPr>
          <a:xfrm>
            <a:off x="3393944" y="3064298"/>
            <a:ext cx="1060888" cy="1061032"/>
            <a:chOff x="3394374" y="2689764"/>
            <a:chExt cx="1061215" cy="1061359"/>
          </a:xfrm>
        </p:grpSpPr>
        <p:grpSp>
          <p:nvGrpSpPr>
            <p:cNvPr id="48" name="组合 47"/>
            <p:cNvGrpSpPr/>
            <p:nvPr/>
          </p:nvGrpSpPr>
          <p:grpSpPr>
            <a:xfrm>
              <a:off x="3394374" y="2689764"/>
              <a:ext cx="1061215" cy="1061359"/>
              <a:chOff x="4926840" y="1732375"/>
              <a:chExt cx="1656097" cy="1656098"/>
            </a:xfrm>
          </p:grpSpPr>
          <p:sp>
            <p:nvSpPr>
              <p:cNvPr id="53" name="任意多边形 52"/>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4" name="椭圆 53"/>
              <p:cNvSpPr/>
              <p:nvPr/>
            </p:nvSpPr>
            <p:spPr>
              <a:xfrm>
                <a:off x="5189938" y="1995474"/>
                <a:ext cx="1129900" cy="1129900"/>
              </a:xfrm>
              <a:prstGeom prst="ellipse">
                <a:avLst/>
              </a:prstGeom>
              <a:solidFill>
                <a:srgbClr val="AE002B"/>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Group 46"/>
            <p:cNvGrpSpPr>
              <a:grpSpLocks noChangeAspect="1"/>
            </p:cNvGrpSpPr>
            <p:nvPr/>
          </p:nvGrpSpPr>
          <p:grpSpPr bwMode="auto">
            <a:xfrm>
              <a:off x="3703465" y="3092811"/>
              <a:ext cx="443033" cy="274322"/>
              <a:chOff x="3098" y="1701"/>
              <a:chExt cx="1486" cy="920"/>
            </a:xfrm>
            <a:solidFill>
              <a:srgbClr val="663A77"/>
            </a:solidFill>
          </p:grpSpPr>
          <p:sp>
            <p:nvSpPr>
              <p:cNvPr id="50"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solidFill>
                <a:srgbClr val="AE00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51"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solidFill>
                <a:srgbClr val="AE00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52"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solidFill>
                <a:srgbClr val="AE00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grpSp>
      </p:grpSp>
      <p:grpSp>
        <p:nvGrpSpPr>
          <p:cNvPr id="56" name="组合 55"/>
          <p:cNvGrpSpPr/>
          <p:nvPr/>
        </p:nvGrpSpPr>
        <p:grpSpPr>
          <a:xfrm>
            <a:off x="4689169" y="3064298"/>
            <a:ext cx="1060888" cy="1061032"/>
            <a:chOff x="4689999" y="2689764"/>
            <a:chExt cx="1061215" cy="1061359"/>
          </a:xfrm>
        </p:grpSpPr>
        <p:grpSp>
          <p:nvGrpSpPr>
            <p:cNvPr id="57" name="组合 56"/>
            <p:cNvGrpSpPr/>
            <p:nvPr/>
          </p:nvGrpSpPr>
          <p:grpSpPr>
            <a:xfrm>
              <a:off x="4689999" y="2689764"/>
              <a:ext cx="1061215" cy="1061359"/>
              <a:chOff x="4926840" y="1732375"/>
              <a:chExt cx="1656097" cy="1656098"/>
            </a:xfrm>
          </p:grpSpPr>
          <p:sp>
            <p:nvSpPr>
              <p:cNvPr id="59" name="任意多边形 58"/>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0" name="椭圆 59"/>
              <p:cNvSpPr/>
              <p:nvPr/>
            </p:nvSpPr>
            <p:spPr>
              <a:xfrm>
                <a:off x="5189938" y="1995474"/>
                <a:ext cx="1129900" cy="1129900"/>
              </a:xfrm>
              <a:prstGeom prst="ellipse">
                <a:avLst/>
              </a:prstGeom>
              <a:solidFill>
                <a:srgbClr val="AE002B"/>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8" name="Freeform 57"/>
            <p:cNvSpPr>
              <a:spLocks noEditPoints="1"/>
            </p:cNvSpPr>
            <p:nvPr/>
          </p:nvSpPr>
          <p:spPr bwMode="auto">
            <a:xfrm>
              <a:off x="5037070" y="3046056"/>
              <a:ext cx="367075" cy="367832"/>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rgbClr val="AE002B"/>
            </a:solidFill>
            <a:ln>
              <a:noFill/>
            </a:ln>
          </p:spPr>
          <p:txBody>
            <a:bodyPr vert="horz" wrap="square" lIns="68568" tIns="34284" rIns="68568" bIns="34284" numCol="1" anchor="t" anchorCtr="0" compatLnSpc="1">
              <a:prstTxWarp prst="textNoShape">
                <a:avLst/>
              </a:prstTxWarp>
            </a:bodyPr>
            <a:lstStyle/>
            <a:p>
              <a:endParaRPr lang="zh-CN" altLang="en-US" dirty="0"/>
            </a:p>
          </p:txBody>
        </p:sp>
      </p:grpSp>
      <p:grpSp>
        <p:nvGrpSpPr>
          <p:cNvPr id="62" name="组合 61"/>
          <p:cNvGrpSpPr/>
          <p:nvPr/>
        </p:nvGrpSpPr>
        <p:grpSpPr>
          <a:xfrm>
            <a:off x="6403803" y="1653205"/>
            <a:ext cx="1437907" cy="792480"/>
            <a:chOff x="1854430" y="4509302"/>
            <a:chExt cx="1917469" cy="1056640"/>
          </a:xfrm>
        </p:grpSpPr>
        <p:sp>
          <p:nvSpPr>
            <p:cNvPr id="63" name="文本框 62"/>
            <p:cNvSpPr txBox="1"/>
            <p:nvPr/>
          </p:nvSpPr>
          <p:spPr>
            <a:xfrm>
              <a:off x="1858271" y="4509302"/>
              <a:ext cx="1479861"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ctr"/>
              <a:r>
                <a:rPr lang="zh-CN" altLang="en-US" sz="1200" dirty="0">
                  <a:solidFill>
                    <a:srgbClr val="AE002B"/>
                  </a:solidFill>
                </a:rPr>
                <a:t>在此添加标题</a:t>
              </a:r>
            </a:p>
          </p:txBody>
        </p:sp>
        <p:sp>
          <p:nvSpPr>
            <p:cNvPr id="64" name="TextBox 10"/>
            <p:cNvSpPr>
              <a:spLocks noChangeArrowheads="1"/>
            </p:cNvSpPr>
            <p:nvPr/>
          </p:nvSpPr>
          <p:spPr bwMode="auto">
            <a:xfrm>
              <a:off x="1854430" y="4786242"/>
              <a:ext cx="1917469" cy="77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lang="en-US" altLang="zh-CN"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endParaRPr>
            </a:p>
            <a:p>
              <a:pPr algn="r"/>
              <a:r>
                <a:rPr lang="zh-CN" altLang="en-US"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lang="en-US" altLang="zh-CN"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endParaRPr>
            </a:p>
          </p:txBody>
        </p:sp>
      </p:grpSp>
      <p:grpSp>
        <p:nvGrpSpPr>
          <p:cNvPr id="65" name="组合 64"/>
          <p:cNvGrpSpPr/>
          <p:nvPr/>
        </p:nvGrpSpPr>
        <p:grpSpPr>
          <a:xfrm>
            <a:off x="1458151" y="1554090"/>
            <a:ext cx="1437907" cy="792480"/>
            <a:chOff x="1854430" y="4509302"/>
            <a:chExt cx="1917469" cy="1056641"/>
          </a:xfrm>
        </p:grpSpPr>
        <p:sp>
          <p:nvSpPr>
            <p:cNvPr id="66" name="文本框 65"/>
            <p:cNvSpPr txBox="1"/>
            <p:nvPr/>
          </p:nvSpPr>
          <p:spPr>
            <a:xfrm>
              <a:off x="2277993" y="4509302"/>
              <a:ext cx="1479861"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r"/>
              <a:r>
                <a:rPr lang="zh-CN" altLang="en-US" sz="1200" dirty="0">
                  <a:solidFill>
                    <a:srgbClr val="AE002B"/>
                  </a:solidFill>
                </a:rPr>
                <a:t>在此添加标题</a:t>
              </a:r>
            </a:p>
          </p:txBody>
        </p:sp>
        <p:sp>
          <p:nvSpPr>
            <p:cNvPr id="67" name="TextBox 10"/>
            <p:cNvSpPr>
              <a:spLocks noChangeArrowheads="1"/>
            </p:cNvSpPr>
            <p:nvPr/>
          </p:nvSpPr>
          <p:spPr bwMode="auto">
            <a:xfrm>
              <a:off x="1854430" y="4786242"/>
              <a:ext cx="1917469" cy="77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lang="en-US" altLang="zh-CN"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endParaRPr>
            </a:p>
            <a:p>
              <a:pPr algn="r"/>
              <a:r>
                <a:rPr lang="zh-CN" altLang="en-US"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lang="en-US" altLang="zh-CN"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endParaRPr>
            </a:p>
          </p:txBody>
        </p:sp>
      </p:grpSp>
      <p:grpSp>
        <p:nvGrpSpPr>
          <p:cNvPr id="68" name="组合 67"/>
          <p:cNvGrpSpPr/>
          <p:nvPr/>
        </p:nvGrpSpPr>
        <p:grpSpPr>
          <a:xfrm>
            <a:off x="6403803" y="3600091"/>
            <a:ext cx="1437907" cy="792480"/>
            <a:chOff x="1854430" y="4509302"/>
            <a:chExt cx="1917469" cy="1056640"/>
          </a:xfrm>
        </p:grpSpPr>
        <p:sp>
          <p:nvSpPr>
            <p:cNvPr id="69" name="文本框 68"/>
            <p:cNvSpPr txBox="1"/>
            <p:nvPr/>
          </p:nvSpPr>
          <p:spPr>
            <a:xfrm>
              <a:off x="1858271" y="4509302"/>
              <a:ext cx="1479861"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ctr"/>
              <a:r>
                <a:rPr lang="zh-CN" altLang="en-US" sz="1200" dirty="0">
                  <a:solidFill>
                    <a:srgbClr val="AE002B"/>
                  </a:solidFill>
                </a:rPr>
                <a:t>在此添加标题</a:t>
              </a:r>
            </a:p>
          </p:txBody>
        </p:sp>
        <p:sp>
          <p:nvSpPr>
            <p:cNvPr id="70" name="TextBox 10"/>
            <p:cNvSpPr>
              <a:spLocks noChangeArrowheads="1"/>
            </p:cNvSpPr>
            <p:nvPr/>
          </p:nvSpPr>
          <p:spPr bwMode="auto">
            <a:xfrm>
              <a:off x="1854430" y="4786242"/>
              <a:ext cx="1917469" cy="77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lang="en-US" altLang="zh-CN"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endParaRPr>
            </a:p>
            <a:p>
              <a:pPr algn="r"/>
              <a:r>
                <a:rPr lang="zh-CN" altLang="en-US"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lang="en-US" altLang="zh-CN"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endParaRPr>
            </a:p>
          </p:txBody>
        </p:sp>
      </p:grpSp>
      <p:grpSp>
        <p:nvGrpSpPr>
          <p:cNvPr id="71" name="组合 70"/>
          <p:cNvGrpSpPr/>
          <p:nvPr/>
        </p:nvGrpSpPr>
        <p:grpSpPr>
          <a:xfrm>
            <a:off x="1458151" y="3600091"/>
            <a:ext cx="1437907" cy="792480"/>
            <a:chOff x="1854430" y="4509302"/>
            <a:chExt cx="1917469" cy="1056640"/>
          </a:xfrm>
        </p:grpSpPr>
        <p:sp>
          <p:nvSpPr>
            <p:cNvPr id="72" name="文本框 71"/>
            <p:cNvSpPr txBox="1"/>
            <p:nvPr/>
          </p:nvSpPr>
          <p:spPr>
            <a:xfrm>
              <a:off x="2277993" y="4509302"/>
              <a:ext cx="1479861"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r"/>
              <a:r>
                <a:rPr lang="zh-CN" altLang="en-US" sz="1200" dirty="0">
                  <a:solidFill>
                    <a:srgbClr val="AE002B"/>
                  </a:solidFill>
                </a:rPr>
                <a:t>在此添加标题</a:t>
              </a:r>
            </a:p>
          </p:txBody>
        </p:sp>
        <p:sp>
          <p:nvSpPr>
            <p:cNvPr id="73" name="TextBox 10"/>
            <p:cNvSpPr>
              <a:spLocks noChangeArrowheads="1"/>
            </p:cNvSpPr>
            <p:nvPr/>
          </p:nvSpPr>
          <p:spPr bwMode="auto">
            <a:xfrm>
              <a:off x="1854430" y="4786242"/>
              <a:ext cx="1917469" cy="77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lang="en-US" altLang="zh-CN"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endParaRPr>
            </a:p>
            <a:p>
              <a:pPr algn="r"/>
              <a:r>
                <a:rPr lang="zh-CN" altLang="en-US"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lang="en-US" altLang="zh-CN"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endParaRPr>
            </a:p>
          </p:txBody>
        </p:sp>
      </p:grpSp>
    </p:spTree>
    <p:extLst>
      <p:ext uri="{BB962C8B-B14F-4D97-AF65-F5344CB8AC3E}">
        <p14:creationId xmlns:p14="http://schemas.microsoft.com/office/powerpoint/2010/main" val="180812866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53" presetClass="entr" presetSubtype="16"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800" fill="hold"/>
                                        <p:tgtEl>
                                          <p:spTgt spid="26"/>
                                        </p:tgtEl>
                                        <p:attrNameLst>
                                          <p:attrName>ppt_w</p:attrName>
                                        </p:attrNameLst>
                                      </p:cBhvr>
                                      <p:tavLst>
                                        <p:tav tm="0">
                                          <p:val>
                                            <p:fltVal val="0"/>
                                          </p:val>
                                        </p:tav>
                                        <p:tav tm="100000">
                                          <p:val>
                                            <p:strVal val="#ppt_w"/>
                                          </p:val>
                                        </p:tav>
                                      </p:tavLst>
                                    </p:anim>
                                    <p:anim calcmode="lin" valueType="num">
                                      <p:cBhvr>
                                        <p:cTn id="24" dur="800" fill="hold"/>
                                        <p:tgtEl>
                                          <p:spTgt spid="26"/>
                                        </p:tgtEl>
                                        <p:attrNameLst>
                                          <p:attrName>ppt_h</p:attrName>
                                        </p:attrNameLst>
                                      </p:cBhvr>
                                      <p:tavLst>
                                        <p:tav tm="0">
                                          <p:val>
                                            <p:fltVal val="0"/>
                                          </p:val>
                                        </p:tav>
                                        <p:tav tm="100000">
                                          <p:val>
                                            <p:strVal val="#ppt_h"/>
                                          </p:val>
                                        </p:tav>
                                      </p:tavLst>
                                    </p:anim>
                                    <p:animEffect transition="in" filter="fade">
                                      <p:cBhvr>
                                        <p:cTn id="25" dur="800"/>
                                        <p:tgtEl>
                                          <p:spTgt spid="26"/>
                                        </p:tgtEl>
                                      </p:cBhvr>
                                    </p:animEffect>
                                  </p:childTnLst>
                                </p:cTn>
                              </p:par>
                              <p:par>
                                <p:cTn id="26" presetID="31" presetClass="entr" presetSubtype="0" fill="hold" nodeType="withEffect">
                                  <p:stCondLst>
                                    <p:cond delay="700"/>
                                  </p:stCondLst>
                                  <p:childTnLst>
                                    <p:set>
                                      <p:cBhvr>
                                        <p:cTn id="27" dur="1" fill="hold">
                                          <p:stCondLst>
                                            <p:cond delay="0"/>
                                          </p:stCondLst>
                                        </p:cTn>
                                        <p:tgtEl>
                                          <p:spTgt spid="31"/>
                                        </p:tgtEl>
                                        <p:attrNameLst>
                                          <p:attrName>style.visibility</p:attrName>
                                        </p:attrNameLst>
                                      </p:cBhvr>
                                      <p:to>
                                        <p:strVal val="visible"/>
                                      </p:to>
                                    </p:set>
                                    <p:anim calcmode="lin" valueType="num">
                                      <p:cBhvr>
                                        <p:cTn id="28" dur="1000" fill="hold"/>
                                        <p:tgtEl>
                                          <p:spTgt spid="31"/>
                                        </p:tgtEl>
                                        <p:attrNameLst>
                                          <p:attrName>ppt_w</p:attrName>
                                        </p:attrNameLst>
                                      </p:cBhvr>
                                      <p:tavLst>
                                        <p:tav tm="0">
                                          <p:val>
                                            <p:fltVal val="0"/>
                                          </p:val>
                                        </p:tav>
                                        <p:tav tm="100000">
                                          <p:val>
                                            <p:strVal val="#ppt_w"/>
                                          </p:val>
                                        </p:tav>
                                      </p:tavLst>
                                    </p:anim>
                                    <p:anim calcmode="lin" valueType="num">
                                      <p:cBhvr>
                                        <p:cTn id="29" dur="1000" fill="hold"/>
                                        <p:tgtEl>
                                          <p:spTgt spid="31"/>
                                        </p:tgtEl>
                                        <p:attrNameLst>
                                          <p:attrName>ppt_h</p:attrName>
                                        </p:attrNameLst>
                                      </p:cBhvr>
                                      <p:tavLst>
                                        <p:tav tm="0">
                                          <p:val>
                                            <p:fltVal val="0"/>
                                          </p:val>
                                        </p:tav>
                                        <p:tav tm="100000">
                                          <p:val>
                                            <p:strVal val="#ppt_h"/>
                                          </p:val>
                                        </p:tav>
                                      </p:tavLst>
                                    </p:anim>
                                    <p:anim calcmode="lin" valueType="num">
                                      <p:cBhvr>
                                        <p:cTn id="30" dur="1000" fill="hold"/>
                                        <p:tgtEl>
                                          <p:spTgt spid="31"/>
                                        </p:tgtEl>
                                        <p:attrNameLst>
                                          <p:attrName>style.rotation</p:attrName>
                                        </p:attrNameLst>
                                      </p:cBhvr>
                                      <p:tavLst>
                                        <p:tav tm="0">
                                          <p:val>
                                            <p:fltVal val="90"/>
                                          </p:val>
                                        </p:tav>
                                        <p:tav tm="100000">
                                          <p:val>
                                            <p:fltVal val="0"/>
                                          </p:val>
                                        </p:tav>
                                      </p:tavLst>
                                    </p:anim>
                                    <p:animEffect transition="in" filter="fade">
                                      <p:cBhvr>
                                        <p:cTn id="31" dur="1000"/>
                                        <p:tgtEl>
                                          <p:spTgt spid="31"/>
                                        </p:tgtEl>
                                      </p:cBhvr>
                                    </p:animEffect>
                                  </p:childTnLst>
                                </p:cTn>
                              </p:par>
                              <p:par>
                                <p:cTn id="32" presetID="31" presetClass="entr" presetSubtype="0" fill="hold" nodeType="withEffect">
                                  <p:stCondLst>
                                    <p:cond delay="700"/>
                                  </p:stCondLst>
                                  <p:childTnLst>
                                    <p:set>
                                      <p:cBhvr>
                                        <p:cTn id="33" dur="1" fill="hold">
                                          <p:stCondLst>
                                            <p:cond delay="0"/>
                                          </p:stCondLst>
                                        </p:cTn>
                                        <p:tgtEl>
                                          <p:spTgt spid="41"/>
                                        </p:tgtEl>
                                        <p:attrNameLst>
                                          <p:attrName>style.visibility</p:attrName>
                                        </p:attrNameLst>
                                      </p:cBhvr>
                                      <p:to>
                                        <p:strVal val="visible"/>
                                      </p:to>
                                    </p:set>
                                    <p:anim calcmode="lin" valueType="num">
                                      <p:cBhvr>
                                        <p:cTn id="34" dur="1000" fill="hold"/>
                                        <p:tgtEl>
                                          <p:spTgt spid="41"/>
                                        </p:tgtEl>
                                        <p:attrNameLst>
                                          <p:attrName>ppt_w</p:attrName>
                                        </p:attrNameLst>
                                      </p:cBhvr>
                                      <p:tavLst>
                                        <p:tav tm="0">
                                          <p:val>
                                            <p:fltVal val="0"/>
                                          </p:val>
                                        </p:tav>
                                        <p:tav tm="100000">
                                          <p:val>
                                            <p:strVal val="#ppt_w"/>
                                          </p:val>
                                        </p:tav>
                                      </p:tavLst>
                                    </p:anim>
                                    <p:anim calcmode="lin" valueType="num">
                                      <p:cBhvr>
                                        <p:cTn id="35" dur="1000" fill="hold"/>
                                        <p:tgtEl>
                                          <p:spTgt spid="41"/>
                                        </p:tgtEl>
                                        <p:attrNameLst>
                                          <p:attrName>ppt_h</p:attrName>
                                        </p:attrNameLst>
                                      </p:cBhvr>
                                      <p:tavLst>
                                        <p:tav tm="0">
                                          <p:val>
                                            <p:fltVal val="0"/>
                                          </p:val>
                                        </p:tav>
                                        <p:tav tm="100000">
                                          <p:val>
                                            <p:strVal val="#ppt_h"/>
                                          </p:val>
                                        </p:tav>
                                      </p:tavLst>
                                    </p:anim>
                                    <p:anim calcmode="lin" valueType="num">
                                      <p:cBhvr>
                                        <p:cTn id="36" dur="1000" fill="hold"/>
                                        <p:tgtEl>
                                          <p:spTgt spid="41"/>
                                        </p:tgtEl>
                                        <p:attrNameLst>
                                          <p:attrName>style.rotation</p:attrName>
                                        </p:attrNameLst>
                                      </p:cBhvr>
                                      <p:tavLst>
                                        <p:tav tm="0">
                                          <p:val>
                                            <p:fltVal val="90"/>
                                          </p:val>
                                        </p:tav>
                                        <p:tav tm="100000">
                                          <p:val>
                                            <p:fltVal val="0"/>
                                          </p:val>
                                        </p:tav>
                                      </p:tavLst>
                                    </p:anim>
                                    <p:animEffect transition="in" filter="fade">
                                      <p:cBhvr>
                                        <p:cTn id="37" dur="1000"/>
                                        <p:tgtEl>
                                          <p:spTgt spid="41"/>
                                        </p:tgtEl>
                                      </p:cBhvr>
                                    </p:animEffect>
                                  </p:childTnLst>
                                </p:cTn>
                              </p:par>
                              <p:par>
                                <p:cTn id="38" presetID="31" presetClass="entr" presetSubtype="0" fill="hold" nodeType="withEffect">
                                  <p:stCondLst>
                                    <p:cond delay="700"/>
                                  </p:stCondLst>
                                  <p:childTnLst>
                                    <p:set>
                                      <p:cBhvr>
                                        <p:cTn id="39" dur="1" fill="hold">
                                          <p:stCondLst>
                                            <p:cond delay="0"/>
                                          </p:stCondLst>
                                        </p:cTn>
                                        <p:tgtEl>
                                          <p:spTgt spid="47"/>
                                        </p:tgtEl>
                                        <p:attrNameLst>
                                          <p:attrName>style.visibility</p:attrName>
                                        </p:attrNameLst>
                                      </p:cBhvr>
                                      <p:to>
                                        <p:strVal val="visible"/>
                                      </p:to>
                                    </p:set>
                                    <p:anim calcmode="lin" valueType="num">
                                      <p:cBhvr>
                                        <p:cTn id="40" dur="1000" fill="hold"/>
                                        <p:tgtEl>
                                          <p:spTgt spid="47"/>
                                        </p:tgtEl>
                                        <p:attrNameLst>
                                          <p:attrName>ppt_w</p:attrName>
                                        </p:attrNameLst>
                                      </p:cBhvr>
                                      <p:tavLst>
                                        <p:tav tm="0">
                                          <p:val>
                                            <p:fltVal val="0"/>
                                          </p:val>
                                        </p:tav>
                                        <p:tav tm="100000">
                                          <p:val>
                                            <p:strVal val="#ppt_w"/>
                                          </p:val>
                                        </p:tav>
                                      </p:tavLst>
                                    </p:anim>
                                    <p:anim calcmode="lin" valueType="num">
                                      <p:cBhvr>
                                        <p:cTn id="41" dur="1000" fill="hold"/>
                                        <p:tgtEl>
                                          <p:spTgt spid="47"/>
                                        </p:tgtEl>
                                        <p:attrNameLst>
                                          <p:attrName>ppt_h</p:attrName>
                                        </p:attrNameLst>
                                      </p:cBhvr>
                                      <p:tavLst>
                                        <p:tav tm="0">
                                          <p:val>
                                            <p:fltVal val="0"/>
                                          </p:val>
                                        </p:tav>
                                        <p:tav tm="100000">
                                          <p:val>
                                            <p:strVal val="#ppt_h"/>
                                          </p:val>
                                        </p:tav>
                                      </p:tavLst>
                                    </p:anim>
                                    <p:anim calcmode="lin" valueType="num">
                                      <p:cBhvr>
                                        <p:cTn id="42" dur="1000" fill="hold"/>
                                        <p:tgtEl>
                                          <p:spTgt spid="47"/>
                                        </p:tgtEl>
                                        <p:attrNameLst>
                                          <p:attrName>style.rotation</p:attrName>
                                        </p:attrNameLst>
                                      </p:cBhvr>
                                      <p:tavLst>
                                        <p:tav tm="0">
                                          <p:val>
                                            <p:fltVal val="90"/>
                                          </p:val>
                                        </p:tav>
                                        <p:tav tm="100000">
                                          <p:val>
                                            <p:fltVal val="0"/>
                                          </p:val>
                                        </p:tav>
                                      </p:tavLst>
                                    </p:anim>
                                    <p:animEffect transition="in" filter="fade">
                                      <p:cBhvr>
                                        <p:cTn id="43" dur="1000"/>
                                        <p:tgtEl>
                                          <p:spTgt spid="47"/>
                                        </p:tgtEl>
                                      </p:cBhvr>
                                    </p:animEffect>
                                  </p:childTnLst>
                                </p:cTn>
                              </p:par>
                              <p:par>
                                <p:cTn id="44" presetID="31" presetClass="entr" presetSubtype="0" fill="hold" nodeType="withEffect">
                                  <p:stCondLst>
                                    <p:cond delay="700"/>
                                  </p:stCondLst>
                                  <p:childTnLst>
                                    <p:set>
                                      <p:cBhvr>
                                        <p:cTn id="45" dur="1" fill="hold">
                                          <p:stCondLst>
                                            <p:cond delay="0"/>
                                          </p:stCondLst>
                                        </p:cTn>
                                        <p:tgtEl>
                                          <p:spTgt spid="56"/>
                                        </p:tgtEl>
                                        <p:attrNameLst>
                                          <p:attrName>style.visibility</p:attrName>
                                        </p:attrNameLst>
                                      </p:cBhvr>
                                      <p:to>
                                        <p:strVal val="visible"/>
                                      </p:to>
                                    </p:set>
                                    <p:anim calcmode="lin" valueType="num">
                                      <p:cBhvr>
                                        <p:cTn id="46" dur="1000" fill="hold"/>
                                        <p:tgtEl>
                                          <p:spTgt spid="56"/>
                                        </p:tgtEl>
                                        <p:attrNameLst>
                                          <p:attrName>ppt_w</p:attrName>
                                        </p:attrNameLst>
                                      </p:cBhvr>
                                      <p:tavLst>
                                        <p:tav tm="0">
                                          <p:val>
                                            <p:fltVal val="0"/>
                                          </p:val>
                                        </p:tav>
                                        <p:tav tm="100000">
                                          <p:val>
                                            <p:strVal val="#ppt_w"/>
                                          </p:val>
                                        </p:tav>
                                      </p:tavLst>
                                    </p:anim>
                                    <p:anim calcmode="lin" valueType="num">
                                      <p:cBhvr>
                                        <p:cTn id="47" dur="1000" fill="hold"/>
                                        <p:tgtEl>
                                          <p:spTgt spid="56"/>
                                        </p:tgtEl>
                                        <p:attrNameLst>
                                          <p:attrName>ppt_h</p:attrName>
                                        </p:attrNameLst>
                                      </p:cBhvr>
                                      <p:tavLst>
                                        <p:tav tm="0">
                                          <p:val>
                                            <p:fltVal val="0"/>
                                          </p:val>
                                        </p:tav>
                                        <p:tav tm="100000">
                                          <p:val>
                                            <p:strVal val="#ppt_h"/>
                                          </p:val>
                                        </p:tav>
                                      </p:tavLst>
                                    </p:anim>
                                    <p:anim calcmode="lin" valueType="num">
                                      <p:cBhvr>
                                        <p:cTn id="48" dur="1000" fill="hold"/>
                                        <p:tgtEl>
                                          <p:spTgt spid="56"/>
                                        </p:tgtEl>
                                        <p:attrNameLst>
                                          <p:attrName>style.rotation</p:attrName>
                                        </p:attrNameLst>
                                      </p:cBhvr>
                                      <p:tavLst>
                                        <p:tav tm="0">
                                          <p:val>
                                            <p:fltVal val="90"/>
                                          </p:val>
                                        </p:tav>
                                        <p:tav tm="100000">
                                          <p:val>
                                            <p:fltVal val="0"/>
                                          </p:val>
                                        </p:tav>
                                      </p:tavLst>
                                    </p:anim>
                                    <p:animEffect transition="in" filter="fade">
                                      <p:cBhvr>
                                        <p:cTn id="49" dur="1000"/>
                                        <p:tgtEl>
                                          <p:spTgt spid="56"/>
                                        </p:tgtEl>
                                      </p:cBhvr>
                                    </p:animEffect>
                                  </p:childTnLst>
                                </p:cTn>
                              </p:par>
                              <p:par>
                                <p:cTn id="50" presetID="6" presetClass="entr" presetSubtype="32" fill="hold" nodeType="withEffect">
                                  <p:stCondLst>
                                    <p:cond delay="700"/>
                                  </p:stCondLst>
                                  <p:childTnLst>
                                    <p:set>
                                      <p:cBhvr>
                                        <p:cTn id="51" dur="1" fill="hold">
                                          <p:stCondLst>
                                            <p:cond delay="0"/>
                                          </p:stCondLst>
                                        </p:cTn>
                                        <p:tgtEl>
                                          <p:spTgt spid="7"/>
                                        </p:tgtEl>
                                        <p:attrNameLst>
                                          <p:attrName>style.visibility</p:attrName>
                                        </p:attrNameLst>
                                      </p:cBhvr>
                                      <p:to>
                                        <p:strVal val="visible"/>
                                      </p:to>
                                    </p:set>
                                    <p:animEffect transition="in" filter="circle(out)">
                                      <p:cBhvr>
                                        <p:cTn id="52" dur="2000"/>
                                        <p:tgtEl>
                                          <p:spTgt spid="7"/>
                                        </p:tgtEl>
                                      </p:cBhvr>
                                    </p:animEffect>
                                  </p:childTnLst>
                                </p:cTn>
                              </p:par>
                              <p:par>
                                <p:cTn id="53" presetID="22" presetClass="entr" presetSubtype="4" fill="hold" nodeType="withEffect">
                                  <p:stCondLst>
                                    <p:cond delay="270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childTnLst>
                          </p:cTn>
                        </p:par>
                        <p:par>
                          <p:cTn id="56" fill="hold">
                            <p:stCondLst>
                              <p:cond delay="3200"/>
                            </p:stCondLst>
                            <p:childTnLst>
                              <p:par>
                                <p:cTn id="57" presetID="53" presetClass="entr" presetSubtype="16"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Effect transition="in" filter="fade">
                                      <p:cBhvr>
                                        <p:cTn id="61" dur="500"/>
                                        <p:tgtEl>
                                          <p:spTgt spid="22"/>
                                        </p:tgtEl>
                                      </p:cBhvr>
                                    </p:animEffect>
                                  </p:childTnLst>
                                </p:cTn>
                              </p:par>
                              <p:par>
                                <p:cTn id="62" presetID="42" presetClass="entr" presetSubtype="0" fill="hold" nodeType="withEffect">
                                  <p:stCondLst>
                                    <p:cond delay="0"/>
                                  </p:stCondLst>
                                  <p:childTnLst>
                                    <p:set>
                                      <p:cBhvr>
                                        <p:cTn id="63" dur="1" fill="hold">
                                          <p:stCondLst>
                                            <p:cond delay="0"/>
                                          </p:stCondLst>
                                        </p:cTn>
                                        <p:tgtEl>
                                          <p:spTgt spid="65"/>
                                        </p:tgtEl>
                                        <p:attrNameLst>
                                          <p:attrName>style.visibility</p:attrName>
                                        </p:attrNameLst>
                                      </p:cBhvr>
                                      <p:to>
                                        <p:strVal val="visible"/>
                                      </p:to>
                                    </p:set>
                                    <p:animEffect transition="in" filter="fade">
                                      <p:cBhvr>
                                        <p:cTn id="64" dur="1000"/>
                                        <p:tgtEl>
                                          <p:spTgt spid="65"/>
                                        </p:tgtEl>
                                      </p:cBhvr>
                                    </p:animEffect>
                                    <p:anim calcmode="lin" valueType="num">
                                      <p:cBhvr>
                                        <p:cTn id="65" dur="1000" fill="hold"/>
                                        <p:tgtEl>
                                          <p:spTgt spid="65"/>
                                        </p:tgtEl>
                                        <p:attrNameLst>
                                          <p:attrName>ppt_x</p:attrName>
                                        </p:attrNameLst>
                                      </p:cBhvr>
                                      <p:tavLst>
                                        <p:tav tm="0">
                                          <p:val>
                                            <p:strVal val="#ppt_x"/>
                                          </p:val>
                                        </p:tav>
                                        <p:tav tm="100000">
                                          <p:val>
                                            <p:strVal val="#ppt_x"/>
                                          </p:val>
                                        </p:tav>
                                      </p:tavLst>
                                    </p:anim>
                                    <p:anim calcmode="lin" valueType="num">
                                      <p:cBhvr>
                                        <p:cTn id="66" dur="1000" fill="hold"/>
                                        <p:tgtEl>
                                          <p:spTgt spid="65"/>
                                        </p:tgtEl>
                                        <p:attrNameLst>
                                          <p:attrName>ppt_y</p:attrName>
                                        </p:attrNameLst>
                                      </p:cBhvr>
                                      <p:tavLst>
                                        <p:tav tm="0">
                                          <p:val>
                                            <p:strVal val="#ppt_y+.1"/>
                                          </p:val>
                                        </p:tav>
                                        <p:tav tm="100000">
                                          <p:val>
                                            <p:strVal val="#ppt_y"/>
                                          </p:val>
                                        </p:tav>
                                      </p:tavLst>
                                    </p:anim>
                                  </p:childTnLst>
                                </p:cTn>
                              </p:par>
                            </p:childTnLst>
                          </p:cTn>
                        </p:par>
                        <p:par>
                          <p:cTn id="67" fill="hold">
                            <p:stCondLst>
                              <p:cond delay="4200"/>
                            </p:stCondLst>
                            <p:childTnLst>
                              <p:par>
                                <p:cTn id="68" presetID="22" presetClass="entr" presetSubtype="8" fill="hold" nodeType="after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wipe(left)">
                                      <p:cBhvr>
                                        <p:cTn id="70" dur="500"/>
                                        <p:tgtEl>
                                          <p:spTgt spid="13"/>
                                        </p:tgtEl>
                                      </p:cBhvr>
                                    </p:animEffect>
                                  </p:childTnLst>
                                </p:cTn>
                              </p:par>
                            </p:childTnLst>
                          </p:cTn>
                        </p:par>
                        <p:par>
                          <p:cTn id="71" fill="hold">
                            <p:stCondLst>
                              <p:cond delay="4700"/>
                            </p:stCondLst>
                            <p:childTnLst>
                              <p:par>
                                <p:cTn id="72" presetID="53" presetClass="entr" presetSubtype="16" fill="hold" grpId="0" nodeType="afterEffect">
                                  <p:stCondLst>
                                    <p:cond delay="0"/>
                                  </p:stCondLst>
                                  <p:childTnLst>
                                    <p:set>
                                      <p:cBhvr>
                                        <p:cTn id="73" dur="1" fill="hold">
                                          <p:stCondLst>
                                            <p:cond delay="0"/>
                                          </p:stCondLst>
                                        </p:cTn>
                                        <p:tgtEl>
                                          <p:spTgt spid="24"/>
                                        </p:tgtEl>
                                        <p:attrNameLst>
                                          <p:attrName>style.visibility</p:attrName>
                                        </p:attrNameLst>
                                      </p:cBhvr>
                                      <p:to>
                                        <p:strVal val="visible"/>
                                      </p:to>
                                    </p:set>
                                    <p:anim calcmode="lin" valueType="num">
                                      <p:cBhvr>
                                        <p:cTn id="74" dur="500" fill="hold"/>
                                        <p:tgtEl>
                                          <p:spTgt spid="24"/>
                                        </p:tgtEl>
                                        <p:attrNameLst>
                                          <p:attrName>ppt_w</p:attrName>
                                        </p:attrNameLst>
                                      </p:cBhvr>
                                      <p:tavLst>
                                        <p:tav tm="0">
                                          <p:val>
                                            <p:fltVal val="0"/>
                                          </p:val>
                                        </p:tav>
                                        <p:tav tm="100000">
                                          <p:val>
                                            <p:strVal val="#ppt_w"/>
                                          </p:val>
                                        </p:tav>
                                      </p:tavLst>
                                    </p:anim>
                                    <p:anim calcmode="lin" valueType="num">
                                      <p:cBhvr>
                                        <p:cTn id="75" dur="500" fill="hold"/>
                                        <p:tgtEl>
                                          <p:spTgt spid="24"/>
                                        </p:tgtEl>
                                        <p:attrNameLst>
                                          <p:attrName>ppt_h</p:attrName>
                                        </p:attrNameLst>
                                      </p:cBhvr>
                                      <p:tavLst>
                                        <p:tav tm="0">
                                          <p:val>
                                            <p:fltVal val="0"/>
                                          </p:val>
                                        </p:tav>
                                        <p:tav tm="100000">
                                          <p:val>
                                            <p:strVal val="#ppt_h"/>
                                          </p:val>
                                        </p:tav>
                                      </p:tavLst>
                                    </p:anim>
                                    <p:animEffect transition="in" filter="fade">
                                      <p:cBhvr>
                                        <p:cTn id="76" dur="500"/>
                                        <p:tgtEl>
                                          <p:spTgt spid="24"/>
                                        </p:tgtEl>
                                      </p:cBhvr>
                                    </p:animEffect>
                                  </p:childTnLst>
                                </p:cTn>
                              </p:par>
                            </p:childTnLst>
                          </p:cTn>
                        </p:par>
                        <p:par>
                          <p:cTn id="77" fill="hold">
                            <p:stCondLst>
                              <p:cond delay="5200"/>
                            </p:stCondLst>
                            <p:childTnLst>
                              <p:par>
                                <p:cTn id="78" presetID="14" presetClass="entr" presetSubtype="10" fill="hold" nodeType="afterEffect">
                                  <p:stCondLst>
                                    <p:cond delay="0"/>
                                  </p:stCondLst>
                                  <p:childTnLst>
                                    <p:set>
                                      <p:cBhvr>
                                        <p:cTn id="79" dur="1" fill="hold">
                                          <p:stCondLst>
                                            <p:cond delay="0"/>
                                          </p:stCondLst>
                                        </p:cTn>
                                        <p:tgtEl>
                                          <p:spTgt spid="62"/>
                                        </p:tgtEl>
                                        <p:attrNameLst>
                                          <p:attrName>style.visibility</p:attrName>
                                        </p:attrNameLst>
                                      </p:cBhvr>
                                      <p:to>
                                        <p:strVal val="visible"/>
                                      </p:to>
                                    </p:set>
                                    <p:animEffect transition="in" filter="randombar(horizontal)">
                                      <p:cBhvr>
                                        <p:cTn id="80" dur="500"/>
                                        <p:tgtEl>
                                          <p:spTgt spid="62"/>
                                        </p:tgtEl>
                                      </p:cBhvr>
                                    </p:animEffect>
                                  </p:childTnLst>
                                </p:cTn>
                              </p:par>
                            </p:childTnLst>
                          </p:cTn>
                        </p:par>
                        <p:par>
                          <p:cTn id="81" fill="hold">
                            <p:stCondLst>
                              <p:cond delay="5700"/>
                            </p:stCondLst>
                            <p:childTnLst>
                              <p:par>
                                <p:cTn id="82" presetID="22" presetClass="entr" presetSubtype="1" fill="hold" nodeType="after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wipe(up)">
                                      <p:cBhvr>
                                        <p:cTn id="84" dur="500"/>
                                        <p:tgtEl>
                                          <p:spTgt spid="16"/>
                                        </p:tgtEl>
                                      </p:cBhvr>
                                    </p:animEffect>
                                  </p:childTnLst>
                                </p:cTn>
                              </p:par>
                            </p:childTnLst>
                          </p:cTn>
                        </p:par>
                        <p:par>
                          <p:cTn id="85" fill="hold">
                            <p:stCondLst>
                              <p:cond delay="6200"/>
                            </p:stCondLst>
                            <p:childTnLst>
                              <p:par>
                                <p:cTn id="86" presetID="53" presetClass="entr" presetSubtype="16" fill="hold" grpId="0" nodeType="afterEffect">
                                  <p:stCondLst>
                                    <p:cond delay="0"/>
                                  </p:stCondLst>
                                  <p:childTnLst>
                                    <p:set>
                                      <p:cBhvr>
                                        <p:cTn id="87" dur="1" fill="hold">
                                          <p:stCondLst>
                                            <p:cond delay="0"/>
                                          </p:stCondLst>
                                        </p:cTn>
                                        <p:tgtEl>
                                          <p:spTgt spid="23"/>
                                        </p:tgtEl>
                                        <p:attrNameLst>
                                          <p:attrName>style.visibility</p:attrName>
                                        </p:attrNameLst>
                                      </p:cBhvr>
                                      <p:to>
                                        <p:strVal val="visible"/>
                                      </p:to>
                                    </p:set>
                                    <p:anim calcmode="lin" valueType="num">
                                      <p:cBhvr>
                                        <p:cTn id="88" dur="500" fill="hold"/>
                                        <p:tgtEl>
                                          <p:spTgt spid="23"/>
                                        </p:tgtEl>
                                        <p:attrNameLst>
                                          <p:attrName>ppt_w</p:attrName>
                                        </p:attrNameLst>
                                      </p:cBhvr>
                                      <p:tavLst>
                                        <p:tav tm="0">
                                          <p:val>
                                            <p:fltVal val="0"/>
                                          </p:val>
                                        </p:tav>
                                        <p:tav tm="100000">
                                          <p:val>
                                            <p:strVal val="#ppt_w"/>
                                          </p:val>
                                        </p:tav>
                                      </p:tavLst>
                                    </p:anim>
                                    <p:anim calcmode="lin" valueType="num">
                                      <p:cBhvr>
                                        <p:cTn id="89" dur="500" fill="hold"/>
                                        <p:tgtEl>
                                          <p:spTgt spid="23"/>
                                        </p:tgtEl>
                                        <p:attrNameLst>
                                          <p:attrName>ppt_h</p:attrName>
                                        </p:attrNameLst>
                                      </p:cBhvr>
                                      <p:tavLst>
                                        <p:tav tm="0">
                                          <p:val>
                                            <p:fltVal val="0"/>
                                          </p:val>
                                        </p:tav>
                                        <p:tav tm="100000">
                                          <p:val>
                                            <p:strVal val="#ppt_h"/>
                                          </p:val>
                                        </p:tav>
                                      </p:tavLst>
                                    </p:anim>
                                    <p:animEffect transition="in" filter="fade">
                                      <p:cBhvr>
                                        <p:cTn id="90" dur="500"/>
                                        <p:tgtEl>
                                          <p:spTgt spid="23"/>
                                        </p:tgtEl>
                                      </p:cBhvr>
                                    </p:animEffect>
                                  </p:childTnLst>
                                </p:cTn>
                              </p:par>
                            </p:childTnLst>
                          </p:cTn>
                        </p:par>
                        <p:par>
                          <p:cTn id="91" fill="hold">
                            <p:stCondLst>
                              <p:cond delay="6700"/>
                            </p:stCondLst>
                            <p:childTnLst>
                              <p:par>
                                <p:cTn id="92" presetID="14" presetClass="entr" presetSubtype="10" fill="hold" nodeType="afterEffect">
                                  <p:stCondLst>
                                    <p:cond delay="0"/>
                                  </p:stCondLst>
                                  <p:childTnLst>
                                    <p:set>
                                      <p:cBhvr>
                                        <p:cTn id="93" dur="1" fill="hold">
                                          <p:stCondLst>
                                            <p:cond delay="0"/>
                                          </p:stCondLst>
                                        </p:cTn>
                                        <p:tgtEl>
                                          <p:spTgt spid="68"/>
                                        </p:tgtEl>
                                        <p:attrNameLst>
                                          <p:attrName>style.visibility</p:attrName>
                                        </p:attrNameLst>
                                      </p:cBhvr>
                                      <p:to>
                                        <p:strVal val="visible"/>
                                      </p:to>
                                    </p:set>
                                    <p:animEffect transition="in" filter="randombar(horizontal)">
                                      <p:cBhvr>
                                        <p:cTn id="94" dur="500"/>
                                        <p:tgtEl>
                                          <p:spTgt spid="68"/>
                                        </p:tgtEl>
                                      </p:cBhvr>
                                    </p:animEffect>
                                  </p:childTnLst>
                                </p:cTn>
                              </p:par>
                            </p:childTnLst>
                          </p:cTn>
                        </p:par>
                        <p:par>
                          <p:cTn id="95" fill="hold">
                            <p:stCondLst>
                              <p:cond delay="7200"/>
                            </p:stCondLst>
                            <p:childTnLst>
                              <p:par>
                                <p:cTn id="96" presetID="22" presetClass="entr" presetSubtype="4" fill="hold" nodeType="afterEffect">
                                  <p:stCondLst>
                                    <p:cond delay="0"/>
                                  </p:stCondLst>
                                  <p:childTnLst>
                                    <p:set>
                                      <p:cBhvr>
                                        <p:cTn id="97" dur="1" fill="hold">
                                          <p:stCondLst>
                                            <p:cond delay="0"/>
                                          </p:stCondLst>
                                        </p:cTn>
                                        <p:tgtEl>
                                          <p:spTgt spid="19"/>
                                        </p:tgtEl>
                                        <p:attrNameLst>
                                          <p:attrName>style.visibility</p:attrName>
                                        </p:attrNameLst>
                                      </p:cBhvr>
                                      <p:to>
                                        <p:strVal val="visible"/>
                                      </p:to>
                                    </p:set>
                                    <p:animEffect transition="in" filter="wipe(down)">
                                      <p:cBhvr>
                                        <p:cTn id="98" dur="500"/>
                                        <p:tgtEl>
                                          <p:spTgt spid="19"/>
                                        </p:tgtEl>
                                      </p:cBhvr>
                                    </p:animEffect>
                                  </p:childTnLst>
                                </p:cTn>
                              </p:par>
                            </p:childTnLst>
                          </p:cTn>
                        </p:par>
                        <p:par>
                          <p:cTn id="99" fill="hold">
                            <p:stCondLst>
                              <p:cond delay="7700"/>
                            </p:stCondLst>
                            <p:childTnLst>
                              <p:par>
                                <p:cTn id="100" presetID="53" presetClass="entr" presetSubtype="16" fill="hold" grpId="0" nodeType="afterEffect">
                                  <p:stCondLst>
                                    <p:cond delay="0"/>
                                  </p:stCondLst>
                                  <p:childTnLst>
                                    <p:set>
                                      <p:cBhvr>
                                        <p:cTn id="101" dur="1" fill="hold">
                                          <p:stCondLst>
                                            <p:cond delay="0"/>
                                          </p:stCondLst>
                                        </p:cTn>
                                        <p:tgtEl>
                                          <p:spTgt spid="25"/>
                                        </p:tgtEl>
                                        <p:attrNameLst>
                                          <p:attrName>style.visibility</p:attrName>
                                        </p:attrNameLst>
                                      </p:cBhvr>
                                      <p:to>
                                        <p:strVal val="visible"/>
                                      </p:to>
                                    </p:set>
                                    <p:anim calcmode="lin" valueType="num">
                                      <p:cBhvr>
                                        <p:cTn id="102" dur="500" fill="hold"/>
                                        <p:tgtEl>
                                          <p:spTgt spid="25"/>
                                        </p:tgtEl>
                                        <p:attrNameLst>
                                          <p:attrName>ppt_w</p:attrName>
                                        </p:attrNameLst>
                                      </p:cBhvr>
                                      <p:tavLst>
                                        <p:tav tm="0">
                                          <p:val>
                                            <p:fltVal val="0"/>
                                          </p:val>
                                        </p:tav>
                                        <p:tav tm="100000">
                                          <p:val>
                                            <p:strVal val="#ppt_w"/>
                                          </p:val>
                                        </p:tav>
                                      </p:tavLst>
                                    </p:anim>
                                    <p:anim calcmode="lin" valueType="num">
                                      <p:cBhvr>
                                        <p:cTn id="103" dur="500" fill="hold"/>
                                        <p:tgtEl>
                                          <p:spTgt spid="25"/>
                                        </p:tgtEl>
                                        <p:attrNameLst>
                                          <p:attrName>ppt_h</p:attrName>
                                        </p:attrNameLst>
                                      </p:cBhvr>
                                      <p:tavLst>
                                        <p:tav tm="0">
                                          <p:val>
                                            <p:fltVal val="0"/>
                                          </p:val>
                                        </p:tav>
                                        <p:tav tm="100000">
                                          <p:val>
                                            <p:strVal val="#ppt_h"/>
                                          </p:val>
                                        </p:tav>
                                      </p:tavLst>
                                    </p:anim>
                                    <p:animEffect transition="in" filter="fade">
                                      <p:cBhvr>
                                        <p:cTn id="104" dur="500"/>
                                        <p:tgtEl>
                                          <p:spTgt spid="25"/>
                                        </p:tgtEl>
                                      </p:cBhvr>
                                    </p:animEffect>
                                  </p:childTnLst>
                                </p:cTn>
                              </p:par>
                            </p:childTnLst>
                          </p:cTn>
                        </p:par>
                        <p:par>
                          <p:cTn id="105" fill="hold">
                            <p:stCondLst>
                              <p:cond delay="8200"/>
                            </p:stCondLst>
                            <p:childTnLst>
                              <p:par>
                                <p:cTn id="106" presetID="14" presetClass="entr" presetSubtype="10" fill="hold" nodeType="afterEffect">
                                  <p:stCondLst>
                                    <p:cond delay="0"/>
                                  </p:stCondLst>
                                  <p:childTnLst>
                                    <p:set>
                                      <p:cBhvr>
                                        <p:cTn id="107" dur="1" fill="hold">
                                          <p:stCondLst>
                                            <p:cond delay="0"/>
                                          </p:stCondLst>
                                        </p:cTn>
                                        <p:tgtEl>
                                          <p:spTgt spid="71"/>
                                        </p:tgtEl>
                                        <p:attrNameLst>
                                          <p:attrName>style.visibility</p:attrName>
                                        </p:attrNameLst>
                                      </p:cBhvr>
                                      <p:to>
                                        <p:strVal val="visible"/>
                                      </p:to>
                                    </p:set>
                                    <p:animEffect transition="in" filter="randombar(horizontal)">
                                      <p:cBhvr>
                                        <p:cTn id="108"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22" grpId="0"/>
      <p:bldP spid="23" grpId="0"/>
      <p:bldP spid="24"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p:nvPr/>
        </p:nvSpPr>
        <p:spPr>
          <a:xfrm>
            <a:off x="762897" y="257399"/>
            <a:ext cx="1463862" cy="311175"/>
          </a:xfrm>
          <a:prstGeom prst="rect">
            <a:avLst/>
          </a:prstGeom>
        </p:spPr>
        <p:txBody>
          <a:bodyPr wrap="none">
            <a:spAutoFit/>
          </a:bodyPr>
          <a:lstStyle/>
          <a:p>
            <a:r>
              <a:rPr lang="zh-CN" altLang="en-US" sz="1422" b="1" dirty="0">
                <a:solidFill>
                  <a:schemeClr val="tx1">
                    <a:lumMod val="65000"/>
                    <a:lumOff val="35000"/>
                  </a:schemeClr>
                </a:solidFill>
                <a:ea typeface="微软雅黑" panose="020B0503020204020204" pitchFamily="34" charset="-122"/>
              </a:rPr>
              <a:t>请替换文字内容</a:t>
            </a:r>
          </a:p>
        </p:txBody>
      </p:sp>
      <p:sp>
        <p:nvSpPr>
          <p:cNvPr id="5" name="Oval 11"/>
          <p:cNvSpPr/>
          <p:nvPr/>
        </p:nvSpPr>
        <p:spPr>
          <a:xfrm>
            <a:off x="291004"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6" name="Oval 11"/>
          <p:cNvSpPr/>
          <p:nvPr/>
        </p:nvSpPr>
        <p:spPr>
          <a:xfrm>
            <a:off x="394732"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graphicFrame>
        <p:nvGraphicFramePr>
          <p:cNvPr id="26" name="图表 25"/>
          <p:cNvGraphicFramePr/>
          <p:nvPr>
            <p:extLst>
              <p:ext uri="{D42A27DB-BD31-4B8C-83A1-F6EECF244321}">
                <p14:modId xmlns:p14="http://schemas.microsoft.com/office/powerpoint/2010/main" val="2720071886"/>
              </p:ext>
            </p:extLst>
          </p:nvPr>
        </p:nvGraphicFramePr>
        <p:xfrm>
          <a:off x="-258963" y="1133213"/>
          <a:ext cx="3561380" cy="203063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7" name="图表 26"/>
          <p:cNvGraphicFramePr/>
          <p:nvPr>
            <p:extLst>
              <p:ext uri="{D42A27DB-BD31-4B8C-83A1-F6EECF244321}">
                <p14:modId xmlns:p14="http://schemas.microsoft.com/office/powerpoint/2010/main" val="2765501577"/>
              </p:ext>
            </p:extLst>
          </p:nvPr>
        </p:nvGraphicFramePr>
        <p:xfrm>
          <a:off x="1774950" y="1133213"/>
          <a:ext cx="3561380" cy="203063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8" name="图表 27"/>
          <p:cNvGraphicFramePr/>
          <p:nvPr>
            <p:extLst>
              <p:ext uri="{D42A27DB-BD31-4B8C-83A1-F6EECF244321}">
                <p14:modId xmlns:p14="http://schemas.microsoft.com/office/powerpoint/2010/main" val="157460490"/>
              </p:ext>
            </p:extLst>
          </p:nvPr>
        </p:nvGraphicFramePr>
        <p:xfrm>
          <a:off x="3808861" y="1133213"/>
          <a:ext cx="3561380" cy="203063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9" name="图表 28"/>
          <p:cNvGraphicFramePr/>
          <p:nvPr>
            <p:extLst>
              <p:ext uri="{D42A27DB-BD31-4B8C-83A1-F6EECF244321}">
                <p14:modId xmlns:p14="http://schemas.microsoft.com/office/powerpoint/2010/main" val="2632835692"/>
              </p:ext>
            </p:extLst>
          </p:nvPr>
        </p:nvGraphicFramePr>
        <p:xfrm>
          <a:off x="5842773" y="1133213"/>
          <a:ext cx="3561380" cy="2030635"/>
        </p:xfrm>
        <a:graphic>
          <a:graphicData uri="http://schemas.openxmlformats.org/drawingml/2006/chart">
            <c:chart xmlns:c="http://schemas.openxmlformats.org/drawingml/2006/chart" xmlns:r="http://schemas.openxmlformats.org/officeDocument/2006/relationships" r:id="rId5"/>
          </a:graphicData>
        </a:graphic>
      </p:graphicFrame>
      <p:sp>
        <p:nvSpPr>
          <p:cNvPr id="30" name="文本框 27"/>
          <p:cNvSpPr txBox="1"/>
          <p:nvPr/>
        </p:nvSpPr>
        <p:spPr>
          <a:xfrm>
            <a:off x="920707" y="1906497"/>
            <a:ext cx="1086110" cy="461665"/>
          </a:xfrm>
          <a:prstGeom prst="rect">
            <a:avLst/>
          </a:prstGeom>
          <a:noFill/>
        </p:spPr>
        <p:txBody>
          <a:bodyPr wrap="square" rtlCol="0">
            <a:spAutoFit/>
          </a:bodyPr>
          <a:lstStyle/>
          <a:p>
            <a:pPr algn="ctr"/>
            <a:r>
              <a:rPr lang="en-US" altLang="zh-CN" sz="2400" dirty="0">
                <a:solidFill>
                  <a:schemeClr val="tx1">
                    <a:lumMod val="65000"/>
                    <a:lumOff val="35000"/>
                  </a:schemeClr>
                </a:solidFill>
                <a:latin typeface="Impact" panose="020B0806030902050204" pitchFamily="34" charset="0"/>
              </a:rPr>
              <a:t>30</a:t>
            </a:r>
            <a:r>
              <a:rPr lang="en-US" altLang="zh-CN" sz="1500" dirty="0">
                <a:solidFill>
                  <a:schemeClr val="tx1">
                    <a:lumMod val="65000"/>
                    <a:lumOff val="35000"/>
                  </a:schemeClr>
                </a:solidFill>
                <a:latin typeface="Impact" panose="020B0806030902050204" pitchFamily="34" charset="0"/>
              </a:rPr>
              <a:t>%</a:t>
            </a:r>
            <a:endParaRPr lang="zh-CN" altLang="en-US" sz="1500" dirty="0">
              <a:solidFill>
                <a:schemeClr val="tx1">
                  <a:lumMod val="65000"/>
                  <a:lumOff val="35000"/>
                </a:schemeClr>
              </a:solidFill>
              <a:latin typeface="Impact" panose="020B0806030902050204" pitchFamily="34" charset="0"/>
            </a:endParaRPr>
          </a:p>
        </p:txBody>
      </p:sp>
      <p:sp>
        <p:nvSpPr>
          <p:cNvPr id="31" name="文本框 28"/>
          <p:cNvSpPr txBox="1"/>
          <p:nvPr/>
        </p:nvSpPr>
        <p:spPr>
          <a:xfrm>
            <a:off x="2944449" y="1906497"/>
            <a:ext cx="1086110" cy="461665"/>
          </a:xfrm>
          <a:prstGeom prst="rect">
            <a:avLst/>
          </a:prstGeom>
          <a:noFill/>
        </p:spPr>
        <p:txBody>
          <a:bodyPr wrap="square" rtlCol="0">
            <a:spAutoFit/>
          </a:bodyPr>
          <a:lstStyle/>
          <a:p>
            <a:pPr algn="ctr"/>
            <a:r>
              <a:rPr lang="en-US" altLang="zh-CN" sz="2400" dirty="0">
                <a:solidFill>
                  <a:schemeClr val="tx1">
                    <a:lumMod val="65000"/>
                    <a:lumOff val="35000"/>
                  </a:schemeClr>
                </a:solidFill>
                <a:latin typeface="Impact" panose="020B0806030902050204" pitchFamily="34" charset="0"/>
              </a:rPr>
              <a:t>50</a:t>
            </a:r>
            <a:r>
              <a:rPr lang="en-US" altLang="zh-CN" sz="1500" dirty="0">
                <a:solidFill>
                  <a:schemeClr val="tx1">
                    <a:lumMod val="65000"/>
                    <a:lumOff val="35000"/>
                  </a:schemeClr>
                </a:solidFill>
                <a:latin typeface="Impact" panose="020B0806030902050204" pitchFamily="34" charset="0"/>
              </a:rPr>
              <a:t>%</a:t>
            </a:r>
            <a:endParaRPr lang="zh-CN" altLang="en-US" sz="1500" dirty="0">
              <a:solidFill>
                <a:schemeClr val="tx1">
                  <a:lumMod val="65000"/>
                  <a:lumOff val="35000"/>
                </a:schemeClr>
              </a:solidFill>
              <a:latin typeface="Impact" panose="020B0806030902050204" pitchFamily="34" charset="0"/>
            </a:endParaRPr>
          </a:p>
        </p:txBody>
      </p:sp>
      <p:sp>
        <p:nvSpPr>
          <p:cNvPr id="32" name="文本框 29"/>
          <p:cNvSpPr txBox="1"/>
          <p:nvPr/>
        </p:nvSpPr>
        <p:spPr>
          <a:xfrm>
            <a:off x="4968191" y="1906497"/>
            <a:ext cx="1086110" cy="461665"/>
          </a:xfrm>
          <a:prstGeom prst="rect">
            <a:avLst/>
          </a:prstGeom>
          <a:noFill/>
        </p:spPr>
        <p:txBody>
          <a:bodyPr wrap="square" rtlCol="0">
            <a:spAutoFit/>
          </a:bodyPr>
          <a:lstStyle/>
          <a:p>
            <a:pPr algn="ctr"/>
            <a:r>
              <a:rPr lang="en-US" altLang="zh-CN" sz="2400" dirty="0">
                <a:solidFill>
                  <a:schemeClr val="tx1">
                    <a:lumMod val="65000"/>
                    <a:lumOff val="35000"/>
                  </a:schemeClr>
                </a:solidFill>
                <a:latin typeface="Impact" panose="020B0806030902050204" pitchFamily="34" charset="0"/>
              </a:rPr>
              <a:t>80</a:t>
            </a:r>
            <a:r>
              <a:rPr lang="en-US" altLang="zh-CN" sz="1500" dirty="0">
                <a:solidFill>
                  <a:schemeClr val="tx1">
                    <a:lumMod val="65000"/>
                    <a:lumOff val="35000"/>
                  </a:schemeClr>
                </a:solidFill>
                <a:latin typeface="Impact" panose="020B0806030902050204" pitchFamily="34" charset="0"/>
              </a:rPr>
              <a:t>%</a:t>
            </a:r>
            <a:endParaRPr lang="zh-CN" altLang="en-US" sz="1500" dirty="0">
              <a:solidFill>
                <a:schemeClr val="tx1">
                  <a:lumMod val="65000"/>
                  <a:lumOff val="35000"/>
                </a:schemeClr>
              </a:solidFill>
              <a:latin typeface="Impact" panose="020B0806030902050204" pitchFamily="34" charset="0"/>
            </a:endParaRPr>
          </a:p>
        </p:txBody>
      </p:sp>
      <p:sp>
        <p:nvSpPr>
          <p:cNvPr id="33" name="文本框 30"/>
          <p:cNvSpPr txBox="1"/>
          <p:nvPr/>
        </p:nvSpPr>
        <p:spPr>
          <a:xfrm>
            <a:off x="7042782" y="1906497"/>
            <a:ext cx="1086110" cy="461665"/>
          </a:xfrm>
          <a:prstGeom prst="rect">
            <a:avLst/>
          </a:prstGeom>
          <a:noFill/>
        </p:spPr>
        <p:txBody>
          <a:bodyPr wrap="square" rtlCol="0">
            <a:spAutoFit/>
          </a:bodyPr>
          <a:lstStyle/>
          <a:p>
            <a:pPr algn="ctr"/>
            <a:r>
              <a:rPr lang="en-US" altLang="zh-CN" sz="2400" dirty="0">
                <a:solidFill>
                  <a:schemeClr val="tx1">
                    <a:lumMod val="65000"/>
                    <a:lumOff val="35000"/>
                  </a:schemeClr>
                </a:solidFill>
                <a:latin typeface="Impact" panose="020B0806030902050204" pitchFamily="34" charset="0"/>
              </a:rPr>
              <a:t>100</a:t>
            </a:r>
            <a:r>
              <a:rPr lang="en-US" altLang="zh-CN" sz="1500" dirty="0">
                <a:solidFill>
                  <a:schemeClr val="tx1">
                    <a:lumMod val="65000"/>
                    <a:lumOff val="35000"/>
                  </a:schemeClr>
                </a:solidFill>
                <a:latin typeface="Impact" panose="020B0806030902050204" pitchFamily="34" charset="0"/>
              </a:rPr>
              <a:t>%</a:t>
            </a:r>
            <a:endParaRPr lang="zh-CN" altLang="en-US" sz="1500" dirty="0">
              <a:solidFill>
                <a:schemeClr val="tx1">
                  <a:lumMod val="65000"/>
                  <a:lumOff val="35000"/>
                </a:schemeClr>
              </a:solidFill>
              <a:latin typeface="Impact" panose="020B0806030902050204" pitchFamily="34" charset="0"/>
            </a:endParaRPr>
          </a:p>
        </p:txBody>
      </p:sp>
      <p:sp>
        <p:nvSpPr>
          <p:cNvPr id="34" name="文本框 32"/>
          <p:cNvSpPr txBox="1"/>
          <p:nvPr/>
        </p:nvSpPr>
        <p:spPr>
          <a:xfrm>
            <a:off x="846304" y="3239840"/>
            <a:ext cx="1230408" cy="248209"/>
          </a:xfrm>
          <a:prstGeom prst="rect">
            <a:avLst/>
          </a:prstGeom>
          <a:noFill/>
        </p:spPr>
        <p:txBody>
          <a:bodyPr wrap="square" rtlCol="0">
            <a:spAutoFit/>
          </a:bodyPr>
          <a:lstStyle/>
          <a:p>
            <a:pPr algn="ctr"/>
            <a:r>
              <a:rPr lang="zh-CN" altLang="en-US" sz="1013" dirty="0">
                <a:solidFill>
                  <a:schemeClr val="tx1">
                    <a:lumMod val="65000"/>
                    <a:lumOff val="35000"/>
                  </a:schemeClr>
                </a:solidFill>
                <a:latin typeface="Impact" panose="020B0806030902050204" pitchFamily="34" charset="0"/>
              </a:rPr>
              <a:t>添加标题</a:t>
            </a:r>
            <a:endParaRPr lang="zh-CN" altLang="en-US" sz="900" dirty="0">
              <a:solidFill>
                <a:schemeClr val="tx1">
                  <a:lumMod val="65000"/>
                  <a:lumOff val="35000"/>
                </a:schemeClr>
              </a:solidFill>
              <a:latin typeface="Impact" panose="020B0806030902050204" pitchFamily="34" charset="0"/>
            </a:endParaRPr>
          </a:p>
        </p:txBody>
      </p:sp>
      <p:sp>
        <p:nvSpPr>
          <p:cNvPr id="35" name="文本框 32"/>
          <p:cNvSpPr txBox="1"/>
          <p:nvPr/>
        </p:nvSpPr>
        <p:spPr>
          <a:xfrm>
            <a:off x="2890522" y="3233180"/>
            <a:ext cx="1230408" cy="248209"/>
          </a:xfrm>
          <a:prstGeom prst="rect">
            <a:avLst/>
          </a:prstGeom>
          <a:noFill/>
        </p:spPr>
        <p:txBody>
          <a:bodyPr wrap="square" rtlCol="0">
            <a:spAutoFit/>
          </a:bodyPr>
          <a:lstStyle/>
          <a:p>
            <a:pPr algn="ctr"/>
            <a:r>
              <a:rPr lang="zh-CN" altLang="en-US" sz="1013" dirty="0">
                <a:solidFill>
                  <a:schemeClr val="tx1">
                    <a:lumMod val="65000"/>
                    <a:lumOff val="35000"/>
                  </a:schemeClr>
                </a:solidFill>
                <a:latin typeface="Impact" panose="020B0806030902050204" pitchFamily="34" charset="0"/>
              </a:rPr>
              <a:t>添加标题</a:t>
            </a:r>
            <a:endParaRPr lang="zh-CN" altLang="en-US" sz="900" dirty="0">
              <a:solidFill>
                <a:schemeClr val="tx1">
                  <a:lumMod val="65000"/>
                  <a:lumOff val="35000"/>
                </a:schemeClr>
              </a:solidFill>
              <a:latin typeface="Impact" panose="020B0806030902050204" pitchFamily="34" charset="0"/>
            </a:endParaRPr>
          </a:p>
        </p:txBody>
      </p:sp>
      <p:sp>
        <p:nvSpPr>
          <p:cNvPr id="36" name="文本框 32"/>
          <p:cNvSpPr txBox="1"/>
          <p:nvPr/>
        </p:nvSpPr>
        <p:spPr>
          <a:xfrm>
            <a:off x="4954148" y="3233180"/>
            <a:ext cx="1230408" cy="248209"/>
          </a:xfrm>
          <a:prstGeom prst="rect">
            <a:avLst/>
          </a:prstGeom>
          <a:noFill/>
        </p:spPr>
        <p:txBody>
          <a:bodyPr wrap="square" rtlCol="0">
            <a:spAutoFit/>
          </a:bodyPr>
          <a:lstStyle/>
          <a:p>
            <a:pPr algn="ctr"/>
            <a:r>
              <a:rPr lang="zh-CN" altLang="en-US" sz="1013" dirty="0">
                <a:solidFill>
                  <a:schemeClr val="tx1">
                    <a:lumMod val="65000"/>
                    <a:lumOff val="35000"/>
                  </a:schemeClr>
                </a:solidFill>
                <a:latin typeface="Impact" panose="020B0806030902050204" pitchFamily="34" charset="0"/>
              </a:rPr>
              <a:t>添加标题</a:t>
            </a:r>
            <a:endParaRPr lang="zh-CN" altLang="en-US" sz="900" dirty="0">
              <a:solidFill>
                <a:schemeClr val="tx1">
                  <a:lumMod val="65000"/>
                  <a:lumOff val="35000"/>
                </a:schemeClr>
              </a:solidFill>
              <a:latin typeface="Impact" panose="020B0806030902050204" pitchFamily="34" charset="0"/>
            </a:endParaRPr>
          </a:p>
        </p:txBody>
      </p:sp>
      <p:sp>
        <p:nvSpPr>
          <p:cNvPr id="37" name="文本框 32"/>
          <p:cNvSpPr txBox="1"/>
          <p:nvPr/>
        </p:nvSpPr>
        <p:spPr>
          <a:xfrm>
            <a:off x="6957176" y="3233180"/>
            <a:ext cx="1230408" cy="248209"/>
          </a:xfrm>
          <a:prstGeom prst="rect">
            <a:avLst/>
          </a:prstGeom>
          <a:noFill/>
        </p:spPr>
        <p:txBody>
          <a:bodyPr wrap="square" rtlCol="0">
            <a:spAutoFit/>
          </a:bodyPr>
          <a:lstStyle/>
          <a:p>
            <a:pPr algn="ctr"/>
            <a:r>
              <a:rPr lang="zh-CN" altLang="en-US" sz="1013" dirty="0">
                <a:solidFill>
                  <a:schemeClr val="tx1">
                    <a:lumMod val="65000"/>
                    <a:lumOff val="35000"/>
                  </a:schemeClr>
                </a:solidFill>
                <a:latin typeface="Impact" panose="020B0806030902050204" pitchFamily="34" charset="0"/>
              </a:rPr>
              <a:t>添加标题</a:t>
            </a:r>
            <a:endParaRPr lang="zh-CN" altLang="en-US" sz="900" dirty="0">
              <a:solidFill>
                <a:schemeClr val="tx1">
                  <a:lumMod val="65000"/>
                  <a:lumOff val="35000"/>
                </a:schemeClr>
              </a:solidFill>
              <a:latin typeface="Impact" panose="020B0806030902050204" pitchFamily="34" charset="0"/>
            </a:endParaRPr>
          </a:p>
        </p:txBody>
      </p:sp>
      <p:sp>
        <p:nvSpPr>
          <p:cNvPr id="38" name="文本框 129"/>
          <p:cNvSpPr txBox="1"/>
          <p:nvPr/>
        </p:nvSpPr>
        <p:spPr>
          <a:xfrm>
            <a:off x="890907" y="3625773"/>
            <a:ext cx="1138173" cy="715581"/>
          </a:xfrm>
          <a:prstGeom prst="rect">
            <a:avLst/>
          </a:prstGeom>
          <a:noFill/>
        </p:spPr>
        <p:txBody>
          <a:bodyPr wrap="square" rtlCol="0">
            <a:spAutoFit/>
          </a:bodyPr>
          <a:lstStyle/>
          <a:p>
            <a:pPr algn="just">
              <a:lnSpc>
                <a:spcPct val="15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39" name="文本框 129"/>
          <p:cNvSpPr txBox="1"/>
          <p:nvPr/>
        </p:nvSpPr>
        <p:spPr>
          <a:xfrm>
            <a:off x="2936639" y="3625773"/>
            <a:ext cx="1138173" cy="715581"/>
          </a:xfrm>
          <a:prstGeom prst="rect">
            <a:avLst/>
          </a:prstGeom>
          <a:noFill/>
        </p:spPr>
        <p:txBody>
          <a:bodyPr wrap="square" rtlCol="0">
            <a:spAutoFit/>
          </a:bodyPr>
          <a:lstStyle/>
          <a:p>
            <a:pPr algn="just">
              <a:lnSpc>
                <a:spcPct val="15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40" name="文本框 129"/>
          <p:cNvSpPr txBox="1"/>
          <p:nvPr/>
        </p:nvSpPr>
        <p:spPr>
          <a:xfrm>
            <a:off x="5000266" y="3625773"/>
            <a:ext cx="1138173" cy="715581"/>
          </a:xfrm>
          <a:prstGeom prst="rect">
            <a:avLst/>
          </a:prstGeom>
          <a:noFill/>
        </p:spPr>
        <p:txBody>
          <a:bodyPr wrap="square" rtlCol="0">
            <a:spAutoFit/>
          </a:bodyPr>
          <a:lstStyle/>
          <a:p>
            <a:pPr algn="just">
              <a:lnSpc>
                <a:spcPct val="15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41" name="文本框 129"/>
          <p:cNvSpPr txBox="1"/>
          <p:nvPr/>
        </p:nvSpPr>
        <p:spPr>
          <a:xfrm>
            <a:off x="7003294" y="3625773"/>
            <a:ext cx="1138173" cy="715581"/>
          </a:xfrm>
          <a:prstGeom prst="rect">
            <a:avLst/>
          </a:prstGeom>
          <a:noFill/>
        </p:spPr>
        <p:txBody>
          <a:bodyPr wrap="square" rtlCol="0">
            <a:spAutoFit/>
          </a:bodyPr>
          <a:lstStyle/>
          <a:p>
            <a:pPr algn="just">
              <a:lnSpc>
                <a:spcPct val="15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点击添加文字说明详情介绍点击添加文字说明详情介绍</a:t>
            </a:r>
          </a:p>
        </p:txBody>
      </p:sp>
      <p:cxnSp>
        <p:nvCxnSpPr>
          <p:cNvPr id="42" name="直接连接符 41"/>
          <p:cNvCxnSpPr/>
          <p:nvPr/>
        </p:nvCxnSpPr>
        <p:spPr>
          <a:xfrm>
            <a:off x="718071" y="3589627"/>
            <a:ext cx="1482491" cy="0"/>
          </a:xfrm>
          <a:prstGeom prst="line">
            <a:avLst/>
          </a:prstGeom>
          <a:ln w="12700">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2764481" y="3589627"/>
            <a:ext cx="1482491" cy="0"/>
          </a:xfrm>
          <a:prstGeom prst="line">
            <a:avLst/>
          </a:prstGeom>
          <a:ln w="12700">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4828107" y="3589627"/>
            <a:ext cx="1482491" cy="0"/>
          </a:xfrm>
          <a:prstGeom prst="line">
            <a:avLst/>
          </a:prstGeom>
          <a:ln w="12700">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6844591" y="3589627"/>
            <a:ext cx="1482491" cy="0"/>
          </a:xfrm>
          <a:prstGeom prst="line">
            <a:avLst/>
          </a:prstGeom>
          <a:ln w="12700">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54547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p:cTn id="24" dur="100" fill="hold"/>
                                        <p:tgtEl>
                                          <p:spTgt spid="26"/>
                                        </p:tgtEl>
                                        <p:attrNameLst>
                                          <p:attrName>ppt_w</p:attrName>
                                        </p:attrNameLst>
                                      </p:cBhvr>
                                      <p:tavLst>
                                        <p:tav tm="0">
                                          <p:val>
                                            <p:fltVal val="0"/>
                                          </p:val>
                                        </p:tav>
                                        <p:tav tm="100000">
                                          <p:val>
                                            <p:strVal val="#ppt_w"/>
                                          </p:val>
                                        </p:tav>
                                      </p:tavLst>
                                    </p:anim>
                                    <p:anim calcmode="lin" valueType="num">
                                      <p:cBhvr>
                                        <p:cTn id="25" dur="100" fill="hold"/>
                                        <p:tgtEl>
                                          <p:spTgt spid="26"/>
                                        </p:tgtEl>
                                        <p:attrNameLst>
                                          <p:attrName>ppt_h</p:attrName>
                                        </p:attrNameLst>
                                      </p:cBhvr>
                                      <p:tavLst>
                                        <p:tav tm="0">
                                          <p:val>
                                            <p:fltVal val="0"/>
                                          </p:val>
                                        </p:tav>
                                        <p:tav tm="100000">
                                          <p:val>
                                            <p:strVal val="#ppt_h"/>
                                          </p:val>
                                        </p:tav>
                                      </p:tavLst>
                                    </p:anim>
                                    <p:animEffect transition="in" filter="fade">
                                      <p:cBhvr>
                                        <p:cTn id="26" dur="100"/>
                                        <p:tgtEl>
                                          <p:spTgt spid="26"/>
                                        </p:tgtEl>
                                      </p:cBhvr>
                                    </p:animEffect>
                                  </p:childTnLst>
                                </p:cTn>
                              </p:par>
                              <p:par>
                                <p:cTn id="27" presetID="6" presetClass="emph" presetSubtype="0" fill="hold" grpId="1" nodeType="withEffect">
                                  <p:stCondLst>
                                    <p:cond delay="100"/>
                                  </p:stCondLst>
                                  <p:childTnLst>
                                    <p:animScale>
                                      <p:cBhvr>
                                        <p:cTn id="28" dur="100" fill="hold"/>
                                        <p:tgtEl>
                                          <p:spTgt spid="26"/>
                                        </p:tgtEl>
                                      </p:cBhvr>
                                      <p:by x="110000" y="110000"/>
                                    </p:animScale>
                                  </p:childTnLst>
                                </p:cTn>
                              </p:par>
                              <p:par>
                                <p:cTn id="29" presetID="6" presetClass="emph" presetSubtype="0" fill="hold" grpId="2" nodeType="withEffect">
                                  <p:stCondLst>
                                    <p:cond delay="200"/>
                                  </p:stCondLst>
                                  <p:childTnLst>
                                    <p:animScale>
                                      <p:cBhvr>
                                        <p:cTn id="30" dur="200" fill="hold"/>
                                        <p:tgtEl>
                                          <p:spTgt spid="26"/>
                                        </p:tgtEl>
                                      </p:cBhvr>
                                      <p:by x="90000" y="90000"/>
                                    </p:animScale>
                                  </p:childTnLst>
                                </p:cTn>
                              </p:par>
                              <p:par>
                                <p:cTn id="31" presetID="6" presetClass="emph" presetSubtype="0" fill="hold" grpId="3" nodeType="withEffect">
                                  <p:stCondLst>
                                    <p:cond delay="400"/>
                                  </p:stCondLst>
                                  <p:childTnLst>
                                    <p:animScale>
                                      <p:cBhvr>
                                        <p:cTn id="32" dur="100" fill="hold"/>
                                        <p:tgtEl>
                                          <p:spTgt spid="26"/>
                                        </p:tgtEl>
                                      </p:cBhvr>
                                      <p:by x="105000" y="105000"/>
                                    </p:animScale>
                                  </p:childTnLst>
                                </p:cTn>
                              </p:par>
                              <p:par>
                                <p:cTn id="33" presetID="6" presetClass="emph" presetSubtype="0" fill="hold" grpId="4" nodeType="withEffect">
                                  <p:stCondLst>
                                    <p:cond delay="500"/>
                                  </p:stCondLst>
                                  <p:childTnLst>
                                    <p:animScale>
                                      <p:cBhvr>
                                        <p:cTn id="34" dur="200" fill="hold"/>
                                        <p:tgtEl>
                                          <p:spTgt spid="26"/>
                                        </p:tgtEl>
                                      </p:cBhvr>
                                      <p:by x="95000" y="95000"/>
                                    </p:animScale>
                                  </p:childTnLst>
                                </p:cTn>
                              </p:par>
                            </p:childTnLst>
                          </p:cTn>
                        </p:par>
                        <p:par>
                          <p:cTn id="35" fill="hold">
                            <p:stCondLst>
                              <p:cond delay="1200"/>
                            </p:stCondLst>
                            <p:childTnLst>
                              <p:par>
                                <p:cTn id="36" presetID="53" presetClass="entr" presetSubtype="16"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100" fill="hold"/>
                                        <p:tgtEl>
                                          <p:spTgt spid="27"/>
                                        </p:tgtEl>
                                        <p:attrNameLst>
                                          <p:attrName>ppt_w</p:attrName>
                                        </p:attrNameLst>
                                      </p:cBhvr>
                                      <p:tavLst>
                                        <p:tav tm="0">
                                          <p:val>
                                            <p:fltVal val="0"/>
                                          </p:val>
                                        </p:tav>
                                        <p:tav tm="100000">
                                          <p:val>
                                            <p:strVal val="#ppt_w"/>
                                          </p:val>
                                        </p:tav>
                                      </p:tavLst>
                                    </p:anim>
                                    <p:anim calcmode="lin" valueType="num">
                                      <p:cBhvr>
                                        <p:cTn id="39" dur="100" fill="hold"/>
                                        <p:tgtEl>
                                          <p:spTgt spid="27"/>
                                        </p:tgtEl>
                                        <p:attrNameLst>
                                          <p:attrName>ppt_h</p:attrName>
                                        </p:attrNameLst>
                                      </p:cBhvr>
                                      <p:tavLst>
                                        <p:tav tm="0">
                                          <p:val>
                                            <p:fltVal val="0"/>
                                          </p:val>
                                        </p:tav>
                                        <p:tav tm="100000">
                                          <p:val>
                                            <p:strVal val="#ppt_h"/>
                                          </p:val>
                                        </p:tav>
                                      </p:tavLst>
                                    </p:anim>
                                    <p:animEffect transition="in" filter="fade">
                                      <p:cBhvr>
                                        <p:cTn id="40" dur="100"/>
                                        <p:tgtEl>
                                          <p:spTgt spid="27"/>
                                        </p:tgtEl>
                                      </p:cBhvr>
                                    </p:animEffect>
                                  </p:childTnLst>
                                </p:cTn>
                              </p:par>
                              <p:par>
                                <p:cTn id="41" presetID="6" presetClass="emph" presetSubtype="0" fill="hold" grpId="1" nodeType="withEffect">
                                  <p:stCondLst>
                                    <p:cond delay="100"/>
                                  </p:stCondLst>
                                  <p:childTnLst>
                                    <p:animScale>
                                      <p:cBhvr>
                                        <p:cTn id="42" dur="100" fill="hold"/>
                                        <p:tgtEl>
                                          <p:spTgt spid="27"/>
                                        </p:tgtEl>
                                      </p:cBhvr>
                                      <p:by x="110000" y="110000"/>
                                    </p:animScale>
                                  </p:childTnLst>
                                </p:cTn>
                              </p:par>
                              <p:par>
                                <p:cTn id="43" presetID="6" presetClass="emph" presetSubtype="0" fill="hold" grpId="2" nodeType="withEffect">
                                  <p:stCondLst>
                                    <p:cond delay="200"/>
                                  </p:stCondLst>
                                  <p:childTnLst>
                                    <p:animScale>
                                      <p:cBhvr>
                                        <p:cTn id="44" dur="200" fill="hold"/>
                                        <p:tgtEl>
                                          <p:spTgt spid="27"/>
                                        </p:tgtEl>
                                      </p:cBhvr>
                                      <p:by x="90000" y="90000"/>
                                    </p:animScale>
                                  </p:childTnLst>
                                </p:cTn>
                              </p:par>
                              <p:par>
                                <p:cTn id="45" presetID="6" presetClass="emph" presetSubtype="0" fill="hold" grpId="3" nodeType="withEffect">
                                  <p:stCondLst>
                                    <p:cond delay="400"/>
                                  </p:stCondLst>
                                  <p:childTnLst>
                                    <p:animScale>
                                      <p:cBhvr>
                                        <p:cTn id="46" dur="100" fill="hold"/>
                                        <p:tgtEl>
                                          <p:spTgt spid="27"/>
                                        </p:tgtEl>
                                      </p:cBhvr>
                                      <p:by x="105000" y="105000"/>
                                    </p:animScale>
                                  </p:childTnLst>
                                </p:cTn>
                              </p:par>
                              <p:par>
                                <p:cTn id="47" presetID="6" presetClass="emph" presetSubtype="0" fill="hold" grpId="4" nodeType="withEffect">
                                  <p:stCondLst>
                                    <p:cond delay="500"/>
                                  </p:stCondLst>
                                  <p:childTnLst>
                                    <p:animScale>
                                      <p:cBhvr>
                                        <p:cTn id="48" dur="200" fill="hold"/>
                                        <p:tgtEl>
                                          <p:spTgt spid="27"/>
                                        </p:tgtEl>
                                      </p:cBhvr>
                                      <p:by x="95000" y="95000"/>
                                    </p:animScale>
                                  </p:childTnLst>
                                </p:cTn>
                              </p:par>
                            </p:childTnLst>
                          </p:cTn>
                        </p:par>
                        <p:par>
                          <p:cTn id="49" fill="hold">
                            <p:stCondLst>
                              <p:cond delay="1900"/>
                            </p:stCondLst>
                            <p:childTnLst>
                              <p:par>
                                <p:cTn id="50" presetID="53" presetClass="entr" presetSubtype="16" fill="hold" grpId="0" nodeType="after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p:cTn id="52" dur="100" fill="hold"/>
                                        <p:tgtEl>
                                          <p:spTgt spid="28"/>
                                        </p:tgtEl>
                                        <p:attrNameLst>
                                          <p:attrName>ppt_w</p:attrName>
                                        </p:attrNameLst>
                                      </p:cBhvr>
                                      <p:tavLst>
                                        <p:tav tm="0">
                                          <p:val>
                                            <p:fltVal val="0"/>
                                          </p:val>
                                        </p:tav>
                                        <p:tav tm="100000">
                                          <p:val>
                                            <p:strVal val="#ppt_w"/>
                                          </p:val>
                                        </p:tav>
                                      </p:tavLst>
                                    </p:anim>
                                    <p:anim calcmode="lin" valueType="num">
                                      <p:cBhvr>
                                        <p:cTn id="53" dur="100" fill="hold"/>
                                        <p:tgtEl>
                                          <p:spTgt spid="28"/>
                                        </p:tgtEl>
                                        <p:attrNameLst>
                                          <p:attrName>ppt_h</p:attrName>
                                        </p:attrNameLst>
                                      </p:cBhvr>
                                      <p:tavLst>
                                        <p:tav tm="0">
                                          <p:val>
                                            <p:fltVal val="0"/>
                                          </p:val>
                                        </p:tav>
                                        <p:tav tm="100000">
                                          <p:val>
                                            <p:strVal val="#ppt_h"/>
                                          </p:val>
                                        </p:tav>
                                      </p:tavLst>
                                    </p:anim>
                                    <p:animEffect transition="in" filter="fade">
                                      <p:cBhvr>
                                        <p:cTn id="54" dur="100"/>
                                        <p:tgtEl>
                                          <p:spTgt spid="28"/>
                                        </p:tgtEl>
                                      </p:cBhvr>
                                    </p:animEffect>
                                  </p:childTnLst>
                                </p:cTn>
                              </p:par>
                              <p:par>
                                <p:cTn id="55" presetID="6" presetClass="emph" presetSubtype="0" fill="hold" grpId="1" nodeType="withEffect">
                                  <p:stCondLst>
                                    <p:cond delay="100"/>
                                  </p:stCondLst>
                                  <p:childTnLst>
                                    <p:animScale>
                                      <p:cBhvr>
                                        <p:cTn id="56" dur="100" fill="hold"/>
                                        <p:tgtEl>
                                          <p:spTgt spid="28"/>
                                        </p:tgtEl>
                                      </p:cBhvr>
                                      <p:by x="110000" y="110000"/>
                                    </p:animScale>
                                  </p:childTnLst>
                                </p:cTn>
                              </p:par>
                              <p:par>
                                <p:cTn id="57" presetID="6" presetClass="emph" presetSubtype="0" fill="hold" grpId="2" nodeType="withEffect">
                                  <p:stCondLst>
                                    <p:cond delay="200"/>
                                  </p:stCondLst>
                                  <p:childTnLst>
                                    <p:animScale>
                                      <p:cBhvr>
                                        <p:cTn id="58" dur="200" fill="hold"/>
                                        <p:tgtEl>
                                          <p:spTgt spid="28"/>
                                        </p:tgtEl>
                                      </p:cBhvr>
                                      <p:by x="90000" y="90000"/>
                                    </p:animScale>
                                  </p:childTnLst>
                                </p:cTn>
                              </p:par>
                              <p:par>
                                <p:cTn id="59" presetID="6" presetClass="emph" presetSubtype="0" fill="hold" grpId="3" nodeType="withEffect">
                                  <p:stCondLst>
                                    <p:cond delay="400"/>
                                  </p:stCondLst>
                                  <p:childTnLst>
                                    <p:animScale>
                                      <p:cBhvr>
                                        <p:cTn id="60" dur="100" fill="hold"/>
                                        <p:tgtEl>
                                          <p:spTgt spid="28"/>
                                        </p:tgtEl>
                                      </p:cBhvr>
                                      <p:by x="105000" y="105000"/>
                                    </p:animScale>
                                  </p:childTnLst>
                                </p:cTn>
                              </p:par>
                              <p:par>
                                <p:cTn id="61" presetID="6" presetClass="emph" presetSubtype="0" fill="hold" grpId="4" nodeType="withEffect">
                                  <p:stCondLst>
                                    <p:cond delay="500"/>
                                  </p:stCondLst>
                                  <p:childTnLst>
                                    <p:animScale>
                                      <p:cBhvr>
                                        <p:cTn id="62" dur="200" fill="hold"/>
                                        <p:tgtEl>
                                          <p:spTgt spid="28"/>
                                        </p:tgtEl>
                                      </p:cBhvr>
                                      <p:by x="95000" y="95000"/>
                                    </p:animScale>
                                  </p:childTnLst>
                                </p:cTn>
                              </p:par>
                            </p:childTnLst>
                          </p:cTn>
                        </p:par>
                        <p:par>
                          <p:cTn id="63" fill="hold">
                            <p:stCondLst>
                              <p:cond delay="2600"/>
                            </p:stCondLst>
                            <p:childTnLst>
                              <p:par>
                                <p:cTn id="64" presetID="53" presetClass="entr" presetSubtype="16"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 calcmode="lin" valueType="num">
                                      <p:cBhvr>
                                        <p:cTn id="66" dur="100" fill="hold"/>
                                        <p:tgtEl>
                                          <p:spTgt spid="29"/>
                                        </p:tgtEl>
                                        <p:attrNameLst>
                                          <p:attrName>ppt_w</p:attrName>
                                        </p:attrNameLst>
                                      </p:cBhvr>
                                      <p:tavLst>
                                        <p:tav tm="0">
                                          <p:val>
                                            <p:fltVal val="0"/>
                                          </p:val>
                                        </p:tav>
                                        <p:tav tm="100000">
                                          <p:val>
                                            <p:strVal val="#ppt_w"/>
                                          </p:val>
                                        </p:tav>
                                      </p:tavLst>
                                    </p:anim>
                                    <p:anim calcmode="lin" valueType="num">
                                      <p:cBhvr>
                                        <p:cTn id="67" dur="100" fill="hold"/>
                                        <p:tgtEl>
                                          <p:spTgt spid="29"/>
                                        </p:tgtEl>
                                        <p:attrNameLst>
                                          <p:attrName>ppt_h</p:attrName>
                                        </p:attrNameLst>
                                      </p:cBhvr>
                                      <p:tavLst>
                                        <p:tav tm="0">
                                          <p:val>
                                            <p:fltVal val="0"/>
                                          </p:val>
                                        </p:tav>
                                        <p:tav tm="100000">
                                          <p:val>
                                            <p:strVal val="#ppt_h"/>
                                          </p:val>
                                        </p:tav>
                                      </p:tavLst>
                                    </p:anim>
                                    <p:animEffect transition="in" filter="fade">
                                      <p:cBhvr>
                                        <p:cTn id="68" dur="100"/>
                                        <p:tgtEl>
                                          <p:spTgt spid="29"/>
                                        </p:tgtEl>
                                      </p:cBhvr>
                                    </p:animEffect>
                                  </p:childTnLst>
                                </p:cTn>
                              </p:par>
                              <p:par>
                                <p:cTn id="69" presetID="6" presetClass="emph" presetSubtype="0" fill="hold" grpId="1" nodeType="withEffect">
                                  <p:stCondLst>
                                    <p:cond delay="100"/>
                                  </p:stCondLst>
                                  <p:childTnLst>
                                    <p:animScale>
                                      <p:cBhvr>
                                        <p:cTn id="70" dur="100" fill="hold"/>
                                        <p:tgtEl>
                                          <p:spTgt spid="29"/>
                                        </p:tgtEl>
                                      </p:cBhvr>
                                      <p:by x="110000" y="110000"/>
                                    </p:animScale>
                                  </p:childTnLst>
                                </p:cTn>
                              </p:par>
                              <p:par>
                                <p:cTn id="71" presetID="6" presetClass="emph" presetSubtype="0" fill="hold" grpId="2" nodeType="withEffect">
                                  <p:stCondLst>
                                    <p:cond delay="200"/>
                                  </p:stCondLst>
                                  <p:childTnLst>
                                    <p:animScale>
                                      <p:cBhvr>
                                        <p:cTn id="72" dur="200" fill="hold"/>
                                        <p:tgtEl>
                                          <p:spTgt spid="29"/>
                                        </p:tgtEl>
                                      </p:cBhvr>
                                      <p:by x="90000" y="90000"/>
                                    </p:animScale>
                                  </p:childTnLst>
                                </p:cTn>
                              </p:par>
                              <p:par>
                                <p:cTn id="73" presetID="6" presetClass="emph" presetSubtype="0" fill="hold" grpId="3" nodeType="withEffect">
                                  <p:stCondLst>
                                    <p:cond delay="400"/>
                                  </p:stCondLst>
                                  <p:childTnLst>
                                    <p:animScale>
                                      <p:cBhvr>
                                        <p:cTn id="74" dur="100" fill="hold"/>
                                        <p:tgtEl>
                                          <p:spTgt spid="29"/>
                                        </p:tgtEl>
                                      </p:cBhvr>
                                      <p:by x="105000" y="105000"/>
                                    </p:animScale>
                                  </p:childTnLst>
                                </p:cTn>
                              </p:par>
                              <p:par>
                                <p:cTn id="75" presetID="6" presetClass="emph" presetSubtype="0" fill="hold" grpId="4" nodeType="withEffect">
                                  <p:stCondLst>
                                    <p:cond delay="500"/>
                                  </p:stCondLst>
                                  <p:childTnLst>
                                    <p:animScale>
                                      <p:cBhvr>
                                        <p:cTn id="76" dur="200" fill="hold"/>
                                        <p:tgtEl>
                                          <p:spTgt spid="29"/>
                                        </p:tgtEl>
                                      </p:cBhvr>
                                      <p:by x="95000" y="95000"/>
                                    </p:animScale>
                                  </p:childTnLst>
                                </p:cTn>
                              </p:par>
                            </p:childTnLst>
                          </p:cTn>
                        </p:par>
                        <p:par>
                          <p:cTn id="77" fill="hold">
                            <p:stCondLst>
                              <p:cond delay="3300"/>
                            </p:stCondLst>
                            <p:childTnLst>
                              <p:par>
                                <p:cTn id="78" presetID="14" presetClass="entr" presetSubtype="10" fill="hold" grpId="0" nodeType="after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randombar(horizontal)">
                                      <p:cBhvr>
                                        <p:cTn id="80" dur="500"/>
                                        <p:tgtEl>
                                          <p:spTgt spid="30"/>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randombar(horizontal)">
                                      <p:cBhvr>
                                        <p:cTn id="83" dur="500"/>
                                        <p:tgtEl>
                                          <p:spTgt spid="31"/>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32"/>
                                        </p:tgtEl>
                                        <p:attrNameLst>
                                          <p:attrName>style.visibility</p:attrName>
                                        </p:attrNameLst>
                                      </p:cBhvr>
                                      <p:to>
                                        <p:strVal val="visible"/>
                                      </p:to>
                                    </p:set>
                                    <p:animEffect transition="in" filter="randombar(horizontal)">
                                      <p:cBhvr>
                                        <p:cTn id="86" dur="500"/>
                                        <p:tgtEl>
                                          <p:spTgt spid="32"/>
                                        </p:tgtEl>
                                      </p:cBhvr>
                                    </p:animEffect>
                                  </p:childTnLst>
                                </p:cTn>
                              </p:par>
                              <p:par>
                                <p:cTn id="87" presetID="14" presetClass="entr" presetSubtype="10" fill="hold" grpId="0" nodeType="withEffect">
                                  <p:stCondLst>
                                    <p:cond delay="0"/>
                                  </p:stCondLst>
                                  <p:childTnLst>
                                    <p:set>
                                      <p:cBhvr>
                                        <p:cTn id="88" dur="1" fill="hold">
                                          <p:stCondLst>
                                            <p:cond delay="0"/>
                                          </p:stCondLst>
                                        </p:cTn>
                                        <p:tgtEl>
                                          <p:spTgt spid="33"/>
                                        </p:tgtEl>
                                        <p:attrNameLst>
                                          <p:attrName>style.visibility</p:attrName>
                                        </p:attrNameLst>
                                      </p:cBhvr>
                                      <p:to>
                                        <p:strVal val="visible"/>
                                      </p:to>
                                    </p:set>
                                    <p:animEffect transition="in" filter="randombar(horizontal)">
                                      <p:cBhvr>
                                        <p:cTn id="89" dur="500"/>
                                        <p:tgtEl>
                                          <p:spTgt spid="33"/>
                                        </p:tgtEl>
                                      </p:cBhvr>
                                    </p:animEffect>
                                  </p:childTnLst>
                                </p:cTn>
                              </p:par>
                            </p:childTnLst>
                          </p:cTn>
                        </p:par>
                        <p:par>
                          <p:cTn id="90" fill="hold">
                            <p:stCondLst>
                              <p:cond delay="3800"/>
                            </p:stCondLst>
                            <p:childTnLst>
                              <p:par>
                                <p:cTn id="91" presetID="16" presetClass="entr" presetSubtype="37" fill="hold" nodeType="afterEffect">
                                  <p:stCondLst>
                                    <p:cond delay="0"/>
                                  </p:stCondLst>
                                  <p:childTnLst>
                                    <p:set>
                                      <p:cBhvr>
                                        <p:cTn id="92" dur="1" fill="hold">
                                          <p:stCondLst>
                                            <p:cond delay="0"/>
                                          </p:stCondLst>
                                        </p:cTn>
                                        <p:tgtEl>
                                          <p:spTgt spid="42"/>
                                        </p:tgtEl>
                                        <p:attrNameLst>
                                          <p:attrName>style.visibility</p:attrName>
                                        </p:attrNameLst>
                                      </p:cBhvr>
                                      <p:to>
                                        <p:strVal val="visible"/>
                                      </p:to>
                                    </p:set>
                                    <p:animEffect transition="in" filter="barn(outVertical)">
                                      <p:cBhvr>
                                        <p:cTn id="93" dur="500"/>
                                        <p:tgtEl>
                                          <p:spTgt spid="42"/>
                                        </p:tgtEl>
                                      </p:cBhvr>
                                    </p:animEffect>
                                  </p:childTnLst>
                                </p:cTn>
                              </p:par>
                              <p:par>
                                <p:cTn id="94" presetID="16" presetClass="entr" presetSubtype="37" fill="hold" nodeType="withEffect">
                                  <p:stCondLst>
                                    <p:cond delay="0"/>
                                  </p:stCondLst>
                                  <p:childTnLst>
                                    <p:set>
                                      <p:cBhvr>
                                        <p:cTn id="95" dur="1" fill="hold">
                                          <p:stCondLst>
                                            <p:cond delay="0"/>
                                          </p:stCondLst>
                                        </p:cTn>
                                        <p:tgtEl>
                                          <p:spTgt spid="43"/>
                                        </p:tgtEl>
                                        <p:attrNameLst>
                                          <p:attrName>style.visibility</p:attrName>
                                        </p:attrNameLst>
                                      </p:cBhvr>
                                      <p:to>
                                        <p:strVal val="visible"/>
                                      </p:to>
                                    </p:set>
                                    <p:animEffect transition="in" filter="barn(outVertical)">
                                      <p:cBhvr>
                                        <p:cTn id="96" dur="500"/>
                                        <p:tgtEl>
                                          <p:spTgt spid="43"/>
                                        </p:tgtEl>
                                      </p:cBhvr>
                                    </p:animEffect>
                                  </p:childTnLst>
                                </p:cTn>
                              </p:par>
                              <p:par>
                                <p:cTn id="97" presetID="16" presetClass="entr" presetSubtype="37" fill="hold" nodeType="withEffect">
                                  <p:stCondLst>
                                    <p:cond delay="0"/>
                                  </p:stCondLst>
                                  <p:childTnLst>
                                    <p:set>
                                      <p:cBhvr>
                                        <p:cTn id="98" dur="1" fill="hold">
                                          <p:stCondLst>
                                            <p:cond delay="0"/>
                                          </p:stCondLst>
                                        </p:cTn>
                                        <p:tgtEl>
                                          <p:spTgt spid="44"/>
                                        </p:tgtEl>
                                        <p:attrNameLst>
                                          <p:attrName>style.visibility</p:attrName>
                                        </p:attrNameLst>
                                      </p:cBhvr>
                                      <p:to>
                                        <p:strVal val="visible"/>
                                      </p:to>
                                    </p:set>
                                    <p:animEffect transition="in" filter="barn(outVertical)">
                                      <p:cBhvr>
                                        <p:cTn id="99" dur="500"/>
                                        <p:tgtEl>
                                          <p:spTgt spid="44"/>
                                        </p:tgtEl>
                                      </p:cBhvr>
                                    </p:animEffect>
                                  </p:childTnLst>
                                </p:cTn>
                              </p:par>
                              <p:par>
                                <p:cTn id="100" presetID="16" presetClass="entr" presetSubtype="37" fill="hold" nodeType="withEffect">
                                  <p:stCondLst>
                                    <p:cond delay="0"/>
                                  </p:stCondLst>
                                  <p:childTnLst>
                                    <p:set>
                                      <p:cBhvr>
                                        <p:cTn id="101" dur="1" fill="hold">
                                          <p:stCondLst>
                                            <p:cond delay="0"/>
                                          </p:stCondLst>
                                        </p:cTn>
                                        <p:tgtEl>
                                          <p:spTgt spid="45"/>
                                        </p:tgtEl>
                                        <p:attrNameLst>
                                          <p:attrName>style.visibility</p:attrName>
                                        </p:attrNameLst>
                                      </p:cBhvr>
                                      <p:to>
                                        <p:strVal val="visible"/>
                                      </p:to>
                                    </p:set>
                                    <p:animEffect transition="in" filter="barn(outVertical)">
                                      <p:cBhvr>
                                        <p:cTn id="102" dur="500"/>
                                        <p:tgtEl>
                                          <p:spTgt spid="45"/>
                                        </p:tgtEl>
                                      </p:cBhvr>
                                    </p:animEffect>
                                  </p:childTnLst>
                                </p:cTn>
                              </p:par>
                            </p:childTnLst>
                          </p:cTn>
                        </p:par>
                        <p:par>
                          <p:cTn id="103" fill="hold">
                            <p:stCondLst>
                              <p:cond delay="4300"/>
                            </p:stCondLst>
                            <p:childTnLst>
                              <p:par>
                                <p:cTn id="104" presetID="42" presetClass="entr" presetSubtype="0" fill="hold" grpId="0" nodeType="afterEffect">
                                  <p:stCondLst>
                                    <p:cond delay="0"/>
                                  </p:stCondLst>
                                  <p:childTnLst>
                                    <p:set>
                                      <p:cBhvr>
                                        <p:cTn id="105" dur="1" fill="hold">
                                          <p:stCondLst>
                                            <p:cond delay="0"/>
                                          </p:stCondLst>
                                        </p:cTn>
                                        <p:tgtEl>
                                          <p:spTgt spid="34"/>
                                        </p:tgtEl>
                                        <p:attrNameLst>
                                          <p:attrName>style.visibility</p:attrName>
                                        </p:attrNameLst>
                                      </p:cBhvr>
                                      <p:to>
                                        <p:strVal val="visible"/>
                                      </p:to>
                                    </p:set>
                                    <p:animEffect transition="in" filter="fade">
                                      <p:cBhvr>
                                        <p:cTn id="106" dur="500"/>
                                        <p:tgtEl>
                                          <p:spTgt spid="34"/>
                                        </p:tgtEl>
                                      </p:cBhvr>
                                    </p:animEffect>
                                    <p:anim calcmode="lin" valueType="num">
                                      <p:cBhvr>
                                        <p:cTn id="107" dur="500" fill="hold"/>
                                        <p:tgtEl>
                                          <p:spTgt spid="34"/>
                                        </p:tgtEl>
                                        <p:attrNameLst>
                                          <p:attrName>ppt_x</p:attrName>
                                        </p:attrNameLst>
                                      </p:cBhvr>
                                      <p:tavLst>
                                        <p:tav tm="0">
                                          <p:val>
                                            <p:strVal val="#ppt_x"/>
                                          </p:val>
                                        </p:tav>
                                        <p:tav tm="100000">
                                          <p:val>
                                            <p:strVal val="#ppt_x"/>
                                          </p:val>
                                        </p:tav>
                                      </p:tavLst>
                                    </p:anim>
                                    <p:anim calcmode="lin" valueType="num">
                                      <p:cBhvr>
                                        <p:cTn id="108" dur="500" fill="hold"/>
                                        <p:tgtEl>
                                          <p:spTgt spid="34"/>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35"/>
                                        </p:tgtEl>
                                        <p:attrNameLst>
                                          <p:attrName>style.visibility</p:attrName>
                                        </p:attrNameLst>
                                      </p:cBhvr>
                                      <p:to>
                                        <p:strVal val="visible"/>
                                      </p:to>
                                    </p:set>
                                    <p:animEffect transition="in" filter="fade">
                                      <p:cBhvr>
                                        <p:cTn id="111" dur="500"/>
                                        <p:tgtEl>
                                          <p:spTgt spid="35"/>
                                        </p:tgtEl>
                                      </p:cBhvr>
                                    </p:animEffect>
                                    <p:anim calcmode="lin" valueType="num">
                                      <p:cBhvr>
                                        <p:cTn id="112" dur="500" fill="hold"/>
                                        <p:tgtEl>
                                          <p:spTgt spid="35"/>
                                        </p:tgtEl>
                                        <p:attrNameLst>
                                          <p:attrName>ppt_x</p:attrName>
                                        </p:attrNameLst>
                                      </p:cBhvr>
                                      <p:tavLst>
                                        <p:tav tm="0">
                                          <p:val>
                                            <p:strVal val="#ppt_x"/>
                                          </p:val>
                                        </p:tav>
                                        <p:tav tm="100000">
                                          <p:val>
                                            <p:strVal val="#ppt_x"/>
                                          </p:val>
                                        </p:tav>
                                      </p:tavLst>
                                    </p:anim>
                                    <p:anim calcmode="lin" valueType="num">
                                      <p:cBhvr>
                                        <p:cTn id="113" dur="500" fill="hold"/>
                                        <p:tgtEl>
                                          <p:spTgt spid="35"/>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36"/>
                                        </p:tgtEl>
                                        <p:attrNameLst>
                                          <p:attrName>style.visibility</p:attrName>
                                        </p:attrNameLst>
                                      </p:cBhvr>
                                      <p:to>
                                        <p:strVal val="visible"/>
                                      </p:to>
                                    </p:set>
                                    <p:animEffect transition="in" filter="fade">
                                      <p:cBhvr>
                                        <p:cTn id="116" dur="500"/>
                                        <p:tgtEl>
                                          <p:spTgt spid="36"/>
                                        </p:tgtEl>
                                      </p:cBhvr>
                                    </p:animEffect>
                                    <p:anim calcmode="lin" valueType="num">
                                      <p:cBhvr>
                                        <p:cTn id="117" dur="500" fill="hold"/>
                                        <p:tgtEl>
                                          <p:spTgt spid="36"/>
                                        </p:tgtEl>
                                        <p:attrNameLst>
                                          <p:attrName>ppt_x</p:attrName>
                                        </p:attrNameLst>
                                      </p:cBhvr>
                                      <p:tavLst>
                                        <p:tav tm="0">
                                          <p:val>
                                            <p:strVal val="#ppt_x"/>
                                          </p:val>
                                        </p:tav>
                                        <p:tav tm="100000">
                                          <p:val>
                                            <p:strVal val="#ppt_x"/>
                                          </p:val>
                                        </p:tav>
                                      </p:tavLst>
                                    </p:anim>
                                    <p:anim calcmode="lin" valueType="num">
                                      <p:cBhvr>
                                        <p:cTn id="118" dur="500" fill="hold"/>
                                        <p:tgtEl>
                                          <p:spTgt spid="36"/>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37"/>
                                        </p:tgtEl>
                                        <p:attrNameLst>
                                          <p:attrName>style.visibility</p:attrName>
                                        </p:attrNameLst>
                                      </p:cBhvr>
                                      <p:to>
                                        <p:strVal val="visible"/>
                                      </p:to>
                                    </p:set>
                                    <p:animEffect transition="in" filter="fade">
                                      <p:cBhvr>
                                        <p:cTn id="121" dur="500"/>
                                        <p:tgtEl>
                                          <p:spTgt spid="37"/>
                                        </p:tgtEl>
                                      </p:cBhvr>
                                    </p:animEffect>
                                    <p:anim calcmode="lin" valueType="num">
                                      <p:cBhvr>
                                        <p:cTn id="122" dur="500" fill="hold"/>
                                        <p:tgtEl>
                                          <p:spTgt spid="37"/>
                                        </p:tgtEl>
                                        <p:attrNameLst>
                                          <p:attrName>ppt_x</p:attrName>
                                        </p:attrNameLst>
                                      </p:cBhvr>
                                      <p:tavLst>
                                        <p:tav tm="0">
                                          <p:val>
                                            <p:strVal val="#ppt_x"/>
                                          </p:val>
                                        </p:tav>
                                        <p:tav tm="100000">
                                          <p:val>
                                            <p:strVal val="#ppt_x"/>
                                          </p:val>
                                        </p:tav>
                                      </p:tavLst>
                                    </p:anim>
                                    <p:anim calcmode="lin" valueType="num">
                                      <p:cBhvr>
                                        <p:cTn id="123" dur="500" fill="hold"/>
                                        <p:tgtEl>
                                          <p:spTgt spid="37"/>
                                        </p:tgtEl>
                                        <p:attrNameLst>
                                          <p:attrName>ppt_y</p:attrName>
                                        </p:attrNameLst>
                                      </p:cBhvr>
                                      <p:tavLst>
                                        <p:tav tm="0">
                                          <p:val>
                                            <p:strVal val="#ppt_y+.1"/>
                                          </p:val>
                                        </p:tav>
                                        <p:tav tm="100000">
                                          <p:val>
                                            <p:strVal val="#ppt_y"/>
                                          </p:val>
                                        </p:tav>
                                      </p:tavLst>
                                    </p:anim>
                                  </p:childTnLst>
                                </p:cTn>
                              </p:par>
                              <p:par>
                                <p:cTn id="124" presetID="47" presetClass="entr" presetSubtype="0" fill="hold" grpId="0" nodeType="withEffect">
                                  <p:stCondLst>
                                    <p:cond delay="0"/>
                                  </p:stCondLst>
                                  <p:childTnLst>
                                    <p:set>
                                      <p:cBhvr>
                                        <p:cTn id="125" dur="1" fill="hold">
                                          <p:stCondLst>
                                            <p:cond delay="0"/>
                                          </p:stCondLst>
                                        </p:cTn>
                                        <p:tgtEl>
                                          <p:spTgt spid="41"/>
                                        </p:tgtEl>
                                        <p:attrNameLst>
                                          <p:attrName>style.visibility</p:attrName>
                                        </p:attrNameLst>
                                      </p:cBhvr>
                                      <p:to>
                                        <p:strVal val="visible"/>
                                      </p:to>
                                    </p:set>
                                    <p:animEffect transition="in" filter="fade">
                                      <p:cBhvr>
                                        <p:cTn id="126" dur="500"/>
                                        <p:tgtEl>
                                          <p:spTgt spid="41"/>
                                        </p:tgtEl>
                                      </p:cBhvr>
                                    </p:animEffect>
                                    <p:anim calcmode="lin" valueType="num">
                                      <p:cBhvr>
                                        <p:cTn id="127" dur="500" fill="hold"/>
                                        <p:tgtEl>
                                          <p:spTgt spid="41"/>
                                        </p:tgtEl>
                                        <p:attrNameLst>
                                          <p:attrName>ppt_x</p:attrName>
                                        </p:attrNameLst>
                                      </p:cBhvr>
                                      <p:tavLst>
                                        <p:tav tm="0">
                                          <p:val>
                                            <p:strVal val="#ppt_x"/>
                                          </p:val>
                                        </p:tav>
                                        <p:tav tm="100000">
                                          <p:val>
                                            <p:strVal val="#ppt_x"/>
                                          </p:val>
                                        </p:tav>
                                      </p:tavLst>
                                    </p:anim>
                                    <p:anim calcmode="lin" valueType="num">
                                      <p:cBhvr>
                                        <p:cTn id="128" dur="500" fill="hold"/>
                                        <p:tgtEl>
                                          <p:spTgt spid="41"/>
                                        </p:tgtEl>
                                        <p:attrNameLst>
                                          <p:attrName>ppt_y</p:attrName>
                                        </p:attrNameLst>
                                      </p:cBhvr>
                                      <p:tavLst>
                                        <p:tav tm="0">
                                          <p:val>
                                            <p:strVal val="#ppt_y-.1"/>
                                          </p:val>
                                        </p:tav>
                                        <p:tav tm="100000">
                                          <p:val>
                                            <p:strVal val="#ppt_y"/>
                                          </p:val>
                                        </p:tav>
                                      </p:tavLst>
                                    </p:anim>
                                  </p:childTnLst>
                                </p:cTn>
                              </p:par>
                              <p:par>
                                <p:cTn id="129" presetID="47" presetClass="entr" presetSubtype="0" fill="hold" grpId="0" nodeType="withEffect">
                                  <p:stCondLst>
                                    <p:cond delay="0"/>
                                  </p:stCondLst>
                                  <p:childTnLst>
                                    <p:set>
                                      <p:cBhvr>
                                        <p:cTn id="130" dur="1" fill="hold">
                                          <p:stCondLst>
                                            <p:cond delay="0"/>
                                          </p:stCondLst>
                                        </p:cTn>
                                        <p:tgtEl>
                                          <p:spTgt spid="40"/>
                                        </p:tgtEl>
                                        <p:attrNameLst>
                                          <p:attrName>style.visibility</p:attrName>
                                        </p:attrNameLst>
                                      </p:cBhvr>
                                      <p:to>
                                        <p:strVal val="visible"/>
                                      </p:to>
                                    </p:set>
                                    <p:animEffect transition="in" filter="fade">
                                      <p:cBhvr>
                                        <p:cTn id="131" dur="500"/>
                                        <p:tgtEl>
                                          <p:spTgt spid="40"/>
                                        </p:tgtEl>
                                      </p:cBhvr>
                                    </p:animEffect>
                                    <p:anim calcmode="lin" valueType="num">
                                      <p:cBhvr>
                                        <p:cTn id="132" dur="500" fill="hold"/>
                                        <p:tgtEl>
                                          <p:spTgt spid="40"/>
                                        </p:tgtEl>
                                        <p:attrNameLst>
                                          <p:attrName>ppt_x</p:attrName>
                                        </p:attrNameLst>
                                      </p:cBhvr>
                                      <p:tavLst>
                                        <p:tav tm="0">
                                          <p:val>
                                            <p:strVal val="#ppt_x"/>
                                          </p:val>
                                        </p:tav>
                                        <p:tav tm="100000">
                                          <p:val>
                                            <p:strVal val="#ppt_x"/>
                                          </p:val>
                                        </p:tav>
                                      </p:tavLst>
                                    </p:anim>
                                    <p:anim calcmode="lin" valueType="num">
                                      <p:cBhvr>
                                        <p:cTn id="133" dur="500" fill="hold"/>
                                        <p:tgtEl>
                                          <p:spTgt spid="40"/>
                                        </p:tgtEl>
                                        <p:attrNameLst>
                                          <p:attrName>ppt_y</p:attrName>
                                        </p:attrNameLst>
                                      </p:cBhvr>
                                      <p:tavLst>
                                        <p:tav tm="0">
                                          <p:val>
                                            <p:strVal val="#ppt_y-.1"/>
                                          </p:val>
                                        </p:tav>
                                        <p:tav tm="100000">
                                          <p:val>
                                            <p:strVal val="#ppt_y"/>
                                          </p:val>
                                        </p:tav>
                                      </p:tavLst>
                                    </p:anim>
                                  </p:childTnLst>
                                </p:cTn>
                              </p:par>
                              <p:par>
                                <p:cTn id="134" presetID="47" presetClass="entr" presetSubtype="0" fill="hold" grpId="0" nodeType="withEffect">
                                  <p:stCondLst>
                                    <p:cond delay="0"/>
                                  </p:stCondLst>
                                  <p:childTnLst>
                                    <p:set>
                                      <p:cBhvr>
                                        <p:cTn id="135" dur="1" fill="hold">
                                          <p:stCondLst>
                                            <p:cond delay="0"/>
                                          </p:stCondLst>
                                        </p:cTn>
                                        <p:tgtEl>
                                          <p:spTgt spid="39"/>
                                        </p:tgtEl>
                                        <p:attrNameLst>
                                          <p:attrName>style.visibility</p:attrName>
                                        </p:attrNameLst>
                                      </p:cBhvr>
                                      <p:to>
                                        <p:strVal val="visible"/>
                                      </p:to>
                                    </p:set>
                                    <p:animEffect transition="in" filter="fade">
                                      <p:cBhvr>
                                        <p:cTn id="136" dur="500"/>
                                        <p:tgtEl>
                                          <p:spTgt spid="39"/>
                                        </p:tgtEl>
                                      </p:cBhvr>
                                    </p:animEffect>
                                    <p:anim calcmode="lin" valueType="num">
                                      <p:cBhvr>
                                        <p:cTn id="137" dur="500" fill="hold"/>
                                        <p:tgtEl>
                                          <p:spTgt spid="39"/>
                                        </p:tgtEl>
                                        <p:attrNameLst>
                                          <p:attrName>ppt_x</p:attrName>
                                        </p:attrNameLst>
                                      </p:cBhvr>
                                      <p:tavLst>
                                        <p:tav tm="0">
                                          <p:val>
                                            <p:strVal val="#ppt_x"/>
                                          </p:val>
                                        </p:tav>
                                        <p:tav tm="100000">
                                          <p:val>
                                            <p:strVal val="#ppt_x"/>
                                          </p:val>
                                        </p:tav>
                                      </p:tavLst>
                                    </p:anim>
                                    <p:anim calcmode="lin" valueType="num">
                                      <p:cBhvr>
                                        <p:cTn id="138" dur="500" fill="hold"/>
                                        <p:tgtEl>
                                          <p:spTgt spid="39"/>
                                        </p:tgtEl>
                                        <p:attrNameLst>
                                          <p:attrName>ppt_y</p:attrName>
                                        </p:attrNameLst>
                                      </p:cBhvr>
                                      <p:tavLst>
                                        <p:tav tm="0">
                                          <p:val>
                                            <p:strVal val="#ppt_y-.1"/>
                                          </p:val>
                                        </p:tav>
                                        <p:tav tm="100000">
                                          <p:val>
                                            <p:strVal val="#ppt_y"/>
                                          </p:val>
                                        </p:tav>
                                      </p:tavLst>
                                    </p:anim>
                                  </p:childTnLst>
                                </p:cTn>
                              </p:par>
                              <p:par>
                                <p:cTn id="139" presetID="47" presetClass="entr" presetSubtype="0" fill="hold" grpId="0" nodeType="withEffect">
                                  <p:stCondLst>
                                    <p:cond delay="0"/>
                                  </p:stCondLst>
                                  <p:childTnLst>
                                    <p:set>
                                      <p:cBhvr>
                                        <p:cTn id="140" dur="1" fill="hold">
                                          <p:stCondLst>
                                            <p:cond delay="0"/>
                                          </p:stCondLst>
                                        </p:cTn>
                                        <p:tgtEl>
                                          <p:spTgt spid="38"/>
                                        </p:tgtEl>
                                        <p:attrNameLst>
                                          <p:attrName>style.visibility</p:attrName>
                                        </p:attrNameLst>
                                      </p:cBhvr>
                                      <p:to>
                                        <p:strVal val="visible"/>
                                      </p:to>
                                    </p:set>
                                    <p:animEffect transition="in" filter="fade">
                                      <p:cBhvr>
                                        <p:cTn id="141" dur="500"/>
                                        <p:tgtEl>
                                          <p:spTgt spid="38"/>
                                        </p:tgtEl>
                                      </p:cBhvr>
                                    </p:animEffect>
                                    <p:anim calcmode="lin" valueType="num">
                                      <p:cBhvr>
                                        <p:cTn id="142" dur="500" fill="hold"/>
                                        <p:tgtEl>
                                          <p:spTgt spid="38"/>
                                        </p:tgtEl>
                                        <p:attrNameLst>
                                          <p:attrName>ppt_x</p:attrName>
                                        </p:attrNameLst>
                                      </p:cBhvr>
                                      <p:tavLst>
                                        <p:tav tm="0">
                                          <p:val>
                                            <p:strVal val="#ppt_x"/>
                                          </p:val>
                                        </p:tav>
                                        <p:tav tm="100000">
                                          <p:val>
                                            <p:strVal val="#ppt_x"/>
                                          </p:val>
                                        </p:tav>
                                      </p:tavLst>
                                    </p:anim>
                                    <p:anim calcmode="lin" valueType="num">
                                      <p:cBhvr>
                                        <p:cTn id="143"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Graphic spid="26" grpId="0">
        <p:bldAsOne/>
      </p:bldGraphic>
      <p:bldGraphic spid="26" grpId="1">
        <p:bldAsOne/>
      </p:bldGraphic>
      <p:bldGraphic spid="26" grpId="2">
        <p:bldAsOne/>
      </p:bldGraphic>
      <p:bldGraphic spid="26" grpId="3">
        <p:bldAsOne/>
      </p:bldGraphic>
      <p:bldGraphic spid="26" grpId="4">
        <p:bldAsOne/>
      </p:bldGraphic>
      <p:bldGraphic spid="27" grpId="0">
        <p:bldAsOne/>
      </p:bldGraphic>
      <p:bldGraphic spid="27" grpId="1">
        <p:bldAsOne/>
      </p:bldGraphic>
      <p:bldGraphic spid="27" grpId="2">
        <p:bldAsOne/>
      </p:bldGraphic>
      <p:bldGraphic spid="27" grpId="3">
        <p:bldAsOne/>
      </p:bldGraphic>
      <p:bldGraphic spid="27" grpId="4">
        <p:bldAsOne/>
      </p:bldGraphic>
      <p:bldGraphic spid="28" grpId="0">
        <p:bldAsOne/>
      </p:bldGraphic>
      <p:bldGraphic spid="28" grpId="1">
        <p:bldAsOne/>
      </p:bldGraphic>
      <p:bldGraphic spid="28" grpId="2">
        <p:bldAsOne/>
      </p:bldGraphic>
      <p:bldGraphic spid="28" grpId="3">
        <p:bldAsOne/>
      </p:bldGraphic>
      <p:bldGraphic spid="28" grpId="4">
        <p:bldAsOne/>
      </p:bldGraphic>
      <p:bldGraphic spid="29" grpId="0">
        <p:bldAsOne/>
      </p:bldGraphic>
      <p:bldGraphic spid="29" grpId="1">
        <p:bldAsOne/>
      </p:bldGraphic>
      <p:bldGraphic spid="29" grpId="2">
        <p:bldAsOne/>
      </p:bldGraphic>
      <p:bldGraphic spid="29" grpId="3">
        <p:bldAsOne/>
      </p:bldGraphic>
      <p:bldGraphic spid="29" grpId="4">
        <p:bldAsOne/>
      </p:bldGraphic>
      <p:bldP spid="30" grpId="0"/>
      <p:bldP spid="31" grpId="0"/>
      <p:bldP spid="32" grpId="0"/>
      <p:bldP spid="33" grpId="0"/>
      <p:bldP spid="34" grpId="0"/>
      <p:bldP spid="35" grpId="0"/>
      <p:bldP spid="36" grpId="0"/>
      <p:bldP spid="37" grpId="0"/>
      <p:bldP spid="38" grpId="0"/>
      <p:bldP spid="39" grpId="0"/>
      <p:bldP spid="40" grpId="0"/>
      <p:bldP spid="4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946115" y="2101481"/>
            <a:ext cx="2264468" cy="507831"/>
          </a:xfrm>
          <a:prstGeom prst="rect">
            <a:avLst/>
          </a:prstGeom>
        </p:spPr>
        <p:txBody>
          <a:bodyPr wrap="square">
            <a:spAutoFit/>
          </a:bodyPr>
          <a:lstStyle/>
          <a:p>
            <a:r>
              <a:rPr lang="zh-CN" altLang="en-US" sz="2700" dirty="0">
                <a:solidFill>
                  <a:srgbClr val="AE002B"/>
                </a:solidFill>
                <a:latin typeface="微软雅黑" panose="020B0503020204020204" pitchFamily="34" charset="-122"/>
                <a:ea typeface="微软雅黑" panose="020B0503020204020204" pitchFamily="34" charset="-122"/>
                <a:cs typeface="Times New Roman" panose="02020603050405020304" pitchFamily="18" charset="0"/>
              </a:rPr>
              <a:t>相关标题文字</a:t>
            </a:r>
            <a:endParaRPr lang="zh-CN" altLang="en-US" sz="2700" dirty="0">
              <a:solidFill>
                <a:srgbClr val="AE002B"/>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3946114" y="2563562"/>
            <a:ext cx="3851844" cy="683072"/>
          </a:xfrm>
          <a:prstGeom prst="rect">
            <a:avLst/>
          </a:prstGeom>
          <a:noFill/>
        </p:spPr>
        <p:txBody>
          <a:bodyPr wrap="square" rtlCol="0">
            <a:spAutoFit/>
          </a:bodyPr>
          <a:lstStyle/>
          <a:p>
            <a:pPr>
              <a:lnSpc>
                <a:spcPct val="150000"/>
              </a:lnSpc>
            </a:pPr>
            <a:r>
              <a:rPr lang="en-US" altLang="zh-CN" sz="853" dirty="0">
                <a:solidFill>
                  <a:srgbClr val="AE002B"/>
                </a:solidFill>
                <a:latin typeface="Arial" panose="020B0604020202020204" pitchFamily="34" charset="0"/>
                <a:cs typeface="Arial" panose="020B0604020202020204" pitchFamily="34" charset="0"/>
              </a:rPr>
              <a:t>CLICK ADD RELATED TITLE TEXT, AND CLICK ADD RELATED TITLE TEXT, CLICK ADD RELATED TITLE TEXT, CLICK ON ADD RELATED TITLE WORDS.</a:t>
            </a:r>
            <a:endParaRPr lang="zh-CN" altLang="en-US" sz="853" dirty="0">
              <a:solidFill>
                <a:srgbClr val="AE002B"/>
              </a:solidFill>
              <a:latin typeface="Arial" panose="020B0604020202020204" pitchFamily="34" charset="0"/>
              <a:cs typeface="Arial" panose="020B0604020202020204" pitchFamily="34" charset="0"/>
            </a:endParaRPr>
          </a:p>
        </p:txBody>
      </p:sp>
      <p:sp>
        <p:nvSpPr>
          <p:cNvPr id="6" name="Freeform 15"/>
          <p:cNvSpPr>
            <a:spLocks/>
          </p:cNvSpPr>
          <p:nvPr/>
        </p:nvSpPr>
        <p:spPr bwMode="auto">
          <a:xfrm>
            <a:off x="2106525" y="1881304"/>
            <a:ext cx="1499982" cy="1499981"/>
          </a:xfrm>
          <a:custGeom>
            <a:avLst/>
            <a:gdLst>
              <a:gd name="T0" fmla="*/ 77 w 1306"/>
              <a:gd name="T1" fmla="*/ 0 h 1306"/>
              <a:gd name="T2" fmla="*/ 1231 w 1306"/>
              <a:gd name="T3" fmla="*/ 0 h 1306"/>
              <a:gd name="T4" fmla="*/ 1254 w 1306"/>
              <a:gd name="T5" fmla="*/ 4 h 1306"/>
              <a:gd name="T6" fmla="*/ 1275 w 1306"/>
              <a:gd name="T7" fmla="*/ 16 h 1306"/>
              <a:gd name="T8" fmla="*/ 1292 w 1306"/>
              <a:gd name="T9" fmla="*/ 32 h 1306"/>
              <a:gd name="T10" fmla="*/ 1303 w 1306"/>
              <a:gd name="T11" fmla="*/ 53 h 1306"/>
              <a:gd name="T12" fmla="*/ 1306 w 1306"/>
              <a:gd name="T13" fmla="*/ 77 h 1306"/>
              <a:gd name="T14" fmla="*/ 1306 w 1306"/>
              <a:gd name="T15" fmla="*/ 1231 h 1306"/>
              <a:gd name="T16" fmla="*/ 1303 w 1306"/>
              <a:gd name="T17" fmla="*/ 1254 h 1306"/>
              <a:gd name="T18" fmla="*/ 1292 w 1306"/>
              <a:gd name="T19" fmla="*/ 1275 h 1306"/>
              <a:gd name="T20" fmla="*/ 1275 w 1306"/>
              <a:gd name="T21" fmla="*/ 1292 h 1306"/>
              <a:gd name="T22" fmla="*/ 1254 w 1306"/>
              <a:gd name="T23" fmla="*/ 1303 h 1306"/>
              <a:gd name="T24" fmla="*/ 1231 w 1306"/>
              <a:gd name="T25" fmla="*/ 1306 h 1306"/>
              <a:gd name="T26" fmla="*/ 77 w 1306"/>
              <a:gd name="T27" fmla="*/ 1306 h 1306"/>
              <a:gd name="T28" fmla="*/ 53 w 1306"/>
              <a:gd name="T29" fmla="*/ 1303 h 1306"/>
              <a:gd name="T30" fmla="*/ 32 w 1306"/>
              <a:gd name="T31" fmla="*/ 1292 h 1306"/>
              <a:gd name="T32" fmla="*/ 16 w 1306"/>
              <a:gd name="T33" fmla="*/ 1275 h 1306"/>
              <a:gd name="T34" fmla="*/ 4 w 1306"/>
              <a:gd name="T35" fmla="*/ 1254 h 1306"/>
              <a:gd name="T36" fmla="*/ 0 w 1306"/>
              <a:gd name="T37" fmla="*/ 1231 h 1306"/>
              <a:gd name="T38" fmla="*/ 0 w 1306"/>
              <a:gd name="T39" fmla="*/ 77 h 1306"/>
              <a:gd name="T40" fmla="*/ 4 w 1306"/>
              <a:gd name="T41" fmla="*/ 53 h 1306"/>
              <a:gd name="T42" fmla="*/ 16 w 1306"/>
              <a:gd name="T43" fmla="*/ 32 h 1306"/>
              <a:gd name="T44" fmla="*/ 32 w 1306"/>
              <a:gd name="T45" fmla="*/ 16 h 1306"/>
              <a:gd name="T46" fmla="*/ 53 w 1306"/>
              <a:gd name="T47" fmla="*/ 4 h 1306"/>
              <a:gd name="T48" fmla="*/ 77 w 1306"/>
              <a:gd name="T49"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06" h="1306">
                <a:moveTo>
                  <a:pt x="77" y="0"/>
                </a:moveTo>
                <a:lnTo>
                  <a:pt x="1231" y="0"/>
                </a:lnTo>
                <a:lnTo>
                  <a:pt x="1254" y="4"/>
                </a:lnTo>
                <a:lnTo>
                  <a:pt x="1275" y="16"/>
                </a:lnTo>
                <a:lnTo>
                  <a:pt x="1292" y="32"/>
                </a:lnTo>
                <a:lnTo>
                  <a:pt x="1303" y="53"/>
                </a:lnTo>
                <a:lnTo>
                  <a:pt x="1306" y="77"/>
                </a:lnTo>
                <a:lnTo>
                  <a:pt x="1306" y="1231"/>
                </a:lnTo>
                <a:lnTo>
                  <a:pt x="1303" y="1254"/>
                </a:lnTo>
                <a:lnTo>
                  <a:pt x="1292" y="1275"/>
                </a:lnTo>
                <a:lnTo>
                  <a:pt x="1275" y="1292"/>
                </a:lnTo>
                <a:lnTo>
                  <a:pt x="1254" y="1303"/>
                </a:lnTo>
                <a:lnTo>
                  <a:pt x="1231" y="1306"/>
                </a:lnTo>
                <a:lnTo>
                  <a:pt x="77" y="1306"/>
                </a:lnTo>
                <a:lnTo>
                  <a:pt x="53" y="1303"/>
                </a:lnTo>
                <a:lnTo>
                  <a:pt x="32" y="1292"/>
                </a:lnTo>
                <a:lnTo>
                  <a:pt x="16" y="1275"/>
                </a:lnTo>
                <a:lnTo>
                  <a:pt x="4" y="1254"/>
                </a:lnTo>
                <a:lnTo>
                  <a:pt x="0" y="1231"/>
                </a:lnTo>
                <a:lnTo>
                  <a:pt x="0" y="77"/>
                </a:lnTo>
                <a:lnTo>
                  <a:pt x="4" y="53"/>
                </a:lnTo>
                <a:lnTo>
                  <a:pt x="16" y="32"/>
                </a:lnTo>
                <a:lnTo>
                  <a:pt x="32" y="16"/>
                </a:lnTo>
                <a:lnTo>
                  <a:pt x="53" y="4"/>
                </a:lnTo>
                <a:lnTo>
                  <a:pt x="77" y="0"/>
                </a:lnTo>
                <a:close/>
              </a:path>
            </a:pathLst>
          </a:custGeom>
          <a:gradFill flip="none" rotWithShape="1">
            <a:gsLst>
              <a:gs pos="3000">
                <a:schemeClr val="bg1">
                  <a:lumMod val="75000"/>
                </a:schemeClr>
              </a:gs>
              <a:gs pos="59000">
                <a:srgbClr val="FBFBFB"/>
              </a:gs>
            </a:gsLst>
            <a:lin ang="2700000" scaled="1"/>
            <a:tileRect/>
          </a:gradFill>
          <a:ln w="57150">
            <a:solidFill>
              <a:schemeClr val="bg1"/>
            </a:solidFill>
            <a:prstDash val="solid"/>
            <a:round/>
            <a:headEnd/>
            <a:tailEnd/>
          </a:ln>
          <a:effectLst>
            <a:outerShdw blurRad="177800" dist="203200" dir="2700000" algn="tl" rotWithShape="0">
              <a:prstClr val="black">
                <a:alpha val="40000"/>
              </a:prstClr>
            </a:outerShdw>
          </a:effectLst>
        </p:spPr>
        <p:txBody>
          <a:bodyPr vert="horz" wrap="square" lIns="91435" tIns="45717" rIns="91435" bIns="45717" numCol="1" anchor="ctr" anchorCtr="1" compatLnSpc="1">
            <a:prstTxWarp prst="textNoShape">
              <a:avLst/>
            </a:prstTxWarp>
          </a:bodyPr>
          <a:lstStyle/>
          <a:p>
            <a:endParaRPr lang="zh-CN" altLang="en-US" sz="6258" dirty="0">
              <a:solidFill>
                <a:srgbClr val="AE002B"/>
              </a:solidFill>
              <a:latin typeface="Impact" panose="020B0806030902050204" pitchFamily="34" charset="0"/>
            </a:endParaRPr>
          </a:p>
        </p:txBody>
      </p:sp>
      <p:sp>
        <p:nvSpPr>
          <p:cNvPr id="7" name="文本框 6"/>
          <p:cNvSpPr txBox="1"/>
          <p:nvPr/>
        </p:nvSpPr>
        <p:spPr>
          <a:xfrm>
            <a:off x="2353458" y="2073193"/>
            <a:ext cx="1086732" cy="1142942"/>
          </a:xfrm>
          <a:prstGeom prst="rect">
            <a:avLst/>
          </a:prstGeom>
          <a:noFill/>
        </p:spPr>
        <p:txBody>
          <a:bodyPr wrap="square" rtlCol="0">
            <a:spAutoFit/>
          </a:bodyPr>
          <a:lstStyle/>
          <a:p>
            <a:pPr algn="ctr"/>
            <a:r>
              <a:rPr lang="en-US" altLang="zh-CN" sz="6827" dirty="0" smtClean="0">
                <a:solidFill>
                  <a:srgbClr val="AE002B"/>
                </a:solidFill>
                <a:latin typeface="Impact" panose="020B0806030902050204" pitchFamily="34" charset="0"/>
              </a:rPr>
              <a:t>04</a:t>
            </a:r>
            <a:endParaRPr lang="zh-CN" altLang="en-US" sz="6827" dirty="0">
              <a:solidFill>
                <a:srgbClr val="AE002B"/>
              </a:solidFill>
              <a:latin typeface="Impact" panose="020B0806030902050204" pitchFamily="34" charset="0"/>
            </a:endParaRPr>
          </a:p>
        </p:txBody>
      </p:sp>
    </p:spTree>
    <p:extLst>
      <p:ext uri="{BB962C8B-B14F-4D97-AF65-F5344CB8AC3E}">
        <p14:creationId xmlns:p14="http://schemas.microsoft.com/office/powerpoint/2010/main" val="287800968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ppt_w</p:attrName>
                                        </p:attrNameLst>
                                      </p:cBhvr>
                                      <p:tavLst>
                                        <p:tav tm="0">
                                          <p:val>
                                            <p:fltVal val="0"/>
                                          </p:val>
                                        </p:tav>
                                        <p:tav tm="100000">
                                          <p:val>
                                            <p:strVal val="#ppt_w"/>
                                          </p:val>
                                        </p:tav>
                                      </p:tavLst>
                                    </p:anim>
                                    <p:anim calcmode="lin" valueType="num">
                                      <p:cBhvr>
                                        <p:cTn id="15" dur="1000" fill="hold"/>
                                        <p:tgtEl>
                                          <p:spTgt spid="7"/>
                                        </p:tgtEl>
                                        <p:attrNameLst>
                                          <p:attrName>ppt_h</p:attrName>
                                        </p:attrNameLst>
                                      </p:cBhvr>
                                      <p:tavLst>
                                        <p:tav tm="0">
                                          <p:val>
                                            <p:fltVal val="0"/>
                                          </p:val>
                                        </p:tav>
                                        <p:tav tm="100000">
                                          <p:val>
                                            <p:strVal val="#ppt_h"/>
                                          </p:val>
                                        </p:tav>
                                      </p:tavLst>
                                    </p:anim>
                                    <p:anim calcmode="lin" valueType="num">
                                      <p:cBhvr>
                                        <p:cTn id="16" dur="1000" fill="hold"/>
                                        <p:tgtEl>
                                          <p:spTgt spid="7"/>
                                        </p:tgtEl>
                                        <p:attrNameLst>
                                          <p:attrName>style.rotation</p:attrName>
                                        </p:attrNameLst>
                                      </p:cBhvr>
                                      <p:tavLst>
                                        <p:tav tm="0">
                                          <p:val>
                                            <p:fltVal val="90"/>
                                          </p:val>
                                        </p:tav>
                                        <p:tav tm="100000">
                                          <p:val>
                                            <p:fltVal val="0"/>
                                          </p:val>
                                        </p:tav>
                                      </p:tavLst>
                                    </p:anim>
                                    <p:animEffect transition="in" filter="fade">
                                      <p:cBhvr>
                                        <p:cTn id="17" dur="1000"/>
                                        <p:tgtEl>
                                          <p:spTgt spid="7"/>
                                        </p:tgtEl>
                                      </p:cBhvr>
                                    </p:animEffect>
                                  </p:childTnLst>
                                </p:cTn>
                              </p:par>
                              <p:par>
                                <p:cTn id="18" presetID="23" presetClass="entr" presetSubtype="32"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strVal val="4*#ppt_w"/>
                                          </p:val>
                                        </p:tav>
                                        <p:tav tm="100000">
                                          <p:val>
                                            <p:strVal val="#ppt_w"/>
                                          </p:val>
                                        </p:tav>
                                      </p:tavLst>
                                    </p:anim>
                                    <p:anim calcmode="lin" valueType="num">
                                      <p:cBhvr>
                                        <p:cTn id="21" dur="500" fill="hold"/>
                                        <p:tgtEl>
                                          <p:spTgt spid="4"/>
                                        </p:tgtEl>
                                        <p:attrNameLst>
                                          <p:attrName>ppt_h</p:attrName>
                                        </p:attrNameLst>
                                      </p:cBhvr>
                                      <p:tavLst>
                                        <p:tav tm="0">
                                          <p:val>
                                            <p:strVal val="4*#ppt_h"/>
                                          </p:val>
                                        </p:tav>
                                        <p:tav tm="100000">
                                          <p:val>
                                            <p:strVal val="#ppt_h"/>
                                          </p:val>
                                        </p:tav>
                                      </p:tavLst>
                                    </p:anim>
                                  </p:childTnLst>
                                </p:cTn>
                              </p:par>
                              <p:par>
                                <p:cTn id="22" presetID="2" presetClass="entr" presetSubtype="4"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p:nvPr/>
        </p:nvSpPr>
        <p:spPr>
          <a:xfrm>
            <a:off x="762897" y="257399"/>
            <a:ext cx="1463862" cy="311175"/>
          </a:xfrm>
          <a:prstGeom prst="rect">
            <a:avLst/>
          </a:prstGeom>
        </p:spPr>
        <p:txBody>
          <a:bodyPr wrap="none">
            <a:spAutoFit/>
          </a:bodyPr>
          <a:lstStyle/>
          <a:p>
            <a:r>
              <a:rPr lang="zh-CN" altLang="en-US" sz="1422" b="1" dirty="0">
                <a:solidFill>
                  <a:schemeClr val="tx1">
                    <a:lumMod val="65000"/>
                    <a:lumOff val="35000"/>
                  </a:schemeClr>
                </a:solidFill>
                <a:ea typeface="微软雅黑" panose="020B0503020204020204" pitchFamily="34" charset="-122"/>
              </a:rPr>
              <a:t>请替换文字内容</a:t>
            </a:r>
          </a:p>
        </p:txBody>
      </p:sp>
      <p:sp>
        <p:nvSpPr>
          <p:cNvPr id="5" name="Oval 11"/>
          <p:cNvSpPr/>
          <p:nvPr/>
        </p:nvSpPr>
        <p:spPr>
          <a:xfrm>
            <a:off x="291004"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6" name="Oval 11"/>
          <p:cNvSpPr/>
          <p:nvPr/>
        </p:nvSpPr>
        <p:spPr>
          <a:xfrm>
            <a:off x="394732"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grpSp>
        <p:nvGrpSpPr>
          <p:cNvPr id="7" name="组合 6"/>
          <p:cNvGrpSpPr/>
          <p:nvPr/>
        </p:nvGrpSpPr>
        <p:grpSpPr>
          <a:xfrm>
            <a:off x="630588" y="1376336"/>
            <a:ext cx="4589315" cy="2761181"/>
            <a:chOff x="3022028" y="1587732"/>
            <a:chExt cx="6120680" cy="3682533"/>
          </a:xfrm>
        </p:grpSpPr>
        <p:pic>
          <p:nvPicPr>
            <p:cNvPr id="8" name="Picture 2" descr="C:\Users\Administrator\Desktop\ppt展示模板-8.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p:nvSpPr>
          <p:spPr>
            <a:xfrm>
              <a:off x="3937348" y="2060861"/>
              <a:ext cx="4320480" cy="2376251"/>
            </a:xfrm>
            <a:prstGeom prst="rect">
              <a:avLst/>
            </a:prstGeom>
            <a:blipFill>
              <a:blip r:embed="rId3" cstate="screen">
                <a:extLst>
                  <a:ext uri="{BEBA8EAE-BF5A-486C-A8C5-ECC9F3942E4B}">
                    <a14:imgProps xmlns:a14="http://schemas.microsoft.com/office/drawing/2010/main">
                      <a14:imgLayer r:embed="rId4">
                        <a14:imgEffect>
                          <a14:brightnessContrast bright="22000"/>
                        </a14:imgEffect>
                      </a14:imgLayer>
                    </a14:imgProps>
                  </a:ex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10" name="燕尾形 9"/>
          <p:cNvSpPr/>
          <p:nvPr/>
        </p:nvSpPr>
        <p:spPr>
          <a:xfrm rot="5400000">
            <a:off x="5273895" y="1548293"/>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1" name="直接连接符 10"/>
          <p:cNvCxnSpPr/>
          <p:nvPr/>
        </p:nvCxnSpPr>
        <p:spPr>
          <a:xfrm>
            <a:off x="5408875" y="1980229"/>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5661558" y="1158342"/>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3" name="矩形 12"/>
          <p:cNvSpPr>
            <a:spLocks noChangeArrowheads="1"/>
          </p:cNvSpPr>
          <p:nvPr/>
        </p:nvSpPr>
        <p:spPr bwMode="auto">
          <a:xfrm>
            <a:off x="5651839" y="1469314"/>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
        <p:nvSpPr>
          <p:cNvPr id="14" name="燕尾形 13"/>
          <p:cNvSpPr/>
          <p:nvPr/>
        </p:nvSpPr>
        <p:spPr>
          <a:xfrm rot="5400000">
            <a:off x="5273895" y="2574140"/>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5" name="直接连接符 14"/>
          <p:cNvCxnSpPr/>
          <p:nvPr/>
        </p:nvCxnSpPr>
        <p:spPr>
          <a:xfrm>
            <a:off x="5408875" y="3006076"/>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5661558" y="2184188"/>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7" name="矩形 47"/>
          <p:cNvSpPr>
            <a:spLocks noChangeArrowheads="1"/>
          </p:cNvSpPr>
          <p:nvPr/>
        </p:nvSpPr>
        <p:spPr bwMode="auto">
          <a:xfrm>
            <a:off x="5651839" y="2495161"/>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
        <p:nvSpPr>
          <p:cNvPr id="18" name="燕尾形 17"/>
          <p:cNvSpPr/>
          <p:nvPr/>
        </p:nvSpPr>
        <p:spPr>
          <a:xfrm rot="5400000">
            <a:off x="5273895" y="3653979"/>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9" name="直接连接符 18"/>
          <p:cNvCxnSpPr/>
          <p:nvPr/>
        </p:nvCxnSpPr>
        <p:spPr>
          <a:xfrm>
            <a:off x="5408875" y="4085915"/>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5661558" y="3264027"/>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21" name="矩形 47"/>
          <p:cNvSpPr>
            <a:spLocks noChangeArrowheads="1"/>
          </p:cNvSpPr>
          <p:nvPr/>
        </p:nvSpPr>
        <p:spPr bwMode="auto">
          <a:xfrm>
            <a:off x="5651839" y="3574999"/>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157881691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42"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47" presetClass="entr" presetSubtype="0"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22" presetClass="entr" presetSubtype="8"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left)">
                                      <p:cBhvr>
                                        <p:cTn id="43" dur="500"/>
                                        <p:tgtEl>
                                          <p:spTgt spid="13"/>
                                        </p:tgtEl>
                                      </p:cBhvr>
                                    </p:animEffect>
                                  </p:childTnLst>
                                </p:cTn>
                              </p:par>
                            </p:childTnLst>
                          </p:cTn>
                        </p:par>
                        <p:par>
                          <p:cTn id="44" fill="hold">
                            <p:stCondLst>
                              <p:cond delay="3500"/>
                            </p:stCondLst>
                            <p:childTnLst>
                              <p:par>
                                <p:cTn id="45" presetID="47"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4500"/>
                            </p:stCondLst>
                            <p:childTnLst>
                              <p:par>
                                <p:cTn id="51" presetID="22" presetClass="entr" presetSubtype="8" fill="hold"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left)">
                                      <p:cBhvr>
                                        <p:cTn id="53" dur="500"/>
                                        <p:tgtEl>
                                          <p:spTgt spid="15"/>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left)">
                                      <p:cBhvr>
                                        <p:cTn id="57" dur="500"/>
                                        <p:tgtEl>
                                          <p:spTgt spid="1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5500"/>
                            </p:stCondLst>
                            <p:childTnLst>
                              <p:par>
                                <p:cTn id="62" presetID="47" presetClass="entr" presetSubtype="0"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1000"/>
                                        <p:tgtEl>
                                          <p:spTgt spid="18"/>
                                        </p:tgtEl>
                                      </p:cBhvr>
                                    </p:animEffect>
                                    <p:anim calcmode="lin" valueType="num">
                                      <p:cBhvr>
                                        <p:cTn id="65" dur="1000" fill="hold"/>
                                        <p:tgtEl>
                                          <p:spTgt spid="18"/>
                                        </p:tgtEl>
                                        <p:attrNameLst>
                                          <p:attrName>ppt_x</p:attrName>
                                        </p:attrNameLst>
                                      </p:cBhvr>
                                      <p:tavLst>
                                        <p:tav tm="0">
                                          <p:val>
                                            <p:strVal val="#ppt_x"/>
                                          </p:val>
                                        </p:tav>
                                        <p:tav tm="100000">
                                          <p:val>
                                            <p:strVal val="#ppt_x"/>
                                          </p:val>
                                        </p:tav>
                                      </p:tavLst>
                                    </p:anim>
                                    <p:anim calcmode="lin" valueType="num">
                                      <p:cBhvr>
                                        <p:cTn id="66" dur="1000" fill="hold"/>
                                        <p:tgtEl>
                                          <p:spTgt spid="18"/>
                                        </p:tgtEl>
                                        <p:attrNameLst>
                                          <p:attrName>ppt_y</p:attrName>
                                        </p:attrNameLst>
                                      </p:cBhvr>
                                      <p:tavLst>
                                        <p:tav tm="0">
                                          <p:val>
                                            <p:strVal val="#ppt_y-.1"/>
                                          </p:val>
                                        </p:tav>
                                        <p:tav tm="100000">
                                          <p:val>
                                            <p:strVal val="#ppt_y"/>
                                          </p:val>
                                        </p:tav>
                                      </p:tavLst>
                                    </p:anim>
                                  </p:childTnLst>
                                </p:cTn>
                              </p:par>
                            </p:childTnLst>
                          </p:cTn>
                        </p:par>
                        <p:par>
                          <p:cTn id="67" fill="hold">
                            <p:stCondLst>
                              <p:cond delay="6500"/>
                            </p:stCondLst>
                            <p:childTnLst>
                              <p:par>
                                <p:cTn id="68" presetID="22" presetClass="entr" presetSubtype="8" fill="hold" nodeType="after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wipe(left)">
                                      <p:cBhvr>
                                        <p:cTn id="70" dur="500"/>
                                        <p:tgtEl>
                                          <p:spTgt spid="19"/>
                                        </p:tgtEl>
                                      </p:cBhvr>
                                    </p:animEffect>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wipe(left)">
                                      <p:cBhvr>
                                        <p:cTn id="74" dur="500"/>
                                        <p:tgtEl>
                                          <p:spTgt spid="20"/>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wipe(left)">
                                      <p:cBhvr>
                                        <p:cTn id="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10" grpId="0" animBg="1"/>
      <p:bldP spid="12" grpId="0"/>
      <p:bldP spid="13" grpId="0"/>
      <p:bldP spid="14" grpId="0" animBg="1"/>
      <p:bldP spid="16" grpId="0"/>
      <p:bldP spid="17" grpId="0"/>
      <p:bldP spid="18" grpId="0" animBg="1"/>
      <p:bldP spid="20"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98525" y="2490116"/>
            <a:ext cx="1012247" cy="853952"/>
          </a:xfrm>
          <a:prstGeom prst="rect">
            <a:avLst/>
          </a:prstGeom>
          <a:noFill/>
        </p:spPr>
        <p:txBody>
          <a:bodyPr wrap="square" rtlCol="0">
            <a:spAutoFit/>
          </a:bodyPr>
          <a:lstStyle/>
          <a:p>
            <a:pPr algn="ctr"/>
            <a:r>
              <a:rPr lang="en-US" altLang="zh-CN" sz="4949" dirty="0">
                <a:solidFill>
                  <a:srgbClr val="AE002B"/>
                </a:solidFill>
                <a:latin typeface="Kozuka Gothic Pro B" panose="020B0800000000000000" pitchFamily="34" charset="-128"/>
                <a:ea typeface="Kozuka Gothic Pro B" panose="020B0800000000000000" pitchFamily="34" charset="-128"/>
              </a:rPr>
              <a:t>01</a:t>
            </a:r>
            <a:endParaRPr lang="zh-CN" altLang="en-US" sz="4949" dirty="0">
              <a:solidFill>
                <a:srgbClr val="AE002B"/>
              </a:solidFill>
              <a:latin typeface="Kozuka Gothic Pro B" panose="020B0800000000000000" pitchFamily="34" charset="-128"/>
              <a:ea typeface="Kozuka Gothic Pro B" panose="020B0800000000000000" pitchFamily="34" charset="-128"/>
            </a:endParaRPr>
          </a:p>
        </p:txBody>
      </p:sp>
      <p:sp>
        <p:nvSpPr>
          <p:cNvPr id="5" name="文本框 4"/>
          <p:cNvSpPr txBox="1"/>
          <p:nvPr/>
        </p:nvSpPr>
        <p:spPr>
          <a:xfrm>
            <a:off x="2895808" y="2490116"/>
            <a:ext cx="1012247" cy="853952"/>
          </a:xfrm>
          <a:prstGeom prst="rect">
            <a:avLst/>
          </a:prstGeom>
          <a:noFill/>
        </p:spPr>
        <p:txBody>
          <a:bodyPr wrap="square" rtlCol="0">
            <a:spAutoFit/>
          </a:bodyPr>
          <a:lstStyle/>
          <a:p>
            <a:pPr algn="ctr"/>
            <a:r>
              <a:rPr lang="en-US" altLang="zh-CN" sz="4949" dirty="0">
                <a:solidFill>
                  <a:srgbClr val="AE002B"/>
                </a:solidFill>
                <a:latin typeface="Kozuka Gothic Pro B" panose="020B0800000000000000" pitchFamily="34" charset="-128"/>
                <a:ea typeface="Kozuka Gothic Pro B" panose="020B0800000000000000" pitchFamily="34" charset="-128"/>
              </a:rPr>
              <a:t>02</a:t>
            </a:r>
            <a:endParaRPr lang="zh-CN" altLang="en-US" sz="4949" dirty="0">
              <a:solidFill>
                <a:srgbClr val="AE002B"/>
              </a:solidFill>
              <a:latin typeface="Kozuka Gothic Pro B" panose="020B0800000000000000" pitchFamily="34" charset="-128"/>
              <a:ea typeface="Kozuka Gothic Pro B" panose="020B0800000000000000" pitchFamily="34" charset="-128"/>
            </a:endParaRPr>
          </a:p>
        </p:txBody>
      </p:sp>
      <p:sp>
        <p:nvSpPr>
          <p:cNvPr id="6" name="文本框 5"/>
          <p:cNvSpPr txBox="1"/>
          <p:nvPr/>
        </p:nvSpPr>
        <p:spPr>
          <a:xfrm>
            <a:off x="4893091" y="2490116"/>
            <a:ext cx="1012247" cy="853952"/>
          </a:xfrm>
          <a:prstGeom prst="rect">
            <a:avLst/>
          </a:prstGeom>
          <a:noFill/>
        </p:spPr>
        <p:txBody>
          <a:bodyPr wrap="square" rtlCol="0">
            <a:spAutoFit/>
          </a:bodyPr>
          <a:lstStyle/>
          <a:p>
            <a:pPr algn="ctr"/>
            <a:r>
              <a:rPr lang="en-US" altLang="zh-CN" sz="4949" dirty="0">
                <a:solidFill>
                  <a:srgbClr val="AE002B"/>
                </a:solidFill>
                <a:latin typeface="Kozuka Gothic Pro B" panose="020B0800000000000000" pitchFamily="34" charset="-128"/>
                <a:ea typeface="Kozuka Gothic Pro B" panose="020B0800000000000000" pitchFamily="34" charset="-128"/>
              </a:rPr>
              <a:t>03</a:t>
            </a:r>
            <a:endParaRPr lang="zh-CN" altLang="en-US" sz="4949" dirty="0">
              <a:solidFill>
                <a:srgbClr val="AE002B"/>
              </a:solidFill>
              <a:latin typeface="Kozuka Gothic Pro B" panose="020B0800000000000000" pitchFamily="34" charset="-128"/>
              <a:ea typeface="Kozuka Gothic Pro B" panose="020B0800000000000000" pitchFamily="34" charset="-128"/>
            </a:endParaRPr>
          </a:p>
        </p:txBody>
      </p:sp>
      <p:sp>
        <p:nvSpPr>
          <p:cNvPr id="7" name="文本框 6"/>
          <p:cNvSpPr txBox="1"/>
          <p:nvPr/>
        </p:nvSpPr>
        <p:spPr>
          <a:xfrm>
            <a:off x="6890374" y="2490116"/>
            <a:ext cx="1012247" cy="853952"/>
          </a:xfrm>
          <a:prstGeom prst="rect">
            <a:avLst/>
          </a:prstGeom>
          <a:noFill/>
        </p:spPr>
        <p:txBody>
          <a:bodyPr wrap="square" rtlCol="0">
            <a:spAutoFit/>
          </a:bodyPr>
          <a:lstStyle/>
          <a:p>
            <a:pPr algn="ctr"/>
            <a:r>
              <a:rPr lang="en-US" altLang="zh-CN" sz="4949" dirty="0">
                <a:solidFill>
                  <a:srgbClr val="AE002B"/>
                </a:solidFill>
                <a:latin typeface="Kozuka Gothic Pro B" panose="020B0800000000000000" pitchFamily="34" charset="-128"/>
                <a:ea typeface="Kozuka Gothic Pro B" panose="020B0800000000000000" pitchFamily="34" charset="-128"/>
              </a:rPr>
              <a:t>04</a:t>
            </a:r>
            <a:endParaRPr lang="zh-CN" altLang="en-US" sz="4949" dirty="0">
              <a:solidFill>
                <a:srgbClr val="AE002B"/>
              </a:solidFill>
              <a:latin typeface="Kozuka Gothic Pro B" panose="020B0800000000000000" pitchFamily="34" charset="-128"/>
              <a:ea typeface="Kozuka Gothic Pro B" panose="020B0800000000000000" pitchFamily="34" charset="-128"/>
            </a:endParaRPr>
          </a:p>
        </p:txBody>
      </p:sp>
      <p:cxnSp>
        <p:nvCxnSpPr>
          <p:cNvPr id="8" name="直接连接符 7"/>
          <p:cNvCxnSpPr/>
          <p:nvPr/>
        </p:nvCxnSpPr>
        <p:spPr>
          <a:xfrm flipH="1">
            <a:off x="2285611" y="2555424"/>
            <a:ext cx="8835" cy="644900"/>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514850" y="2555424"/>
            <a:ext cx="8835" cy="644900"/>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4396155" y="2555424"/>
            <a:ext cx="8835" cy="644900"/>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6507216" y="2555424"/>
            <a:ext cx="8835" cy="644900"/>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8368444" y="2555424"/>
            <a:ext cx="8835" cy="64490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0" y="141"/>
            <a:ext cx="9144000" cy="2418173"/>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40073" y="3544658"/>
            <a:ext cx="1311946" cy="300082"/>
          </a:xfrm>
          <a:prstGeom prst="rect">
            <a:avLst/>
          </a:prstGeom>
        </p:spPr>
        <p:txBody>
          <a:bodyPr wrap="square">
            <a:spAutoFit/>
          </a:bodyPr>
          <a:lstStyle/>
          <a:p>
            <a:pPr algn="ctr"/>
            <a:r>
              <a:rPr lang="zh-CN" altLang="en-US" dirty="0" smtClean="0">
                <a:solidFill>
                  <a:srgbClr val="AE002B"/>
                </a:solidFill>
                <a:latin typeface="微软雅黑" panose="020B0503020204020204" pitchFamily="34" charset="-122"/>
                <a:ea typeface="微软雅黑" panose="020B0503020204020204" pitchFamily="34" charset="-122"/>
                <a:cs typeface="Times New Roman" panose="02020603050405020304" pitchFamily="18" charset="0"/>
              </a:rPr>
              <a:t>相关标题文字</a:t>
            </a:r>
            <a:endParaRPr lang="zh-CN" altLang="en-US" dirty="0">
              <a:solidFill>
                <a:srgbClr val="AE002B"/>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360329" y="3807295"/>
            <a:ext cx="1951912" cy="634020"/>
          </a:xfrm>
          <a:prstGeom prst="rect">
            <a:avLst/>
          </a:prstGeom>
          <a:noFill/>
        </p:spPr>
        <p:txBody>
          <a:bodyPr wrap="square" rtlCol="0">
            <a:spAutoFit/>
          </a:bodyPr>
          <a:lstStyle/>
          <a:p>
            <a:pPr algn="just">
              <a:lnSpc>
                <a:spcPct val="150000"/>
              </a:lnSpc>
            </a:pPr>
            <a:r>
              <a:rPr lang="en-US" altLang="zh-CN" sz="782" dirty="0">
                <a:solidFill>
                  <a:srgbClr val="AE002B"/>
                </a:solidFill>
                <a:latin typeface="Arial" panose="020B0604020202020204" pitchFamily="34" charset="0"/>
                <a:cs typeface="Arial" panose="020B0604020202020204" pitchFamily="34" charset="0"/>
              </a:rPr>
              <a:t>Click add related title text, and click add related title text, click add related title text, click on add related title words.</a:t>
            </a:r>
            <a:endParaRPr lang="zh-CN" altLang="en-US" sz="782" dirty="0">
              <a:solidFill>
                <a:srgbClr val="AE002B"/>
              </a:solidFill>
              <a:latin typeface="Arial" panose="020B0604020202020204" pitchFamily="34" charset="0"/>
              <a:cs typeface="Arial" panose="020B0604020202020204" pitchFamily="34" charset="0"/>
            </a:endParaRPr>
          </a:p>
        </p:txBody>
      </p:sp>
      <p:sp>
        <p:nvSpPr>
          <p:cNvPr id="16" name="矩形 15"/>
          <p:cNvSpPr/>
          <p:nvPr/>
        </p:nvSpPr>
        <p:spPr>
          <a:xfrm>
            <a:off x="2822156" y="3544658"/>
            <a:ext cx="1311946" cy="300082"/>
          </a:xfrm>
          <a:prstGeom prst="rect">
            <a:avLst/>
          </a:prstGeom>
        </p:spPr>
        <p:txBody>
          <a:bodyPr wrap="square">
            <a:spAutoFit/>
          </a:bodyPr>
          <a:lstStyle/>
          <a:p>
            <a:pPr algn="ctr"/>
            <a:r>
              <a:rPr lang="zh-CN" altLang="en-US" dirty="0" smtClean="0">
                <a:solidFill>
                  <a:srgbClr val="AE002B"/>
                </a:solidFill>
                <a:latin typeface="微软雅黑" panose="020B0503020204020204" pitchFamily="34" charset="-122"/>
                <a:ea typeface="微软雅黑" panose="020B0503020204020204" pitchFamily="34" charset="-122"/>
                <a:cs typeface="Times New Roman" panose="02020603050405020304" pitchFamily="18" charset="0"/>
              </a:rPr>
              <a:t>相关标题文字</a:t>
            </a:r>
            <a:endParaRPr lang="zh-CN" altLang="en-US" dirty="0">
              <a:solidFill>
                <a:srgbClr val="AE002B"/>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2442411" y="3807295"/>
            <a:ext cx="1951912" cy="634020"/>
          </a:xfrm>
          <a:prstGeom prst="rect">
            <a:avLst/>
          </a:prstGeom>
          <a:noFill/>
        </p:spPr>
        <p:txBody>
          <a:bodyPr wrap="square" rtlCol="0">
            <a:spAutoFit/>
          </a:bodyPr>
          <a:lstStyle/>
          <a:p>
            <a:pPr algn="just">
              <a:lnSpc>
                <a:spcPct val="150000"/>
              </a:lnSpc>
            </a:pPr>
            <a:r>
              <a:rPr lang="en-US" altLang="zh-CN" sz="782" dirty="0">
                <a:solidFill>
                  <a:srgbClr val="AE002B"/>
                </a:solidFill>
                <a:latin typeface="Arial" panose="020B0604020202020204" pitchFamily="34" charset="0"/>
                <a:cs typeface="Arial" panose="020B0604020202020204" pitchFamily="34" charset="0"/>
              </a:rPr>
              <a:t>Click add related title text, and click add related title text, click add related title text, click on add related title words.</a:t>
            </a:r>
            <a:endParaRPr lang="zh-CN" altLang="en-US" sz="782" dirty="0">
              <a:solidFill>
                <a:srgbClr val="AE002B"/>
              </a:solidFill>
              <a:latin typeface="Arial" panose="020B0604020202020204" pitchFamily="34" charset="0"/>
              <a:cs typeface="Arial" panose="020B0604020202020204" pitchFamily="34" charset="0"/>
            </a:endParaRPr>
          </a:p>
        </p:txBody>
      </p:sp>
      <p:sp>
        <p:nvSpPr>
          <p:cNvPr id="18" name="矩形 17"/>
          <p:cNvSpPr/>
          <p:nvPr/>
        </p:nvSpPr>
        <p:spPr>
          <a:xfrm>
            <a:off x="4884533" y="3544658"/>
            <a:ext cx="1311946" cy="300082"/>
          </a:xfrm>
          <a:prstGeom prst="rect">
            <a:avLst/>
          </a:prstGeom>
        </p:spPr>
        <p:txBody>
          <a:bodyPr wrap="square">
            <a:spAutoFit/>
          </a:bodyPr>
          <a:lstStyle/>
          <a:p>
            <a:pPr algn="ctr"/>
            <a:r>
              <a:rPr lang="zh-CN" altLang="en-US" dirty="0" smtClean="0">
                <a:solidFill>
                  <a:srgbClr val="AE002B"/>
                </a:solidFill>
                <a:latin typeface="微软雅黑" panose="020B0503020204020204" pitchFamily="34" charset="-122"/>
                <a:ea typeface="微软雅黑" panose="020B0503020204020204" pitchFamily="34" charset="-122"/>
                <a:cs typeface="Times New Roman" panose="02020603050405020304" pitchFamily="18" charset="0"/>
              </a:rPr>
              <a:t>相关标题文字</a:t>
            </a:r>
            <a:endParaRPr lang="zh-CN" altLang="en-US" dirty="0">
              <a:solidFill>
                <a:srgbClr val="AE002B"/>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4504789" y="3807295"/>
            <a:ext cx="1951912" cy="634020"/>
          </a:xfrm>
          <a:prstGeom prst="rect">
            <a:avLst/>
          </a:prstGeom>
          <a:noFill/>
        </p:spPr>
        <p:txBody>
          <a:bodyPr wrap="square" rtlCol="0">
            <a:spAutoFit/>
          </a:bodyPr>
          <a:lstStyle/>
          <a:p>
            <a:pPr algn="just">
              <a:lnSpc>
                <a:spcPct val="150000"/>
              </a:lnSpc>
            </a:pPr>
            <a:r>
              <a:rPr lang="en-US" altLang="zh-CN" sz="782" dirty="0">
                <a:solidFill>
                  <a:srgbClr val="AE002B"/>
                </a:solidFill>
                <a:latin typeface="Arial" panose="020B0604020202020204" pitchFamily="34" charset="0"/>
                <a:cs typeface="Arial" panose="020B0604020202020204" pitchFamily="34" charset="0"/>
              </a:rPr>
              <a:t>Click add related title text, and click add related title text, click add related title text, click on add related title words.</a:t>
            </a:r>
            <a:endParaRPr lang="zh-CN" altLang="en-US" sz="782" dirty="0">
              <a:solidFill>
                <a:srgbClr val="AE002B"/>
              </a:solidFill>
              <a:latin typeface="Arial" panose="020B0604020202020204" pitchFamily="34" charset="0"/>
              <a:cs typeface="Arial" panose="020B0604020202020204" pitchFamily="34" charset="0"/>
            </a:endParaRPr>
          </a:p>
        </p:txBody>
      </p:sp>
      <p:sp>
        <p:nvSpPr>
          <p:cNvPr id="20" name="矩形 19"/>
          <p:cNvSpPr/>
          <p:nvPr/>
        </p:nvSpPr>
        <p:spPr>
          <a:xfrm>
            <a:off x="6914070" y="3544658"/>
            <a:ext cx="1311946" cy="300082"/>
          </a:xfrm>
          <a:prstGeom prst="rect">
            <a:avLst/>
          </a:prstGeom>
        </p:spPr>
        <p:txBody>
          <a:bodyPr wrap="square">
            <a:spAutoFit/>
          </a:bodyPr>
          <a:lstStyle/>
          <a:p>
            <a:pPr algn="ctr"/>
            <a:r>
              <a:rPr lang="zh-CN" altLang="en-US" dirty="0" smtClean="0">
                <a:solidFill>
                  <a:srgbClr val="AE002B"/>
                </a:solidFill>
                <a:latin typeface="微软雅黑" panose="020B0503020204020204" pitchFamily="34" charset="-122"/>
                <a:ea typeface="微软雅黑" panose="020B0503020204020204" pitchFamily="34" charset="-122"/>
                <a:cs typeface="Times New Roman" panose="02020603050405020304" pitchFamily="18" charset="0"/>
              </a:rPr>
              <a:t>相关标题文字</a:t>
            </a:r>
            <a:endParaRPr lang="zh-CN" altLang="en-US" dirty="0">
              <a:solidFill>
                <a:srgbClr val="AE002B"/>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6534326" y="3807295"/>
            <a:ext cx="1951912" cy="634020"/>
          </a:xfrm>
          <a:prstGeom prst="rect">
            <a:avLst/>
          </a:prstGeom>
          <a:noFill/>
        </p:spPr>
        <p:txBody>
          <a:bodyPr wrap="square" rtlCol="0">
            <a:spAutoFit/>
          </a:bodyPr>
          <a:lstStyle/>
          <a:p>
            <a:pPr algn="just">
              <a:lnSpc>
                <a:spcPct val="150000"/>
              </a:lnSpc>
            </a:pPr>
            <a:r>
              <a:rPr lang="en-US" altLang="zh-CN" sz="782" dirty="0">
                <a:solidFill>
                  <a:srgbClr val="AE002B"/>
                </a:solidFill>
                <a:latin typeface="Arial" panose="020B0604020202020204" pitchFamily="34" charset="0"/>
                <a:cs typeface="Arial" panose="020B0604020202020204" pitchFamily="34" charset="0"/>
              </a:rPr>
              <a:t>Click add related title text, and click add related title text, click add related title text, click on add related title words.</a:t>
            </a:r>
            <a:endParaRPr lang="zh-CN" altLang="en-US" sz="782" dirty="0">
              <a:solidFill>
                <a:srgbClr val="AE002B"/>
              </a:solidFill>
              <a:latin typeface="Arial" panose="020B0604020202020204" pitchFamily="34" charset="0"/>
              <a:cs typeface="Arial" panose="020B0604020202020204" pitchFamily="34" charset="0"/>
            </a:endParaRPr>
          </a:p>
        </p:txBody>
      </p:sp>
      <p:sp>
        <p:nvSpPr>
          <p:cNvPr id="22" name="文本框 21"/>
          <p:cNvSpPr txBox="1"/>
          <p:nvPr/>
        </p:nvSpPr>
        <p:spPr>
          <a:xfrm>
            <a:off x="628792" y="111411"/>
            <a:ext cx="1107996"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目录</a:t>
            </a:r>
          </a:p>
        </p:txBody>
      </p:sp>
      <p:sp>
        <p:nvSpPr>
          <p:cNvPr id="23" name="文本框 22"/>
          <p:cNvSpPr txBox="1"/>
          <p:nvPr/>
        </p:nvSpPr>
        <p:spPr>
          <a:xfrm>
            <a:off x="260211" y="679688"/>
            <a:ext cx="1791808" cy="442557"/>
          </a:xfrm>
          <a:prstGeom prst="rect">
            <a:avLst/>
          </a:prstGeom>
          <a:noFill/>
        </p:spPr>
        <p:txBody>
          <a:bodyPr wrap="square" rtlCol="0">
            <a:spAutoFit/>
          </a:bodyPr>
          <a:lstStyle/>
          <a:p>
            <a:r>
              <a:rPr lang="en-US" altLang="zh-CN" sz="2276" dirty="0">
                <a:solidFill>
                  <a:schemeClr val="bg1"/>
                </a:solidFill>
                <a:latin typeface="+mj-lt"/>
                <a:ea typeface="微软雅黑" panose="020B0503020204020204" pitchFamily="34" charset="-122"/>
              </a:rPr>
              <a:t>CONTENTS</a:t>
            </a:r>
          </a:p>
        </p:txBody>
      </p:sp>
    </p:spTree>
    <p:extLst>
      <p:ext uri="{BB962C8B-B14F-4D97-AF65-F5344CB8AC3E}">
        <p14:creationId xmlns:p14="http://schemas.microsoft.com/office/powerpoint/2010/main" val="185216458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30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childTnLst>
                                </p:cTn>
                              </p:par>
                              <p:par>
                                <p:cTn id="13" presetID="47"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childTnLst>
                          </p:cTn>
                        </p:par>
                        <p:par>
                          <p:cTn id="38" fill="hold">
                            <p:stCondLst>
                              <p:cond delay="1000"/>
                            </p:stCondLst>
                            <p:childTnLst>
                              <p:par>
                                <p:cTn id="39" presetID="45" presetClass="entr" presetSubtype="0"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2000"/>
                                        <p:tgtEl>
                                          <p:spTgt spid="4"/>
                                        </p:tgtEl>
                                      </p:cBhvr>
                                    </p:animEffect>
                                    <p:anim calcmode="lin" valueType="num">
                                      <p:cBhvr>
                                        <p:cTn id="42" dur="2000" fill="hold"/>
                                        <p:tgtEl>
                                          <p:spTgt spid="4"/>
                                        </p:tgtEl>
                                        <p:attrNameLst>
                                          <p:attrName>ppt_w</p:attrName>
                                        </p:attrNameLst>
                                      </p:cBhvr>
                                      <p:tavLst>
                                        <p:tav tm="0" fmla="#ppt_w*sin(2.5*pi*$)">
                                          <p:val>
                                            <p:fltVal val="0"/>
                                          </p:val>
                                        </p:tav>
                                        <p:tav tm="100000">
                                          <p:val>
                                            <p:fltVal val="1"/>
                                          </p:val>
                                        </p:tav>
                                      </p:tavLst>
                                    </p:anim>
                                    <p:anim calcmode="lin" valueType="num">
                                      <p:cBhvr>
                                        <p:cTn id="43" dur="2000" fill="hold"/>
                                        <p:tgtEl>
                                          <p:spTgt spid="4"/>
                                        </p:tgtEl>
                                        <p:attrNameLst>
                                          <p:attrName>ppt_h</p:attrName>
                                        </p:attrNameLst>
                                      </p:cBhvr>
                                      <p:tavLst>
                                        <p:tav tm="0">
                                          <p:val>
                                            <p:strVal val="#ppt_h"/>
                                          </p:val>
                                        </p:tav>
                                        <p:tav tm="100000">
                                          <p:val>
                                            <p:strVal val="#ppt_h"/>
                                          </p:val>
                                        </p:tav>
                                      </p:tavLst>
                                    </p:anim>
                                  </p:childTnLst>
                                </p:cTn>
                              </p:par>
                              <p:par>
                                <p:cTn id="44" presetID="45" presetClass="entr" presetSubtype="0" fill="hold" grpId="0" nodeType="with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2000"/>
                                        <p:tgtEl>
                                          <p:spTgt spid="5"/>
                                        </p:tgtEl>
                                      </p:cBhvr>
                                    </p:animEffect>
                                    <p:anim calcmode="lin" valueType="num">
                                      <p:cBhvr>
                                        <p:cTn id="47" dur="2000" fill="hold"/>
                                        <p:tgtEl>
                                          <p:spTgt spid="5"/>
                                        </p:tgtEl>
                                        <p:attrNameLst>
                                          <p:attrName>ppt_w</p:attrName>
                                        </p:attrNameLst>
                                      </p:cBhvr>
                                      <p:tavLst>
                                        <p:tav tm="0" fmla="#ppt_w*sin(2.5*pi*$)">
                                          <p:val>
                                            <p:fltVal val="0"/>
                                          </p:val>
                                        </p:tav>
                                        <p:tav tm="100000">
                                          <p:val>
                                            <p:fltVal val="1"/>
                                          </p:val>
                                        </p:tav>
                                      </p:tavLst>
                                    </p:anim>
                                    <p:anim calcmode="lin" valueType="num">
                                      <p:cBhvr>
                                        <p:cTn id="48" dur="2000" fill="hold"/>
                                        <p:tgtEl>
                                          <p:spTgt spid="5"/>
                                        </p:tgtEl>
                                        <p:attrNameLst>
                                          <p:attrName>ppt_h</p:attrName>
                                        </p:attrNameLst>
                                      </p:cBhvr>
                                      <p:tavLst>
                                        <p:tav tm="0">
                                          <p:val>
                                            <p:strVal val="#ppt_h"/>
                                          </p:val>
                                        </p:tav>
                                        <p:tav tm="100000">
                                          <p:val>
                                            <p:strVal val="#ppt_h"/>
                                          </p:val>
                                        </p:tav>
                                      </p:tavLst>
                                    </p:anim>
                                  </p:childTnLst>
                                </p:cTn>
                              </p:par>
                              <p:par>
                                <p:cTn id="49" presetID="45" presetClass="entr" presetSubtype="0" fill="hold" grpId="0"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2000"/>
                                        <p:tgtEl>
                                          <p:spTgt spid="6"/>
                                        </p:tgtEl>
                                      </p:cBhvr>
                                    </p:animEffect>
                                    <p:anim calcmode="lin" valueType="num">
                                      <p:cBhvr>
                                        <p:cTn id="52" dur="2000" fill="hold"/>
                                        <p:tgtEl>
                                          <p:spTgt spid="6"/>
                                        </p:tgtEl>
                                        <p:attrNameLst>
                                          <p:attrName>ppt_w</p:attrName>
                                        </p:attrNameLst>
                                      </p:cBhvr>
                                      <p:tavLst>
                                        <p:tav tm="0" fmla="#ppt_w*sin(2.5*pi*$)">
                                          <p:val>
                                            <p:fltVal val="0"/>
                                          </p:val>
                                        </p:tav>
                                        <p:tav tm="100000">
                                          <p:val>
                                            <p:fltVal val="1"/>
                                          </p:val>
                                        </p:tav>
                                      </p:tavLst>
                                    </p:anim>
                                    <p:anim calcmode="lin" valueType="num">
                                      <p:cBhvr>
                                        <p:cTn id="53" dur="2000" fill="hold"/>
                                        <p:tgtEl>
                                          <p:spTgt spid="6"/>
                                        </p:tgtEl>
                                        <p:attrNameLst>
                                          <p:attrName>ppt_h</p:attrName>
                                        </p:attrNameLst>
                                      </p:cBhvr>
                                      <p:tavLst>
                                        <p:tav tm="0">
                                          <p:val>
                                            <p:strVal val="#ppt_h"/>
                                          </p:val>
                                        </p:tav>
                                        <p:tav tm="100000">
                                          <p:val>
                                            <p:strVal val="#ppt_h"/>
                                          </p:val>
                                        </p:tav>
                                      </p:tavLst>
                                    </p:anim>
                                  </p:childTnLst>
                                </p:cTn>
                              </p:par>
                              <p:par>
                                <p:cTn id="54" presetID="45" presetClass="entr" presetSubtype="0"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2000"/>
                                        <p:tgtEl>
                                          <p:spTgt spid="7"/>
                                        </p:tgtEl>
                                      </p:cBhvr>
                                    </p:animEffect>
                                    <p:anim calcmode="lin" valueType="num">
                                      <p:cBhvr>
                                        <p:cTn id="57" dur="2000" fill="hold"/>
                                        <p:tgtEl>
                                          <p:spTgt spid="7"/>
                                        </p:tgtEl>
                                        <p:attrNameLst>
                                          <p:attrName>ppt_w</p:attrName>
                                        </p:attrNameLst>
                                      </p:cBhvr>
                                      <p:tavLst>
                                        <p:tav tm="0" fmla="#ppt_w*sin(2.5*pi*$)">
                                          <p:val>
                                            <p:fltVal val="0"/>
                                          </p:val>
                                        </p:tav>
                                        <p:tav tm="100000">
                                          <p:val>
                                            <p:fltVal val="1"/>
                                          </p:val>
                                        </p:tav>
                                      </p:tavLst>
                                    </p:anim>
                                    <p:anim calcmode="lin" valueType="num">
                                      <p:cBhvr>
                                        <p:cTn id="58" dur="2000" fill="hold"/>
                                        <p:tgtEl>
                                          <p:spTgt spid="7"/>
                                        </p:tgtEl>
                                        <p:attrNameLst>
                                          <p:attrName>ppt_h</p:attrName>
                                        </p:attrNameLst>
                                      </p:cBhvr>
                                      <p:tavLst>
                                        <p:tav tm="0">
                                          <p:val>
                                            <p:strVal val="#ppt_h"/>
                                          </p:val>
                                        </p:tav>
                                        <p:tav tm="100000">
                                          <p:val>
                                            <p:strVal val="#ppt_h"/>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ppt_x"/>
                                          </p:val>
                                        </p:tav>
                                        <p:tav tm="100000">
                                          <p:val>
                                            <p:strVal val="#ppt_x"/>
                                          </p:val>
                                        </p:tav>
                                      </p:tavLst>
                                    </p:anim>
                                    <p:anim calcmode="lin" valueType="num">
                                      <p:cBhvr additive="base">
                                        <p:cTn id="62" dur="500" fill="hold"/>
                                        <p:tgtEl>
                                          <p:spTgt spid="15"/>
                                        </p:tgtEl>
                                        <p:attrNameLst>
                                          <p:attrName>ppt_y</p:attrName>
                                        </p:attrNameLst>
                                      </p:cBhvr>
                                      <p:tavLst>
                                        <p:tav tm="0">
                                          <p:val>
                                            <p:strVal val="1+#ppt_h/2"/>
                                          </p:val>
                                        </p:tav>
                                        <p:tav tm="100000">
                                          <p:val>
                                            <p:strVal val="#ppt_y"/>
                                          </p:val>
                                        </p:tav>
                                      </p:tavLst>
                                    </p:anim>
                                  </p:childTnLst>
                                </p:cTn>
                              </p:par>
                              <p:par>
                                <p:cTn id="63" presetID="23" presetClass="entr" presetSubtype="32" fill="hold" grpId="0" nodeType="withEffect">
                                  <p:stCondLst>
                                    <p:cond delay="500"/>
                                  </p:stCondLst>
                                  <p:childTnLst>
                                    <p:set>
                                      <p:cBhvr>
                                        <p:cTn id="64" dur="1" fill="hold">
                                          <p:stCondLst>
                                            <p:cond delay="0"/>
                                          </p:stCondLst>
                                        </p:cTn>
                                        <p:tgtEl>
                                          <p:spTgt spid="14"/>
                                        </p:tgtEl>
                                        <p:attrNameLst>
                                          <p:attrName>style.visibility</p:attrName>
                                        </p:attrNameLst>
                                      </p:cBhvr>
                                      <p:to>
                                        <p:strVal val="visible"/>
                                      </p:to>
                                    </p:set>
                                    <p:anim calcmode="lin" valueType="num">
                                      <p:cBhvr>
                                        <p:cTn id="65" dur="500" fill="hold"/>
                                        <p:tgtEl>
                                          <p:spTgt spid="14"/>
                                        </p:tgtEl>
                                        <p:attrNameLst>
                                          <p:attrName>ppt_w</p:attrName>
                                        </p:attrNameLst>
                                      </p:cBhvr>
                                      <p:tavLst>
                                        <p:tav tm="0">
                                          <p:val>
                                            <p:strVal val="4*#ppt_w"/>
                                          </p:val>
                                        </p:tav>
                                        <p:tav tm="100000">
                                          <p:val>
                                            <p:strVal val="#ppt_w"/>
                                          </p:val>
                                        </p:tav>
                                      </p:tavLst>
                                    </p:anim>
                                    <p:anim calcmode="lin" valueType="num">
                                      <p:cBhvr>
                                        <p:cTn id="66" dur="500" fill="hold"/>
                                        <p:tgtEl>
                                          <p:spTgt spid="14"/>
                                        </p:tgtEl>
                                        <p:attrNameLst>
                                          <p:attrName>ppt_h</p:attrName>
                                        </p:attrNameLst>
                                      </p:cBhvr>
                                      <p:tavLst>
                                        <p:tav tm="0">
                                          <p:val>
                                            <p:strVal val="4*#ppt_h"/>
                                          </p:val>
                                        </p:tav>
                                        <p:tav tm="100000">
                                          <p:val>
                                            <p:strVal val="#ppt_h"/>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 calcmode="lin" valueType="num">
                                      <p:cBhvr additive="base">
                                        <p:cTn id="69" dur="500" fill="hold"/>
                                        <p:tgtEl>
                                          <p:spTgt spid="17"/>
                                        </p:tgtEl>
                                        <p:attrNameLst>
                                          <p:attrName>ppt_x</p:attrName>
                                        </p:attrNameLst>
                                      </p:cBhvr>
                                      <p:tavLst>
                                        <p:tav tm="0">
                                          <p:val>
                                            <p:strVal val="#ppt_x"/>
                                          </p:val>
                                        </p:tav>
                                        <p:tav tm="100000">
                                          <p:val>
                                            <p:strVal val="#ppt_x"/>
                                          </p:val>
                                        </p:tav>
                                      </p:tavLst>
                                    </p:anim>
                                    <p:anim calcmode="lin" valueType="num">
                                      <p:cBhvr additive="base">
                                        <p:cTn id="70" dur="500" fill="hold"/>
                                        <p:tgtEl>
                                          <p:spTgt spid="17"/>
                                        </p:tgtEl>
                                        <p:attrNameLst>
                                          <p:attrName>ppt_y</p:attrName>
                                        </p:attrNameLst>
                                      </p:cBhvr>
                                      <p:tavLst>
                                        <p:tav tm="0">
                                          <p:val>
                                            <p:strVal val="1+#ppt_h/2"/>
                                          </p:val>
                                        </p:tav>
                                        <p:tav tm="100000">
                                          <p:val>
                                            <p:strVal val="#ppt_y"/>
                                          </p:val>
                                        </p:tav>
                                      </p:tavLst>
                                    </p:anim>
                                  </p:childTnLst>
                                </p:cTn>
                              </p:par>
                              <p:par>
                                <p:cTn id="71" presetID="23" presetClass="entr" presetSubtype="32" fill="hold" grpId="0" nodeType="withEffect">
                                  <p:stCondLst>
                                    <p:cond delay="500"/>
                                  </p:stCondLst>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ppt_w</p:attrName>
                                        </p:attrNameLst>
                                      </p:cBhvr>
                                      <p:tavLst>
                                        <p:tav tm="0">
                                          <p:val>
                                            <p:strVal val="4*#ppt_w"/>
                                          </p:val>
                                        </p:tav>
                                        <p:tav tm="100000">
                                          <p:val>
                                            <p:strVal val="#ppt_w"/>
                                          </p:val>
                                        </p:tav>
                                      </p:tavLst>
                                    </p:anim>
                                    <p:anim calcmode="lin" valueType="num">
                                      <p:cBhvr>
                                        <p:cTn id="74" dur="500" fill="hold"/>
                                        <p:tgtEl>
                                          <p:spTgt spid="16"/>
                                        </p:tgtEl>
                                        <p:attrNameLst>
                                          <p:attrName>ppt_h</p:attrName>
                                        </p:attrNameLst>
                                      </p:cBhvr>
                                      <p:tavLst>
                                        <p:tav tm="0">
                                          <p:val>
                                            <p:strVal val="4*#ppt_h"/>
                                          </p:val>
                                        </p:tav>
                                        <p:tav tm="100000">
                                          <p:val>
                                            <p:strVal val="#ppt_h"/>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500" fill="hold"/>
                                        <p:tgtEl>
                                          <p:spTgt spid="19"/>
                                        </p:tgtEl>
                                        <p:attrNameLst>
                                          <p:attrName>ppt_x</p:attrName>
                                        </p:attrNameLst>
                                      </p:cBhvr>
                                      <p:tavLst>
                                        <p:tav tm="0">
                                          <p:val>
                                            <p:strVal val="#ppt_x"/>
                                          </p:val>
                                        </p:tav>
                                        <p:tav tm="100000">
                                          <p:val>
                                            <p:strVal val="#ppt_x"/>
                                          </p:val>
                                        </p:tav>
                                      </p:tavLst>
                                    </p:anim>
                                    <p:anim calcmode="lin" valueType="num">
                                      <p:cBhvr additive="base">
                                        <p:cTn id="78" dur="500" fill="hold"/>
                                        <p:tgtEl>
                                          <p:spTgt spid="19"/>
                                        </p:tgtEl>
                                        <p:attrNameLst>
                                          <p:attrName>ppt_y</p:attrName>
                                        </p:attrNameLst>
                                      </p:cBhvr>
                                      <p:tavLst>
                                        <p:tav tm="0">
                                          <p:val>
                                            <p:strVal val="1+#ppt_h/2"/>
                                          </p:val>
                                        </p:tav>
                                        <p:tav tm="100000">
                                          <p:val>
                                            <p:strVal val="#ppt_y"/>
                                          </p:val>
                                        </p:tav>
                                      </p:tavLst>
                                    </p:anim>
                                  </p:childTnLst>
                                </p:cTn>
                              </p:par>
                              <p:par>
                                <p:cTn id="79" presetID="23" presetClass="entr" presetSubtype="32" fill="hold" grpId="0" nodeType="withEffect">
                                  <p:stCondLst>
                                    <p:cond delay="500"/>
                                  </p:stCondLst>
                                  <p:childTnLst>
                                    <p:set>
                                      <p:cBhvr>
                                        <p:cTn id="80" dur="1" fill="hold">
                                          <p:stCondLst>
                                            <p:cond delay="0"/>
                                          </p:stCondLst>
                                        </p:cTn>
                                        <p:tgtEl>
                                          <p:spTgt spid="18"/>
                                        </p:tgtEl>
                                        <p:attrNameLst>
                                          <p:attrName>style.visibility</p:attrName>
                                        </p:attrNameLst>
                                      </p:cBhvr>
                                      <p:to>
                                        <p:strVal val="visible"/>
                                      </p:to>
                                    </p:set>
                                    <p:anim calcmode="lin" valueType="num">
                                      <p:cBhvr>
                                        <p:cTn id="81" dur="500" fill="hold"/>
                                        <p:tgtEl>
                                          <p:spTgt spid="18"/>
                                        </p:tgtEl>
                                        <p:attrNameLst>
                                          <p:attrName>ppt_w</p:attrName>
                                        </p:attrNameLst>
                                      </p:cBhvr>
                                      <p:tavLst>
                                        <p:tav tm="0">
                                          <p:val>
                                            <p:strVal val="4*#ppt_w"/>
                                          </p:val>
                                        </p:tav>
                                        <p:tav tm="100000">
                                          <p:val>
                                            <p:strVal val="#ppt_w"/>
                                          </p:val>
                                        </p:tav>
                                      </p:tavLst>
                                    </p:anim>
                                    <p:anim calcmode="lin" valueType="num">
                                      <p:cBhvr>
                                        <p:cTn id="82" dur="500" fill="hold"/>
                                        <p:tgtEl>
                                          <p:spTgt spid="18"/>
                                        </p:tgtEl>
                                        <p:attrNameLst>
                                          <p:attrName>ppt_h</p:attrName>
                                        </p:attrNameLst>
                                      </p:cBhvr>
                                      <p:tavLst>
                                        <p:tav tm="0">
                                          <p:val>
                                            <p:strVal val="4*#ppt_h"/>
                                          </p:val>
                                        </p:tav>
                                        <p:tav tm="100000">
                                          <p:val>
                                            <p:strVal val="#ppt_h"/>
                                          </p:val>
                                        </p:tav>
                                      </p:tavLst>
                                    </p:anim>
                                  </p:childTnLst>
                                </p:cTn>
                              </p:par>
                              <p:par>
                                <p:cTn id="83" presetID="2" presetClass="entr" presetSubtype="4" fill="hold" grpId="0" nodeType="withEffect">
                                  <p:stCondLst>
                                    <p:cond delay="0"/>
                                  </p:stCondLst>
                                  <p:childTnLst>
                                    <p:set>
                                      <p:cBhvr>
                                        <p:cTn id="84" dur="1" fill="hold">
                                          <p:stCondLst>
                                            <p:cond delay="0"/>
                                          </p:stCondLst>
                                        </p:cTn>
                                        <p:tgtEl>
                                          <p:spTgt spid="21"/>
                                        </p:tgtEl>
                                        <p:attrNameLst>
                                          <p:attrName>style.visibility</p:attrName>
                                        </p:attrNameLst>
                                      </p:cBhvr>
                                      <p:to>
                                        <p:strVal val="visible"/>
                                      </p:to>
                                    </p:set>
                                    <p:anim calcmode="lin" valueType="num">
                                      <p:cBhvr additive="base">
                                        <p:cTn id="85" dur="500" fill="hold"/>
                                        <p:tgtEl>
                                          <p:spTgt spid="21"/>
                                        </p:tgtEl>
                                        <p:attrNameLst>
                                          <p:attrName>ppt_x</p:attrName>
                                        </p:attrNameLst>
                                      </p:cBhvr>
                                      <p:tavLst>
                                        <p:tav tm="0">
                                          <p:val>
                                            <p:strVal val="#ppt_x"/>
                                          </p:val>
                                        </p:tav>
                                        <p:tav tm="100000">
                                          <p:val>
                                            <p:strVal val="#ppt_x"/>
                                          </p:val>
                                        </p:tav>
                                      </p:tavLst>
                                    </p:anim>
                                    <p:anim calcmode="lin" valueType="num">
                                      <p:cBhvr additive="base">
                                        <p:cTn id="86" dur="500" fill="hold"/>
                                        <p:tgtEl>
                                          <p:spTgt spid="21"/>
                                        </p:tgtEl>
                                        <p:attrNameLst>
                                          <p:attrName>ppt_y</p:attrName>
                                        </p:attrNameLst>
                                      </p:cBhvr>
                                      <p:tavLst>
                                        <p:tav tm="0">
                                          <p:val>
                                            <p:strVal val="1+#ppt_h/2"/>
                                          </p:val>
                                        </p:tav>
                                        <p:tav tm="100000">
                                          <p:val>
                                            <p:strVal val="#ppt_y"/>
                                          </p:val>
                                        </p:tav>
                                      </p:tavLst>
                                    </p:anim>
                                  </p:childTnLst>
                                </p:cTn>
                              </p:par>
                              <p:par>
                                <p:cTn id="87" presetID="23" presetClass="entr" presetSubtype="32" fill="hold" grpId="0" nodeType="withEffect">
                                  <p:stCondLst>
                                    <p:cond delay="500"/>
                                  </p:stCondLst>
                                  <p:childTnLst>
                                    <p:set>
                                      <p:cBhvr>
                                        <p:cTn id="88" dur="1" fill="hold">
                                          <p:stCondLst>
                                            <p:cond delay="0"/>
                                          </p:stCondLst>
                                        </p:cTn>
                                        <p:tgtEl>
                                          <p:spTgt spid="20"/>
                                        </p:tgtEl>
                                        <p:attrNameLst>
                                          <p:attrName>style.visibility</p:attrName>
                                        </p:attrNameLst>
                                      </p:cBhvr>
                                      <p:to>
                                        <p:strVal val="visible"/>
                                      </p:to>
                                    </p:set>
                                    <p:anim calcmode="lin" valueType="num">
                                      <p:cBhvr>
                                        <p:cTn id="89" dur="500" fill="hold"/>
                                        <p:tgtEl>
                                          <p:spTgt spid="20"/>
                                        </p:tgtEl>
                                        <p:attrNameLst>
                                          <p:attrName>ppt_w</p:attrName>
                                        </p:attrNameLst>
                                      </p:cBhvr>
                                      <p:tavLst>
                                        <p:tav tm="0">
                                          <p:val>
                                            <p:strVal val="4*#ppt_w"/>
                                          </p:val>
                                        </p:tav>
                                        <p:tav tm="100000">
                                          <p:val>
                                            <p:strVal val="#ppt_w"/>
                                          </p:val>
                                        </p:tav>
                                      </p:tavLst>
                                    </p:anim>
                                    <p:anim calcmode="lin" valueType="num">
                                      <p:cBhvr>
                                        <p:cTn id="90" dur="500" fill="hold"/>
                                        <p:tgtEl>
                                          <p:spTgt spid="20"/>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14" grpId="0"/>
      <p:bldP spid="15" grpId="0"/>
      <p:bldP spid="16" grpId="0"/>
      <p:bldP spid="17" grpId="0"/>
      <p:bldP spid="18" grpId="0"/>
      <p:bldP spid="19" grpId="0"/>
      <p:bldP spid="20" grpId="0"/>
      <p:bldP spid="21" grpId="0"/>
      <p:bldP spid="22"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p:nvPr/>
        </p:nvSpPr>
        <p:spPr>
          <a:xfrm>
            <a:off x="762897" y="257399"/>
            <a:ext cx="1463862" cy="311175"/>
          </a:xfrm>
          <a:prstGeom prst="rect">
            <a:avLst/>
          </a:prstGeom>
        </p:spPr>
        <p:txBody>
          <a:bodyPr wrap="none">
            <a:spAutoFit/>
          </a:bodyPr>
          <a:lstStyle/>
          <a:p>
            <a:r>
              <a:rPr lang="zh-CN" altLang="en-US" sz="1422" b="1" dirty="0">
                <a:solidFill>
                  <a:schemeClr val="tx1">
                    <a:lumMod val="65000"/>
                    <a:lumOff val="35000"/>
                  </a:schemeClr>
                </a:solidFill>
                <a:ea typeface="微软雅黑" panose="020B0503020204020204" pitchFamily="34" charset="-122"/>
              </a:rPr>
              <a:t>请替换文字内容</a:t>
            </a:r>
          </a:p>
        </p:txBody>
      </p:sp>
      <p:sp>
        <p:nvSpPr>
          <p:cNvPr id="5" name="Oval 11"/>
          <p:cNvSpPr/>
          <p:nvPr/>
        </p:nvSpPr>
        <p:spPr>
          <a:xfrm>
            <a:off x="291004"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6" name="Oval 11"/>
          <p:cNvSpPr/>
          <p:nvPr/>
        </p:nvSpPr>
        <p:spPr>
          <a:xfrm>
            <a:off x="394732"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grpSp>
        <p:nvGrpSpPr>
          <p:cNvPr id="7" name="组合 6"/>
          <p:cNvGrpSpPr/>
          <p:nvPr/>
        </p:nvGrpSpPr>
        <p:grpSpPr>
          <a:xfrm>
            <a:off x="1297598" y="2161778"/>
            <a:ext cx="963909" cy="923289"/>
            <a:chOff x="1664154" y="1934950"/>
            <a:chExt cx="963741" cy="897257"/>
          </a:xfrm>
        </p:grpSpPr>
        <p:grpSp>
          <p:nvGrpSpPr>
            <p:cNvPr id="8" name="组合 7"/>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11" name="椭圆 10"/>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9" name="TextBox 44"/>
            <p:cNvSpPr txBox="1"/>
            <p:nvPr/>
          </p:nvSpPr>
          <p:spPr>
            <a:xfrm>
              <a:off x="1807549" y="2188595"/>
              <a:ext cx="820346" cy="403783"/>
            </a:xfrm>
            <a:prstGeom prst="rect">
              <a:avLst/>
            </a:prstGeom>
            <a:noFill/>
          </p:spPr>
          <p:txBody>
            <a:bodyPr wrap="square" rtlCol="0">
              <a:spAutoFit/>
            </a:bodyPr>
            <a:lstStyle/>
            <a:p>
              <a:r>
                <a:rPr lang="en-US" altLang="zh-CN" sz="2100" b="1" dirty="0">
                  <a:solidFill>
                    <a:schemeClr val="tx1">
                      <a:lumMod val="65000"/>
                      <a:lumOff val="35000"/>
                    </a:schemeClr>
                  </a:solidFill>
                  <a:latin typeface="微软雅黑" panose="020B0503020204020204" pitchFamily="34" charset="-122"/>
                  <a:ea typeface="微软雅黑" panose="020B0503020204020204" pitchFamily="34" charset="-122"/>
                </a:rPr>
                <a:t>45%</a:t>
              </a:r>
              <a:endPar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251170" y="2171861"/>
            <a:ext cx="897415" cy="923289"/>
            <a:chOff x="3293884" y="1912625"/>
            <a:chExt cx="897259" cy="897258"/>
          </a:xfrm>
        </p:grpSpPr>
        <p:grpSp>
          <p:nvGrpSpPr>
            <p:cNvPr id="13" name="组合 12"/>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16" name="椭圆 15"/>
              <p:cNvSpPr/>
              <p:nvPr/>
            </p:nvSpPr>
            <p:spPr>
              <a:xfrm>
                <a:off x="366204" y="734505"/>
                <a:ext cx="3877703" cy="387769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TextBox 49"/>
            <p:cNvSpPr txBox="1"/>
            <p:nvPr/>
          </p:nvSpPr>
          <p:spPr>
            <a:xfrm>
              <a:off x="3404406" y="2201081"/>
              <a:ext cx="753231" cy="388829"/>
            </a:xfrm>
            <a:prstGeom prst="rect">
              <a:avLst/>
            </a:prstGeom>
            <a:noFill/>
          </p:spPr>
          <p:txBody>
            <a:bodyPr wrap="square" rtlCol="0">
              <a:spAutoFit/>
            </a:bodyPr>
            <a:lstStyle/>
            <a:p>
              <a:r>
                <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rPr>
                <a:t>68%</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5056952" y="2166347"/>
            <a:ext cx="942085" cy="923289"/>
            <a:chOff x="4849324" y="1995712"/>
            <a:chExt cx="941921" cy="897257"/>
          </a:xfrm>
        </p:grpSpPr>
        <p:grpSp>
          <p:nvGrpSpPr>
            <p:cNvPr id="18" name="组合 17"/>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21" name="椭圆 20"/>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9" name="TextBox 54"/>
            <p:cNvSpPr txBox="1"/>
            <p:nvPr/>
          </p:nvSpPr>
          <p:spPr>
            <a:xfrm>
              <a:off x="4963049" y="2222298"/>
              <a:ext cx="828196" cy="403783"/>
            </a:xfrm>
            <a:prstGeom prst="rect">
              <a:avLst/>
            </a:prstGeom>
            <a:noFill/>
          </p:spPr>
          <p:txBody>
            <a:bodyPr wrap="square" rtlCol="0">
              <a:spAutoFit/>
            </a:bodyPr>
            <a:lstStyle/>
            <a:p>
              <a:r>
                <a:rPr lang="en-US" altLang="zh-CN" sz="2100" b="1" dirty="0">
                  <a:solidFill>
                    <a:schemeClr val="tx1">
                      <a:lumMod val="65000"/>
                      <a:lumOff val="35000"/>
                    </a:schemeClr>
                  </a:solidFill>
                  <a:latin typeface="微软雅黑" panose="020B0503020204020204" pitchFamily="34" charset="-122"/>
                  <a:ea typeface="微软雅黑" panose="020B0503020204020204" pitchFamily="34" charset="-122"/>
                </a:rPr>
                <a:t>79%</a:t>
              </a:r>
              <a:endPar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6906248" y="2160328"/>
            <a:ext cx="951205" cy="923289"/>
            <a:chOff x="6380261" y="2029113"/>
            <a:chExt cx="951040" cy="897257"/>
          </a:xfrm>
        </p:grpSpPr>
        <p:grpSp>
          <p:nvGrpSpPr>
            <p:cNvPr id="23" name="组合 22"/>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26" name="椭圆 25"/>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4" name="TextBox 59"/>
            <p:cNvSpPr txBox="1"/>
            <p:nvPr/>
          </p:nvSpPr>
          <p:spPr>
            <a:xfrm>
              <a:off x="6501314" y="2303662"/>
              <a:ext cx="829987" cy="403783"/>
            </a:xfrm>
            <a:prstGeom prst="rect">
              <a:avLst/>
            </a:prstGeom>
            <a:noFill/>
          </p:spPr>
          <p:txBody>
            <a:bodyPr wrap="square" rtlCol="0">
              <a:spAutoFit/>
            </a:bodyPr>
            <a:lstStyle/>
            <a:p>
              <a:r>
                <a:rPr lang="en-US" altLang="zh-CN" sz="2100" b="1" dirty="0">
                  <a:solidFill>
                    <a:schemeClr val="tx1">
                      <a:lumMod val="65000"/>
                      <a:lumOff val="35000"/>
                    </a:schemeClr>
                  </a:solidFill>
                  <a:latin typeface="微软雅黑" panose="020B0503020204020204" pitchFamily="34" charset="-122"/>
                  <a:ea typeface="微软雅黑" panose="020B0503020204020204" pitchFamily="34" charset="-122"/>
                </a:rPr>
                <a:t>92%</a:t>
              </a:r>
              <a:endPar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7" name="Freeform 8"/>
          <p:cNvSpPr>
            <a:spLocks/>
          </p:cNvSpPr>
          <p:nvPr/>
        </p:nvSpPr>
        <p:spPr bwMode="auto">
          <a:xfrm rot="18900000">
            <a:off x="1341353" y="2504132"/>
            <a:ext cx="1215555" cy="660729"/>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rgbClr val="C00002"/>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8" name="Freeform 7"/>
          <p:cNvSpPr>
            <a:spLocks/>
          </p:cNvSpPr>
          <p:nvPr/>
        </p:nvSpPr>
        <p:spPr bwMode="auto">
          <a:xfrm rot="19087048">
            <a:off x="3249735" y="2401123"/>
            <a:ext cx="1187878" cy="802771"/>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rgbClr val="C00002"/>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9" name="Freeform 6"/>
          <p:cNvSpPr>
            <a:spLocks/>
          </p:cNvSpPr>
          <p:nvPr/>
        </p:nvSpPr>
        <p:spPr bwMode="auto">
          <a:xfrm rot="19290703">
            <a:off x="4990126" y="2259796"/>
            <a:ext cx="1214489" cy="945740"/>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rgbClr val="C00002"/>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0" name="Freeform 5"/>
          <p:cNvSpPr>
            <a:spLocks/>
          </p:cNvSpPr>
          <p:nvPr/>
        </p:nvSpPr>
        <p:spPr bwMode="auto">
          <a:xfrm rot="19810786">
            <a:off x="6789359" y="2063648"/>
            <a:ext cx="1169909" cy="1141444"/>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rgbClr val="C00002"/>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nvGrpSpPr>
          <p:cNvPr id="31" name="组合 30"/>
          <p:cNvGrpSpPr/>
          <p:nvPr/>
        </p:nvGrpSpPr>
        <p:grpSpPr>
          <a:xfrm>
            <a:off x="1319664" y="1416283"/>
            <a:ext cx="960832" cy="261610"/>
            <a:chOff x="3477359" y="8005745"/>
            <a:chExt cx="2534423" cy="676230"/>
          </a:xfrm>
          <a:effectLst>
            <a:outerShdw blurRad="203200" dist="114300" dir="5400000" sx="102000" sy="102000" algn="t" rotWithShape="0">
              <a:prstClr val="black">
                <a:alpha val="29000"/>
              </a:prstClr>
            </a:outerShdw>
          </a:effectLst>
        </p:grpSpPr>
        <p:sp>
          <p:nvSpPr>
            <p:cNvPr id="32" name="流程图: 可选过程 31"/>
            <p:cNvSpPr/>
            <p:nvPr/>
          </p:nvSpPr>
          <p:spPr>
            <a:xfrm>
              <a:off x="3477359" y="8032286"/>
              <a:ext cx="2534423" cy="584775"/>
            </a:xfrm>
            <a:prstGeom prst="flowChartAlternateProcess">
              <a:avLst/>
            </a:prstGeom>
            <a:solidFill>
              <a:srgbClr val="C00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3" name="TextBox 72"/>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34" name="组合 33"/>
          <p:cNvGrpSpPr/>
          <p:nvPr/>
        </p:nvGrpSpPr>
        <p:grpSpPr>
          <a:xfrm>
            <a:off x="3135447" y="1416283"/>
            <a:ext cx="960832" cy="261610"/>
            <a:chOff x="3477359" y="8005745"/>
            <a:chExt cx="2534423" cy="676230"/>
          </a:xfrm>
          <a:effectLst>
            <a:outerShdw blurRad="203200" dist="114300" dir="5400000" sx="102000" sy="102000" algn="t" rotWithShape="0">
              <a:prstClr val="black">
                <a:alpha val="29000"/>
              </a:prstClr>
            </a:outerShdw>
          </a:effectLst>
        </p:grpSpPr>
        <p:sp>
          <p:nvSpPr>
            <p:cNvPr id="35" name="流程图: 可选过程 34"/>
            <p:cNvSpPr/>
            <p:nvPr/>
          </p:nvSpPr>
          <p:spPr>
            <a:xfrm>
              <a:off x="3477359" y="8032286"/>
              <a:ext cx="2534423" cy="584775"/>
            </a:xfrm>
            <a:prstGeom prst="flowChartAlternateProcess">
              <a:avLst/>
            </a:prstGeom>
            <a:solidFill>
              <a:srgbClr val="C00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6" name="TextBox 75"/>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37" name="组合 36"/>
          <p:cNvGrpSpPr/>
          <p:nvPr/>
        </p:nvGrpSpPr>
        <p:grpSpPr>
          <a:xfrm>
            <a:off x="4925879" y="1416283"/>
            <a:ext cx="960832" cy="261610"/>
            <a:chOff x="3477359" y="8005745"/>
            <a:chExt cx="2534423" cy="676230"/>
          </a:xfrm>
          <a:effectLst>
            <a:outerShdw blurRad="203200" dist="114300" dir="5400000" sx="102000" sy="102000" algn="t" rotWithShape="0">
              <a:prstClr val="black">
                <a:alpha val="29000"/>
              </a:prstClr>
            </a:outerShdw>
          </a:effectLst>
        </p:grpSpPr>
        <p:sp>
          <p:nvSpPr>
            <p:cNvPr id="38" name="流程图: 可选过程 37"/>
            <p:cNvSpPr/>
            <p:nvPr/>
          </p:nvSpPr>
          <p:spPr>
            <a:xfrm>
              <a:off x="3477359" y="8032286"/>
              <a:ext cx="2534423" cy="584775"/>
            </a:xfrm>
            <a:prstGeom prst="flowChartAlternateProcess">
              <a:avLst/>
            </a:prstGeom>
            <a:solidFill>
              <a:srgbClr val="C00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TextBox 78"/>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40" name="组合 39"/>
          <p:cNvGrpSpPr/>
          <p:nvPr/>
        </p:nvGrpSpPr>
        <p:grpSpPr>
          <a:xfrm>
            <a:off x="6821447" y="1416283"/>
            <a:ext cx="960832" cy="261610"/>
            <a:chOff x="3477359" y="8005745"/>
            <a:chExt cx="2534423" cy="676230"/>
          </a:xfrm>
          <a:effectLst>
            <a:outerShdw blurRad="203200" dist="114300" dir="5400000" sx="102000" sy="102000" algn="t" rotWithShape="0">
              <a:prstClr val="black">
                <a:alpha val="29000"/>
              </a:prstClr>
            </a:outerShdw>
          </a:effectLst>
        </p:grpSpPr>
        <p:sp>
          <p:nvSpPr>
            <p:cNvPr id="41" name="流程图: 可选过程 40"/>
            <p:cNvSpPr/>
            <p:nvPr/>
          </p:nvSpPr>
          <p:spPr>
            <a:xfrm>
              <a:off x="3477359" y="8032286"/>
              <a:ext cx="2534423" cy="584775"/>
            </a:xfrm>
            <a:prstGeom prst="flowChartAlternateProcess">
              <a:avLst/>
            </a:prstGeom>
            <a:solidFill>
              <a:srgbClr val="C00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2" name="TextBox 81"/>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sp>
        <p:nvSpPr>
          <p:cNvPr id="43" name="TextBox 83"/>
          <p:cNvSpPr txBox="1"/>
          <p:nvPr/>
        </p:nvSpPr>
        <p:spPr>
          <a:xfrm>
            <a:off x="1117286" y="3459484"/>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44" name="TextBox 84"/>
          <p:cNvSpPr txBox="1"/>
          <p:nvPr/>
        </p:nvSpPr>
        <p:spPr>
          <a:xfrm>
            <a:off x="2956937" y="3459484"/>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45" name="TextBox 85"/>
          <p:cNvSpPr txBox="1"/>
          <p:nvPr/>
        </p:nvSpPr>
        <p:spPr>
          <a:xfrm>
            <a:off x="4726164" y="3459484"/>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46" name="TextBox 86"/>
          <p:cNvSpPr txBox="1"/>
          <p:nvPr/>
        </p:nvSpPr>
        <p:spPr>
          <a:xfrm>
            <a:off x="6670380" y="3459484"/>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2986383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47" presetClass="entr" presetSubtype="0" fill="hold"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500"/>
                                        <p:tgtEl>
                                          <p:spTgt spid="31"/>
                                        </p:tgtEl>
                                      </p:cBhvr>
                                    </p:animEffect>
                                    <p:anim calcmode="lin" valueType="num">
                                      <p:cBhvr>
                                        <p:cTn id="25" dur="500" fill="hold"/>
                                        <p:tgtEl>
                                          <p:spTgt spid="31"/>
                                        </p:tgtEl>
                                        <p:attrNameLst>
                                          <p:attrName>ppt_x</p:attrName>
                                        </p:attrNameLst>
                                      </p:cBhvr>
                                      <p:tavLst>
                                        <p:tav tm="0">
                                          <p:val>
                                            <p:strVal val="#ppt_x"/>
                                          </p:val>
                                        </p:tav>
                                        <p:tav tm="100000">
                                          <p:val>
                                            <p:strVal val="#ppt_x"/>
                                          </p:val>
                                        </p:tav>
                                      </p:tavLst>
                                    </p:anim>
                                    <p:anim calcmode="lin" valueType="num">
                                      <p:cBhvr>
                                        <p:cTn id="26" dur="500" fill="hold"/>
                                        <p:tgtEl>
                                          <p:spTgt spid="31"/>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7" presetClass="entr" presetSubtype="0" fill="hold"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500"/>
                                        <p:tgtEl>
                                          <p:spTgt spid="34"/>
                                        </p:tgtEl>
                                      </p:cBhvr>
                                    </p:animEffect>
                                    <p:anim calcmode="lin" valueType="num">
                                      <p:cBhvr>
                                        <p:cTn id="31" dur="500" fill="hold"/>
                                        <p:tgtEl>
                                          <p:spTgt spid="34"/>
                                        </p:tgtEl>
                                        <p:attrNameLst>
                                          <p:attrName>ppt_x</p:attrName>
                                        </p:attrNameLst>
                                      </p:cBhvr>
                                      <p:tavLst>
                                        <p:tav tm="0">
                                          <p:val>
                                            <p:strVal val="#ppt_x"/>
                                          </p:val>
                                        </p:tav>
                                        <p:tav tm="100000">
                                          <p:val>
                                            <p:strVal val="#ppt_x"/>
                                          </p:val>
                                        </p:tav>
                                      </p:tavLst>
                                    </p:anim>
                                    <p:anim calcmode="lin" valueType="num">
                                      <p:cBhvr>
                                        <p:cTn id="32" dur="500" fill="hold"/>
                                        <p:tgtEl>
                                          <p:spTgt spid="34"/>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47" presetClass="entr" presetSubtype="0" fill="hold" nodeType="after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500"/>
                                        <p:tgtEl>
                                          <p:spTgt spid="37"/>
                                        </p:tgtEl>
                                      </p:cBhvr>
                                    </p:animEffect>
                                    <p:anim calcmode="lin" valueType="num">
                                      <p:cBhvr>
                                        <p:cTn id="37" dur="500" fill="hold"/>
                                        <p:tgtEl>
                                          <p:spTgt spid="37"/>
                                        </p:tgtEl>
                                        <p:attrNameLst>
                                          <p:attrName>ppt_x</p:attrName>
                                        </p:attrNameLst>
                                      </p:cBhvr>
                                      <p:tavLst>
                                        <p:tav tm="0">
                                          <p:val>
                                            <p:strVal val="#ppt_x"/>
                                          </p:val>
                                        </p:tav>
                                        <p:tav tm="100000">
                                          <p:val>
                                            <p:strVal val="#ppt_x"/>
                                          </p:val>
                                        </p:tav>
                                      </p:tavLst>
                                    </p:anim>
                                    <p:anim calcmode="lin" valueType="num">
                                      <p:cBhvr>
                                        <p:cTn id="38" dur="500" fill="hold"/>
                                        <p:tgtEl>
                                          <p:spTgt spid="37"/>
                                        </p:tgtEl>
                                        <p:attrNameLst>
                                          <p:attrName>ppt_y</p:attrName>
                                        </p:attrNameLst>
                                      </p:cBhvr>
                                      <p:tavLst>
                                        <p:tav tm="0">
                                          <p:val>
                                            <p:strVal val="#ppt_y-.1"/>
                                          </p:val>
                                        </p:tav>
                                        <p:tav tm="100000">
                                          <p:val>
                                            <p:strVal val="#ppt_y"/>
                                          </p:val>
                                        </p:tav>
                                      </p:tavLst>
                                    </p:anim>
                                  </p:childTnLst>
                                </p:cTn>
                              </p:par>
                            </p:childTnLst>
                          </p:cTn>
                        </p:par>
                        <p:par>
                          <p:cTn id="39" fill="hold">
                            <p:stCondLst>
                              <p:cond delay="2000"/>
                            </p:stCondLst>
                            <p:childTnLst>
                              <p:par>
                                <p:cTn id="40" presetID="47" presetClass="entr" presetSubtype="0" fill="hold" nodeType="after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500"/>
                                        <p:tgtEl>
                                          <p:spTgt spid="40"/>
                                        </p:tgtEl>
                                      </p:cBhvr>
                                    </p:animEffect>
                                    <p:anim calcmode="lin" valueType="num">
                                      <p:cBhvr>
                                        <p:cTn id="43" dur="500" fill="hold"/>
                                        <p:tgtEl>
                                          <p:spTgt spid="40"/>
                                        </p:tgtEl>
                                        <p:attrNameLst>
                                          <p:attrName>ppt_x</p:attrName>
                                        </p:attrNameLst>
                                      </p:cBhvr>
                                      <p:tavLst>
                                        <p:tav tm="0">
                                          <p:val>
                                            <p:strVal val="#ppt_x"/>
                                          </p:val>
                                        </p:tav>
                                        <p:tav tm="100000">
                                          <p:val>
                                            <p:strVal val="#ppt_x"/>
                                          </p:val>
                                        </p:tav>
                                      </p:tavLst>
                                    </p:anim>
                                    <p:anim calcmode="lin" valueType="num">
                                      <p:cBhvr>
                                        <p:cTn id="44" dur="500" fill="hold"/>
                                        <p:tgtEl>
                                          <p:spTgt spid="40"/>
                                        </p:tgtEl>
                                        <p:attrNameLst>
                                          <p:attrName>ppt_y</p:attrName>
                                        </p:attrNameLst>
                                      </p:cBhvr>
                                      <p:tavLst>
                                        <p:tav tm="0">
                                          <p:val>
                                            <p:strVal val="#ppt_y-.1"/>
                                          </p:val>
                                        </p:tav>
                                        <p:tav tm="100000">
                                          <p:val>
                                            <p:strVal val="#ppt_y"/>
                                          </p:val>
                                        </p:tav>
                                      </p:tavLst>
                                    </p:anim>
                                  </p:childTnLst>
                                </p:cTn>
                              </p:par>
                            </p:childTnLst>
                          </p:cTn>
                        </p:par>
                        <p:par>
                          <p:cTn id="45" fill="hold">
                            <p:stCondLst>
                              <p:cond delay="2500"/>
                            </p:stCondLst>
                            <p:childTnLst>
                              <p:par>
                                <p:cTn id="46" presetID="23" presetClass="entr" presetSubtype="272" fill="hold" nodeType="after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p:cTn id="48" dur="500" fill="hold"/>
                                        <p:tgtEl>
                                          <p:spTgt spid="7"/>
                                        </p:tgtEl>
                                        <p:attrNameLst>
                                          <p:attrName>ppt_w</p:attrName>
                                        </p:attrNameLst>
                                      </p:cBhvr>
                                      <p:tavLst>
                                        <p:tav tm="0">
                                          <p:val>
                                            <p:strVal val="2/3*#ppt_w"/>
                                          </p:val>
                                        </p:tav>
                                        <p:tav tm="100000">
                                          <p:val>
                                            <p:strVal val="#ppt_w"/>
                                          </p:val>
                                        </p:tav>
                                      </p:tavLst>
                                    </p:anim>
                                    <p:anim calcmode="lin" valueType="num">
                                      <p:cBhvr>
                                        <p:cTn id="49" dur="500" fill="hold"/>
                                        <p:tgtEl>
                                          <p:spTgt spid="7"/>
                                        </p:tgtEl>
                                        <p:attrNameLst>
                                          <p:attrName>ppt_h</p:attrName>
                                        </p:attrNameLst>
                                      </p:cBhvr>
                                      <p:tavLst>
                                        <p:tav tm="0">
                                          <p:val>
                                            <p:strVal val="2/3*#ppt_h"/>
                                          </p:val>
                                        </p:tav>
                                        <p:tav tm="100000">
                                          <p:val>
                                            <p:strVal val="#ppt_h"/>
                                          </p:val>
                                        </p:tav>
                                      </p:tavLst>
                                    </p:anim>
                                  </p:childTnLst>
                                </p:cTn>
                              </p:par>
                              <p:par>
                                <p:cTn id="50" presetID="21" presetClass="entr" presetSubtype="1"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heel(1)">
                                      <p:cBhvr>
                                        <p:cTn id="52" dur="1000"/>
                                        <p:tgtEl>
                                          <p:spTgt spid="27"/>
                                        </p:tgtEl>
                                      </p:cBhvr>
                                    </p:animEffect>
                                  </p:childTnLst>
                                </p:cTn>
                              </p:par>
                            </p:childTnLst>
                          </p:cTn>
                        </p:par>
                        <p:par>
                          <p:cTn id="53" fill="hold">
                            <p:stCondLst>
                              <p:cond delay="3500"/>
                            </p:stCondLst>
                            <p:childTnLst>
                              <p:par>
                                <p:cTn id="54" presetID="23" presetClass="entr" presetSubtype="272" fill="hold" nodeType="after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p:cTn id="56" dur="500" fill="hold"/>
                                        <p:tgtEl>
                                          <p:spTgt spid="12"/>
                                        </p:tgtEl>
                                        <p:attrNameLst>
                                          <p:attrName>ppt_w</p:attrName>
                                        </p:attrNameLst>
                                      </p:cBhvr>
                                      <p:tavLst>
                                        <p:tav tm="0">
                                          <p:val>
                                            <p:strVal val="2/3*#ppt_w"/>
                                          </p:val>
                                        </p:tav>
                                        <p:tav tm="100000">
                                          <p:val>
                                            <p:strVal val="#ppt_w"/>
                                          </p:val>
                                        </p:tav>
                                      </p:tavLst>
                                    </p:anim>
                                    <p:anim calcmode="lin" valueType="num">
                                      <p:cBhvr>
                                        <p:cTn id="57" dur="500" fill="hold"/>
                                        <p:tgtEl>
                                          <p:spTgt spid="12"/>
                                        </p:tgtEl>
                                        <p:attrNameLst>
                                          <p:attrName>ppt_h</p:attrName>
                                        </p:attrNameLst>
                                      </p:cBhvr>
                                      <p:tavLst>
                                        <p:tav tm="0">
                                          <p:val>
                                            <p:strVal val="2/3*#ppt_h"/>
                                          </p:val>
                                        </p:tav>
                                        <p:tav tm="100000">
                                          <p:val>
                                            <p:strVal val="#ppt_h"/>
                                          </p:val>
                                        </p:tav>
                                      </p:tavLst>
                                    </p:anim>
                                  </p:childTnLst>
                                </p:cTn>
                              </p:par>
                              <p:par>
                                <p:cTn id="58" presetID="21" presetClass="entr" presetSubtype="1" fill="hold" grpId="0" nodeType="with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wheel(1)">
                                      <p:cBhvr>
                                        <p:cTn id="60" dur="1000"/>
                                        <p:tgtEl>
                                          <p:spTgt spid="28"/>
                                        </p:tgtEl>
                                      </p:cBhvr>
                                    </p:animEffect>
                                  </p:childTnLst>
                                </p:cTn>
                              </p:par>
                            </p:childTnLst>
                          </p:cTn>
                        </p:par>
                        <p:par>
                          <p:cTn id="61" fill="hold">
                            <p:stCondLst>
                              <p:cond delay="4500"/>
                            </p:stCondLst>
                            <p:childTnLst>
                              <p:par>
                                <p:cTn id="62" presetID="23" presetClass="entr" presetSubtype="272" fill="hold" nodeType="after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p:cTn id="64" dur="500" fill="hold"/>
                                        <p:tgtEl>
                                          <p:spTgt spid="17"/>
                                        </p:tgtEl>
                                        <p:attrNameLst>
                                          <p:attrName>ppt_w</p:attrName>
                                        </p:attrNameLst>
                                      </p:cBhvr>
                                      <p:tavLst>
                                        <p:tav tm="0">
                                          <p:val>
                                            <p:strVal val="2/3*#ppt_w"/>
                                          </p:val>
                                        </p:tav>
                                        <p:tav tm="100000">
                                          <p:val>
                                            <p:strVal val="#ppt_w"/>
                                          </p:val>
                                        </p:tav>
                                      </p:tavLst>
                                    </p:anim>
                                    <p:anim calcmode="lin" valueType="num">
                                      <p:cBhvr>
                                        <p:cTn id="65" dur="500" fill="hold"/>
                                        <p:tgtEl>
                                          <p:spTgt spid="17"/>
                                        </p:tgtEl>
                                        <p:attrNameLst>
                                          <p:attrName>ppt_h</p:attrName>
                                        </p:attrNameLst>
                                      </p:cBhvr>
                                      <p:tavLst>
                                        <p:tav tm="0">
                                          <p:val>
                                            <p:strVal val="2/3*#ppt_h"/>
                                          </p:val>
                                        </p:tav>
                                        <p:tav tm="100000">
                                          <p:val>
                                            <p:strVal val="#ppt_h"/>
                                          </p:val>
                                        </p:tav>
                                      </p:tavLst>
                                    </p:anim>
                                  </p:childTnLst>
                                </p:cTn>
                              </p:par>
                              <p:par>
                                <p:cTn id="66" presetID="21" presetClass="entr" presetSubtype="1" fill="hold" grpId="0" nodeType="with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wheel(1)">
                                      <p:cBhvr>
                                        <p:cTn id="68" dur="1000"/>
                                        <p:tgtEl>
                                          <p:spTgt spid="29"/>
                                        </p:tgtEl>
                                      </p:cBhvr>
                                    </p:animEffect>
                                  </p:childTnLst>
                                </p:cTn>
                              </p:par>
                            </p:childTnLst>
                          </p:cTn>
                        </p:par>
                        <p:par>
                          <p:cTn id="69" fill="hold">
                            <p:stCondLst>
                              <p:cond delay="5500"/>
                            </p:stCondLst>
                            <p:childTnLst>
                              <p:par>
                                <p:cTn id="70" presetID="23" presetClass="entr" presetSubtype="272" fill="hold" nodeType="after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500" fill="hold"/>
                                        <p:tgtEl>
                                          <p:spTgt spid="22"/>
                                        </p:tgtEl>
                                        <p:attrNameLst>
                                          <p:attrName>ppt_w</p:attrName>
                                        </p:attrNameLst>
                                      </p:cBhvr>
                                      <p:tavLst>
                                        <p:tav tm="0">
                                          <p:val>
                                            <p:strVal val="2/3*#ppt_w"/>
                                          </p:val>
                                        </p:tav>
                                        <p:tav tm="100000">
                                          <p:val>
                                            <p:strVal val="#ppt_w"/>
                                          </p:val>
                                        </p:tav>
                                      </p:tavLst>
                                    </p:anim>
                                    <p:anim calcmode="lin" valueType="num">
                                      <p:cBhvr>
                                        <p:cTn id="73" dur="500" fill="hold"/>
                                        <p:tgtEl>
                                          <p:spTgt spid="22"/>
                                        </p:tgtEl>
                                        <p:attrNameLst>
                                          <p:attrName>ppt_h</p:attrName>
                                        </p:attrNameLst>
                                      </p:cBhvr>
                                      <p:tavLst>
                                        <p:tav tm="0">
                                          <p:val>
                                            <p:strVal val="2/3*#ppt_h"/>
                                          </p:val>
                                        </p:tav>
                                        <p:tav tm="100000">
                                          <p:val>
                                            <p:strVal val="#ppt_h"/>
                                          </p:val>
                                        </p:tav>
                                      </p:tavLst>
                                    </p:anim>
                                  </p:childTnLst>
                                </p:cTn>
                              </p:par>
                              <p:par>
                                <p:cTn id="74" presetID="21" presetClass="entr" presetSubtype="1" fill="hold" grpId="0" nodeType="with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wheel(1)">
                                      <p:cBhvr>
                                        <p:cTn id="76" dur="1000"/>
                                        <p:tgtEl>
                                          <p:spTgt spid="30"/>
                                        </p:tgtEl>
                                      </p:cBhvr>
                                    </p:animEffect>
                                  </p:childTnLst>
                                </p:cTn>
                              </p:par>
                            </p:childTnLst>
                          </p:cTn>
                        </p:par>
                        <p:par>
                          <p:cTn id="77" fill="hold">
                            <p:stCondLst>
                              <p:cond delay="6500"/>
                            </p:stCondLst>
                            <p:childTnLst>
                              <p:par>
                                <p:cTn id="78" presetID="14" presetClass="entr" presetSubtype="10" fill="hold" grpId="0" nodeType="after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randombar(horizontal)">
                                      <p:cBhvr>
                                        <p:cTn id="80" dur="500"/>
                                        <p:tgtEl>
                                          <p:spTgt spid="43"/>
                                        </p:tgtEl>
                                      </p:cBhvr>
                                    </p:animEffect>
                                  </p:childTnLst>
                                </p:cTn>
                              </p:par>
                            </p:childTnLst>
                          </p:cTn>
                        </p:par>
                        <p:par>
                          <p:cTn id="81" fill="hold">
                            <p:stCondLst>
                              <p:cond delay="7000"/>
                            </p:stCondLst>
                            <p:childTnLst>
                              <p:par>
                                <p:cTn id="82" presetID="14" presetClass="entr" presetSubtype="10" fill="hold" grpId="0" nodeType="after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randombar(horizontal)">
                                      <p:cBhvr>
                                        <p:cTn id="84" dur="500"/>
                                        <p:tgtEl>
                                          <p:spTgt spid="44"/>
                                        </p:tgtEl>
                                      </p:cBhvr>
                                    </p:animEffect>
                                  </p:childTnLst>
                                </p:cTn>
                              </p:par>
                            </p:childTnLst>
                          </p:cTn>
                        </p:par>
                        <p:par>
                          <p:cTn id="85" fill="hold">
                            <p:stCondLst>
                              <p:cond delay="7500"/>
                            </p:stCondLst>
                            <p:childTnLst>
                              <p:par>
                                <p:cTn id="86" presetID="14" presetClass="entr" presetSubtype="10" fill="hold" grpId="0" nodeType="afterEffect">
                                  <p:stCondLst>
                                    <p:cond delay="0"/>
                                  </p:stCondLst>
                                  <p:childTnLst>
                                    <p:set>
                                      <p:cBhvr>
                                        <p:cTn id="87" dur="1" fill="hold">
                                          <p:stCondLst>
                                            <p:cond delay="0"/>
                                          </p:stCondLst>
                                        </p:cTn>
                                        <p:tgtEl>
                                          <p:spTgt spid="45"/>
                                        </p:tgtEl>
                                        <p:attrNameLst>
                                          <p:attrName>style.visibility</p:attrName>
                                        </p:attrNameLst>
                                      </p:cBhvr>
                                      <p:to>
                                        <p:strVal val="visible"/>
                                      </p:to>
                                    </p:set>
                                    <p:animEffect transition="in" filter="randombar(horizontal)">
                                      <p:cBhvr>
                                        <p:cTn id="88" dur="500"/>
                                        <p:tgtEl>
                                          <p:spTgt spid="45"/>
                                        </p:tgtEl>
                                      </p:cBhvr>
                                    </p:animEffect>
                                  </p:childTnLst>
                                </p:cTn>
                              </p:par>
                            </p:childTnLst>
                          </p:cTn>
                        </p:par>
                        <p:par>
                          <p:cTn id="89" fill="hold">
                            <p:stCondLst>
                              <p:cond delay="8000"/>
                            </p:stCondLst>
                            <p:childTnLst>
                              <p:par>
                                <p:cTn id="90" presetID="14" presetClass="entr" presetSubtype="10" fill="hold" grpId="0" nodeType="afterEffect">
                                  <p:stCondLst>
                                    <p:cond delay="0"/>
                                  </p:stCondLst>
                                  <p:childTnLst>
                                    <p:set>
                                      <p:cBhvr>
                                        <p:cTn id="91" dur="1" fill="hold">
                                          <p:stCondLst>
                                            <p:cond delay="0"/>
                                          </p:stCondLst>
                                        </p:cTn>
                                        <p:tgtEl>
                                          <p:spTgt spid="46"/>
                                        </p:tgtEl>
                                        <p:attrNameLst>
                                          <p:attrName>style.visibility</p:attrName>
                                        </p:attrNameLst>
                                      </p:cBhvr>
                                      <p:to>
                                        <p:strVal val="visible"/>
                                      </p:to>
                                    </p:set>
                                    <p:animEffect transition="in" filter="randombar(horizontal)">
                                      <p:cBhvr>
                                        <p:cTn id="9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27" grpId="0" animBg="1"/>
      <p:bldP spid="28" grpId="0" animBg="1"/>
      <p:bldP spid="29" grpId="0" animBg="1"/>
      <p:bldP spid="30" grpId="0" animBg="1"/>
      <p:bldP spid="43" grpId="0"/>
      <p:bldP spid="44" grpId="0"/>
      <p:bldP spid="45" grpId="0"/>
      <p:bldP spid="4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p:nvPr/>
        </p:nvSpPr>
        <p:spPr>
          <a:xfrm>
            <a:off x="762897" y="257399"/>
            <a:ext cx="1463862" cy="311175"/>
          </a:xfrm>
          <a:prstGeom prst="rect">
            <a:avLst/>
          </a:prstGeom>
        </p:spPr>
        <p:txBody>
          <a:bodyPr wrap="none">
            <a:spAutoFit/>
          </a:bodyPr>
          <a:lstStyle/>
          <a:p>
            <a:r>
              <a:rPr lang="zh-CN" altLang="en-US" sz="1422" b="1" dirty="0">
                <a:solidFill>
                  <a:schemeClr val="tx1">
                    <a:lumMod val="65000"/>
                    <a:lumOff val="35000"/>
                  </a:schemeClr>
                </a:solidFill>
                <a:ea typeface="微软雅黑" panose="020B0503020204020204" pitchFamily="34" charset="-122"/>
              </a:rPr>
              <a:t>请替换文字内容</a:t>
            </a:r>
          </a:p>
        </p:txBody>
      </p:sp>
      <p:sp>
        <p:nvSpPr>
          <p:cNvPr id="5" name="Oval 11"/>
          <p:cNvSpPr/>
          <p:nvPr/>
        </p:nvSpPr>
        <p:spPr>
          <a:xfrm>
            <a:off x="291004"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6" name="Oval 11"/>
          <p:cNvSpPr/>
          <p:nvPr/>
        </p:nvSpPr>
        <p:spPr>
          <a:xfrm>
            <a:off x="394732"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7" name="原创设计师QQ598969553      _4"/>
          <p:cNvSpPr/>
          <p:nvPr/>
        </p:nvSpPr>
        <p:spPr>
          <a:xfrm>
            <a:off x="6168865" y="1493071"/>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sp>
        <p:nvSpPr>
          <p:cNvPr id="8" name="原创设计师QQ598969553      _5"/>
          <p:cNvSpPr/>
          <p:nvPr/>
        </p:nvSpPr>
        <p:spPr>
          <a:xfrm>
            <a:off x="2328337" y="1407975"/>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grpSp>
        <p:nvGrpSpPr>
          <p:cNvPr id="9" name="原创设计师QQ598969553      _6"/>
          <p:cNvGrpSpPr/>
          <p:nvPr/>
        </p:nvGrpSpPr>
        <p:grpSpPr>
          <a:xfrm>
            <a:off x="2454288" y="1489651"/>
            <a:ext cx="1669321" cy="804540"/>
            <a:chOff x="6084168" y="1274556"/>
            <a:chExt cx="1669538" cy="804355"/>
          </a:xfrm>
        </p:grpSpPr>
        <p:sp>
          <p:nvSpPr>
            <p:cNvPr id="10" name="TextBox 106"/>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1" name="TextBox 107"/>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2" name="原创设计师QQ598969553      _7"/>
          <p:cNvGrpSpPr/>
          <p:nvPr/>
        </p:nvGrpSpPr>
        <p:grpSpPr>
          <a:xfrm>
            <a:off x="6301876" y="1603001"/>
            <a:ext cx="1669321" cy="804540"/>
            <a:chOff x="6084168" y="1274556"/>
            <a:chExt cx="1669538" cy="804355"/>
          </a:xfrm>
        </p:grpSpPr>
        <p:sp>
          <p:nvSpPr>
            <p:cNvPr id="13" name="TextBox 109"/>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4" name="TextBox 110"/>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5" name="原创设计师QQ598969553      _8"/>
          <p:cNvGrpSpPr/>
          <p:nvPr/>
        </p:nvGrpSpPr>
        <p:grpSpPr>
          <a:xfrm>
            <a:off x="998472" y="1340955"/>
            <a:ext cx="1206440" cy="1172864"/>
            <a:chOff x="2201071" y="3406041"/>
            <a:chExt cx="1805286" cy="1805938"/>
          </a:xfrm>
        </p:grpSpPr>
        <p:grpSp>
          <p:nvGrpSpPr>
            <p:cNvPr id="16" name="组合 15"/>
            <p:cNvGrpSpPr/>
            <p:nvPr/>
          </p:nvGrpSpPr>
          <p:grpSpPr>
            <a:xfrm>
              <a:off x="2201071" y="3406041"/>
              <a:ext cx="1805286" cy="1805938"/>
              <a:chOff x="4345444" y="2542859"/>
              <a:chExt cx="1810550" cy="1811205"/>
            </a:xfrm>
          </p:grpSpPr>
          <p:grpSp>
            <p:nvGrpSpPr>
              <p:cNvPr id="18" name="组合 1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0" name="同心圆 6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21" name="椭圆 2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9" name="椭圆 18"/>
              <p:cNvSpPr/>
              <p:nvPr/>
            </p:nvSpPr>
            <p:spPr>
              <a:xfrm>
                <a:off x="4565570" y="2763062"/>
                <a:ext cx="1370298" cy="1370793"/>
              </a:xfrm>
              <a:prstGeom prst="ellipse">
                <a:avLst/>
              </a:prstGeom>
              <a:solidFill>
                <a:srgbClr val="AE0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7" name="TextBox 69"/>
            <p:cNvSpPr txBox="1"/>
            <p:nvPr/>
          </p:nvSpPr>
          <p:spPr>
            <a:xfrm>
              <a:off x="2694008"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grpSp>
        <p:nvGrpSpPr>
          <p:cNvPr id="22" name="原创设计师QQ598969553      _9"/>
          <p:cNvGrpSpPr/>
          <p:nvPr/>
        </p:nvGrpSpPr>
        <p:grpSpPr>
          <a:xfrm>
            <a:off x="4895440" y="1389991"/>
            <a:ext cx="1206440" cy="1172864"/>
            <a:chOff x="4811090" y="3406041"/>
            <a:chExt cx="1805286" cy="1805938"/>
          </a:xfrm>
        </p:grpSpPr>
        <p:grpSp>
          <p:nvGrpSpPr>
            <p:cNvPr id="23" name="组合 22"/>
            <p:cNvGrpSpPr/>
            <p:nvPr/>
          </p:nvGrpSpPr>
          <p:grpSpPr>
            <a:xfrm>
              <a:off x="4811090" y="3406041"/>
              <a:ext cx="1805286" cy="1805938"/>
              <a:chOff x="4345444" y="2542859"/>
              <a:chExt cx="1810550" cy="1811205"/>
            </a:xfrm>
          </p:grpSpPr>
          <p:grpSp>
            <p:nvGrpSpPr>
              <p:cNvPr id="25" name="组合 2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7" name="同心圆 8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28" name="椭圆 2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6" name="椭圆 25"/>
              <p:cNvSpPr/>
              <p:nvPr/>
            </p:nvSpPr>
            <p:spPr>
              <a:xfrm>
                <a:off x="4565570" y="2763062"/>
                <a:ext cx="1370298" cy="1370793"/>
              </a:xfrm>
              <a:prstGeom prst="ellipse">
                <a:avLst/>
              </a:prstGeom>
              <a:solidFill>
                <a:srgbClr val="AE002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4" name="TextBox 117"/>
            <p:cNvSpPr txBox="1"/>
            <p:nvPr/>
          </p:nvSpPr>
          <p:spPr>
            <a:xfrm>
              <a:off x="5304027"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sp>
        <p:nvSpPr>
          <p:cNvPr id="29" name="原创设计师QQ598969553      _10"/>
          <p:cNvSpPr/>
          <p:nvPr/>
        </p:nvSpPr>
        <p:spPr>
          <a:xfrm>
            <a:off x="6168865" y="3383281"/>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sp>
        <p:nvSpPr>
          <p:cNvPr id="30" name="原创设计师QQ598969553      _11"/>
          <p:cNvSpPr/>
          <p:nvPr/>
        </p:nvSpPr>
        <p:spPr>
          <a:xfrm>
            <a:off x="2328337" y="3298185"/>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grpSp>
        <p:nvGrpSpPr>
          <p:cNvPr id="31" name="原创设计师QQ598969553      _12"/>
          <p:cNvGrpSpPr/>
          <p:nvPr/>
        </p:nvGrpSpPr>
        <p:grpSpPr>
          <a:xfrm>
            <a:off x="2454288" y="3379861"/>
            <a:ext cx="1669321" cy="804540"/>
            <a:chOff x="6084168" y="1274556"/>
            <a:chExt cx="1669538" cy="804355"/>
          </a:xfrm>
        </p:grpSpPr>
        <p:sp>
          <p:nvSpPr>
            <p:cNvPr id="32" name="TextBox 58"/>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33" name="TextBox 59"/>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34" name="原创设计师QQ598969553      _13"/>
          <p:cNvGrpSpPr/>
          <p:nvPr/>
        </p:nvGrpSpPr>
        <p:grpSpPr>
          <a:xfrm>
            <a:off x="6301876" y="3493211"/>
            <a:ext cx="1669321" cy="804540"/>
            <a:chOff x="6084168" y="1274556"/>
            <a:chExt cx="1669538" cy="804355"/>
          </a:xfrm>
        </p:grpSpPr>
        <p:sp>
          <p:nvSpPr>
            <p:cNvPr id="35" name="TextBox 66"/>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36" name="TextBox 67"/>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37" name="原创设计师QQ598969553      _14"/>
          <p:cNvGrpSpPr/>
          <p:nvPr/>
        </p:nvGrpSpPr>
        <p:grpSpPr>
          <a:xfrm>
            <a:off x="998472" y="3231165"/>
            <a:ext cx="1206440" cy="1172864"/>
            <a:chOff x="2201071" y="3406041"/>
            <a:chExt cx="1805286" cy="1805938"/>
          </a:xfrm>
        </p:grpSpPr>
        <p:grpSp>
          <p:nvGrpSpPr>
            <p:cNvPr id="38" name="组合 37"/>
            <p:cNvGrpSpPr/>
            <p:nvPr/>
          </p:nvGrpSpPr>
          <p:grpSpPr>
            <a:xfrm>
              <a:off x="2201071" y="3406041"/>
              <a:ext cx="1805286" cy="1805938"/>
              <a:chOff x="4345444" y="2542859"/>
              <a:chExt cx="1810550" cy="1811205"/>
            </a:xfrm>
          </p:grpSpPr>
          <p:grpSp>
            <p:nvGrpSpPr>
              <p:cNvPr id="40" name="组合 3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2" name="同心圆 8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43" name="椭圆 4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1" name="椭圆 40"/>
              <p:cNvSpPr/>
              <p:nvPr/>
            </p:nvSpPr>
            <p:spPr>
              <a:xfrm>
                <a:off x="4565570" y="2763062"/>
                <a:ext cx="1370298" cy="1370793"/>
              </a:xfrm>
              <a:prstGeom prst="ellipse">
                <a:avLst/>
              </a:prstGeom>
              <a:solidFill>
                <a:srgbClr val="AE0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9" name="TextBox 76"/>
            <p:cNvSpPr txBox="1"/>
            <p:nvPr/>
          </p:nvSpPr>
          <p:spPr>
            <a:xfrm>
              <a:off x="2694008"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grpSp>
        <p:nvGrpSpPr>
          <p:cNvPr id="44" name="原创设计师QQ598969553      _15"/>
          <p:cNvGrpSpPr/>
          <p:nvPr/>
        </p:nvGrpSpPr>
        <p:grpSpPr>
          <a:xfrm>
            <a:off x="4895440" y="3280201"/>
            <a:ext cx="1206440" cy="1172864"/>
            <a:chOff x="4811090" y="3406041"/>
            <a:chExt cx="1805286" cy="1805938"/>
          </a:xfrm>
        </p:grpSpPr>
        <p:grpSp>
          <p:nvGrpSpPr>
            <p:cNvPr id="45" name="组合 44"/>
            <p:cNvGrpSpPr/>
            <p:nvPr/>
          </p:nvGrpSpPr>
          <p:grpSpPr>
            <a:xfrm>
              <a:off x="4811090" y="3406041"/>
              <a:ext cx="1805286" cy="1805938"/>
              <a:chOff x="4345444" y="2542859"/>
              <a:chExt cx="1810550" cy="1811205"/>
            </a:xfrm>
          </p:grpSpPr>
          <p:grpSp>
            <p:nvGrpSpPr>
              <p:cNvPr id="47" name="组合 4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9" name="同心圆 9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50" name="椭圆 4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8" name="椭圆 47"/>
              <p:cNvSpPr/>
              <p:nvPr/>
            </p:nvSpPr>
            <p:spPr>
              <a:xfrm>
                <a:off x="4565570" y="2763062"/>
                <a:ext cx="1370298" cy="1370793"/>
              </a:xfrm>
              <a:prstGeom prst="ellipse">
                <a:avLst/>
              </a:prstGeom>
              <a:solidFill>
                <a:srgbClr val="AE002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46" name="TextBox 89"/>
            <p:cNvSpPr txBox="1"/>
            <p:nvPr/>
          </p:nvSpPr>
          <p:spPr>
            <a:xfrm>
              <a:off x="5304027"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spTree>
    <p:extLst>
      <p:ext uri="{BB962C8B-B14F-4D97-AF65-F5344CB8AC3E}">
        <p14:creationId xmlns:p14="http://schemas.microsoft.com/office/powerpoint/2010/main" val="343289884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3" presetClass="entr" presetSubtype="16"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childTnLst>
                                </p:cTn>
                              </p:par>
                              <p:par>
                                <p:cTn id="26" presetID="10"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23" presetClass="entr" presetSubtype="16"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childTnLst>
                                </p:cTn>
                              </p:par>
                            </p:childTnLst>
                          </p:cTn>
                        </p:par>
                        <p:par>
                          <p:cTn id="36" fill="hold">
                            <p:stCondLst>
                              <p:cond delay="1000"/>
                            </p:stCondLst>
                            <p:childTnLst>
                              <p:par>
                                <p:cTn id="37" presetID="42" presetClass="entr" presetSubtype="0"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par>
                                <p:cTn id="42" presetID="47" presetClass="entr" presetSubtype="0" fill="hold"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par>
                                <p:cTn id="47" presetID="10"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500"/>
                                        <p:tgtEl>
                                          <p:spTgt spid="3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500"/>
                                        <p:tgtEl>
                                          <p:spTgt spid="29"/>
                                        </p:tgtEl>
                                      </p:cBhvr>
                                    </p:animEffect>
                                  </p:childTnLst>
                                </p:cTn>
                              </p:par>
                            </p:childTnLst>
                          </p:cTn>
                        </p:par>
                        <p:par>
                          <p:cTn id="53" fill="hold">
                            <p:stCondLst>
                              <p:cond delay="2000"/>
                            </p:stCondLst>
                            <p:childTnLst>
                              <p:par>
                                <p:cTn id="54" presetID="23" presetClass="entr" presetSubtype="16" fill="hold" nodeType="after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childTnLst>
                                </p:cTn>
                              </p:par>
                              <p:par>
                                <p:cTn id="58" presetID="23" presetClass="entr" presetSubtype="16" fill="hold" nodeType="withEffect">
                                  <p:stCondLst>
                                    <p:cond delay="0"/>
                                  </p:stCondLst>
                                  <p:childTnLst>
                                    <p:set>
                                      <p:cBhvr>
                                        <p:cTn id="59" dur="1" fill="hold">
                                          <p:stCondLst>
                                            <p:cond delay="0"/>
                                          </p:stCondLst>
                                        </p:cTn>
                                        <p:tgtEl>
                                          <p:spTgt spid="44"/>
                                        </p:tgtEl>
                                        <p:attrNameLst>
                                          <p:attrName>style.visibility</p:attrName>
                                        </p:attrNameLst>
                                      </p:cBhvr>
                                      <p:to>
                                        <p:strVal val="visible"/>
                                      </p:to>
                                    </p:set>
                                    <p:anim calcmode="lin" valueType="num">
                                      <p:cBhvr>
                                        <p:cTn id="60" dur="500" fill="hold"/>
                                        <p:tgtEl>
                                          <p:spTgt spid="44"/>
                                        </p:tgtEl>
                                        <p:attrNameLst>
                                          <p:attrName>ppt_w</p:attrName>
                                        </p:attrNameLst>
                                      </p:cBhvr>
                                      <p:tavLst>
                                        <p:tav tm="0">
                                          <p:val>
                                            <p:fltVal val="0"/>
                                          </p:val>
                                        </p:tav>
                                        <p:tav tm="100000">
                                          <p:val>
                                            <p:strVal val="#ppt_w"/>
                                          </p:val>
                                        </p:tav>
                                      </p:tavLst>
                                    </p:anim>
                                    <p:anim calcmode="lin" valueType="num">
                                      <p:cBhvr>
                                        <p:cTn id="61" dur="500" fill="hold"/>
                                        <p:tgtEl>
                                          <p:spTgt spid="44"/>
                                        </p:tgtEl>
                                        <p:attrNameLst>
                                          <p:attrName>ppt_h</p:attrName>
                                        </p:attrNameLst>
                                      </p:cBhvr>
                                      <p:tavLst>
                                        <p:tav tm="0">
                                          <p:val>
                                            <p:fltVal val="0"/>
                                          </p:val>
                                        </p:tav>
                                        <p:tav tm="100000">
                                          <p:val>
                                            <p:strVal val="#ppt_h"/>
                                          </p:val>
                                        </p:tav>
                                      </p:tavLst>
                                    </p:anim>
                                  </p:childTnLst>
                                </p:cTn>
                              </p:par>
                            </p:childTnLst>
                          </p:cTn>
                        </p:par>
                        <p:par>
                          <p:cTn id="62" fill="hold">
                            <p:stCondLst>
                              <p:cond delay="2500"/>
                            </p:stCondLst>
                            <p:childTnLst>
                              <p:par>
                                <p:cTn id="63" presetID="42" presetClass="entr" presetSubtype="0" fill="hold"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1000"/>
                                        <p:tgtEl>
                                          <p:spTgt spid="31"/>
                                        </p:tgtEl>
                                      </p:cBhvr>
                                    </p:animEffect>
                                    <p:anim calcmode="lin" valueType="num">
                                      <p:cBhvr>
                                        <p:cTn id="66" dur="1000" fill="hold"/>
                                        <p:tgtEl>
                                          <p:spTgt spid="31"/>
                                        </p:tgtEl>
                                        <p:attrNameLst>
                                          <p:attrName>ppt_x</p:attrName>
                                        </p:attrNameLst>
                                      </p:cBhvr>
                                      <p:tavLst>
                                        <p:tav tm="0">
                                          <p:val>
                                            <p:strVal val="#ppt_x"/>
                                          </p:val>
                                        </p:tav>
                                        <p:tav tm="100000">
                                          <p:val>
                                            <p:strVal val="#ppt_x"/>
                                          </p:val>
                                        </p:tav>
                                      </p:tavLst>
                                    </p:anim>
                                    <p:anim calcmode="lin" valueType="num">
                                      <p:cBhvr>
                                        <p:cTn id="67" dur="1000" fill="hold"/>
                                        <p:tgtEl>
                                          <p:spTgt spid="31"/>
                                        </p:tgtEl>
                                        <p:attrNameLst>
                                          <p:attrName>ppt_y</p:attrName>
                                        </p:attrNameLst>
                                      </p:cBhvr>
                                      <p:tavLst>
                                        <p:tav tm="0">
                                          <p:val>
                                            <p:strVal val="#ppt_y+.1"/>
                                          </p:val>
                                        </p:tav>
                                        <p:tav tm="100000">
                                          <p:val>
                                            <p:strVal val="#ppt_y"/>
                                          </p:val>
                                        </p:tav>
                                      </p:tavLst>
                                    </p:anim>
                                  </p:childTnLst>
                                </p:cTn>
                              </p:par>
                              <p:par>
                                <p:cTn id="68" presetID="47" presetClass="entr" presetSubtype="0" fill="hold" nodeType="with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fade">
                                      <p:cBhvr>
                                        <p:cTn id="70" dur="1000"/>
                                        <p:tgtEl>
                                          <p:spTgt spid="34"/>
                                        </p:tgtEl>
                                      </p:cBhvr>
                                    </p:animEffect>
                                    <p:anim calcmode="lin" valueType="num">
                                      <p:cBhvr>
                                        <p:cTn id="71" dur="1000" fill="hold"/>
                                        <p:tgtEl>
                                          <p:spTgt spid="34"/>
                                        </p:tgtEl>
                                        <p:attrNameLst>
                                          <p:attrName>ppt_x</p:attrName>
                                        </p:attrNameLst>
                                      </p:cBhvr>
                                      <p:tavLst>
                                        <p:tav tm="0">
                                          <p:val>
                                            <p:strVal val="#ppt_x"/>
                                          </p:val>
                                        </p:tav>
                                        <p:tav tm="100000">
                                          <p:val>
                                            <p:strVal val="#ppt_x"/>
                                          </p:val>
                                        </p:tav>
                                      </p:tavLst>
                                    </p:anim>
                                    <p:anim calcmode="lin" valueType="num">
                                      <p:cBhvr>
                                        <p:cTn id="72"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29" grpId="0" animBg="1"/>
      <p:bldP spid="3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p:nvPr/>
        </p:nvSpPr>
        <p:spPr>
          <a:xfrm>
            <a:off x="762897" y="257399"/>
            <a:ext cx="1463862" cy="311175"/>
          </a:xfrm>
          <a:prstGeom prst="rect">
            <a:avLst/>
          </a:prstGeom>
        </p:spPr>
        <p:txBody>
          <a:bodyPr wrap="none">
            <a:spAutoFit/>
          </a:bodyPr>
          <a:lstStyle/>
          <a:p>
            <a:r>
              <a:rPr lang="zh-CN" altLang="en-US" sz="1422" b="1" dirty="0">
                <a:solidFill>
                  <a:schemeClr val="tx1">
                    <a:lumMod val="65000"/>
                    <a:lumOff val="35000"/>
                  </a:schemeClr>
                </a:solidFill>
                <a:ea typeface="微软雅黑" panose="020B0503020204020204" pitchFamily="34" charset="-122"/>
              </a:rPr>
              <a:t>请替换文字内容</a:t>
            </a:r>
          </a:p>
        </p:txBody>
      </p:sp>
      <p:sp>
        <p:nvSpPr>
          <p:cNvPr id="5" name="Oval 11"/>
          <p:cNvSpPr/>
          <p:nvPr/>
        </p:nvSpPr>
        <p:spPr>
          <a:xfrm>
            <a:off x="291004"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6" name="Oval 11"/>
          <p:cNvSpPr/>
          <p:nvPr/>
        </p:nvSpPr>
        <p:spPr>
          <a:xfrm>
            <a:off x="394732"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grpSp>
        <p:nvGrpSpPr>
          <p:cNvPr id="7" name="组合 6"/>
          <p:cNvGrpSpPr/>
          <p:nvPr/>
        </p:nvGrpSpPr>
        <p:grpSpPr>
          <a:xfrm>
            <a:off x="2691864" y="1292235"/>
            <a:ext cx="4074164" cy="3708832"/>
            <a:chOff x="2638696" y="526547"/>
            <a:chExt cx="6346736" cy="5779709"/>
          </a:xfrm>
        </p:grpSpPr>
        <p:grpSp>
          <p:nvGrpSpPr>
            <p:cNvPr id="8" name="组合 7"/>
            <p:cNvGrpSpPr/>
            <p:nvPr/>
          </p:nvGrpSpPr>
          <p:grpSpPr>
            <a:xfrm>
              <a:off x="2638696" y="526547"/>
              <a:ext cx="3383280" cy="3383640"/>
              <a:chOff x="2987040" y="1497648"/>
              <a:chExt cx="3383280" cy="3383640"/>
            </a:xfrm>
          </p:grpSpPr>
          <p:sp>
            <p:nvSpPr>
              <p:cNvPr id="22" name="任意多边形 21"/>
              <p:cNvSpPr/>
              <p:nvPr/>
            </p:nvSpPr>
            <p:spPr>
              <a:xfrm flipH="1">
                <a:off x="298704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8100000" scaled="1"/>
                <a:tileRect/>
              </a:gradFill>
              <a:ln w="28575">
                <a:gradFill flip="none" rotWithShape="1">
                  <a:gsLst>
                    <a:gs pos="0">
                      <a:schemeClr val="bg1"/>
                    </a:gs>
                    <a:gs pos="100000">
                      <a:schemeClr val="bg1">
                        <a:lumMod val="85000"/>
                      </a:schemeClr>
                    </a:gs>
                  </a:gsLst>
                  <a:lin ang="81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23" name="椭圆 22"/>
              <p:cNvSpPr/>
              <p:nvPr/>
            </p:nvSpPr>
            <p:spPr>
              <a:xfrm>
                <a:off x="3197860" y="1708648"/>
                <a:ext cx="2961640" cy="2961640"/>
              </a:xfrm>
              <a:prstGeom prst="ellipse">
                <a:avLst/>
              </a:prstGeom>
              <a:solidFill>
                <a:srgbClr val="AE002B"/>
              </a:solidFill>
              <a:ln>
                <a:noFill/>
              </a:ln>
              <a:effectLst>
                <a:innerShdw blurRad="114300" dist="254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grpSp>
        <p:grpSp>
          <p:nvGrpSpPr>
            <p:cNvPr id="9" name="组合 8"/>
            <p:cNvGrpSpPr/>
            <p:nvPr/>
          </p:nvGrpSpPr>
          <p:grpSpPr>
            <a:xfrm flipH="1">
              <a:off x="6145712" y="1070165"/>
              <a:ext cx="2839720" cy="2840022"/>
              <a:chOff x="6748780" y="1497648"/>
              <a:chExt cx="3383280" cy="3383640"/>
            </a:xfrm>
          </p:grpSpPr>
          <p:sp>
            <p:nvSpPr>
              <p:cNvPr id="20" name="任意多边形 19"/>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2700000" scaled="1"/>
                <a:tileRect/>
              </a:gradFill>
              <a:ln w="28575">
                <a:gradFill flip="none" rotWithShape="1">
                  <a:gsLst>
                    <a:gs pos="0">
                      <a:schemeClr val="bg1"/>
                    </a:gs>
                    <a:gs pos="100000">
                      <a:schemeClr val="bg1">
                        <a:lumMod val="8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21" name="椭圆 20"/>
              <p:cNvSpPr/>
              <p:nvPr/>
            </p:nvSpPr>
            <p:spPr>
              <a:xfrm>
                <a:off x="6959600" y="1708648"/>
                <a:ext cx="2961640" cy="2961640"/>
              </a:xfrm>
              <a:prstGeom prst="ellipse">
                <a:avLst/>
              </a:prstGeom>
              <a:solidFill>
                <a:srgbClr val="AE002B"/>
              </a:solidFill>
              <a:ln>
                <a:noFill/>
              </a:ln>
              <a:effectLst>
                <a:innerShdw blurRad="114300" dist="25400" dir="189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grpSp>
        <p:grpSp>
          <p:nvGrpSpPr>
            <p:cNvPr id="10" name="组合 9"/>
            <p:cNvGrpSpPr/>
            <p:nvPr/>
          </p:nvGrpSpPr>
          <p:grpSpPr>
            <a:xfrm flipH="1" flipV="1">
              <a:off x="6145712" y="4029232"/>
              <a:ext cx="2276782" cy="2277024"/>
              <a:chOff x="6748780" y="1497648"/>
              <a:chExt cx="3383280" cy="3383640"/>
            </a:xfrm>
          </p:grpSpPr>
          <p:sp>
            <p:nvSpPr>
              <p:cNvPr id="18" name="任意多边形 17"/>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18900000" scaled="1"/>
                <a:tileRect/>
              </a:gradFill>
              <a:ln w="28575">
                <a:gradFill flip="none" rotWithShape="1">
                  <a:gsLst>
                    <a:gs pos="0">
                      <a:schemeClr val="bg1"/>
                    </a:gs>
                    <a:gs pos="100000">
                      <a:schemeClr val="bg1">
                        <a:lumMod val="85000"/>
                      </a:schemeClr>
                    </a:gs>
                  </a:gsLst>
                  <a:lin ang="18900000" scaled="0"/>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9" name="椭圆 18"/>
              <p:cNvSpPr/>
              <p:nvPr/>
            </p:nvSpPr>
            <p:spPr>
              <a:xfrm>
                <a:off x="6959600" y="1708648"/>
                <a:ext cx="2961640" cy="2961640"/>
              </a:xfrm>
              <a:prstGeom prst="ellipse">
                <a:avLst/>
              </a:prstGeom>
              <a:solidFill>
                <a:srgbClr val="AE002B"/>
              </a:solidFill>
              <a:ln>
                <a:noFill/>
              </a:ln>
              <a:effectLst>
                <a:innerShdw blurRad="114300" dist="25400" dir="27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grpSp>
        <p:grpSp>
          <p:nvGrpSpPr>
            <p:cNvPr id="11" name="组合 10"/>
            <p:cNvGrpSpPr/>
            <p:nvPr/>
          </p:nvGrpSpPr>
          <p:grpSpPr>
            <a:xfrm flipV="1">
              <a:off x="4310634" y="4018644"/>
              <a:ext cx="1708764" cy="1708946"/>
              <a:chOff x="6748780" y="1497648"/>
              <a:chExt cx="3383280" cy="3383640"/>
            </a:xfrm>
          </p:grpSpPr>
          <p:sp>
            <p:nvSpPr>
              <p:cNvPr id="16" name="任意多边形 15"/>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13500000" scaled="0"/>
                <a:tileRect/>
              </a:gradFill>
              <a:ln w="28575">
                <a:gradFill flip="none" rotWithShape="1">
                  <a:gsLst>
                    <a:gs pos="0">
                      <a:schemeClr val="bg1"/>
                    </a:gs>
                    <a:gs pos="100000">
                      <a:schemeClr val="bg1">
                        <a:lumMod val="85000"/>
                      </a:schemeClr>
                    </a:gs>
                  </a:gsLst>
                  <a:lin ang="13500000" scaled="0"/>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7" name="椭圆 16"/>
              <p:cNvSpPr/>
              <p:nvPr/>
            </p:nvSpPr>
            <p:spPr>
              <a:xfrm>
                <a:off x="6959600" y="1708648"/>
                <a:ext cx="2961640" cy="2961640"/>
              </a:xfrm>
              <a:prstGeom prst="ellipse">
                <a:avLst/>
              </a:prstGeom>
              <a:solidFill>
                <a:srgbClr val="AE002B"/>
              </a:solidFill>
              <a:ln>
                <a:noFill/>
              </a:ln>
              <a:effectLst>
                <a:innerShdw blurRad="114300" dist="25400" dir="81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grpSp>
        <p:sp>
          <p:nvSpPr>
            <p:cNvPr id="12" name="文本框 40"/>
            <p:cNvSpPr txBox="1"/>
            <p:nvPr/>
          </p:nvSpPr>
          <p:spPr>
            <a:xfrm>
              <a:off x="3520710" y="1665289"/>
              <a:ext cx="1619250" cy="1223051"/>
            </a:xfrm>
            <a:prstGeom prst="rect">
              <a:avLst/>
            </a:prstGeom>
            <a:noFill/>
          </p:spPr>
          <p:txBody>
            <a:bodyPr wrap="square" rtlCol="0">
              <a:spAutoFit/>
            </a:bodyPr>
            <a:lstStyle/>
            <a:p>
              <a:pPr algn="ctr"/>
              <a:r>
                <a:rPr lang="en-US" altLang="zh-CN" sz="4500" dirty="0">
                  <a:solidFill>
                    <a:schemeClr val="bg1"/>
                  </a:solidFill>
                  <a:latin typeface="Impact" panose="020B0806030902050204" pitchFamily="34" charset="0"/>
                </a:rPr>
                <a:t>95</a:t>
              </a:r>
              <a:r>
                <a:rPr lang="en-US" altLang="zh-CN" sz="2700" dirty="0">
                  <a:solidFill>
                    <a:schemeClr val="bg1"/>
                  </a:solidFill>
                  <a:latin typeface="Impact" panose="020B0806030902050204" pitchFamily="34" charset="0"/>
                </a:rPr>
                <a:t>%</a:t>
              </a:r>
              <a:endParaRPr lang="zh-CN" altLang="en-US" sz="2700" dirty="0">
                <a:solidFill>
                  <a:schemeClr val="bg1"/>
                </a:solidFill>
                <a:latin typeface="Impact" panose="020B0806030902050204" pitchFamily="34" charset="0"/>
              </a:endParaRPr>
            </a:p>
          </p:txBody>
        </p:sp>
        <p:sp>
          <p:nvSpPr>
            <p:cNvPr id="13" name="文本框 41"/>
            <p:cNvSpPr txBox="1"/>
            <p:nvPr/>
          </p:nvSpPr>
          <p:spPr>
            <a:xfrm>
              <a:off x="6755946" y="1982344"/>
              <a:ext cx="1619250" cy="1115135"/>
            </a:xfrm>
            <a:prstGeom prst="rect">
              <a:avLst/>
            </a:prstGeom>
            <a:noFill/>
          </p:spPr>
          <p:txBody>
            <a:bodyPr wrap="square" rtlCol="0">
              <a:spAutoFit/>
            </a:bodyPr>
            <a:lstStyle/>
            <a:p>
              <a:pPr algn="ctr"/>
              <a:r>
                <a:rPr lang="en-US" altLang="zh-CN" sz="4050" dirty="0">
                  <a:solidFill>
                    <a:schemeClr val="bg1"/>
                  </a:solidFill>
                  <a:latin typeface="Impact" panose="020B0806030902050204" pitchFamily="34" charset="0"/>
                </a:rPr>
                <a:t>77</a:t>
              </a:r>
              <a:r>
                <a:rPr lang="en-US" altLang="zh-CN" sz="2400" dirty="0">
                  <a:solidFill>
                    <a:schemeClr val="bg1"/>
                  </a:solidFill>
                  <a:latin typeface="Impact" panose="020B0806030902050204" pitchFamily="34" charset="0"/>
                </a:rPr>
                <a:t>%</a:t>
              </a:r>
              <a:endParaRPr lang="zh-CN" altLang="en-US" sz="2400" dirty="0">
                <a:solidFill>
                  <a:schemeClr val="bg1"/>
                </a:solidFill>
                <a:latin typeface="Impact" panose="020B0806030902050204" pitchFamily="34" charset="0"/>
              </a:endParaRPr>
            </a:p>
          </p:txBody>
        </p:sp>
        <p:sp>
          <p:nvSpPr>
            <p:cNvPr id="14" name="文本框 42"/>
            <p:cNvSpPr txBox="1"/>
            <p:nvPr/>
          </p:nvSpPr>
          <p:spPr>
            <a:xfrm>
              <a:off x="6474478" y="4706078"/>
              <a:ext cx="1619250" cy="1007219"/>
            </a:xfrm>
            <a:prstGeom prst="rect">
              <a:avLst/>
            </a:prstGeom>
            <a:noFill/>
          </p:spPr>
          <p:txBody>
            <a:bodyPr wrap="square" rtlCol="0">
              <a:spAutoFit/>
            </a:bodyPr>
            <a:lstStyle/>
            <a:p>
              <a:pPr algn="ctr"/>
              <a:r>
                <a:rPr lang="en-US" altLang="zh-CN" sz="3600" dirty="0">
                  <a:solidFill>
                    <a:schemeClr val="bg1"/>
                  </a:solidFill>
                  <a:latin typeface="Impact" panose="020B0806030902050204" pitchFamily="34" charset="0"/>
                </a:rPr>
                <a:t>56</a:t>
              </a:r>
              <a:r>
                <a:rPr lang="en-US" altLang="zh-CN" sz="2100" dirty="0">
                  <a:solidFill>
                    <a:schemeClr val="bg1"/>
                  </a:solidFill>
                  <a:latin typeface="Impact" panose="020B0806030902050204" pitchFamily="34" charset="0"/>
                </a:rPr>
                <a:t>%</a:t>
              </a:r>
              <a:endParaRPr lang="zh-CN" altLang="en-US" sz="2100" dirty="0">
                <a:solidFill>
                  <a:schemeClr val="bg1"/>
                </a:solidFill>
                <a:latin typeface="Impact" panose="020B0806030902050204" pitchFamily="34" charset="0"/>
              </a:endParaRPr>
            </a:p>
          </p:txBody>
        </p:sp>
        <p:sp>
          <p:nvSpPr>
            <p:cNvPr id="15" name="文本框 43"/>
            <p:cNvSpPr txBox="1"/>
            <p:nvPr/>
          </p:nvSpPr>
          <p:spPr>
            <a:xfrm>
              <a:off x="4381056" y="4491775"/>
              <a:ext cx="1619250" cy="935274"/>
            </a:xfrm>
            <a:prstGeom prst="rect">
              <a:avLst/>
            </a:prstGeom>
            <a:noFill/>
          </p:spPr>
          <p:txBody>
            <a:bodyPr wrap="square" rtlCol="0">
              <a:spAutoFit/>
            </a:bodyPr>
            <a:lstStyle/>
            <a:p>
              <a:pPr algn="ctr"/>
              <a:r>
                <a:rPr lang="en-US" altLang="zh-CN" sz="3300" dirty="0">
                  <a:solidFill>
                    <a:schemeClr val="bg1"/>
                  </a:solidFill>
                  <a:latin typeface="Impact" panose="020B0806030902050204" pitchFamily="34" charset="0"/>
                </a:rPr>
                <a:t>36</a:t>
              </a:r>
              <a:r>
                <a:rPr lang="en-US" altLang="zh-CN" sz="1800" dirty="0">
                  <a:solidFill>
                    <a:schemeClr val="bg1"/>
                  </a:solidFill>
                  <a:latin typeface="Impact" panose="020B0806030902050204" pitchFamily="34" charset="0"/>
                </a:rPr>
                <a:t>%</a:t>
              </a:r>
              <a:endParaRPr lang="zh-CN" altLang="en-US" sz="1800" dirty="0">
                <a:solidFill>
                  <a:schemeClr val="bg1"/>
                </a:solidFill>
                <a:latin typeface="Impact" panose="020B0806030902050204" pitchFamily="34" charset="0"/>
              </a:endParaRPr>
            </a:p>
          </p:txBody>
        </p:sp>
      </p:grpSp>
      <p:sp>
        <p:nvSpPr>
          <p:cNvPr id="24" name="文本框 96"/>
          <p:cNvSpPr txBox="1"/>
          <p:nvPr/>
        </p:nvSpPr>
        <p:spPr>
          <a:xfrm>
            <a:off x="6897363" y="2024168"/>
            <a:ext cx="1120532" cy="276999"/>
          </a:xfrm>
          <a:prstGeom prst="rect">
            <a:avLst/>
          </a:prstGeom>
          <a:noFill/>
        </p:spPr>
        <p:txBody>
          <a:bodyPr wrap="squar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25" name="文本框 113"/>
          <p:cNvSpPr txBox="1"/>
          <p:nvPr/>
        </p:nvSpPr>
        <p:spPr>
          <a:xfrm>
            <a:off x="827767" y="2325922"/>
            <a:ext cx="1685936" cy="369332"/>
          </a:xfrm>
          <a:prstGeom prst="rect">
            <a:avLst/>
          </a:prstGeom>
          <a:noFill/>
        </p:spPr>
        <p:txBody>
          <a:bodyPr wrap="square" rtlCol="0">
            <a:spAutoFit/>
          </a:bodyPr>
          <a:lstStyle/>
          <a:p>
            <a:pPr algn="r">
              <a:lnSpc>
                <a:spcPct val="120000"/>
              </a:lnSpc>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26" name="文本框 100"/>
          <p:cNvSpPr txBox="1"/>
          <p:nvPr/>
        </p:nvSpPr>
        <p:spPr>
          <a:xfrm>
            <a:off x="6519272" y="3967934"/>
            <a:ext cx="1120532" cy="276999"/>
          </a:xfrm>
          <a:prstGeom prst="rect">
            <a:avLst/>
          </a:prstGeom>
          <a:noFill/>
        </p:spPr>
        <p:txBody>
          <a:bodyPr wrap="squar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27" name="文本框 113"/>
          <p:cNvSpPr txBox="1"/>
          <p:nvPr/>
        </p:nvSpPr>
        <p:spPr>
          <a:xfrm>
            <a:off x="1941904" y="4085281"/>
            <a:ext cx="1685936" cy="369332"/>
          </a:xfrm>
          <a:prstGeom prst="rect">
            <a:avLst/>
          </a:prstGeom>
          <a:noFill/>
        </p:spPr>
        <p:txBody>
          <a:bodyPr wrap="square" rtlCol="0">
            <a:spAutoFit/>
          </a:bodyPr>
          <a:lstStyle/>
          <a:p>
            <a:pPr algn="r">
              <a:lnSpc>
                <a:spcPct val="120000"/>
              </a:lnSpc>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28" name="文本框 104"/>
          <p:cNvSpPr txBox="1"/>
          <p:nvPr/>
        </p:nvSpPr>
        <p:spPr>
          <a:xfrm>
            <a:off x="2590062" y="3859947"/>
            <a:ext cx="1120532" cy="276999"/>
          </a:xfrm>
          <a:prstGeom prst="rect">
            <a:avLst/>
          </a:prstGeom>
          <a:noFill/>
        </p:spPr>
        <p:txBody>
          <a:bodyPr wrap="squar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29" name="文本框 113"/>
          <p:cNvSpPr txBox="1"/>
          <p:nvPr/>
        </p:nvSpPr>
        <p:spPr>
          <a:xfrm>
            <a:off x="6897362" y="2272333"/>
            <a:ext cx="1685936" cy="369332"/>
          </a:xfrm>
          <a:prstGeom prst="rect">
            <a:avLst/>
          </a:prstGeom>
          <a:noFill/>
        </p:spPr>
        <p:txBody>
          <a:bodyPr wrap="square" rtlCol="0">
            <a:spAutoFit/>
          </a:bodyPr>
          <a:lstStyle/>
          <a:p>
            <a:pPr>
              <a:lnSpc>
                <a:spcPct val="120000"/>
              </a:lnSpc>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30" name="文本框 108"/>
          <p:cNvSpPr txBox="1"/>
          <p:nvPr/>
        </p:nvSpPr>
        <p:spPr>
          <a:xfrm>
            <a:off x="1455788" y="2051893"/>
            <a:ext cx="1120532" cy="276999"/>
          </a:xfrm>
          <a:prstGeom prst="rect">
            <a:avLst/>
          </a:prstGeom>
          <a:noFill/>
        </p:spPr>
        <p:txBody>
          <a:bodyPr wrap="square"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31" name="文本框 113"/>
          <p:cNvSpPr txBox="1"/>
          <p:nvPr/>
        </p:nvSpPr>
        <p:spPr>
          <a:xfrm>
            <a:off x="6548011" y="4228320"/>
            <a:ext cx="1685936" cy="369332"/>
          </a:xfrm>
          <a:prstGeom prst="rect">
            <a:avLst/>
          </a:prstGeom>
          <a:noFill/>
        </p:spPr>
        <p:txBody>
          <a:bodyPr wrap="square" rtlCol="0">
            <a:spAutoFit/>
          </a:bodyPr>
          <a:lstStyle/>
          <a:p>
            <a:pPr>
              <a:lnSpc>
                <a:spcPct val="120000"/>
              </a:lnSpc>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148954919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45"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anim calcmode="lin" valueType="num">
                                      <p:cBhvr>
                                        <p:cTn id="25" dur="2000" fill="hold"/>
                                        <p:tgtEl>
                                          <p:spTgt spid="7"/>
                                        </p:tgtEl>
                                        <p:attrNameLst>
                                          <p:attrName>ppt_w</p:attrName>
                                        </p:attrNameLst>
                                      </p:cBhvr>
                                      <p:tavLst>
                                        <p:tav tm="0" fmla="#ppt_w*sin(2.5*pi*$)">
                                          <p:val>
                                            <p:fltVal val="0"/>
                                          </p:val>
                                        </p:tav>
                                        <p:tav tm="100000">
                                          <p:val>
                                            <p:fltVal val="1"/>
                                          </p:val>
                                        </p:tav>
                                      </p:tavLst>
                                    </p:anim>
                                    <p:anim calcmode="lin" valueType="num">
                                      <p:cBhvr>
                                        <p:cTn id="26" dur="2000" fill="hold"/>
                                        <p:tgtEl>
                                          <p:spTgt spid="7"/>
                                        </p:tgtEl>
                                        <p:attrNameLst>
                                          <p:attrName>ppt_h</p:attrName>
                                        </p:attrNameLst>
                                      </p:cBhvr>
                                      <p:tavLst>
                                        <p:tav tm="0">
                                          <p:val>
                                            <p:strVal val="#ppt_h"/>
                                          </p:val>
                                        </p:tav>
                                        <p:tav tm="100000">
                                          <p:val>
                                            <p:strVal val="#ppt_h"/>
                                          </p:val>
                                        </p:tav>
                                      </p:tavLst>
                                    </p:anim>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wipe(left)">
                                      <p:cBhvr>
                                        <p:cTn id="30" dur="500"/>
                                        <p:tgtEl>
                                          <p:spTgt spid="30"/>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left)">
                                      <p:cBhvr>
                                        <p:cTn id="36" dur="500"/>
                                        <p:tgtEl>
                                          <p:spTgt spid="28"/>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childTnLst>
                          </p:cTn>
                        </p:par>
                        <p:par>
                          <p:cTn id="40" fill="hold">
                            <p:stCondLst>
                              <p:cond delay="3000"/>
                            </p:stCondLst>
                            <p:childTnLst>
                              <p:par>
                                <p:cTn id="41" presetID="22" presetClass="entr" presetSubtype="2"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right)">
                                      <p:cBhvr>
                                        <p:cTn id="43" dur="500"/>
                                        <p:tgtEl>
                                          <p:spTgt spid="25"/>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right)">
                                      <p:cBhvr>
                                        <p:cTn id="46" dur="500"/>
                                        <p:tgtEl>
                                          <p:spTgt spid="2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wipe(left)">
                                      <p:cBhvr>
                                        <p:cTn id="5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24" grpId="0"/>
      <p:bldP spid="25" grpId="0"/>
      <p:bldP spid="26" grpId="0"/>
      <p:bldP spid="27" grpId="0"/>
      <p:bldP spid="28" grpId="0"/>
      <p:bldP spid="29" grpId="0"/>
      <p:bldP spid="30" grpId="0"/>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6"/>
          <p:cNvSpPr>
            <a:spLocks/>
          </p:cNvSpPr>
          <p:nvPr/>
        </p:nvSpPr>
        <p:spPr bwMode="auto">
          <a:xfrm>
            <a:off x="3502997" y="646219"/>
            <a:ext cx="784182" cy="781007"/>
          </a:xfrm>
          <a:custGeom>
            <a:avLst/>
            <a:gdLst>
              <a:gd name="T0" fmla="*/ 67 w 494"/>
              <a:gd name="T1" fmla="*/ 0 h 492"/>
              <a:gd name="T2" fmla="*/ 429 w 494"/>
              <a:gd name="T3" fmla="*/ 0 h 492"/>
              <a:gd name="T4" fmla="*/ 454 w 494"/>
              <a:gd name="T5" fmla="*/ 5 h 492"/>
              <a:gd name="T6" fmla="*/ 475 w 494"/>
              <a:gd name="T7" fmla="*/ 19 h 492"/>
              <a:gd name="T8" fmla="*/ 489 w 494"/>
              <a:gd name="T9" fmla="*/ 40 h 492"/>
              <a:gd name="T10" fmla="*/ 494 w 494"/>
              <a:gd name="T11" fmla="*/ 65 h 492"/>
              <a:gd name="T12" fmla="*/ 494 w 494"/>
              <a:gd name="T13" fmla="*/ 427 h 492"/>
              <a:gd name="T14" fmla="*/ 489 w 494"/>
              <a:gd name="T15" fmla="*/ 452 h 492"/>
              <a:gd name="T16" fmla="*/ 475 w 494"/>
              <a:gd name="T17" fmla="*/ 473 h 492"/>
              <a:gd name="T18" fmla="*/ 454 w 494"/>
              <a:gd name="T19" fmla="*/ 487 h 492"/>
              <a:gd name="T20" fmla="*/ 429 w 494"/>
              <a:gd name="T21" fmla="*/ 492 h 492"/>
              <a:gd name="T22" fmla="*/ 67 w 494"/>
              <a:gd name="T23" fmla="*/ 492 h 492"/>
              <a:gd name="T24" fmla="*/ 41 w 494"/>
              <a:gd name="T25" fmla="*/ 487 h 492"/>
              <a:gd name="T26" fmla="*/ 20 w 494"/>
              <a:gd name="T27" fmla="*/ 473 h 492"/>
              <a:gd name="T28" fmla="*/ 6 w 494"/>
              <a:gd name="T29" fmla="*/ 452 h 492"/>
              <a:gd name="T30" fmla="*/ 0 w 494"/>
              <a:gd name="T31" fmla="*/ 427 h 492"/>
              <a:gd name="T32" fmla="*/ 0 w 494"/>
              <a:gd name="T33" fmla="*/ 65 h 492"/>
              <a:gd name="T34" fmla="*/ 6 w 494"/>
              <a:gd name="T35" fmla="*/ 40 h 492"/>
              <a:gd name="T36" fmla="*/ 20 w 494"/>
              <a:gd name="T37" fmla="*/ 19 h 492"/>
              <a:gd name="T38" fmla="*/ 41 w 494"/>
              <a:gd name="T39" fmla="*/ 5 h 492"/>
              <a:gd name="T40" fmla="*/ 67 w 494"/>
              <a:gd name="T41"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4" h="492">
                <a:moveTo>
                  <a:pt x="67" y="0"/>
                </a:moveTo>
                <a:lnTo>
                  <a:pt x="429" y="0"/>
                </a:lnTo>
                <a:lnTo>
                  <a:pt x="454" y="5"/>
                </a:lnTo>
                <a:lnTo>
                  <a:pt x="475" y="19"/>
                </a:lnTo>
                <a:lnTo>
                  <a:pt x="489" y="40"/>
                </a:lnTo>
                <a:lnTo>
                  <a:pt x="494" y="65"/>
                </a:lnTo>
                <a:lnTo>
                  <a:pt x="494" y="427"/>
                </a:lnTo>
                <a:lnTo>
                  <a:pt x="489" y="452"/>
                </a:lnTo>
                <a:lnTo>
                  <a:pt x="475" y="473"/>
                </a:lnTo>
                <a:lnTo>
                  <a:pt x="454" y="487"/>
                </a:lnTo>
                <a:lnTo>
                  <a:pt x="429" y="492"/>
                </a:lnTo>
                <a:lnTo>
                  <a:pt x="67" y="492"/>
                </a:lnTo>
                <a:lnTo>
                  <a:pt x="41" y="487"/>
                </a:lnTo>
                <a:lnTo>
                  <a:pt x="20" y="473"/>
                </a:lnTo>
                <a:lnTo>
                  <a:pt x="6" y="452"/>
                </a:lnTo>
                <a:lnTo>
                  <a:pt x="0" y="427"/>
                </a:lnTo>
                <a:lnTo>
                  <a:pt x="0" y="65"/>
                </a:lnTo>
                <a:lnTo>
                  <a:pt x="6" y="40"/>
                </a:lnTo>
                <a:lnTo>
                  <a:pt x="20" y="19"/>
                </a:lnTo>
                <a:lnTo>
                  <a:pt x="41" y="5"/>
                </a:lnTo>
                <a:lnTo>
                  <a:pt x="67" y="0"/>
                </a:lnTo>
                <a:close/>
              </a:path>
            </a:pathLst>
          </a:custGeom>
          <a:solidFill>
            <a:srgbClr val="AE002B"/>
          </a:solidFill>
          <a:ln w="0">
            <a:noFill/>
            <a:prstDash val="solid"/>
            <a:round/>
            <a:headEnd/>
            <a:tailEnd/>
          </a:ln>
          <a:effectLst>
            <a:outerShdw blurRad="177800" dist="203200" dir="2700000" algn="tl" rotWithShape="0">
              <a:prstClr val="black">
                <a:alpha val="40000"/>
              </a:prstClr>
            </a:outerShdw>
          </a:effectLst>
        </p:spPr>
        <p:txBody>
          <a:bodyPr vert="horz" wrap="square" lIns="91435" tIns="45717" rIns="91435" bIns="45717" numCol="1" anchor="t" anchorCtr="0" compatLnSpc="1">
            <a:prstTxWarp prst="textNoShape">
              <a:avLst/>
            </a:prstTxWarp>
          </a:bodyPr>
          <a:lstStyle/>
          <a:p>
            <a:endParaRPr lang="zh-CN" altLang="en-US"/>
          </a:p>
        </p:txBody>
      </p:sp>
      <p:sp>
        <p:nvSpPr>
          <p:cNvPr id="18" name="Freeform 9"/>
          <p:cNvSpPr>
            <a:spLocks/>
          </p:cNvSpPr>
          <p:nvPr/>
        </p:nvSpPr>
        <p:spPr bwMode="auto">
          <a:xfrm>
            <a:off x="1166325" y="2041555"/>
            <a:ext cx="1477882" cy="1477882"/>
          </a:xfrm>
          <a:custGeom>
            <a:avLst/>
            <a:gdLst>
              <a:gd name="T0" fmla="*/ 66 w 931"/>
              <a:gd name="T1" fmla="*/ 0 h 931"/>
              <a:gd name="T2" fmla="*/ 867 w 931"/>
              <a:gd name="T3" fmla="*/ 0 h 931"/>
              <a:gd name="T4" fmla="*/ 891 w 931"/>
              <a:gd name="T5" fmla="*/ 5 h 931"/>
              <a:gd name="T6" fmla="*/ 912 w 931"/>
              <a:gd name="T7" fmla="*/ 19 h 931"/>
              <a:gd name="T8" fmla="*/ 926 w 931"/>
              <a:gd name="T9" fmla="*/ 40 h 931"/>
              <a:gd name="T10" fmla="*/ 931 w 931"/>
              <a:gd name="T11" fmla="*/ 64 h 931"/>
              <a:gd name="T12" fmla="*/ 931 w 931"/>
              <a:gd name="T13" fmla="*/ 864 h 931"/>
              <a:gd name="T14" fmla="*/ 926 w 931"/>
              <a:gd name="T15" fmla="*/ 891 h 931"/>
              <a:gd name="T16" fmla="*/ 912 w 931"/>
              <a:gd name="T17" fmla="*/ 912 h 931"/>
              <a:gd name="T18" fmla="*/ 891 w 931"/>
              <a:gd name="T19" fmla="*/ 926 h 931"/>
              <a:gd name="T20" fmla="*/ 867 w 931"/>
              <a:gd name="T21" fmla="*/ 931 h 931"/>
              <a:gd name="T22" fmla="*/ 66 w 931"/>
              <a:gd name="T23" fmla="*/ 931 h 931"/>
              <a:gd name="T24" fmla="*/ 40 w 931"/>
              <a:gd name="T25" fmla="*/ 926 h 931"/>
              <a:gd name="T26" fmla="*/ 19 w 931"/>
              <a:gd name="T27" fmla="*/ 912 h 931"/>
              <a:gd name="T28" fmla="*/ 5 w 931"/>
              <a:gd name="T29" fmla="*/ 891 h 931"/>
              <a:gd name="T30" fmla="*/ 0 w 931"/>
              <a:gd name="T31" fmla="*/ 864 h 931"/>
              <a:gd name="T32" fmla="*/ 0 w 931"/>
              <a:gd name="T33" fmla="*/ 64 h 931"/>
              <a:gd name="T34" fmla="*/ 5 w 931"/>
              <a:gd name="T35" fmla="*/ 40 h 931"/>
              <a:gd name="T36" fmla="*/ 19 w 931"/>
              <a:gd name="T37" fmla="*/ 19 h 931"/>
              <a:gd name="T38" fmla="*/ 40 w 931"/>
              <a:gd name="T39" fmla="*/ 5 h 931"/>
              <a:gd name="T40" fmla="*/ 66 w 931"/>
              <a:gd name="T41" fmla="*/ 0 h 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1" h="931">
                <a:moveTo>
                  <a:pt x="66" y="0"/>
                </a:moveTo>
                <a:lnTo>
                  <a:pt x="867" y="0"/>
                </a:lnTo>
                <a:lnTo>
                  <a:pt x="891" y="5"/>
                </a:lnTo>
                <a:lnTo>
                  <a:pt x="912" y="19"/>
                </a:lnTo>
                <a:lnTo>
                  <a:pt x="926" y="40"/>
                </a:lnTo>
                <a:lnTo>
                  <a:pt x="931" y="64"/>
                </a:lnTo>
                <a:lnTo>
                  <a:pt x="931" y="864"/>
                </a:lnTo>
                <a:lnTo>
                  <a:pt x="926" y="891"/>
                </a:lnTo>
                <a:lnTo>
                  <a:pt x="912" y="912"/>
                </a:lnTo>
                <a:lnTo>
                  <a:pt x="891" y="926"/>
                </a:lnTo>
                <a:lnTo>
                  <a:pt x="867" y="931"/>
                </a:lnTo>
                <a:lnTo>
                  <a:pt x="66" y="931"/>
                </a:lnTo>
                <a:lnTo>
                  <a:pt x="40" y="926"/>
                </a:lnTo>
                <a:lnTo>
                  <a:pt x="19" y="912"/>
                </a:lnTo>
                <a:lnTo>
                  <a:pt x="5" y="891"/>
                </a:lnTo>
                <a:lnTo>
                  <a:pt x="0" y="864"/>
                </a:lnTo>
                <a:lnTo>
                  <a:pt x="0" y="64"/>
                </a:lnTo>
                <a:lnTo>
                  <a:pt x="5" y="40"/>
                </a:lnTo>
                <a:lnTo>
                  <a:pt x="19" y="19"/>
                </a:lnTo>
                <a:lnTo>
                  <a:pt x="40" y="5"/>
                </a:lnTo>
                <a:lnTo>
                  <a:pt x="66" y="0"/>
                </a:lnTo>
                <a:close/>
              </a:path>
            </a:pathLst>
          </a:custGeom>
          <a:solidFill>
            <a:srgbClr val="AE002B"/>
          </a:solidFill>
          <a:ln w="0">
            <a:noFill/>
            <a:prstDash val="solid"/>
            <a:round/>
            <a:headEnd/>
            <a:tailEnd/>
          </a:ln>
          <a:effectLst>
            <a:outerShdw blurRad="177800" dist="203200" dir="2700000" algn="tl" rotWithShape="0">
              <a:prstClr val="black">
                <a:alpha val="40000"/>
              </a:prstClr>
            </a:outerShdw>
          </a:effectLst>
        </p:spPr>
        <p:txBody>
          <a:bodyPr vert="horz" wrap="square" lIns="91435" tIns="45717" rIns="91435" bIns="45717" numCol="1" anchor="t" anchorCtr="0" compatLnSpc="1">
            <a:prstTxWarp prst="textNoShape">
              <a:avLst/>
            </a:prstTxWarp>
          </a:bodyPr>
          <a:lstStyle/>
          <a:p>
            <a:endParaRPr lang="zh-CN" altLang="en-US"/>
          </a:p>
        </p:txBody>
      </p:sp>
      <p:sp>
        <p:nvSpPr>
          <p:cNvPr id="19" name="Freeform 10"/>
          <p:cNvSpPr>
            <a:spLocks/>
          </p:cNvSpPr>
          <p:nvPr/>
        </p:nvSpPr>
        <p:spPr bwMode="auto">
          <a:xfrm>
            <a:off x="2502927" y="2352688"/>
            <a:ext cx="847679" cy="849266"/>
          </a:xfrm>
          <a:custGeom>
            <a:avLst/>
            <a:gdLst>
              <a:gd name="T0" fmla="*/ 65 w 534"/>
              <a:gd name="T1" fmla="*/ 0 h 535"/>
              <a:gd name="T2" fmla="*/ 468 w 534"/>
              <a:gd name="T3" fmla="*/ 0 h 535"/>
              <a:gd name="T4" fmla="*/ 494 w 534"/>
              <a:gd name="T5" fmla="*/ 5 h 535"/>
              <a:gd name="T6" fmla="*/ 515 w 534"/>
              <a:gd name="T7" fmla="*/ 19 h 535"/>
              <a:gd name="T8" fmla="*/ 529 w 534"/>
              <a:gd name="T9" fmla="*/ 40 h 535"/>
              <a:gd name="T10" fmla="*/ 534 w 534"/>
              <a:gd name="T11" fmla="*/ 66 h 535"/>
              <a:gd name="T12" fmla="*/ 534 w 534"/>
              <a:gd name="T13" fmla="*/ 469 h 535"/>
              <a:gd name="T14" fmla="*/ 529 w 534"/>
              <a:gd name="T15" fmla="*/ 495 h 535"/>
              <a:gd name="T16" fmla="*/ 515 w 534"/>
              <a:gd name="T17" fmla="*/ 516 h 535"/>
              <a:gd name="T18" fmla="*/ 494 w 534"/>
              <a:gd name="T19" fmla="*/ 530 h 535"/>
              <a:gd name="T20" fmla="*/ 468 w 534"/>
              <a:gd name="T21" fmla="*/ 535 h 535"/>
              <a:gd name="T22" fmla="*/ 65 w 534"/>
              <a:gd name="T23" fmla="*/ 535 h 535"/>
              <a:gd name="T24" fmla="*/ 40 w 534"/>
              <a:gd name="T25" fmla="*/ 530 h 535"/>
              <a:gd name="T26" fmla="*/ 19 w 534"/>
              <a:gd name="T27" fmla="*/ 516 h 535"/>
              <a:gd name="T28" fmla="*/ 5 w 534"/>
              <a:gd name="T29" fmla="*/ 495 h 535"/>
              <a:gd name="T30" fmla="*/ 0 w 534"/>
              <a:gd name="T31" fmla="*/ 469 h 535"/>
              <a:gd name="T32" fmla="*/ 0 w 534"/>
              <a:gd name="T33" fmla="*/ 66 h 535"/>
              <a:gd name="T34" fmla="*/ 5 w 534"/>
              <a:gd name="T35" fmla="*/ 40 h 535"/>
              <a:gd name="T36" fmla="*/ 19 w 534"/>
              <a:gd name="T37" fmla="*/ 19 h 535"/>
              <a:gd name="T38" fmla="*/ 40 w 534"/>
              <a:gd name="T39" fmla="*/ 5 h 535"/>
              <a:gd name="T40" fmla="*/ 65 w 534"/>
              <a:gd name="T41" fmla="*/ 0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4" h="535">
                <a:moveTo>
                  <a:pt x="65" y="0"/>
                </a:moveTo>
                <a:lnTo>
                  <a:pt x="468" y="0"/>
                </a:lnTo>
                <a:lnTo>
                  <a:pt x="494" y="5"/>
                </a:lnTo>
                <a:lnTo>
                  <a:pt x="515" y="19"/>
                </a:lnTo>
                <a:lnTo>
                  <a:pt x="529" y="40"/>
                </a:lnTo>
                <a:lnTo>
                  <a:pt x="534" y="66"/>
                </a:lnTo>
                <a:lnTo>
                  <a:pt x="534" y="469"/>
                </a:lnTo>
                <a:lnTo>
                  <a:pt x="529" y="495"/>
                </a:lnTo>
                <a:lnTo>
                  <a:pt x="515" y="516"/>
                </a:lnTo>
                <a:lnTo>
                  <a:pt x="494" y="530"/>
                </a:lnTo>
                <a:lnTo>
                  <a:pt x="468" y="535"/>
                </a:lnTo>
                <a:lnTo>
                  <a:pt x="65" y="535"/>
                </a:lnTo>
                <a:lnTo>
                  <a:pt x="40" y="530"/>
                </a:lnTo>
                <a:lnTo>
                  <a:pt x="19" y="516"/>
                </a:lnTo>
                <a:lnTo>
                  <a:pt x="5" y="495"/>
                </a:lnTo>
                <a:lnTo>
                  <a:pt x="0" y="469"/>
                </a:lnTo>
                <a:lnTo>
                  <a:pt x="0" y="66"/>
                </a:lnTo>
                <a:lnTo>
                  <a:pt x="5" y="40"/>
                </a:lnTo>
                <a:lnTo>
                  <a:pt x="19" y="19"/>
                </a:lnTo>
                <a:lnTo>
                  <a:pt x="40" y="5"/>
                </a:lnTo>
                <a:lnTo>
                  <a:pt x="65" y="0"/>
                </a:lnTo>
                <a:close/>
              </a:path>
            </a:pathLst>
          </a:custGeom>
          <a:solidFill>
            <a:srgbClr val="AE002B"/>
          </a:solidFill>
          <a:ln w="0">
            <a:noFill/>
            <a:prstDash val="solid"/>
            <a:round/>
            <a:headEnd/>
            <a:tailEnd/>
          </a:ln>
          <a:effectLst>
            <a:outerShdw blurRad="177800" dist="203200" dir="2700000" algn="tl" rotWithShape="0">
              <a:prstClr val="black">
                <a:alpha val="40000"/>
              </a:prstClr>
            </a:outerShdw>
          </a:effectLst>
        </p:spPr>
        <p:txBody>
          <a:bodyPr vert="horz" wrap="square" lIns="91435" tIns="45717" rIns="91435" bIns="45717" numCol="1" anchor="t" anchorCtr="0" compatLnSpc="1">
            <a:prstTxWarp prst="textNoShape">
              <a:avLst/>
            </a:prstTxWarp>
          </a:bodyPr>
          <a:lstStyle/>
          <a:p>
            <a:endParaRPr lang="zh-CN" altLang="en-US"/>
          </a:p>
        </p:txBody>
      </p:sp>
      <p:sp>
        <p:nvSpPr>
          <p:cNvPr id="20" name="Freeform 11"/>
          <p:cNvSpPr>
            <a:spLocks/>
          </p:cNvSpPr>
          <p:nvPr/>
        </p:nvSpPr>
        <p:spPr bwMode="auto">
          <a:xfrm>
            <a:off x="510723" y="3594045"/>
            <a:ext cx="793707" cy="798469"/>
          </a:xfrm>
          <a:custGeom>
            <a:avLst/>
            <a:gdLst>
              <a:gd name="T0" fmla="*/ 65 w 500"/>
              <a:gd name="T1" fmla="*/ 0 h 503"/>
              <a:gd name="T2" fmla="*/ 436 w 500"/>
              <a:gd name="T3" fmla="*/ 0 h 503"/>
              <a:gd name="T4" fmla="*/ 460 w 500"/>
              <a:gd name="T5" fmla="*/ 5 h 503"/>
              <a:gd name="T6" fmla="*/ 481 w 500"/>
              <a:gd name="T7" fmla="*/ 19 h 503"/>
              <a:gd name="T8" fmla="*/ 495 w 500"/>
              <a:gd name="T9" fmla="*/ 40 h 503"/>
              <a:gd name="T10" fmla="*/ 500 w 500"/>
              <a:gd name="T11" fmla="*/ 67 h 503"/>
              <a:gd name="T12" fmla="*/ 500 w 500"/>
              <a:gd name="T13" fmla="*/ 436 h 503"/>
              <a:gd name="T14" fmla="*/ 495 w 500"/>
              <a:gd name="T15" fmla="*/ 462 h 503"/>
              <a:gd name="T16" fmla="*/ 481 w 500"/>
              <a:gd name="T17" fmla="*/ 483 h 503"/>
              <a:gd name="T18" fmla="*/ 460 w 500"/>
              <a:gd name="T19" fmla="*/ 497 h 503"/>
              <a:gd name="T20" fmla="*/ 436 w 500"/>
              <a:gd name="T21" fmla="*/ 503 h 503"/>
              <a:gd name="T22" fmla="*/ 65 w 500"/>
              <a:gd name="T23" fmla="*/ 503 h 503"/>
              <a:gd name="T24" fmla="*/ 40 w 500"/>
              <a:gd name="T25" fmla="*/ 497 h 503"/>
              <a:gd name="T26" fmla="*/ 19 w 500"/>
              <a:gd name="T27" fmla="*/ 483 h 503"/>
              <a:gd name="T28" fmla="*/ 5 w 500"/>
              <a:gd name="T29" fmla="*/ 462 h 503"/>
              <a:gd name="T30" fmla="*/ 0 w 500"/>
              <a:gd name="T31" fmla="*/ 436 h 503"/>
              <a:gd name="T32" fmla="*/ 0 w 500"/>
              <a:gd name="T33" fmla="*/ 67 h 503"/>
              <a:gd name="T34" fmla="*/ 5 w 500"/>
              <a:gd name="T35" fmla="*/ 40 h 503"/>
              <a:gd name="T36" fmla="*/ 19 w 500"/>
              <a:gd name="T37" fmla="*/ 19 h 503"/>
              <a:gd name="T38" fmla="*/ 40 w 500"/>
              <a:gd name="T39" fmla="*/ 5 h 503"/>
              <a:gd name="T40" fmla="*/ 65 w 500"/>
              <a:gd name="T41" fmla="*/ 0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0" h="503">
                <a:moveTo>
                  <a:pt x="65" y="0"/>
                </a:moveTo>
                <a:lnTo>
                  <a:pt x="436" y="0"/>
                </a:lnTo>
                <a:lnTo>
                  <a:pt x="460" y="5"/>
                </a:lnTo>
                <a:lnTo>
                  <a:pt x="481" y="19"/>
                </a:lnTo>
                <a:lnTo>
                  <a:pt x="495" y="40"/>
                </a:lnTo>
                <a:lnTo>
                  <a:pt x="500" y="67"/>
                </a:lnTo>
                <a:lnTo>
                  <a:pt x="500" y="436"/>
                </a:lnTo>
                <a:lnTo>
                  <a:pt x="495" y="462"/>
                </a:lnTo>
                <a:lnTo>
                  <a:pt x="481" y="483"/>
                </a:lnTo>
                <a:lnTo>
                  <a:pt x="460" y="497"/>
                </a:lnTo>
                <a:lnTo>
                  <a:pt x="436" y="503"/>
                </a:lnTo>
                <a:lnTo>
                  <a:pt x="65" y="503"/>
                </a:lnTo>
                <a:lnTo>
                  <a:pt x="40" y="497"/>
                </a:lnTo>
                <a:lnTo>
                  <a:pt x="19" y="483"/>
                </a:lnTo>
                <a:lnTo>
                  <a:pt x="5" y="462"/>
                </a:lnTo>
                <a:lnTo>
                  <a:pt x="0" y="436"/>
                </a:lnTo>
                <a:lnTo>
                  <a:pt x="0" y="67"/>
                </a:lnTo>
                <a:lnTo>
                  <a:pt x="5" y="40"/>
                </a:lnTo>
                <a:lnTo>
                  <a:pt x="19" y="19"/>
                </a:lnTo>
                <a:lnTo>
                  <a:pt x="40" y="5"/>
                </a:lnTo>
                <a:lnTo>
                  <a:pt x="65" y="0"/>
                </a:lnTo>
                <a:close/>
              </a:path>
            </a:pathLst>
          </a:custGeom>
          <a:solidFill>
            <a:srgbClr val="AE002B"/>
          </a:solidFill>
          <a:ln w="0">
            <a:noFill/>
            <a:prstDash val="solid"/>
            <a:round/>
            <a:headEnd/>
            <a:tailEnd/>
          </a:ln>
          <a:effectLst>
            <a:outerShdw blurRad="177800" dist="203200" dir="2700000" algn="tl" rotWithShape="0">
              <a:prstClr val="black">
                <a:alpha val="40000"/>
              </a:prstClr>
            </a:outerShdw>
          </a:effectLst>
        </p:spPr>
        <p:txBody>
          <a:bodyPr vert="horz" wrap="square" lIns="91435" tIns="45717" rIns="91435" bIns="45717" numCol="1" anchor="t" anchorCtr="0" compatLnSpc="1">
            <a:prstTxWarp prst="textNoShape">
              <a:avLst/>
            </a:prstTxWarp>
          </a:bodyPr>
          <a:lstStyle/>
          <a:p>
            <a:endParaRPr lang="zh-CN" altLang="en-US"/>
          </a:p>
        </p:txBody>
      </p:sp>
      <p:sp>
        <p:nvSpPr>
          <p:cNvPr id="21" name="Freeform 13"/>
          <p:cNvSpPr>
            <a:spLocks/>
          </p:cNvSpPr>
          <p:nvPr/>
        </p:nvSpPr>
        <p:spPr bwMode="auto">
          <a:xfrm>
            <a:off x="1394913" y="2251093"/>
            <a:ext cx="612742" cy="617504"/>
          </a:xfrm>
          <a:custGeom>
            <a:avLst/>
            <a:gdLst>
              <a:gd name="T0" fmla="*/ 75 w 386"/>
              <a:gd name="T1" fmla="*/ 0 h 389"/>
              <a:gd name="T2" fmla="*/ 311 w 386"/>
              <a:gd name="T3" fmla="*/ 0 h 389"/>
              <a:gd name="T4" fmla="*/ 336 w 386"/>
              <a:gd name="T5" fmla="*/ 4 h 389"/>
              <a:gd name="T6" fmla="*/ 357 w 386"/>
              <a:gd name="T7" fmla="*/ 14 h 389"/>
              <a:gd name="T8" fmla="*/ 372 w 386"/>
              <a:gd name="T9" fmla="*/ 32 h 389"/>
              <a:gd name="T10" fmla="*/ 383 w 386"/>
              <a:gd name="T11" fmla="*/ 53 h 389"/>
              <a:gd name="T12" fmla="*/ 386 w 386"/>
              <a:gd name="T13" fmla="*/ 76 h 389"/>
              <a:gd name="T14" fmla="*/ 386 w 386"/>
              <a:gd name="T15" fmla="*/ 312 h 389"/>
              <a:gd name="T16" fmla="*/ 383 w 386"/>
              <a:gd name="T17" fmla="*/ 337 h 389"/>
              <a:gd name="T18" fmla="*/ 372 w 386"/>
              <a:gd name="T19" fmla="*/ 358 h 389"/>
              <a:gd name="T20" fmla="*/ 357 w 386"/>
              <a:gd name="T21" fmla="*/ 373 h 389"/>
              <a:gd name="T22" fmla="*/ 336 w 386"/>
              <a:gd name="T23" fmla="*/ 384 h 389"/>
              <a:gd name="T24" fmla="*/ 311 w 386"/>
              <a:gd name="T25" fmla="*/ 389 h 389"/>
              <a:gd name="T26" fmla="*/ 75 w 386"/>
              <a:gd name="T27" fmla="*/ 389 h 389"/>
              <a:gd name="T28" fmla="*/ 50 w 386"/>
              <a:gd name="T29" fmla="*/ 384 h 389"/>
              <a:gd name="T30" fmla="*/ 29 w 386"/>
              <a:gd name="T31" fmla="*/ 373 h 389"/>
              <a:gd name="T32" fmla="*/ 14 w 386"/>
              <a:gd name="T33" fmla="*/ 358 h 389"/>
              <a:gd name="T34" fmla="*/ 3 w 386"/>
              <a:gd name="T35" fmla="*/ 337 h 389"/>
              <a:gd name="T36" fmla="*/ 0 w 386"/>
              <a:gd name="T37" fmla="*/ 312 h 389"/>
              <a:gd name="T38" fmla="*/ 0 w 386"/>
              <a:gd name="T39" fmla="*/ 76 h 389"/>
              <a:gd name="T40" fmla="*/ 3 w 386"/>
              <a:gd name="T41" fmla="*/ 53 h 389"/>
              <a:gd name="T42" fmla="*/ 14 w 386"/>
              <a:gd name="T43" fmla="*/ 32 h 389"/>
              <a:gd name="T44" fmla="*/ 29 w 386"/>
              <a:gd name="T45" fmla="*/ 14 h 389"/>
              <a:gd name="T46" fmla="*/ 50 w 386"/>
              <a:gd name="T47" fmla="*/ 4 h 389"/>
              <a:gd name="T48" fmla="*/ 75 w 386"/>
              <a:gd name="T49" fmla="*/ 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6" h="389">
                <a:moveTo>
                  <a:pt x="75" y="0"/>
                </a:moveTo>
                <a:lnTo>
                  <a:pt x="311" y="0"/>
                </a:lnTo>
                <a:lnTo>
                  <a:pt x="336" y="4"/>
                </a:lnTo>
                <a:lnTo>
                  <a:pt x="357" y="14"/>
                </a:lnTo>
                <a:lnTo>
                  <a:pt x="372" y="32"/>
                </a:lnTo>
                <a:lnTo>
                  <a:pt x="383" y="53"/>
                </a:lnTo>
                <a:lnTo>
                  <a:pt x="386" y="76"/>
                </a:lnTo>
                <a:lnTo>
                  <a:pt x="386" y="312"/>
                </a:lnTo>
                <a:lnTo>
                  <a:pt x="383" y="337"/>
                </a:lnTo>
                <a:lnTo>
                  <a:pt x="372" y="358"/>
                </a:lnTo>
                <a:lnTo>
                  <a:pt x="357" y="373"/>
                </a:lnTo>
                <a:lnTo>
                  <a:pt x="336" y="384"/>
                </a:lnTo>
                <a:lnTo>
                  <a:pt x="311" y="389"/>
                </a:lnTo>
                <a:lnTo>
                  <a:pt x="75" y="389"/>
                </a:lnTo>
                <a:lnTo>
                  <a:pt x="50" y="384"/>
                </a:lnTo>
                <a:lnTo>
                  <a:pt x="29" y="373"/>
                </a:lnTo>
                <a:lnTo>
                  <a:pt x="14" y="358"/>
                </a:lnTo>
                <a:lnTo>
                  <a:pt x="3" y="337"/>
                </a:lnTo>
                <a:lnTo>
                  <a:pt x="0" y="312"/>
                </a:lnTo>
                <a:lnTo>
                  <a:pt x="0" y="76"/>
                </a:lnTo>
                <a:lnTo>
                  <a:pt x="3" y="53"/>
                </a:lnTo>
                <a:lnTo>
                  <a:pt x="14" y="32"/>
                </a:lnTo>
                <a:lnTo>
                  <a:pt x="29" y="14"/>
                </a:lnTo>
                <a:lnTo>
                  <a:pt x="50" y="4"/>
                </a:lnTo>
                <a:lnTo>
                  <a:pt x="75" y="0"/>
                </a:lnTo>
                <a:close/>
              </a:path>
            </a:pathLst>
          </a:custGeom>
          <a:gradFill flip="none" rotWithShape="1">
            <a:gsLst>
              <a:gs pos="3000">
                <a:schemeClr val="bg1">
                  <a:lumMod val="75000"/>
                </a:schemeClr>
              </a:gs>
              <a:gs pos="59000">
                <a:srgbClr val="FBFBFB"/>
              </a:gs>
            </a:gsLst>
            <a:lin ang="2700000" scaled="1"/>
            <a:tileRect/>
          </a:gradFill>
          <a:ln w="57150">
            <a:noFill/>
            <a:prstDash val="solid"/>
            <a:round/>
            <a:headEnd/>
            <a:tailEnd/>
          </a:ln>
          <a:effectLst>
            <a:outerShdw blurRad="177800" dist="203200" dir="2700000" algn="tl" rotWithShape="0">
              <a:prstClr val="black">
                <a:alpha val="40000"/>
              </a:prstClr>
            </a:outerShdw>
          </a:effectLst>
        </p:spPr>
        <p:txBody>
          <a:bodyPr vert="horz" wrap="square" lIns="91435" tIns="45717" rIns="91435" bIns="45717" numCol="1" anchor="t" anchorCtr="0" compatLnSpc="1">
            <a:prstTxWarp prst="textNoShape">
              <a:avLst/>
            </a:prstTxWarp>
          </a:bodyPr>
          <a:lstStyle/>
          <a:p>
            <a:endParaRPr lang="zh-CN" altLang="en-US"/>
          </a:p>
        </p:txBody>
      </p:sp>
      <p:sp>
        <p:nvSpPr>
          <p:cNvPr id="22" name="Freeform 14"/>
          <p:cNvSpPr>
            <a:spLocks/>
          </p:cNvSpPr>
          <p:nvPr/>
        </p:nvSpPr>
        <p:spPr bwMode="auto">
          <a:xfrm>
            <a:off x="701214" y="2930506"/>
            <a:ext cx="1306441" cy="1306441"/>
          </a:xfrm>
          <a:custGeom>
            <a:avLst/>
            <a:gdLst>
              <a:gd name="T0" fmla="*/ 77 w 823"/>
              <a:gd name="T1" fmla="*/ 0 h 823"/>
              <a:gd name="T2" fmla="*/ 746 w 823"/>
              <a:gd name="T3" fmla="*/ 0 h 823"/>
              <a:gd name="T4" fmla="*/ 770 w 823"/>
              <a:gd name="T5" fmla="*/ 3 h 823"/>
              <a:gd name="T6" fmla="*/ 791 w 823"/>
              <a:gd name="T7" fmla="*/ 16 h 823"/>
              <a:gd name="T8" fmla="*/ 807 w 823"/>
              <a:gd name="T9" fmla="*/ 31 h 823"/>
              <a:gd name="T10" fmla="*/ 819 w 823"/>
              <a:gd name="T11" fmla="*/ 52 h 823"/>
              <a:gd name="T12" fmla="*/ 823 w 823"/>
              <a:gd name="T13" fmla="*/ 77 h 823"/>
              <a:gd name="T14" fmla="*/ 823 w 823"/>
              <a:gd name="T15" fmla="*/ 746 h 823"/>
              <a:gd name="T16" fmla="*/ 819 w 823"/>
              <a:gd name="T17" fmla="*/ 770 h 823"/>
              <a:gd name="T18" fmla="*/ 807 w 823"/>
              <a:gd name="T19" fmla="*/ 791 h 823"/>
              <a:gd name="T20" fmla="*/ 791 w 823"/>
              <a:gd name="T21" fmla="*/ 807 h 823"/>
              <a:gd name="T22" fmla="*/ 770 w 823"/>
              <a:gd name="T23" fmla="*/ 817 h 823"/>
              <a:gd name="T24" fmla="*/ 746 w 823"/>
              <a:gd name="T25" fmla="*/ 823 h 823"/>
              <a:gd name="T26" fmla="*/ 77 w 823"/>
              <a:gd name="T27" fmla="*/ 823 h 823"/>
              <a:gd name="T28" fmla="*/ 53 w 823"/>
              <a:gd name="T29" fmla="*/ 817 h 823"/>
              <a:gd name="T30" fmla="*/ 32 w 823"/>
              <a:gd name="T31" fmla="*/ 807 h 823"/>
              <a:gd name="T32" fmla="*/ 16 w 823"/>
              <a:gd name="T33" fmla="*/ 791 h 823"/>
              <a:gd name="T34" fmla="*/ 4 w 823"/>
              <a:gd name="T35" fmla="*/ 770 h 823"/>
              <a:gd name="T36" fmla="*/ 0 w 823"/>
              <a:gd name="T37" fmla="*/ 746 h 823"/>
              <a:gd name="T38" fmla="*/ 0 w 823"/>
              <a:gd name="T39" fmla="*/ 77 h 823"/>
              <a:gd name="T40" fmla="*/ 4 w 823"/>
              <a:gd name="T41" fmla="*/ 52 h 823"/>
              <a:gd name="T42" fmla="*/ 16 w 823"/>
              <a:gd name="T43" fmla="*/ 31 h 823"/>
              <a:gd name="T44" fmla="*/ 32 w 823"/>
              <a:gd name="T45" fmla="*/ 16 h 823"/>
              <a:gd name="T46" fmla="*/ 53 w 823"/>
              <a:gd name="T47" fmla="*/ 3 h 823"/>
              <a:gd name="T48" fmla="*/ 77 w 823"/>
              <a:gd name="T49" fmla="*/ 0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3" h="823">
                <a:moveTo>
                  <a:pt x="77" y="0"/>
                </a:moveTo>
                <a:lnTo>
                  <a:pt x="746" y="0"/>
                </a:lnTo>
                <a:lnTo>
                  <a:pt x="770" y="3"/>
                </a:lnTo>
                <a:lnTo>
                  <a:pt x="791" y="16"/>
                </a:lnTo>
                <a:lnTo>
                  <a:pt x="807" y="31"/>
                </a:lnTo>
                <a:lnTo>
                  <a:pt x="819" y="52"/>
                </a:lnTo>
                <a:lnTo>
                  <a:pt x="823" y="77"/>
                </a:lnTo>
                <a:lnTo>
                  <a:pt x="823" y="746"/>
                </a:lnTo>
                <a:lnTo>
                  <a:pt x="819" y="770"/>
                </a:lnTo>
                <a:lnTo>
                  <a:pt x="807" y="791"/>
                </a:lnTo>
                <a:lnTo>
                  <a:pt x="791" y="807"/>
                </a:lnTo>
                <a:lnTo>
                  <a:pt x="770" y="817"/>
                </a:lnTo>
                <a:lnTo>
                  <a:pt x="746" y="823"/>
                </a:lnTo>
                <a:lnTo>
                  <a:pt x="77" y="823"/>
                </a:lnTo>
                <a:lnTo>
                  <a:pt x="53" y="817"/>
                </a:lnTo>
                <a:lnTo>
                  <a:pt x="32" y="807"/>
                </a:lnTo>
                <a:lnTo>
                  <a:pt x="16" y="791"/>
                </a:lnTo>
                <a:lnTo>
                  <a:pt x="4" y="770"/>
                </a:lnTo>
                <a:lnTo>
                  <a:pt x="0" y="746"/>
                </a:lnTo>
                <a:lnTo>
                  <a:pt x="0" y="77"/>
                </a:lnTo>
                <a:lnTo>
                  <a:pt x="4" y="52"/>
                </a:lnTo>
                <a:lnTo>
                  <a:pt x="16" y="31"/>
                </a:lnTo>
                <a:lnTo>
                  <a:pt x="32" y="16"/>
                </a:lnTo>
                <a:lnTo>
                  <a:pt x="53" y="3"/>
                </a:lnTo>
                <a:lnTo>
                  <a:pt x="77"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w="57150">
            <a:noFill/>
            <a:prstDash val="solid"/>
            <a:round/>
            <a:headEnd/>
            <a:tailEnd/>
          </a:ln>
          <a:effectLst>
            <a:outerShdw blurRad="177800" dist="203200" dir="2700000" algn="tl" rotWithShape="0">
              <a:prstClr val="black">
                <a:alpha val="40000"/>
              </a:prstClr>
            </a:outerShdw>
          </a:effectLst>
        </p:spPr>
        <p:txBody>
          <a:bodyPr vert="horz" wrap="square" lIns="91435" tIns="45717" rIns="91435" bIns="45717" numCol="1" anchor="ctr" anchorCtr="1" compatLnSpc="1">
            <a:prstTxWarp prst="textNoShape">
              <a:avLst/>
            </a:prstTxWarp>
          </a:bodyPr>
          <a:lstStyle/>
          <a:p>
            <a:endParaRPr lang="zh-CN" altLang="en-US" sz="4267" dirty="0">
              <a:solidFill>
                <a:srgbClr val="AE002B"/>
              </a:solidFill>
              <a:latin typeface="Impact" panose="020B0806030902050204" pitchFamily="34" charset="0"/>
            </a:endParaRPr>
          </a:p>
        </p:txBody>
      </p:sp>
      <p:sp>
        <p:nvSpPr>
          <p:cNvPr id="23" name="Freeform 15"/>
          <p:cNvSpPr>
            <a:spLocks/>
          </p:cNvSpPr>
          <p:nvPr/>
        </p:nvSpPr>
        <p:spPr bwMode="auto">
          <a:xfrm>
            <a:off x="2066388" y="795436"/>
            <a:ext cx="2073161" cy="2073161"/>
          </a:xfrm>
          <a:custGeom>
            <a:avLst/>
            <a:gdLst>
              <a:gd name="T0" fmla="*/ 77 w 1306"/>
              <a:gd name="T1" fmla="*/ 0 h 1306"/>
              <a:gd name="T2" fmla="*/ 1231 w 1306"/>
              <a:gd name="T3" fmla="*/ 0 h 1306"/>
              <a:gd name="T4" fmla="*/ 1254 w 1306"/>
              <a:gd name="T5" fmla="*/ 4 h 1306"/>
              <a:gd name="T6" fmla="*/ 1275 w 1306"/>
              <a:gd name="T7" fmla="*/ 16 h 1306"/>
              <a:gd name="T8" fmla="*/ 1292 w 1306"/>
              <a:gd name="T9" fmla="*/ 32 h 1306"/>
              <a:gd name="T10" fmla="*/ 1303 w 1306"/>
              <a:gd name="T11" fmla="*/ 53 h 1306"/>
              <a:gd name="T12" fmla="*/ 1306 w 1306"/>
              <a:gd name="T13" fmla="*/ 77 h 1306"/>
              <a:gd name="T14" fmla="*/ 1306 w 1306"/>
              <a:gd name="T15" fmla="*/ 1231 h 1306"/>
              <a:gd name="T16" fmla="*/ 1303 w 1306"/>
              <a:gd name="T17" fmla="*/ 1254 h 1306"/>
              <a:gd name="T18" fmla="*/ 1292 w 1306"/>
              <a:gd name="T19" fmla="*/ 1275 h 1306"/>
              <a:gd name="T20" fmla="*/ 1275 w 1306"/>
              <a:gd name="T21" fmla="*/ 1292 h 1306"/>
              <a:gd name="T22" fmla="*/ 1254 w 1306"/>
              <a:gd name="T23" fmla="*/ 1303 h 1306"/>
              <a:gd name="T24" fmla="*/ 1231 w 1306"/>
              <a:gd name="T25" fmla="*/ 1306 h 1306"/>
              <a:gd name="T26" fmla="*/ 77 w 1306"/>
              <a:gd name="T27" fmla="*/ 1306 h 1306"/>
              <a:gd name="T28" fmla="*/ 53 w 1306"/>
              <a:gd name="T29" fmla="*/ 1303 h 1306"/>
              <a:gd name="T30" fmla="*/ 32 w 1306"/>
              <a:gd name="T31" fmla="*/ 1292 h 1306"/>
              <a:gd name="T32" fmla="*/ 16 w 1306"/>
              <a:gd name="T33" fmla="*/ 1275 h 1306"/>
              <a:gd name="T34" fmla="*/ 4 w 1306"/>
              <a:gd name="T35" fmla="*/ 1254 h 1306"/>
              <a:gd name="T36" fmla="*/ 0 w 1306"/>
              <a:gd name="T37" fmla="*/ 1231 h 1306"/>
              <a:gd name="T38" fmla="*/ 0 w 1306"/>
              <a:gd name="T39" fmla="*/ 77 h 1306"/>
              <a:gd name="T40" fmla="*/ 4 w 1306"/>
              <a:gd name="T41" fmla="*/ 53 h 1306"/>
              <a:gd name="T42" fmla="*/ 16 w 1306"/>
              <a:gd name="T43" fmla="*/ 32 h 1306"/>
              <a:gd name="T44" fmla="*/ 32 w 1306"/>
              <a:gd name="T45" fmla="*/ 16 h 1306"/>
              <a:gd name="T46" fmla="*/ 53 w 1306"/>
              <a:gd name="T47" fmla="*/ 4 h 1306"/>
              <a:gd name="T48" fmla="*/ 77 w 1306"/>
              <a:gd name="T49"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06" h="1306">
                <a:moveTo>
                  <a:pt x="77" y="0"/>
                </a:moveTo>
                <a:lnTo>
                  <a:pt x="1231" y="0"/>
                </a:lnTo>
                <a:lnTo>
                  <a:pt x="1254" y="4"/>
                </a:lnTo>
                <a:lnTo>
                  <a:pt x="1275" y="16"/>
                </a:lnTo>
                <a:lnTo>
                  <a:pt x="1292" y="32"/>
                </a:lnTo>
                <a:lnTo>
                  <a:pt x="1303" y="53"/>
                </a:lnTo>
                <a:lnTo>
                  <a:pt x="1306" y="77"/>
                </a:lnTo>
                <a:lnTo>
                  <a:pt x="1306" y="1231"/>
                </a:lnTo>
                <a:lnTo>
                  <a:pt x="1303" y="1254"/>
                </a:lnTo>
                <a:lnTo>
                  <a:pt x="1292" y="1275"/>
                </a:lnTo>
                <a:lnTo>
                  <a:pt x="1275" y="1292"/>
                </a:lnTo>
                <a:lnTo>
                  <a:pt x="1254" y="1303"/>
                </a:lnTo>
                <a:lnTo>
                  <a:pt x="1231" y="1306"/>
                </a:lnTo>
                <a:lnTo>
                  <a:pt x="77" y="1306"/>
                </a:lnTo>
                <a:lnTo>
                  <a:pt x="53" y="1303"/>
                </a:lnTo>
                <a:lnTo>
                  <a:pt x="32" y="1292"/>
                </a:lnTo>
                <a:lnTo>
                  <a:pt x="16" y="1275"/>
                </a:lnTo>
                <a:lnTo>
                  <a:pt x="4" y="1254"/>
                </a:lnTo>
                <a:lnTo>
                  <a:pt x="0" y="1231"/>
                </a:lnTo>
                <a:lnTo>
                  <a:pt x="0" y="77"/>
                </a:lnTo>
                <a:lnTo>
                  <a:pt x="4" y="53"/>
                </a:lnTo>
                <a:lnTo>
                  <a:pt x="16" y="32"/>
                </a:lnTo>
                <a:lnTo>
                  <a:pt x="32" y="16"/>
                </a:lnTo>
                <a:lnTo>
                  <a:pt x="53" y="4"/>
                </a:lnTo>
                <a:lnTo>
                  <a:pt x="77" y="0"/>
                </a:lnTo>
                <a:close/>
              </a:path>
            </a:pathLst>
          </a:custGeom>
          <a:gradFill flip="none" rotWithShape="1">
            <a:gsLst>
              <a:gs pos="3000">
                <a:schemeClr val="bg1">
                  <a:lumMod val="75000"/>
                </a:schemeClr>
              </a:gs>
              <a:gs pos="59000">
                <a:srgbClr val="FBFBFB"/>
              </a:gs>
            </a:gsLst>
            <a:lin ang="2700000" scaled="1"/>
            <a:tileRect/>
          </a:gradFill>
          <a:ln w="57150">
            <a:noFill/>
            <a:prstDash val="solid"/>
            <a:round/>
            <a:headEnd/>
            <a:tailEnd/>
          </a:ln>
          <a:effectLst>
            <a:outerShdw blurRad="177800" dist="203200" dir="2700000" algn="tl" rotWithShape="0">
              <a:prstClr val="black">
                <a:alpha val="40000"/>
              </a:prstClr>
            </a:outerShdw>
          </a:effectLst>
        </p:spPr>
        <p:txBody>
          <a:bodyPr vert="horz" wrap="square" lIns="91435" tIns="45717" rIns="91435" bIns="45717" numCol="1" anchor="ctr" anchorCtr="1" compatLnSpc="1">
            <a:prstTxWarp prst="textNoShape">
              <a:avLst/>
            </a:prstTxWarp>
          </a:bodyPr>
          <a:lstStyle/>
          <a:p>
            <a:endParaRPr lang="zh-CN" altLang="en-US" sz="6258" dirty="0">
              <a:solidFill>
                <a:srgbClr val="AE002B"/>
              </a:solidFill>
              <a:latin typeface="Impact" panose="020B0806030902050204" pitchFamily="34" charset="0"/>
            </a:endParaRPr>
          </a:p>
        </p:txBody>
      </p:sp>
      <p:sp>
        <p:nvSpPr>
          <p:cNvPr id="24" name="Freeform 16"/>
          <p:cNvSpPr>
            <a:spLocks/>
          </p:cNvSpPr>
          <p:nvPr/>
        </p:nvSpPr>
        <p:spPr bwMode="auto">
          <a:xfrm>
            <a:off x="2066387" y="2930506"/>
            <a:ext cx="1009594" cy="1008008"/>
          </a:xfrm>
          <a:custGeom>
            <a:avLst/>
            <a:gdLst>
              <a:gd name="T0" fmla="*/ 62 w 636"/>
              <a:gd name="T1" fmla="*/ 0 h 635"/>
              <a:gd name="T2" fmla="*/ 574 w 636"/>
              <a:gd name="T3" fmla="*/ 0 h 635"/>
              <a:gd name="T4" fmla="*/ 597 w 636"/>
              <a:gd name="T5" fmla="*/ 5 h 635"/>
              <a:gd name="T6" fmla="*/ 618 w 636"/>
              <a:gd name="T7" fmla="*/ 17 h 635"/>
              <a:gd name="T8" fmla="*/ 631 w 636"/>
              <a:gd name="T9" fmla="*/ 37 h 635"/>
              <a:gd name="T10" fmla="*/ 636 w 636"/>
              <a:gd name="T11" fmla="*/ 61 h 635"/>
              <a:gd name="T12" fmla="*/ 636 w 636"/>
              <a:gd name="T13" fmla="*/ 574 h 635"/>
              <a:gd name="T14" fmla="*/ 631 w 636"/>
              <a:gd name="T15" fmla="*/ 597 h 635"/>
              <a:gd name="T16" fmla="*/ 618 w 636"/>
              <a:gd name="T17" fmla="*/ 616 h 635"/>
              <a:gd name="T18" fmla="*/ 597 w 636"/>
              <a:gd name="T19" fmla="*/ 630 h 635"/>
              <a:gd name="T20" fmla="*/ 574 w 636"/>
              <a:gd name="T21" fmla="*/ 635 h 635"/>
              <a:gd name="T22" fmla="*/ 62 w 636"/>
              <a:gd name="T23" fmla="*/ 635 h 635"/>
              <a:gd name="T24" fmla="*/ 39 w 636"/>
              <a:gd name="T25" fmla="*/ 630 h 635"/>
              <a:gd name="T26" fmla="*/ 18 w 636"/>
              <a:gd name="T27" fmla="*/ 616 h 635"/>
              <a:gd name="T28" fmla="*/ 5 w 636"/>
              <a:gd name="T29" fmla="*/ 597 h 635"/>
              <a:gd name="T30" fmla="*/ 0 w 636"/>
              <a:gd name="T31" fmla="*/ 574 h 635"/>
              <a:gd name="T32" fmla="*/ 0 w 636"/>
              <a:gd name="T33" fmla="*/ 61 h 635"/>
              <a:gd name="T34" fmla="*/ 5 w 636"/>
              <a:gd name="T35" fmla="*/ 37 h 635"/>
              <a:gd name="T36" fmla="*/ 18 w 636"/>
              <a:gd name="T37" fmla="*/ 17 h 635"/>
              <a:gd name="T38" fmla="*/ 39 w 636"/>
              <a:gd name="T39" fmla="*/ 5 h 635"/>
              <a:gd name="T40" fmla="*/ 62 w 636"/>
              <a:gd name="T41" fmla="*/ 0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36" h="635">
                <a:moveTo>
                  <a:pt x="62" y="0"/>
                </a:moveTo>
                <a:lnTo>
                  <a:pt x="574" y="0"/>
                </a:lnTo>
                <a:lnTo>
                  <a:pt x="597" y="5"/>
                </a:lnTo>
                <a:lnTo>
                  <a:pt x="618" y="17"/>
                </a:lnTo>
                <a:lnTo>
                  <a:pt x="631" y="37"/>
                </a:lnTo>
                <a:lnTo>
                  <a:pt x="636" y="61"/>
                </a:lnTo>
                <a:lnTo>
                  <a:pt x="636" y="574"/>
                </a:lnTo>
                <a:lnTo>
                  <a:pt x="631" y="597"/>
                </a:lnTo>
                <a:lnTo>
                  <a:pt x="618" y="616"/>
                </a:lnTo>
                <a:lnTo>
                  <a:pt x="597" y="630"/>
                </a:lnTo>
                <a:lnTo>
                  <a:pt x="574" y="635"/>
                </a:lnTo>
                <a:lnTo>
                  <a:pt x="62" y="635"/>
                </a:lnTo>
                <a:lnTo>
                  <a:pt x="39" y="630"/>
                </a:lnTo>
                <a:lnTo>
                  <a:pt x="18" y="616"/>
                </a:lnTo>
                <a:lnTo>
                  <a:pt x="5" y="597"/>
                </a:lnTo>
                <a:lnTo>
                  <a:pt x="0" y="574"/>
                </a:lnTo>
                <a:lnTo>
                  <a:pt x="0" y="61"/>
                </a:lnTo>
                <a:lnTo>
                  <a:pt x="5" y="37"/>
                </a:lnTo>
                <a:lnTo>
                  <a:pt x="18" y="17"/>
                </a:lnTo>
                <a:lnTo>
                  <a:pt x="39" y="5"/>
                </a:lnTo>
                <a:lnTo>
                  <a:pt x="62" y="0"/>
                </a:lnTo>
                <a:close/>
              </a:path>
            </a:pathLst>
          </a:custGeom>
          <a:gradFill flip="none" rotWithShape="1">
            <a:gsLst>
              <a:gs pos="3000">
                <a:schemeClr val="bg1">
                  <a:lumMod val="75000"/>
                </a:schemeClr>
              </a:gs>
              <a:gs pos="59000">
                <a:srgbClr val="FBFBFB"/>
              </a:gs>
            </a:gsLst>
            <a:lin ang="2700000" scaled="1"/>
            <a:tileRect/>
          </a:gradFill>
          <a:ln w="57150">
            <a:noFill/>
            <a:prstDash val="solid"/>
            <a:round/>
            <a:headEnd/>
            <a:tailEnd/>
          </a:ln>
          <a:effectLst>
            <a:outerShdw blurRad="177800" dist="203200" dir="2700000" algn="tl" rotWithShape="0">
              <a:prstClr val="black">
                <a:alpha val="40000"/>
              </a:prstClr>
            </a:outerShdw>
          </a:effectLst>
        </p:spPr>
        <p:txBody>
          <a:bodyPr vert="horz" wrap="square" lIns="91435" tIns="45717" rIns="91435" bIns="45717" numCol="1" anchor="t" anchorCtr="0" compatLnSpc="1">
            <a:prstTxWarp prst="textNoShape">
              <a:avLst/>
            </a:prstTxWarp>
          </a:bodyPr>
          <a:lstStyle/>
          <a:p>
            <a:endParaRPr lang="zh-CN" altLang="en-US"/>
          </a:p>
        </p:txBody>
      </p:sp>
      <p:sp>
        <p:nvSpPr>
          <p:cNvPr id="25" name="文本框 24"/>
          <p:cNvSpPr txBox="1"/>
          <p:nvPr/>
        </p:nvSpPr>
        <p:spPr>
          <a:xfrm>
            <a:off x="4788614" y="2633092"/>
            <a:ext cx="3635604" cy="442557"/>
          </a:xfrm>
          <a:prstGeom prst="rect">
            <a:avLst/>
          </a:prstGeom>
          <a:noFill/>
        </p:spPr>
        <p:txBody>
          <a:bodyPr wrap="square" rtlCol="0">
            <a:spAutoFit/>
          </a:bodyPr>
          <a:lstStyle/>
          <a:p>
            <a:pPr>
              <a:buNone/>
            </a:pPr>
            <a:r>
              <a:rPr lang="zh-CN" altLang="en-US" sz="2276" b="1" cap="all" dirty="0" smtClean="0">
                <a:solidFill>
                  <a:srgbClr val="AE002B"/>
                </a:solidFill>
                <a:latin typeface="+mj-ea"/>
                <a:ea typeface="+mj-ea"/>
                <a:cs typeface="Arial" panose="020B0604020202020204" pitchFamily="34" charset="0"/>
              </a:rPr>
              <a:t>演示完毕，感谢您的聆听</a:t>
            </a:r>
            <a:endParaRPr lang="zh-CN" altLang="en-US" sz="2276" b="1" cap="all" dirty="0">
              <a:solidFill>
                <a:srgbClr val="AE002B"/>
              </a:solidFill>
              <a:latin typeface="+mj-ea"/>
              <a:ea typeface="+mj-ea"/>
              <a:cs typeface="Arial" panose="020B0604020202020204" pitchFamily="34" charset="0"/>
            </a:endParaRPr>
          </a:p>
        </p:txBody>
      </p:sp>
      <p:sp>
        <p:nvSpPr>
          <p:cNvPr id="26" name="矩形 259"/>
          <p:cNvSpPr>
            <a:spLocks noChangeArrowheads="1"/>
          </p:cNvSpPr>
          <p:nvPr/>
        </p:nvSpPr>
        <p:spPr bwMode="auto">
          <a:xfrm>
            <a:off x="4852558" y="3007388"/>
            <a:ext cx="3225742" cy="24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996" cap="all" dirty="0">
                <a:solidFill>
                  <a:srgbClr val="AE002B"/>
                </a:solidFill>
                <a:cs typeface="Arial" panose="020B0604020202020204" pitchFamily="34" charset="0"/>
              </a:rPr>
              <a:t>|</a:t>
            </a:r>
            <a:r>
              <a:rPr lang="zh-CN" altLang="en-US" sz="996" cap="all" dirty="0">
                <a:solidFill>
                  <a:srgbClr val="AE002B"/>
                </a:solidFill>
                <a:cs typeface="Arial" panose="020B0604020202020204" pitchFamily="34" charset="0"/>
              </a:rPr>
              <a:t>适用于述职报告</a:t>
            </a:r>
            <a:r>
              <a:rPr lang="en-US" altLang="zh-CN" sz="996" cap="all" dirty="0">
                <a:solidFill>
                  <a:srgbClr val="AE002B"/>
                </a:solidFill>
                <a:cs typeface="Arial" panose="020B0604020202020204" pitchFamily="34" charset="0"/>
              </a:rPr>
              <a:t>|</a:t>
            </a:r>
            <a:r>
              <a:rPr lang="zh-CN" altLang="en-US" sz="996" cap="all" dirty="0">
                <a:solidFill>
                  <a:srgbClr val="AE002B"/>
                </a:solidFill>
                <a:cs typeface="Arial" panose="020B0604020202020204" pitchFamily="34" charset="0"/>
              </a:rPr>
              <a:t>个人简介</a:t>
            </a:r>
            <a:r>
              <a:rPr lang="en-US" altLang="zh-CN" sz="996" cap="all" dirty="0">
                <a:solidFill>
                  <a:srgbClr val="AE002B"/>
                </a:solidFill>
                <a:cs typeface="Arial" panose="020B0604020202020204" pitchFamily="34" charset="0"/>
              </a:rPr>
              <a:t>|</a:t>
            </a:r>
            <a:r>
              <a:rPr lang="zh-CN" altLang="en-US" sz="996" cap="all" dirty="0">
                <a:solidFill>
                  <a:srgbClr val="AE002B"/>
                </a:solidFill>
                <a:cs typeface="Arial" panose="020B0604020202020204" pitchFamily="34" charset="0"/>
              </a:rPr>
              <a:t>工作总结</a:t>
            </a:r>
            <a:r>
              <a:rPr lang="en-US" altLang="zh-CN" sz="996" cap="all" dirty="0">
                <a:solidFill>
                  <a:srgbClr val="AE002B"/>
                </a:solidFill>
                <a:cs typeface="Arial" panose="020B0604020202020204" pitchFamily="34" charset="0"/>
              </a:rPr>
              <a:t>|</a:t>
            </a:r>
            <a:r>
              <a:rPr lang="zh-CN" altLang="en-US" sz="996" cap="all" dirty="0">
                <a:solidFill>
                  <a:srgbClr val="AE002B"/>
                </a:solidFill>
                <a:cs typeface="Arial" panose="020B0604020202020204" pitchFamily="34" charset="0"/>
              </a:rPr>
              <a:t>会议报告等</a:t>
            </a:r>
            <a:r>
              <a:rPr lang="en-US" altLang="zh-CN" sz="996" cap="all" dirty="0">
                <a:solidFill>
                  <a:srgbClr val="AE002B"/>
                </a:solidFill>
                <a:cs typeface="Arial" panose="020B0604020202020204" pitchFamily="34" charset="0"/>
              </a:rPr>
              <a:t>|</a:t>
            </a:r>
            <a:endParaRPr lang="zh-CN" altLang="en-US" sz="996" cap="all" dirty="0">
              <a:solidFill>
                <a:srgbClr val="AE002B"/>
              </a:solidFill>
              <a:cs typeface="Arial" panose="020B0604020202020204" pitchFamily="34" charset="0"/>
            </a:endParaRPr>
          </a:p>
        </p:txBody>
      </p:sp>
      <p:sp>
        <p:nvSpPr>
          <p:cNvPr id="27" name="矩形 259"/>
          <p:cNvSpPr>
            <a:spLocks noChangeArrowheads="1"/>
          </p:cNvSpPr>
          <p:nvPr/>
        </p:nvSpPr>
        <p:spPr bwMode="auto">
          <a:xfrm>
            <a:off x="4852557" y="3844671"/>
            <a:ext cx="2662696" cy="207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747" b="1" dirty="0">
                <a:solidFill>
                  <a:srgbClr val="AE002B"/>
                </a:solidFill>
                <a:latin typeface="Arial" panose="020B0604020202020204" pitchFamily="34" charset="0"/>
                <a:cs typeface="Arial" panose="020B0604020202020204" pitchFamily="34" charset="0"/>
              </a:rPr>
              <a:t>汇报人</a:t>
            </a:r>
            <a:r>
              <a:rPr lang="zh-CN" altLang="en-US" sz="747" b="1" dirty="0" smtClean="0">
                <a:solidFill>
                  <a:srgbClr val="AE002B"/>
                </a:solidFill>
                <a:latin typeface="Arial" panose="020B0604020202020204" pitchFamily="34" charset="0"/>
                <a:cs typeface="Arial" panose="020B0604020202020204" pitchFamily="34" charset="0"/>
              </a:rPr>
              <a:t>：第一</a:t>
            </a:r>
            <a:r>
              <a:rPr lang="en-US" altLang="zh-CN" sz="747" b="1" dirty="0" smtClean="0">
                <a:solidFill>
                  <a:srgbClr val="AE002B"/>
                </a:solidFill>
                <a:latin typeface="Arial" panose="020B0604020202020204" pitchFamily="34" charset="0"/>
                <a:cs typeface="Arial" panose="020B0604020202020204" pitchFamily="34" charset="0"/>
              </a:rPr>
              <a:t>PPT</a:t>
            </a:r>
            <a:r>
              <a:rPr lang="zh-CN" altLang="en-US" sz="747" b="1" dirty="0" smtClean="0">
                <a:solidFill>
                  <a:srgbClr val="AE002B"/>
                </a:solidFill>
                <a:latin typeface="Arial" panose="020B0604020202020204" pitchFamily="34" charset="0"/>
                <a:cs typeface="Arial" panose="020B0604020202020204" pitchFamily="34" charset="0"/>
              </a:rPr>
              <a:t>  </a:t>
            </a:r>
            <a:r>
              <a:rPr lang="en-US" altLang="zh-CN" sz="747" b="1" dirty="0">
                <a:solidFill>
                  <a:srgbClr val="AE002B"/>
                </a:solidFill>
                <a:latin typeface="Arial" panose="020B0604020202020204" pitchFamily="34" charset="0"/>
                <a:cs typeface="Arial" panose="020B0604020202020204" pitchFamily="34" charset="0"/>
              </a:rPr>
              <a:t>REPORT PERSON: </a:t>
            </a:r>
            <a:r>
              <a:rPr lang="en-US" altLang="zh-CN" sz="747" b="1" dirty="0" smtClean="0">
                <a:solidFill>
                  <a:srgbClr val="AE002B"/>
                </a:solidFill>
                <a:latin typeface="Arial" panose="020B0604020202020204" pitchFamily="34" charset="0"/>
                <a:cs typeface="Arial" panose="020B0604020202020204" pitchFamily="34" charset="0"/>
              </a:rPr>
              <a:t>1PPT</a:t>
            </a:r>
            <a:endParaRPr lang="zh-CN" altLang="en-US" sz="747" dirty="0">
              <a:solidFill>
                <a:srgbClr val="AE002B"/>
              </a:solidFill>
              <a:latin typeface="Arial" panose="020B0604020202020204" pitchFamily="34" charset="0"/>
              <a:cs typeface="Arial" panose="020B0604020202020204" pitchFamily="34" charset="0"/>
            </a:endParaRPr>
          </a:p>
        </p:txBody>
      </p:sp>
      <p:sp>
        <p:nvSpPr>
          <p:cNvPr id="28" name="文本框 27"/>
          <p:cNvSpPr txBox="1"/>
          <p:nvPr/>
        </p:nvSpPr>
        <p:spPr>
          <a:xfrm>
            <a:off x="4852557" y="3194628"/>
            <a:ext cx="3635604" cy="387798"/>
          </a:xfrm>
          <a:prstGeom prst="rect">
            <a:avLst/>
          </a:prstGeom>
          <a:noFill/>
        </p:spPr>
        <p:txBody>
          <a:bodyPr wrap="square" rtlCol="0">
            <a:spAutoFit/>
          </a:bodyPr>
          <a:lstStyle/>
          <a:p>
            <a:pPr>
              <a:lnSpc>
                <a:spcPct val="150000"/>
              </a:lnSpc>
              <a:buNone/>
            </a:pPr>
            <a:r>
              <a:rPr lang="en-US" altLang="zh-CN" sz="640" cap="all" dirty="0">
                <a:latin typeface="+mj-ea"/>
                <a:ea typeface="+mj-ea"/>
                <a:cs typeface="Arial" panose="020B0604020202020204" pitchFamily="34" charset="0"/>
              </a:rPr>
              <a:t>Business report general summary PPT template  | is suitable for the reporting on activities report | bio | work summary report, etc. | | meeting</a:t>
            </a:r>
            <a:endParaRPr lang="zh-CN" altLang="en-US" sz="640" cap="all" dirty="0">
              <a:latin typeface="+mj-ea"/>
              <a:ea typeface="+mj-ea"/>
              <a:cs typeface="Arial" panose="020B0604020202020204" pitchFamily="34" charset="0"/>
            </a:endParaRPr>
          </a:p>
        </p:txBody>
      </p:sp>
      <p:sp>
        <p:nvSpPr>
          <p:cNvPr id="29" name="文本框 28"/>
          <p:cNvSpPr txBox="1"/>
          <p:nvPr/>
        </p:nvSpPr>
        <p:spPr>
          <a:xfrm>
            <a:off x="2172946" y="1348415"/>
            <a:ext cx="1920417" cy="1142942"/>
          </a:xfrm>
          <a:prstGeom prst="rect">
            <a:avLst/>
          </a:prstGeom>
          <a:noFill/>
          <a:effectLst/>
        </p:spPr>
        <p:txBody>
          <a:bodyPr wrap="square" rtlCol="0">
            <a:spAutoFit/>
          </a:bodyPr>
          <a:lstStyle/>
          <a:p>
            <a:pPr algn="ctr"/>
            <a:r>
              <a:rPr lang="en-US" altLang="zh-CN" sz="6827" dirty="0" smtClean="0">
                <a:solidFill>
                  <a:srgbClr val="AE002B"/>
                </a:solidFill>
                <a:latin typeface="Impact" panose="020B0806030902050204" pitchFamily="34" charset="0"/>
              </a:rPr>
              <a:t>20XX</a:t>
            </a:r>
            <a:endParaRPr lang="zh-CN" altLang="en-US" sz="6827" dirty="0">
              <a:solidFill>
                <a:srgbClr val="AE002B"/>
              </a:solidFill>
              <a:latin typeface="Impact" panose="020B0806030902050204" pitchFamily="34" charset="0"/>
            </a:endParaRPr>
          </a:p>
        </p:txBody>
      </p:sp>
    </p:spTree>
    <p:extLst>
      <p:ext uri="{BB962C8B-B14F-4D97-AF65-F5344CB8AC3E}">
        <p14:creationId xmlns:p14="http://schemas.microsoft.com/office/powerpoint/2010/main" val="3066859445"/>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anim calcmode="lin" valueType="num">
                                      <p:cBhvr>
                                        <p:cTn id="10" dur="500" fill="hold"/>
                                        <p:tgtEl>
                                          <p:spTgt spid="17"/>
                                        </p:tgtEl>
                                        <p:attrNameLst>
                                          <p:attrName>ppt_x</p:attrName>
                                        </p:attrNameLst>
                                      </p:cBhvr>
                                      <p:tavLst>
                                        <p:tav tm="0">
                                          <p:val>
                                            <p:fltVal val="0.5"/>
                                          </p:val>
                                        </p:tav>
                                        <p:tav tm="100000">
                                          <p:val>
                                            <p:strVal val="#ppt_x"/>
                                          </p:val>
                                        </p:tav>
                                      </p:tavLst>
                                    </p:anim>
                                    <p:anim calcmode="lin" valueType="num">
                                      <p:cBhvr>
                                        <p:cTn id="11"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528"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500" fill="hold"/>
                                        <p:tgtEl>
                                          <p:spTgt spid="18"/>
                                        </p:tgtEl>
                                        <p:attrNameLst>
                                          <p:attrName>ppt_w</p:attrName>
                                        </p:attrNameLst>
                                      </p:cBhvr>
                                      <p:tavLst>
                                        <p:tav tm="0">
                                          <p:val>
                                            <p:fltVal val="0"/>
                                          </p:val>
                                        </p:tav>
                                        <p:tav tm="100000">
                                          <p:val>
                                            <p:strVal val="#ppt_w"/>
                                          </p:val>
                                        </p:tav>
                                      </p:tavLst>
                                    </p:anim>
                                    <p:anim calcmode="lin" valueType="num">
                                      <p:cBhvr>
                                        <p:cTn id="17" dur="500" fill="hold"/>
                                        <p:tgtEl>
                                          <p:spTgt spid="18"/>
                                        </p:tgtEl>
                                        <p:attrNameLst>
                                          <p:attrName>ppt_h</p:attrName>
                                        </p:attrNameLst>
                                      </p:cBhvr>
                                      <p:tavLst>
                                        <p:tav tm="0">
                                          <p:val>
                                            <p:fltVal val="0"/>
                                          </p:val>
                                        </p:tav>
                                        <p:tav tm="100000">
                                          <p:val>
                                            <p:strVal val="#ppt_h"/>
                                          </p:val>
                                        </p:tav>
                                      </p:tavLst>
                                    </p:anim>
                                    <p:animEffect transition="in" filter="fade">
                                      <p:cBhvr>
                                        <p:cTn id="18" dur="500"/>
                                        <p:tgtEl>
                                          <p:spTgt spid="18"/>
                                        </p:tgtEl>
                                      </p:cBhvr>
                                    </p:animEffect>
                                    <p:anim calcmode="lin" valueType="num">
                                      <p:cBhvr>
                                        <p:cTn id="19" dur="500" fill="hold"/>
                                        <p:tgtEl>
                                          <p:spTgt spid="18"/>
                                        </p:tgtEl>
                                        <p:attrNameLst>
                                          <p:attrName>ppt_x</p:attrName>
                                        </p:attrNameLst>
                                      </p:cBhvr>
                                      <p:tavLst>
                                        <p:tav tm="0">
                                          <p:val>
                                            <p:fltVal val="0.5"/>
                                          </p:val>
                                        </p:tav>
                                        <p:tav tm="100000">
                                          <p:val>
                                            <p:strVal val="#ppt_x"/>
                                          </p:val>
                                        </p:tav>
                                      </p:tavLst>
                                    </p:anim>
                                    <p:anim calcmode="lin" valueType="num">
                                      <p:cBhvr>
                                        <p:cTn id="20" dur="500" fill="hold"/>
                                        <p:tgtEl>
                                          <p:spTgt spid="18"/>
                                        </p:tgtEl>
                                        <p:attrNameLst>
                                          <p:attrName>ppt_y</p:attrName>
                                        </p:attrNameLst>
                                      </p:cBhvr>
                                      <p:tavLst>
                                        <p:tav tm="0">
                                          <p:val>
                                            <p:fltVal val="0.5"/>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528"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animEffect transition="in" filter="fade">
                                      <p:cBhvr>
                                        <p:cTn id="27" dur="500"/>
                                        <p:tgtEl>
                                          <p:spTgt spid="19"/>
                                        </p:tgtEl>
                                      </p:cBhvr>
                                    </p:animEffect>
                                    <p:anim calcmode="lin" valueType="num">
                                      <p:cBhvr>
                                        <p:cTn id="28" dur="500" fill="hold"/>
                                        <p:tgtEl>
                                          <p:spTgt spid="19"/>
                                        </p:tgtEl>
                                        <p:attrNameLst>
                                          <p:attrName>ppt_x</p:attrName>
                                        </p:attrNameLst>
                                      </p:cBhvr>
                                      <p:tavLst>
                                        <p:tav tm="0">
                                          <p:val>
                                            <p:fltVal val="0.5"/>
                                          </p:val>
                                        </p:tav>
                                        <p:tav tm="100000">
                                          <p:val>
                                            <p:strVal val="#ppt_x"/>
                                          </p:val>
                                        </p:tav>
                                      </p:tavLst>
                                    </p:anim>
                                    <p:anim calcmode="lin" valueType="num">
                                      <p:cBhvr>
                                        <p:cTn id="29" dur="500" fill="hold"/>
                                        <p:tgtEl>
                                          <p:spTgt spid="19"/>
                                        </p:tgtEl>
                                        <p:attrNameLst>
                                          <p:attrName>ppt_y</p:attrName>
                                        </p:attrNameLst>
                                      </p:cBhvr>
                                      <p:tavLst>
                                        <p:tav tm="0">
                                          <p:val>
                                            <p:fltVal val="0.5"/>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528"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p:cTn id="34" dur="500" fill="hold"/>
                                        <p:tgtEl>
                                          <p:spTgt spid="20"/>
                                        </p:tgtEl>
                                        <p:attrNameLst>
                                          <p:attrName>ppt_w</p:attrName>
                                        </p:attrNameLst>
                                      </p:cBhvr>
                                      <p:tavLst>
                                        <p:tav tm="0">
                                          <p:val>
                                            <p:fltVal val="0"/>
                                          </p:val>
                                        </p:tav>
                                        <p:tav tm="100000">
                                          <p:val>
                                            <p:strVal val="#ppt_w"/>
                                          </p:val>
                                        </p:tav>
                                      </p:tavLst>
                                    </p:anim>
                                    <p:anim calcmode="lin" valueType="num">
                                      <p:cBhvr>
                                        <p:cTn id="35" dur="500" fill="hold"/>
                                        <p:tgtEl>
                                          <p:spTgt spid="20"/>
                                        </p:tgtEl>
                                        <p:attrNameLst>
                                          <p:attrName>ppt_h</p:attrName>
                                        </p:attrNameLst>
                                      </p:cBhvr>
                                      <p:tavLst>
                                        <p:tav tm="0">
                                          <p:val>
                                            <p:fltVal val="0"/>
                                          </p:val>
                                        </p:tav>
                                        <p:tav tm="100000">
                                          <p:val>
                                            <p:strVal val="#ppt_h"/>
                                          </p:val>
                                        </p:tav>
                                      </p:tavLst>
                                    </p:anim>
                                    <p:animEffect transition="in" filter="fade">
                                      <p:cBhvr>
                                        <p:cTn id="36" dur="500"/>
                                        <p:tgtEl>
                                          <p:spTgt spid="20"/>
                                        </p:tgtEl>
                                      </p:cBhvr>
                                    </p:animEffect>
                                    <p:anim calcmode="lin" valueType="num">
                                      <p:cBhvr>
                                        <p:cTn id="37" dur="500" fill="hold"/>
                                        <p:tgtEl>
                                          <p:spTgt spid="20"/>
                                        </p:tgtEl>
                                        <p:attrNameLst>
                                          <p:attrName>ppt_x</p:attrName>
                                        </p:attrNameLst>
                                      </p:cBhvr>
                                      <p:tavLst>
                                        <p:tav tm="0">
                                          <p:val>
                                            <p:fltVal val="0.5"/>
                                          </p:val>
                                        </p:tav>
                                        <p:tav tm="100000">
                                          <p:val>
                                            <p:strVal val="#ppt_x"/>
                                          </p:val>
                                        </p:tav>
                                      </p:tavLst>
                                    </p:anim>
                                    <p:anim calcmode="lin" valueType="num">
                                      <p:cBhvr>
                                        <p:cTn id="38" dur="500" fill="hold"/>
                                        <p:tgtEl>
                                          <p:spTgt spid="20"/>
                                        </p:tgtEl>
                                        <p:attrNameLst>
                                          <p:attrName>ppt_y</p:attrName>
                                        </p:attrNameLst>
                                      </p:cBhvr>
                                      <p:tavLst>
                                        <p:tav tm="0">
                                          <p:val>
                                            <p:fltVal val="0.5"/>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53" presetClass="entr" presetSubtype="528"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anim calcmode="lin" valueType="num">
                                      <p:cBhvr>
                                        <p:cTn id="46" dur="500" fill="hold"/>
                                        <p:tgtEl>
                                          <p:spTgt spid="21"/>
                                        </p:tgtEl>
                                        <p:attrNameLst>
                                          <p:attrName>ppt_x</p:attrName>
                                        </p:attrNameLst>
                                      </p:cBhvr>
                                      <p:tavLst>
                                        <p:tav tm="0">
                                          <p:val>
                                            <p:fltVal val="0.5"/>
                                          </p:val>
                                        </p:tav>
                                        <p:tav tm="100000">
                                          <p:val>
                                            <p:strVal val="#ppt_x"/>
                                          </p:val>
                                        </p:tav>
                                      </p:tavLst>
                                    </p:anim>
                                    <p:anim calcmode="lin" valueType="num">
                                      <p:cBhvr>
                                        <p:cTn id="47" dur="500" fill="hold"/>
                                        <p:tgtEl>
                                          <p:spTgt spid="21"/>
                                        </p:tgtEl>
                                        <p:attrNameLst>
                                          <p:attrName>ppt_y</p:attrName>
                                        </p:attrNameLst>
                                      </p:cBhvr>
                                      <p:tavLst>
                                        <p:tav tm="0">
                                          <p:val>
                                            <p:fltVal val="0.5"/>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53" presetClass="entr" presetSubtype="528" fill="hold" grpId="0" nodeType="click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p:cTn id="52" dur="500" fill="hold"/>
                                        <p:tgtEl>
                                          <p:spTgt spid="22"/>
                                        </p:tgtEl>
                                        <p:attrNameLst>
                                          <p:attrName>ppt_w</p:attrName>
                                        </p:attrNameLst>
                                      </p:cBhvr>
                                      <p:tavLst>
                                        <p:tav tm="0">
                                          <p:val>
                                            <p:fltVal val="0"/>
                                          </p:val>
                                        </p:tav>
                                        <p:tav tm="100000">
                                          <p:val>
                                            <p:strVal val="#ppt_w"/>
                                          </p:val>
                                        </p:tav>
                                      </p:tavLst>
                                    </p:anim>
                                    <p:anim calcmode="lin" valueType="num">
                                      <p:cBhvr>
                                        <p:cTn id="53" dur="500" fill="hold"/>
                                        <p:tgtEl>
                                          <p:spTgt spid="22"/>
                                        </p:tgtEl>
                                        <p:attrNameLst>
                                          <p:attrName>ppt_h</p:attrName>
                                        </p:attrNameLst>
                                      </p:cBhvr>
                                      <p:tavLst>
                                        <p:tav tm="0">
                                          <p:val>
                                            <p:fltVal val="0"/>
                                          </p:val>
                                        </p:tav>
                                        <p:tav tm="100000">
                                          <p:val>
                                            <p:strVal val="#ppt_h"/>
                                          </p:val>
                                        </p:tav>
                                      </p:tavLst>
                                    </p:anim>
                                    <p:animEffect transition="in" filter="fade">
                                      <p:cBhvr>
                                        <p:cTn id="54" dur="500"/>
                                        <p:tgtEl>
                                          <p:spTgt spid="22"/>
                                        </p:tgtEl>
                                      </p:cBhvr>
                                    </p:animEffect>
                                    <p:anim calcmode="lin" valueType="num">
                                      <p:cBhvr>
                                        <p:cTn id="55" dur="500" fill="hold"/>
                                        <p:tgtEl>
                                          <p:spTgt spid="22"/>
                                        </p:tgtEl>
                                        <p:attrNameLst>
                                          <p:attrName>ppt_x</p:attrName>
                                        </p:attrNameLst>
                                      </p:cBhvr>
                                      <p:tavLst>
                                        <p:tav tm="0">
                                          <p:val>
                                            <p:fltVal val="0.5"/>
                                          </p:val>
                                        </p:tav>
                                        <p:tav tm="100000">
                                          <p:val>
                                            <p:strVal val="#ppt_x"/>
                                          </p:val>
                                        </p:tav>
                                      </p:tavLst>
                                    </p:anim>
                                    <p:anim calcmode="lin" valueType="num">
                                      <p:cBhvr>
                                        <p:cTn id="56" dur="500" fill="hold"/>
                                        <p:tgtEl>
                                          <p:spTgt spid="22"/>
                                        </p:tgtEl>
                                        <p:attrNameLst>
                                          <p:attrName>ppt_y</p:attrName>
                                        </p:attrNameLst>
                                      </p:cBhvr>
                                      <p:tavLst>
                                        <p:tav tm="0">
                                          <p:val>
                                            <p:fltVal val="0.5"/>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53" presetClass="entr" presetSubtype="528" fill="hold" grpId="0" nodeType="click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p:cTn id="61" dur="500" fill="hold"/>
                                        <p:tgtEl>
                                          <p:spTgt spid="23"/>
                                        </p:tgtEl>
                                        <p:attrNameLst>
                                          <p:attrName>ppt_w</p:attrName>
                                        </p:attrNameLst>
                                      </p:cBhvr>
                                      <p:tavLst>
                                        <p:tav tm="0">
                                          <p:val>
                                            <p:fltVal val="0"/>
                                          </p:val>
                                        </p:tav>
                                        <p:tav tm="100000">
                                          <p:val>
                                            <p:strVal val="#ppt_w"/>
                                          </p:val>
                                        </p:tav>
                                      </p:tavLst>
                                    </p:anim>
                                    <p:anim calcmode="lin" valueType="num">
                                      <p:cBhvr>
                                        <p:cTn id="62" dur="500" fill="hold"/>
                                        <p:tgtEl>
                                          <p:spTgt spid="23"/>
                                        </p:tgtEl>
                                        <p:attrNameLst>
                                          <p:attrName>ppt_h</p:attrName>
                                        </p:attrNameLst>
                                      </p:cBhvr>
                                      <p:tavLst>
                                        <p:tav tm="0">
                                          <p:val>
                                            <p:fltVal val="0"/>
                                          </p:val>
                                        </p:tav>
                                        <p:tav tm="100000">
                                          <p:val>
                                            <p:strVal val="#ppt_h"/>
                                          </p:val>
                                        </p:tav>
                                      </p:tavLst>
                                    </p:anim>
                                    <p:animEffect transition="in" filter="fade">
                                      <p:cBhvr>
                                        <p:cTn id="63" dur="500"/>
                                        <p:tgtEl>
                                          <p:spTgt spid="23"/>
                                        </p:tgtEl>
                                      </p:cBhvr>
                                    </p:animEffect>
                                    <p:anim calcmode="lin" valueType="num">
                                      <p:cBhvr>
                                        <p:cTn id="64" dur="500" fill="hold"/>
                                        <p:tgtEl>
                                          <p:spTgt spid="23"/>
                                        </p:tgtEl>
                                        <p:attrNameLst>
                                          <p:attrName>ppt_x</p:attrName>
                                        </p:attrNameLst>
                                      </p:cBhvr>
                                      <p:tavLst>
                                        <p:tav tm="0">
                                          <p:val>
                                            <p:fltVal val="0.5"/>
                                          </p:val>
                                        </p:tav>
                                        <p:tav tm="100000">
                                          <p:val>
                                            <p:strVal val="#ppt_x"/>
                                          </p:val>
                                        </p:tav>
                                      </p:tavLst>
                                    </p:anim>
                                    <p:anim calcmode="lin" valueType="num">
                                      <p:cBhvr>
                                        <p:cTn id="65"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53" presetClass="entr" presetSubtype="528" fill="hold" grpId="0" nodeType="click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p:cTn id="70" dur="500" fill="hold"/>
                                        <p:tgtEl>
                                          <p:spTgt spid="24"/>
                                        </p:tgtEl>
                                        <p:attrNameLst>
                                          <p:attrName>ppt_w</p:attrName>
                                        </p:attrNameLst>
                                      </p:cBhvr>
                                      <p:tavLst>
                                        <p:tav tm="0">
                                          <p:val>
                                            <p:fltVal val="0"/>
                                          </p:val>
                                        </p:tav>
                                        <p:tav tm="100000">
                                          <p:val>
                                            <p:strVal val="#ppt_w"/>
                                          </p:val>
                                        </p:tav>
                                      </p:tavLst>
                                    </p:anim>
                                    <p:anim calcmode="lin" valueType="num">
                                      <p:cBhvr>
                                        <p:cTn id="71" dur="500" fill="hold"/>
                                        <p:tgtEl>
                                          <p:spTgt spid="24"/>
                                        </p:tgtEl>
                                        <p:attrNameLst>
                                          <p:attrName>ppt_h</p:attrName>
                                        </p:attrNameLst>
                                      </p:cBhvr>
                                      <p:tavLst>
                                        <p:tav tm="0">
                                          <p:val>
                                            <p:fltVal val="0"/>
                                          </p:val>
                                        </p:tav>
                                        <p:tav tm="100000">
                                          <p:val>
                                            <p:strVal val="#ppt_h"/>
                                          </p:val>
                                        </p:tav>
                                      </p:tavLst>
                                    </p:anim>
                                    <p:animEffect transition="in" filter="fade">
                                      <p:cBhvr>
                                        <p:cTn id="72" dur="500"/>
                                        <p:tgtEl>
                                          <p:spTgt spid="24"/>
                                        </p:tgtEl>
                                      </p:cBhvr>
                                    </p:animEffect>
                                    <p:anim calcmode="lin" valueType="num">
                                      <p:cBhvr>
                                        <p:cTn id="73" dur="500" fill="hold"/>
                                        <p:tgtEl>
                                          <p:spTgt spid="24"/>
                                        </p:tgtEl>
                                        <p:attrNameLst>
                                          <p:attrName>ppt_x</p:attrName>
                                        </p:attrNameLst>
                                      </p:cBhvr>
                                      <p:tavLst>
                                        <p:tav tm="0">
                                          <p:val>
                                            <p:fltVal val="0.5"/>
                                          </p:val>
                                        </p:tav>
                                        <p:tav tm="100000">
                                          <p:val>
                                            <p:strVal val="#ppt_x"/>
                                          </p:val>
                                        </p:tav>
                                      </p:tavLst>
                                    </p:anim>
                                    <p:anim calcmode="lin" valueType="num">
                                      <p:cBhvr>
                                        <p:cTn id="74" dur="500" fill="hold"/>
                                        <p:tgtEl>
                                          <p:spTgt spid="24"/>
                                        </p:tgtEl>
                                        <p:attrNameLst>
                                          <p:attrName>ppt_y</p:attrName>
                                        </p:attrNameLst>
                                      </p:cBhvr>
                                      <p:tavLst>
                                        <p:tav tm="0">
                                          <p:val>
                                            <p:fltVal val="0.5"/>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1" nodeType="click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par>
                                <p:cTn id="80" presetID="10" presetClass="entr" presetSubtype="0" fill="hold" grpId="1" nodeType="with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childTnLst>
                          </p:cTn>
                        </p:par>
                      </p:childTnLst>
                    </p:cTn>
                  </p:par>
                  <p:par>
                    <p:cTn id="83" fill="hold">
                      <p:stCondLst>
                        <p:cond delay="indefinite"/>
                      </p:stCondLst>
                      <p:childTnLst>
                        <p:par>
                          <p:cTn id="84" fill="hold">
                            <p:stCondLst>
                              <p:cond delay="0"/>
                            </p:stCondLst>
                            <p:childTnLst>
                              <p:par>
                                <p:cTn id="85" presetID="26" presetClass="emph" presetSubtype="0" fill="hold" grpId="0" nodeType="clickEffect">
                                  <p:stCondLst>
                                    <p:cond delay="0"/>
                                  </p:stCondLst>
                                  <p:childTnLst>
                                    <p:animEffect transition="out" filter="fade">
                                      <p:cBhvr>
                                        <p:cTn id="86" dur="500" tmFilter="0, 0; .2, .5; .8, .5; 1, 0"/>
                                        <p:tgtEl>
                                          <p:spTgt spid="25"/>
                                        </p:tgtEl>
                                      </p:cBhvr>
                                    </p:animEffect>
                                    <p:animScale>
                                      <p:cBhvr>
                                        <p:cTn id="87" dur="250" autoRev="1" fill="hold"/>
                                        <p:tgtEl>
                                          <p:spTgt spid="25"/>
                                        </p:tgtEl>
                                      </p:cBhvr>
                                      <p:by x="105000" y="105000"/>
                                    </p:animScale>
                                  </p:childTnLst>
                                </p:cTn>
                              </p:par>
                            </p:childTnLst>
                          </p:cTn>
                        </p:par>
                        <p:par>
                          <p:cTn id="88" fill="hold">
                            <p:stCondLst>
                              <p:cond delay="500"/>
                            </p:stCondLst>
                            <p:childTnLst>
                              <p:par>
                                <p:cTn id="89" presetID="41" presetClass="entr" presetSubtype="0" fill="hold" grpId="0" nodeType="afterEffect">
                                  <p:stCondLst>
                                    <p:cond delay="0"/>
                                  </p:stCondLst>
                                  <p:iterate type="lt">
                                    <p:tmPct val="10000"/>
                                  </p:iterate>
                                  <p:childTnLst>
                                    <p:set>
                                      <p:cBhvr>
                                        <p:cTn id="90" dur="1" fill="hold">
                                          <p:stCondLst>
                                            <p:cond delay="0"/>
                                          </p:stCondLst>
                                        </p:cTn>
                                        <p:tgtEl>
                                          <p:spTgt spid="26"/>
                                        </p:tgtEl>
                                        <p:attrNameLst>
                                          <p:attrName>style.visibility</p:attrName>
                                        </p:attrNameLst>
                                      </p:cBhvr>
                                      <p:to>
                                        <p:strVal val="visible"/>
                                      </p:to>
                                    </p:set>
                                    <p:anim calcmode="lin" valueType="num">
                                      <p:cBhvr>
                                        <p:cTn id="91"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26"/>
                                        </p:tgtEl>
                                        <p:attrNameLst>
                                          <p:attrName>ppt_y</p:attrName>
                                        </p:attrNameLst>
                                      </p:cBhvr>
                                      <p:tavLst>
                                        <p:tav tm="0">
                                          <p:val>
                                            <p:strVal val="#ppt_y"/>
                                          </p:val>
                                        </p:tav>
                                        <p:tav tm="100000">
                                          <p:val>
                                            <p:strVal val="#ppt_y"/>
                                          </p:val>
                                        </p:tav>
                                      </p:tavLst>
                                    </p:anim>
                                    <p:anim calcmode="lin" valueType="num">
                                      <p:cBhvr>
                                        <p:cTn id="93"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95" dur="500" tmFilter="0,0; .5, 1; 1, 1"/>
                                        <p:tgtEl>
                                          <p:spTgt spid="26"/>
                                        </p:tgtEl>
                                      </p:cBhvr>
                                    </p:animEffect>
                                  </p:childTnLst>
                                </p:cTn>
                              </p:par>
                            </p:childTnLst>
                          </p:cTn>
                        </p:par>
                        <p:par>
                          <p:cTn id="96" fill="hold">
                            <p:stCondLst>
                              <p:cond delay="2200"/>
                            </p:stCondLst>
                            <p:childTnLst>
                              <p:par>
                                <p:cTn id="97" presetID="26" presetClass="emph" presetSubtype="0" fill="hold" grpId="1" nodeType="afterEffect">
                                  <p:stCondLst>
                                    <p:cond delay="0"/>
                                  </p:stCondLst>
                                  <p:iterate type="lt">
                                    <p:tmPct val="0"/>
                                  </p:iterate>
                                  <p:childTnLst>
                                    <p:animEffect transition="out" filter="fade">
                                      <p:cBhvr>
                                        <p:cTn id="98" dur="500" tmFilter="0, 0; .2, .5; .8, .5; 1, 0"/>
                                        <p:tgtEl>
                                          <p:spTgt spid="26"/>
                                        </p:tgtEl>
                                      </p:cBhvr>
                                    </p:animEffect>
                                    <p:animScale>
                                      <p:cBhvr>
                                        <p:cTn id="99" dur="250" autoRev="1" fill="hold"/>
                                        <p:tgtEl>
                                          <p:spTgt spid="26"/>
                                        </p:tgtEl>
                                      </p:cBhvr>
                                      <p:by x="105000" y="105000"/>
                                    </p:animScale>
                                  </p:childTnLst>
                                </p:cTn>
                              </p:par>
                            </p:childTnLst>
                          </p:cTn>
                        </p:par>
                        <p:par>
                          <p:cTn id="100" fill="hold">
                            <p:stCondLst>
                              <p:cond delay="2700"/>
                            </p:stCondLst>
                            <p:childTnLst>
                              <p:par>
                                <p:cTn id="101" presetID="53" presetClass="entr" presetSubtype="16" fill="hold" grpId="0" nodeType="afterEffect">
                                  <p:stCondLst>
                                    <p:cond delay="0"/>
                                  </p:stCondLst>
                                  <p:childTnLst>
                                    <p:set>
                                      <p:cBhvr>
                                        <p:cTn id="102" dur="1" fill="hold">
                                          <p:stCondLst>
                                            <p:cond delay="0"/>
                                          </p:stCondLst>
                                        </p:cTn>
                                        <p:tgtEl>
                                          <p:spTgt spid="27"/>
                                        </p:tgtEl>
                                        <p:attrNameLst>
                                          <p:attrName>style.visibility</p:attrName>
                                        </p:attrNameLst>
                                      </p:cBhvr>
                                      <p:to>
                                        <p:strVal val="visible"/>
                                      </p:to>
                                    </p:set>
                                    <p:anim calcmode="lin" valueType="num">
                                      <p:cBhvr>
                                        <p:cTn id="103" dur="500" fill="hold"/>
                                        <p:tgtEl>
                                          <p:spTgt spid="27"/>
                                        </p:tgtEl>
                                        <p:attrNameLst>
                                          <p:attrName>ppt_w</p:attrName>
                                        </p:attrNameLst>
                                      </p:cBhvr>
                                      <p:tavLst>
                                        <p:tav tm="0">
                                          <p:val>
                                            <p:fltVal val="0"/>
                                          </p:val>
                                        </p:tav>
                                        <p:tav tm="100000">
                                          <p:val>
                                            <p:strVal val="#ppt_w"/>
                                          </p:val>
                                        </p:tav>
                                      </p:tavLst>
                                    </p:anim>
                                    <p:anim calcmode="lin" valueType="num">
                                      <p:cBhvr>
                                        <p:cTn id="104" dur="500" fill="hold"/>
                                        <p:tgtEl>
                                          <p:spTgt spid="27"/>
                                        </p:tgtEl>
                                        <p:attrNameLst>
                                          <p:attrName>ppt_h</p:attrName>
                                        </p:attrNameLst>
                                      </p:cBhvr>
                                      <p:tavLst>
                                        <p:tav tm="0">
                                          <p:val>
                                            <p:fltVal val="0"/>
                                          </p:val>
                                        </p:tav>
                                        <p:tav tm="100000">
                                          <p:val>
                                            <p:strVal val="#ppt_h"/>
                                          </p:val>
                                        </p:tav>
                                      </p:tavLst>
                                    </p:anim>
                                    <p:animEffect transition="in" filter="fade">
                                      <p:cBhvr>
                                        <p:cTn id="105" dur="500"/>
                                        <p:tgtEl>
                                          <p:spTgt spid="27"/>
                                        </p:tgtEl>
                                      </p:cBhvr>
                                    </p:animEffect>
                                  </p:childTnLst>
                                </p:cTn>
                              </p:par>
                            </p:childTnLst>
                          </p:cTn>
                        </p:par>
                      </p:childTnLst>
                    </p:cTn>
                  </p:par>
                  <p:par>
                    <p:cTn id="106" fill="hold">
                      <p:stCondLst>
                        <p:cond delay="indefinite"/>
                      </p:stCondLst>
                      <p:childTnLst>
                        <p:par>
                          <p:cTn id="107" fill="hold">
                            <p:stCondLst>
                              <p:cond delay="0"/>
                            </p:stCondLst>
                            <p:childTnLst>
                              <p:par>
                                <p:cTn id="108" presetID="26" presetClass="emph" presetSubtype="0" fill="hold" grpId="0" nodeType="clickEffect">
                                  <p:stCondLst>
                                    <p:cond delay="0"/>
                                  </p:stCondLst>
                                  <p:childTnLst>
                                    <p:animEffect transition="out" filter="fade">
                                      <p:cBhvr>
                                        <p:cTn id="109" dur="500" tmFilter="0, 0; .2, .5; .8, .5; 1, 0"/>
                                        <p:tgtEl>
                                          <p:spTgt spid="28"/>
                                        </p:tgtEl>
                                      </p:cBhvr>
                                    </p:animEffect>
                                    <p:animScale>
                                      <p:cBhvr>
                                        <p:cTn id="110" dur="250" autoRev="1" fill="hold"/>
                                        <p:tgtEl>
                                          <p:spTgt spid="28"/>
                                        </p:tgtEl>
                                      </p:cBhvr>
                                      <p:by x="105000" y="105000"/>
                                    </p:animScale>
                                  </p:childTnLst>
                                </p:cTn>
                              </p:par>
                            </p:childTnLst>
                          </p:cTn>
                        </p:par>
                      </p:childTnLst>
                    </p:cTn>
                  </p:par>
                  <p:par>
                    <p:cTn id="111" fill="hold">
                      <p:stCondLst>
                        <p:cond delay="indefinite"/>
                      </p:stCondLst>
                      <p:childTnLst>
                        <p:par>
                          <p:cTn id="112" fill="hold">
                            <p:stCondLst>
                              <p:cond delay="0"/>
                            </p:stCondLst>
                            <p:childTnLst>
                              <p:par>
                                <p:cTn id="113" presetID="56" presetClass="entr" presetSubtype="0" fill="hold" grpId="0" nodeType="clickEffect">
                                  <p:stCondLst>
                                    <p:cond delay="0"/>
                                  </p:stCondLst>
                                  <p:iterate type="lt">
                                    <p:tmPct val="10000"/>
                                  </p:iterate>
                                  <p:childTnLst>
                                    <p:set>
                                      <p:cBhvr>
                                        <p:cTn id="114" dur="1" fill="hold">
                                          <p:stCondLst>
                                            <p:cond delay="0"/>
                                          </p:stCondLst>
                                        </p:cTn>
                                        <p:tgtEl>
                                          <p:spTgt spid="29"/>
                                        </p:tgtEl>
                                        <p:attrNameLst>
                                          <p:attrName>style.visibility</p:attrName>
                                        </p:attrNameLst>
                                      </p:cBhvr>
                                      <p:to>
                                        <p:strVal val="visible"/>
                                      </p:to>
                                    </p:set>
                                    <p:anim by="(-#ppt_w*2)" calcmode="lin" valueType="num">
                                      <p:cBhvr rctx="PPT">
                                        <p:cTn id="115" dur="500" autoRev="1" fill="hold">
                                          <p:stCondLst>
                                            <p:cond delay="0"/>
                                          </p:stCondLst>
                                        </p:cTn>
                                        <p:tgtEl>
                                          <p:spTgt spid="29"/>
                                        </p:tgtEl>
                                        <p:attrNameLst>
                                          <p:attrName>ppt_w</p:attrName>
                                        </p:attrNameLst>
                                      </p:cBhvr>
                                    </p:anim>
                                    <p:anim by="(#ppt_w*0.50)" calcmode="lin" valueType="num">
                                      <p:cBhvr>
                                        <p:cTn id="116" dur="500" decel="50000" autoRev="1" fill="hold">
                                          <p:stCondLst>
                                            <p:cond delay="0"/>
                                          </p:stCondLst>
                                        </p:cTn>
                                        <p:tgtEl>
                                          <p:spTgt spid="29"/>
                                        </p:tgtEl>
                                        <p:attrNameLst>
                                          <p:attrName>ppt_x</p:attrName>
                                        </p:attrNameLst>
                                      </p:cBhvr>
                                    </p:anim>
                                    <p:anim from="(-#ppt_h/2)" to="(#ppt_y)" calcmode="lin" valueType="num">
                                      <p:cBhvr>
                                        <p:cTn id="117" dur="1000" fill="hold">
                                          <p:stCondLst>
                                            <p:cond delay="0"/>
                                          </p:stCondLst>
                                        </p:cTn>
                                        <p:tgtEl>
                                          <p:spTgt spid="29"/>
                                        </p:tgtEl>
                                        <p:attrNameLst>
                                          <p:attrName>ppt_y</p:attrName>
                                        </p:attrNameLst>
                                      </p:cBhvr>
                                    </p:anim>
                                    <p:animRot by="21600000">
                                      <p:cBhvr>
                                        <p:cTn id="118" dur="1000" fill="hold">
                                          <p:stCondLst>
                                            <p:cond delay="0"/>
                                          </p:stCondLst>
                                        </p:cTn>
                                        <p:tgtEl>
                                          <p:spTgt spid="2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animBg="1"/>
      <p:bldP spid="24" grpId="0" animBg="1"/>
      <p:bldP spid="25" grpId="0"/>
      <p:bldP spid="25" grpId="1"/>
      <p:bldP spid="26" grpId="0"/>
      <p:bldP spid="26" grpId="1"/>
      <p:bldP spid="27" grpId="0"/>
      <p:bldP spid="28" grpId="0"/>
      <p:bldP spid="28" grpId="1"/>
      <p:bldP spid="2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9340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946115" y="2101481"/>
            <a:ext cx="2264468" cy="507831"/>
          </a:xfrm>
          <a:prstGeom prst="rect">
            <a:avLst/>
          </a:prstGeom>
        </p:spPr>
        <p:txBody>
          <a:bodyPr wrap="square">
            <a:spAutoFit/>
          </a:bodyPr>
          <a:lstStyle/>
          <a:p>
            <a:r>
              <a:rPr lang="zh-CN" altLang="en-US" sz="2700" dirty="0">
                <a:solidFill>
                  <a:srgbClr val="AE002B"/>
                </a:solidFill>
                <a:latin typeface="微软雅黑" panose="020B0503020204020204" pitchFamily="34" charset="-122"/>
                <a:ea typeface="微软雅黑" panose="020B0503020204020204" pitchFamily="34" charset="-122"/>
                <a:cs typeface="Times New Roman" panose="02020603050405020304" pitchFamily="18" charset="0"/>
              </a:rPr>
              <a:t>相关标题文字</a:t>
            </a:r>
            <a:endParaRPr lang="zh-CN" altLang="en-US" sz="2700" dirty="0">
              <a:solidFill>
                <a:srgbClr val="AE002B"/>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3946114" y="2563562"/>
            <a:ext cx="3851844" cy="683072"/>
          </a:xfrm>
          <a:prstGeom prst="rect">
            <a:avLst/>
          </a:prstGeom>
          <a:noFill/>
        </p:spPr>
        <p:txBody>
          <a:bodyPr wrap="square" rtlCol="0">
            <a:spAutoFit/>
          </a:bodyPr>
          <a:lstStyle/>
          <a:p>
            <a:pPr>
              <a:lnSpc>
                <a:spcPct val="150000"/>
              </a:lnSpc>
            </a:pPr>
            <a:r>
              <a:rPr lang="en-US" altLang="zh-CN" sz="853" dirty="0">
                <a:solidFill>
                  <a:srgbClr val="AE002B"/>
                </a:solidFill>
                <a:latin typeface="Arial" panose="020B0604020202020204" pitchFamily="34" charset="0"/>
                <a:cs typeface="Arial" panose="020B0604020202020204" pitchFamily="34" charset="0"/>
              </a:rPr>
              <a:t>CLICK ADD RELATED TITLE TEXT, AND CLICK ADD RELATED TITLE TEXT, CLICK ADD RELATED TITLE TEXT, CLICK ON ADD RELATED TITLE WORDS.</a:t>
            </a:r>
            <a:endParaRPr lang="zh-CN" altLang="en-US" sz="853" dirty="0">
              <a:solidFill>
                <a:srgbClr val="AE002B"/>
              </a:solidFill>
              <a:latin typeface="Arial" panose="020B0604020202020204" pitchFamily="34" charset="0"/>
              <a:cs typeface="Arial" panose="020B0604020202020204" pitchFamily="34" charset="0"/>
            </a:endParaRPr>
          </a:p>
        </p:txBody>
      </p:sp>
      <p:sp>
        <p:nvSpPr>
          <p:cNvPr id="6" name="Freeform 15"/>
          <p:cNvSpPr>
            <a:spLocks/>
          </p:cNvSpPr>
          <p:nvPr/>
        </p:nvSpPr>
        <p:spPr bwMode="auto">
          <a:xfrm>
            <a:off x="2106525" y="1881304"/>
            <a:ext cx="1499982" cy="1499981"/>
          </a:xfrm>
          <a:custGeom>
            <a:avLst/>
            <a:gdLst>
              <a:gd name="T0" fmla="*/ 77 w 1306"/>
              <a:gd name="T1" fmla="*/ 0 h 1306"/>
              <a:gd name="T2" fmla="*/ 1231 w 1306"/>
              <a:gd name="T3" fmla="*/ 0 h 1306"/>
              <a:gd name="T4" fmla="*/ 1254 w 1306"/>
              <a:gd name="T5" fmla="*/ 4 h 1306"/>
              <a:gd name="T6" fmla="*/ 1275 w 1306"/>
              <a:gd name="T7" fmla="*/ 16 h 1306"/>
              <a:gd name="T8" fmla="*/ 1292 w 1306"/>
              <a:gd name="T9" fmla="*/ 32 h 1306"/>
              <a:gd name="T10" fmla="*/ 1303 w 1306"/>
              <a:gd name="T11" fmla="*/ 53 h 1306"/>
              <a:gd name="T12" fmla="*/ 1306 w 1306"/>
              <a:gd name="T13" fmla="*/ 77 h 1306"/>
              <a:gd name="T14" fmla="*/ 1306 w 1306"/>
              <a:gd name="T15" fmla="*/ 1231 h 1306"/>
              <a:gd name="T16" fmla="*/ 1303 w 1306"/>
              <a:gd name="T17" fmla="*/ 1254 h 1306"/>
              <a:gd name="T18" fmla="*/ 1292 w 1306"/>
              <a:gd name="T19" fmla="*/ 1275 h 1306"/>
              <a:gd name="T20" fmla="*/ 1275 w 1306"/>
              <a:gd name="T21" fmla="*/ 1292 h 1306"/>
              <a:gd name="T22" fmla="*/ 1254 w 1306"/>
              <a:gd name="T23" fmla="*/ 1303 h 1306"/>
              <a:gd name="T24" fmla="*/ 1231 w 1306"/>
              <a:gd name="T25" fmla="*/ 1306 h 1306"/>
              <a:gd name="T26" fmla="*/ 77 w 1306"/>
              <a:gd name="T27" fmla="*/ 1306 h 1306"/>
              <a:gd name="T28" fmla="*/ 53 w 1306"/>
              <a:gd name="T29" fmla="*/ 1303 h 1306"/>
              <a:gd name="T30" fmla="*/ 32 w 1306"/>
              <a:gd name="T31" fmla="*/ 1292 h 1306"/>
              <a:gd name="T32" fmla="*/ 16 w 1306"/>
              <a:gd name="T33" fmla="*/ 1275 h 1306"/>
              <a:gd name="T34" fmla="*/ 4 w 1306"/>
              <a:gd name="T35" fmla="*/ 1254 h 1306"/>
              <a:gd name="T36" fmla="*/ 0 w 1306"/>
              <a:gd name="T37" fmla="*/ 1231 h 1306"/>
              <a:gd name="T38" fmla="*/ 0 w 1306"/>
              <a:gd name="T39" fmla="*/ 77 h 1306"/>
              <a:gd name="T40" fmla="*/ 4 w 1306"/>
              <a:gd name="T41" fmla="*/ 53 h 1306"/>
              <a:gd name="T42" fmla="*/ 16 w 1306"/>
              <a:gd name="T43" fmla="*/ 32 h 1306"/>
              <a:gd name="T44" fmla="*/ 32 w 1306"/>
              <a:gd name="T45" fmla="*/ 16 h 1306"/>
              <a:gd name="T46" fmla="*/ 53 w 1306"/>
              <a:gd name="T47" fmla="*/ 4 h 1306"/>
              <a:gd name="T48" fmla="*/ 77 w 1306"/>
              <a:gd name="T49"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06" h="1306">
                <a:moveTo>
                  <a:pt x="77" y="0"/>
                </a:moveTo>
                <a:lnTo>
                  <a:pt x="1231" y="0"/>
                </a:lnTo>
                <a:lnTo>
                  <a:pt x="1254" y="4"/>
                </a:lnTo>
                <a:lnTo>
                  <a:pt x="1275" y="16"/>
                </a:lnTo>
                <a:lnTo>
                  <a:pt x="1292" y="32"/>
                </a:lnTo>
                <a:lnTo>
                  <a:pt x="1303" y="53"/>
                </a:lnTo>
                <a:lnTo>
                  <a:pt x="1306" y="77"/>
                </a:lnTo>
                <a:lnTo>
                  <a:pt x="1306" y="1231"/>
                </a:lnTo>
                <a:lnTo>
                  <a:pt x="1303" y="1254"/>
                </a:lnTo>
                <a:lnTo>
                  <a:pt x="1292" y="1275"/>
                </a:lnTo>
                <a:lnTo>
                  <a:pt x="1275" y="1292"/>
                </a:lnTo>
                <a:lnTo>
                  <a:pt x="1254" y="1303"/>
                </a:lnTo>
                <a:lnTo>
                  <a:pt x="1231" y="1306"/>
                </a:lnTo>
                <a:lnTo>
                  <a:pt x="77" y="1306"/>
                </a:lnTo>
                <a:lnTo>
                  <a:pt x="53" y="1303"/>
                </a:lnTo>
                <a:lnTo>
                  <a:pt x="32" y="1292"/>
                </a:lnTo>
                <a:lnTo>
                  <a:pt x="16" y="1275"/>
                </a:lnTo>
                <a:lnTo>
                  <a:pt x="4" y="1254"/>
                </a:lnTo>
                <a:lnTo>
                  <a:pt x="0" y="1231"/>
                </a:lnTo>
                <a:lnTo>
                  <a:pt x="0" y="77"/>
                </a:lnTo>
                <a:lnTo>
                  <a:pt x="4" y="53"/>
                </a:lnTo>
                <a:lnTo>
                  <a:pt x="16" y="32"/>
                </a:lnTo>
                <a:lnTo>
                  <a:pt x="32" y="16"/>
                </a:lnTo>
                <a:lnTo>
                  <a:pt x="53" y="4"/>
                </a:lnTo>
                <a:lnTo>
                  <a:pt x="77" y="0"/>
                </a:lnTo>
                <a:close/>
              </a:path>
            </a:pathLst>
          </a:custGeom>
          <a:gradFill flip="none" rotWithShape="1">
            <a:gsLst>
              <a:gs pos="3000">
                <a:schemeClr val="bg1">
                  <a:lumMod val="75000"/>
                </a:schemeClr>
              </a:gs>
              <a:gs pos="59000">
                <a:srgbClr val="FBFBFB"/>
              </a:gs>
            </a:gsLst>
            <a:lin ang="2700000" scaled="1"/>
            <a:tileRect/>
          </a:gradFill>
          <a:ln w="57150">
            <a:solidFill>
              <a:schemeClr val="bg1"/>
            </a:solidFill>
            <a:prstDash val="solid"/>
            <a:round/>
            <a:headEnd/>
            <a:tailEnd/>
          </a:ln>
          <a:effectLst>
            <a:outerShdw blurRad="177800" dist="203200" dir="2700000" algn="tl" rotWithShape="0">
              <a:prstClr val="black">
                <a:alpha val="40000"/>
              </a:prstClr>
            </a:outerShdw>
          </a:effectLst>
        </p:spPr>
        <p:txBody>
          <a:bodyPr vert="horz" wrap="square" lIns="91435" tIns="45717" rIns="91435" bIns="45717" numCol="1" anchor="ctr" anchorCtr="1" compatLnSpc="1">
            <a:prstTxWarp prst="textNoShape">
              <a:avLst/>
            </a:prstTxWarp>
          </a:bodyPr>
          <a:lstStyle/>
          <a:p>
            <a:endParaRPr lang="zh-CN" altLang="en-US" sz="6258" dirty="0">
              <a:solidFill>
                <a:srgbClr val="AE002B"/>
              </a:solidFill>
              <a:latin typeface="Impact" panose="020B0806030902050204" pitchFamily="34" charset="0"/>
            </a:endParaRPr>
          </a:p>
        </p:txBody>
      </p:sp>
      <p:sp>
        <p:nvSpPr>
          <p:cNvPr id="7" name="文本框 6"/>
          <p:cNvSpPr txBox="1"/>
          <p:nvPr/>
        </p:nvSpPr>
        <p:spPr>
          <a:xfrm>
            <a:off x="2353458" y="2073193"/>
            <a:ext cx="1006116" cy="1142942"/>
          </a:xfrm>
          <a:prstGeom prst="rect">
            <a:avLst/>
          </a:prstGeom>
          <a:noFill/>
        </p:spPr>
        <p:txBody>
          <a:bodyPr wrap="square" rtlCol="0">
            <a:spAutoFit/>
          </a:bodyPr>
          <a:lstStyle/>
          <a:p>
            <a:pPr algn="ctr"/>
            <a:r>
              <a:rPr lang="en-US" altLang="zh-CN" sz="6827" dirty="0">
                <a:solidFill>
                  <a:srgbClr val="AE002B"/>
                </a:solidFill>
                <a:latin typeface="Impact" panose="020B0806030902050204" pitchFamily="34" charset="0"/>
              </a:rPr>
              <a:t>01</a:t>
            </a:r>
            <a:endParaRPr lang="zh-CN" altLang="en-US" sz="6827" dirty="0">
              <a:solidFill>
                <a:srgbClr val="AE002B"/>
              </a:solidFill>
              <a:latin typeface="Impact" panose="020B0806030902050204" pitchFamily="34" charset="0"/>
            </a:endParaRPr>
          </a:p>
        </p:txBody>
      </p:sp>
    </p:spTree>
    <p:extLst>
      <p:ext uri="{BB962C8B-B14F-4D97-AF65-F5344CB8AC3E}">
        <p14:creationId xmlns:p14="http://schemas.microsoft.com/office/powerpoint/2010/main" val="231383495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ppt_w</p:attrName>
                                        </p:attrNameLst>
                                      </p:cBhvr>
                                      <p:tavLst>
                                        <p:tav tm="0">
                                          <p:val>
                                            <p:fltVal val="0"/>
                                          </p:val>
                                        </p:tav>
                                        <p:tav tm="100000">
                                          <p:val>
                                            <p:strVal val="#ppt_w"/>
                                          </p:val>
                                        </p:tav>
                                      </p:tavLst>
                                    </p:anim>
                                    <p:anim calcmode="lin" valueType="num">
                                      <p:cBhvr>
                                        <p:cTn id="15" dur="1000" fill="hold"/>
                                        <p:tgtEl>
                                          <p:spTgt spid="7"/>
                                        </p:tgtEl>
                                        <p:attrNameLst>
                                          <p:attrName>ppt_h</p:attrName>
                                        </p:attrNameLst>
                                      </p:cBhvr>
                                      <p:tavLst>
                                        <p:tav tm="0">
                                          <p:val>
                                            <p:fltVal val="0"/>
                                          </p:val>
                                        </p:tav>
                                        <p:tav tm="100000">
                                          <p:val>
                                            <p:strVal val="#ppt_h"/>
                                          </p:val>
                                        </p:tav>
                                      </p:tavLst>
                                    </p:anim>
                                    <p:anim calcmode="lin" valueType="num">
                                      <p:cBhvr>
                                        <p:cTn id="16" dur="1000" fill="hold"/>
                                        <p:tgtEl>
                                          <p:spTgt spid="7"/>
                                        </p:tgtEl>
                                        <p:attrNameLst>
                                          <p:attrName>style.rotation</p:attrName>
                                        </p:attrNameLst>
                                      </p:cBhvr>
                                      <p:tavLst>
                                        <p:tav tm="0">
                                          <p:val>
                                            <p:fltVal val="90"/>
                                          </p:val>
                                        </p:tav>
                                        <p:tav tm="100000">
                                          <p:val>
                                            <p:fltVal val="0"/>
                                          </p:val>
                                        </p:tav>
                                      </p:tavLst>
                                    </p:anim>
                                    <p:animEffect transition="in" filter="fade">
                                      <p:cBhvr>
                                        <p:cTn id="17" dur="1000"/>
                                        <p:tgtEl>
                                          <p:spTgt spid="7"/>
                                        </p:tgtEl>
                                      </p:cBhvr>
                                    </p:animEffect>
                                  </p:childTnLst>
                                </p:cTn>
                              </p:par>
                              <p:par>
                                <p:cTn id="18" presetID="23" presetClass="entr" presetSubtype="32"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strVal val="4*#ppt_w"/>
                                          </p:val>
                                        </p:tav>
                                        <p:tav tm="100000">
                                          <p:val>
                                            <p:strVal val="#ppt_w"/>
                                          </p:val>
                                        </p:tav>
                                      </p:tavLst>
                                    </p:anim>
                                    <p:anim calcmode="lin" valueType="num">
                                      <p:cBhvr>
                                        <p:cTn id="21" dur="500" fill="hold"/>
                                        <p:tgtEl>
                                          <p:spTgt spid="4"/>
                                        </p:tgtEl>
                                        <p:attrNameLst>
                                          <p:attrName>ppt_h</p:attrName>
                                        </p:attrNameLst>
                                      </p:cBhvr>
                                      <p:tavLst>
                                        <p:tav tm="0">
                                          <p:val>
                                            <p:strVal val="4*#ppt_h"/>
                                          </p:val>
                                        </p:tav>
                                        <p:tav tm="100000">
                                          <p:val>
                                            <p:strVal val="#ppt_h"/>
                                          </p:val>
                                        </p:tav>
                                      </p:tavLst>
                                    </p:anim>
                                  </p:childTnLst>
                                </p:cTn>
                              </p:par>
                              <p:par>
                                <p:cTn id="22" presetID="2" presetClass="entr" presetSubtype="4"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p:nvPr/>
        </p:nvSpPr>
        <p:spPr>
          <a:xfrm>
            <a:off x="762897" y="257399"/>
            <a:ext cx="1463862" cy="311175"/>
          </a:xfrm>
          <a:prstGeom prst="rect">
            <a:avLst/>
          </a:prstGeom>
        </p:spPr>
        <p:txBody>
          <a:bodyPr wrap="none">
            <a:spAutoFit/>
          </a:bodyPr>
          <a:lstStyle/>
          <a:p>
            <a:r>
              <a:rPr lang="zh-CN" altLang="en-US" sz="1422" b="1" dirty="0">
                <a:solidFill>
                  <a:schemeClr val="tx1">
                    <a:lumMod val="65000"/>
                    <a:lumOff val="35000"/>
                  </a:schemeClr>
                </a:solidFill>
                <a:ea typeface="微软雅黑" panose="020B0503020204020204" pitchFamily="34" charset="-122"/>
              </a:rPr>
              <a:t>请替换文字内容</a:t>
            </a:r>
          </a:p>
        </p:txBody>
      </p:sp>
      <p:sp>
        <p:nvSpPr>
          <p:cNvPr id="5" name="Oval 11"/>
          <p:cNvSpPr/>
          <p:nvPr/>
        </p:nvSpPr>
        <p:spPr>
          <a:xfrm>
            <a:off x="291004"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6" name="Oval 11"/>
          <p:cNvSpPr/>
          <p:nvPr/>
        </p:nvSpPr>
        <p:spPr>
          <a:xfrm>
            <a:off x="394732"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grpSp>
        <p:nvGrpSpPr>
          <p:cNvPr id="7" name="组合 6"/>
          <p:cNvGrpSpPr/>
          <p:nvPr/>
        </p:nvGrpSpPr>
        <p:grpSpPr>
          <a:xfrm>
            <a:off x="839352" y="1290528"/>
            <a:ext cx="1656402" cy="2195340"/>
            <a:chOff x="838994" y="1290926"/>
            <a:chExt cx="1656913" cy="2196018"/>
          </a:xfrm>
        </p:grpSpPr>
        <p:sp>
          <p:nvSpPr>
            <p:cNvPr id="8" name="Freeform 9"/>
            <p:cNvSpPr>
              <a:spLocks noEditPoints="1"/>
            </p:cNvSpPr>
            <p:nvPr/>
          </p:nvSpPr>
          <p:spPr bwMode="auto">
            <a:xfrm>
              <a:off x="838994" y="1536474"/>
              <a:ext cx="1656913" cy="1950470"/>
            </a:xfrm>
            <a:custGeom>
              <a:avLst/>
              <a:gdLst>
                <a:gd name="T0" fmla="*/ 2392 w 2544"/>
                <a:gd name="T1" fmla="*/ 1121 h 2994"/>
                <a:gd name="T2" fmla="*/ 2392 w 2544"/>
                <a:gd name="T3" fmla="*/ 1121 h 2994"/>
                <a:gd name="T4" fmla="*/ 2392 w 2544"/>
                <a:gd name="T5" fmla="*/ 1119 h 2994"/>
                <a:gd name="T6" fmla="*/ 2362 w 2544"/>
                <a:gd name="T7" fmla="*/ 1067 h 2994"/>
                <a:gd name="T8" fmla="*/ 1844 w 2544"/>
                <a:gd name="T9" fmla="*/ 161 h 2994"/>
                <a:gd name="T10" fmla="*/ 1684 w 2544"/>
                <a:gd name="T11" fmla="*/ 0 h 2994"/>
                <a:gd name="T12" fmla="*/ 838 w 2544"/>
                <a:gd name="T13" fmla="*/ 0 h 2994"/>
                <a:gd name="T14" fmla="*/ 677 w 2544"/>
                <a:gd name="T15" fmla="*/ 161 h 2994"/>
                <a:gd name="T16" fmla="*/ 157 w 2544"/>
                <a:gd name="T17" fmla="*/ 1110 h 2994"/>
                <a:gd name="T18" fmla="*/ 0 w 2544"/>
                <a:gd name="T19" fmla="*/ 1722 h 2994"/>
                <a:gd name="T20" fmla="*/ 1272 w 2544"/>
                <a:gd name="T21" fmla="*/ 2994 h 2994"/>
                <a:gd name="T22" fmla="*/ 2544 w 2544"/>
                <a:gd name="T23" fmla="*/ 1722 h 2994"/>
                <a:gd name="T24" fmla="*/ 2392 w 2544"/>
                <a:gd name="T25" fmla="*/ 1121 h 2994"/>
                <a:gd name="T26" fmla="*/ 1572 w 2544"/>
                <a:gd name="T27" fmla="*/ 467 h 2994"/>
                <a:gd name="T28" fmla="*/ 971 w 2544"/>
                <a:gd name="T29" fmla="*/ 467 h 2994"/>
                <a:gd name="T30" fmla="*/ 844 w 2544"/>
                <a:gd name="T31" fmla="*/ 340 h 2994"/>
                <a:gd name="T32" fmla="*/ 971 w 2544"/>
                <a:gd name="T33" fmla="*/ 212 h 2994"/>
                <a:gd name="T34" fmla="*/ 1572 w 2544"/>
                <a:gd name="T35" fmla="*/ 212 h 2994"/>
                <a:gd name="T36" fmla="*/ 1700 w 2544"/>
                <a:gd name="T37" fmla="*/ 340 h 2994"/>
                <a:gd name="T38" fmla="*/ 1572 w 2544"/>
                <a:gd name="T39" fmla="*/ 467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44" h="2994">
                  <a:moveTo>
                    <a:pt x="2392" y="1121"/>
                  </a:moveTo>
                  <a:cubicBezTo>
                    <a:pt x="2392" y="1121"/>
                    <a:pt x="2392" y="1121"/>
                    <a:pt x="2392" y="1121"/>
                  </a:cubicBezTo>
                  <a:cubicBezTo>
                    <a:pt x="2392" y="1119"/>
                    <a:pt x="2392" y="1119"/>
                    <a:pt x="2392" y="1119"/>
                  </a:cubicBezTo>
                  <a:cubicBezTo>
                    <a:pt x="2382" y="1102"/>
                    <a:pt x="2372" y="1084"/>
                    <a:pt x="2362" y="1067"/>
                  </a:cubicBezTo>
                  <a:cubicBezTo>
                    <a:pt x="1844" y="161"/>
                    <a:pt x="1844" y="161"/>
                    <a:pt x="1844" y="161"/>
                  </a:cubicBezTo>
                  <a:cubicBezTo>
                    <a:pt x="1789" y="73"/>
                    <a:pt x="1772" y="0"/>
                    <a:pt x="1684" y="0"/>
                  </a:cubicBezTo>
                  <a:cubicBezTo>
                    <a:pt x="838" y="0"/>
                    <a:pt x="838" y="0"/>
                    <a:pt x="838" y="0"/>
                  </a:cubicBezTo>
                  <a:cubicBezTo>
                    <a:pt x="749" y="0"/>
                    <a:pt x="740" y="66"/>
                    <a:pt x="677" y="161"/>
                  </a:cubicBezTo>
                  <a:cubicBezTo>
                    <a:pt x="157" y="1110"/>
                    <a:pt x="157" y="1110"/>
                    <a:pt x="157" y="1110"/>
                  </a:cubicBezTo>
                  <a:cubicBezTo>
                    <a:pt x="57" y="1292"/>
                    <a:pt x="0" y="1501"/>
                    <a:pt x="0" y="1722"/>
                  </a:cubicBezTo>
                  <a:cubicBezTo>
                    <a:pt x="0" y="2425"/>
                    <a:pt x="570" y="2994"/>
                    <a:pt x="1272" y="2994"/>
                  </a:cubicBezTo>
                  <a:cubicBezTo>
                    <a:pt x="1974" y="2994"/>
                    <a:pt x="2544" y="2425"/>
                    <a:pt x="2544" y="1722"/>
                  </a:cubicBezTo>
                  <a:cubicBezTo>
                    <a:pt x="2544" y="1505"/>
                    <a:pt x="2489" y="1300"/>
                    <a:pt x="2392" y="1121"/>
                  </a:cubicBezTo>
                  <a:close/>
                  <a:moveTo>
                    <a:pt x="1572" y="467"/>
                  </a:moveTo>
                  <a:cubicBezTo>
                    <a:pt x="971" y="467"/>
                    <a:pt x="971" y="467"/>
                    <a:pt x="971" y="467"/>
                  </a:cubicBezTo>
                  <a:cubicBezTo>
                    <a:pt x="901" y="467"/>
                    <a:pt x="844" y="410"/>
                    <a:pt x="844" y="340"/>
                  </a:cubicBezTo>
                  <a:cubicBezTo>
                    <a:pt x="844" y="269"/>
                    <a:pt x="901" y="212"/>
                    <a:pt x="971" y="212"/>
                  </a:cubicBezTo>
                  <a:cubicBezTo>
                    <a:pt x="1572" y="212"/>
                    <a:pt x="1572" y="212"/>
                    <a:pt x="1572" y="212"/>
                  </a:cubicBezTo>
                  <a:cubicBezTo>
                    <a:pt x="1643" y="212"/>
                    <a:pt x="1700" y="269"/>
                    <a:pt x="1700" y="340"/>
                  </a:cubicBezTo>
                  <a:cubicBezTo>
                    <a:pt x="1700" y="410"/>
                    <a:pt x="1643" y="467"/>
                    <a:pt x="1572" y="467"/>
                  </a:cubicBezTo>
                  <a:close/>
                </a:path>
              </a:pathLst>
            </a:custGeom>
            <a:solidFill>
              <a:srgbClr val="AE002B"/>
            </a:solidFill>
            <a:ln w="28575" cap="flat">
              <a:noFill/>
              <a:prstDash val="solid"/>
              <a:miter lim="800000"/>
            </a:ln>
            <a:effectLst>
              <a:outerShdw blurRad="279400" dist="76200" dir="2700000" sx="101000" sy="101000" algn="tl" rotWithShape="0">
                <a:prstClr val="black">
                  <a:alpha val="28000"/>
                </a:prstClr>
              </a:outerShdw>
            </a:effectLst>
          </p:spPr>
          <p:txBody>
            <a:bodyPr vert="horz" wrap="square" lIns="68568" tIns="34284" rIns="68568" bIns="34284" numCol="1" anchor="t" anchorCtr="0" compatLnSpc="1"/>
            <a:lstStyle/>
            <a:p>
              <a:endParaRPr lang="zh-CN" altLang="en-US" dirty="0">
                <a:solidFill>
                  <a:schemeClr val="tx1">
                    <a:lumMod val="65000"/>
                    <a:lumOff val="35000"/>
                  </a:schemeClr>
                </a:solidFill>
                <a:latin typeface="微软雅黑" panose="020B0503020204020204" pitchFamily="34" charset="-122"/>
              </a:endParaRPr>
            </a:p>
          </p:txBody>
        </p:sp>
        <p:sp>
          <p:nvSpPr>
            <p:cNvPr id="9" name="椭圆 8"/>
            <p:cNvSpPr/>
            <p:nvPr/>
          </p:nvSpPr>
          <p:spPr>
            <a:xfrm>
              <a:off x="1005463" y="2015207"/>
              <a:ext cx="1315880" cy="1316058"/>
            </a:xfrm>
            <a:prstGeom prst="ellipse">
              <a:avLst/>
            </a:prstGeom>
            <a:gradFill flip="none" rotWithShape="1">
              <a:gsLst>
                <a:gs pos="100000">
                  <a:srgbClr val="FFFFFF"/>
                </a:gs>
                <a:gs pos="0">
                  <a:srgbClr val="BBBBBB"/>
                </a:gs>
              </a:gsLst>
              <a:lin ang="2700000" scaled="0"/>
              <a:tileRect/>
            </a:gradFill>
            <a:ln w="92075">
              <a:gradFill flip="none" rotWithShape="1">
                <a:gsLst>
                  <a:gs pos="0">
                    <a:srgbClr val="FFFFFF"/>
                  </a:gs>
                  <a:gs pos="100000">
                    <a:srgbClr val="B3B6B4"/>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tx1">
                    <a:lumMod val="65000"/>
                    <a:lumOff val="35000"/>
                  </a:schemeClr>
                </a:solidFill>
              </a:endParaRPr>
            </a:p>
          </p:txBody>
        </p:sp>
        <p:pic>
          <p:nvPicPr>
            <p:cNvPr id="10" name="图片 9"/>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1435838" y="1290926"/>
              <a:ext cx="76891" cy="552293"/>
            </a:xfrm>
            <a:prstGeom prst="rect">
              <a:avLst/>
            </a:prstGeom>
          </p:spPr>
        </p:pic>
        <p:pic>
          <p:nvPicPr>
            <p:cNvPr id="11" name="图片 10"/>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flipH="1">
              <a:off x="1847283" y="1290926"/>
              <a:ext cx="76891" cy="552293"/>
            </a:xfrm>
            <a:prstGeom prst="rect">
              <a:avLst/>
            </a:prstGeom>
          </p:spPr>
        </p:pic>
        <p:sp>
          <p:nvSpPr>
            <p:cNvPr id="12" name="矩形 11"/>
            <p:cNvSpPr/>
            <p:nvPr/>
          </p:nvSpPr>
          <p:spPr>
            <a:xfrm>
              <a:off x="1512728" y="1302930"/>
              <a:ext cx="334553" cy="466825"/>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tx1">
                    <a:lumMod val="65000"/>
                    <a:lumOff val="35000"/>
                  </a:schemeClr>
                </a:solidFill>
              </a:endParaRPr>
            </a:p>
          </p:txBody>
        </p:sp>
        <p:sp>
          <p:nvSpPr>
            <p:cNvPr id="13" name="椭圆 12"/>
            <p:cNvSpPr/>
            <p:nvPr/>
          </p:nvSpPr>
          <p:spPr>
            <a:xfrm>
              <a:off x="1053457" y="2074406"/>
              <a:ext cx="1219891" cy="1219889"/>
            </a:xfrm>
            <a:prstGeom prst="ellipse">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14" name="组合 13"/>
          <p:cNvGrpSpPr/>
          <p:nvPr/>
        </p:nvGrpSpPr>
        <p:grpSpPr>
          <a:xfrm>
            <a:off x="2819458" y="1290528"/>
            <a:ext cx="1656402" cy="2195340"/>
            <a:chOff x="2819711" y="1290926"/>
            <a:chExt cx="1656913" cy="2196018"/>
          </a:xfrm>
        </p:grpSpPr>
        <p:sp>
          <p:nvSpPr>
            <p:cNvPr id="15" name="Freeform 9"/>
            <p:cNvSpPr>
              <a:spLocks noEditPoints="1"/>
            </p:cNvSpPr>
            <p:nvPr/>
          </p:nvSpPr>
          <p:spPr bwMode="auto">
            <a:xfrm>
              <a:off x="2819711" y="1536474"/>
              <a:ext cx="1656913" cy="1950470"/>
            </a:xfrm>
            <a:custGeom>
              <a:avLst/>
              <a:gdLst>
                <a:gd name="T0" fmla="*/ 2392 w 2544"/>
                <a:gd name="T1" fmla="*/ 1121 h 2994"/>
                <a:gd name="T2" fmla="*/ 2392 w 2544"/>
                <a:gd name="T3" fmla="*/ 1121 h 2994"/>
                <a:gd name="T4" fmla="*/ 2392 w 2544"/>
                <a:gd name="T5" fmla="*/ 1119 h 2994"/>
                <a:gd name="T6" fmla="*/ 2362 w 2544"/>
                <a:gd name="T7" fmla="*/ 1067 h 2994"/>
                <a:gd name="T8" fmla="*/ 1844 w 2544"/>
                <a:gd name="T9" fmla="*/ 161 h 2994"/>
                <a:gd name="T10" fmla="*/ 1684 w 2544"/>
                <a:gd name="T11" fmla="*/ 0 h 2994"/>
                <a:gd name="T12" fmla="*/ 838 w 2544"/>
                <a:gd name="T13" fmla="*/ 0 h 2994"/>
                <a:gd name="T14" fmla="*/ 677 w 2544"/>
                <a:gd name="T15" fmla="*/ 161 h 2994"/>
                <a:gd name="T16" fmla="*/ 157 w 2544"/>
                <a:gd name="T17" fmla="*/ 1110 h 2994"/>
                <a:gd name="T18" fmla="*/ 0 w 2544"/>
                <a:gd name="T19" fmla="*/ 1722 h 2994"/>
                <a:gd name="T20" fmla="*/ 1272 w 2544"/>
                <a:gd name="T21" fmla="*/ 2994 h 2994"/>
                <a:gd name="T22" fmla="*/ 2544 w 2544"/>
                <a:gd name="T23" fmla="*/ 1722 h 2994"/>
                <a:gd name="T24" fmla="*/ 2392 w 2544"/>
                <a:gd name="T25" fmla="*/ 1121 h 2994"/>
                <a:gd name="T26" fmla="*/ 1572 w 2544"/>
                <a:gd name="T27" fmla="*/ 467 h 2994"/>
                <a:gd name="T28" fmla="*/ 971 w 2544"/>
                <a:gd name="T29" fmla="*/ 467 h 2994"/>
                <a:gd name="T30" fmla="*/ 844 w 2544"/>
                <a:gd name="T31" fmla="*/ 340 h 2994"/>
                <a:gd name="T32" fmla="*/ 971 w 2544"/>
                <a:gd name="T33" fmla="*/ 212 h 2994"/>
                <a:gd name="T34" fmla="*/ 1572 w 2544"/>
                <a:gd name="T35" fmla="*/ 212 h 2994"/>
                <a:gd name="T36" fmla="*/ 1700 w 2544"/>
                <a:gd name="T37" fmla="*/ 340 h 2994"/>
                <a:gd name="T38" fmla="*/ 1572 w 2544"/>
                <a:gd name="T39" fmla="*/ 467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44" h="2994">
                  <a:moveTo>
                    <a:pt x="2392" y="1121"/>
                  </a:moveTo>
                  <a:cubicBezTo>
                    <a:pt x="2392" y="1121"/>
                    <a:pt x="2392" y="1121"/>
                    <a:pt x="2392" y="1121"/>
                  </a:cubicBezTo>
                  <a:cubicBezTo>
                    <a:pt x="2392" y="1119"/>
                    <a:pt x="2392" y="1119"/>
                    <a:pt x="2392" y="1119"/>
                  </a:cubicBezTo>
                  <a:cubicBezTo>
                    <a:pt x="2382" y="1102"/>
                    <a:pt x="2372" y="1084"/>
                    <a:pt x="2362" y="1067"/>
                  </a:cubicBezTo>
                  <a:cubicBezTo>
                    <a:pt x="1844" y="161"/>
                    <a:pt x="1844" y="161"/>
                    <a:pt x="1844" y="161"/>
                  </a:cubicBezTo>
                  <a:cubicBezTo>
                    <a:pt x="1789" y="73"/>
                    <a:pt x="1772" y="0"/>
                    <a:pt x="1684" y="0"/>
                  </a:cubicBezTo>
                  <a:cubicBezTo>
                    <a:pt x="838" y="0"/>
                    <a:pt x="838" y="0"/>
                    <a:pt x="838" y="0"/>
                  </a:cubicBezTo>
                  <a:cubicBezTo>
                    <a:pt x="749" y="0"/>
                    <a:pt x="740" y="66"/>
                    <a:pt x="677" y="161"/>
                  </a:cubicBezTo>
                  <a:cubicBezTo>
                    <a:pt x="157" y="1110"/>
                    <a:pt x="157" y="1110"/>
                    <a:pt x="157" y="1110"/>
                  </a:cubicBezTo>
                  <a:cubicBezTo>
                    <a:pt x="57" y="1292"/>
                    <a:pt x="0" y="1501"/>
                    <a:pt x="0" y="1722"/>
                  </a:cubicBezTo>
                  <a:cubicBezTo>
                    <a:pt x="0" y="2425"/>
                    <a:pt x="570" y="2994"/>
                    <a:pt x="1272" y="2994"/>
                  </a:cubicBezTo>
                  <a:cubicBezTo>
                    <a:pt x="1974" y="2994"/>
                    <a:pt x="2544" y="2425"/>
                    <a:pt x="2544" y="1722"/>
                  </a:cubicBezTo>
                  <a:cubicBezTo>
                    <a:pt x="2544" y="1505"/>
                    <a:pt x="2489" y="1300"/>
                    <a:pt x="2392" y="1121"/>
                  </a:cubicBezTo>
                  <a:close/>
                  <a:moveTo>
                    <a:pt x="1572" y="467"/>
                  </a:moveTo>
                  <a:cubicBezTo>
                    <a:pt x="971" y="467"/>
                    <a:pt x="971" y="467"/>
                    <a:pt x="971" y="467"/>
                  </a:cubicBezTo>
                  <a:cubicBezTo>
                    <a:pt x="901" y="467"/>
                    <a:pt x="844" y="410"/>
                    <a:pt x="844" y="340"/>
                  </a:cubicBezTo>
                  <a:cubicBezTo>
                    <a:pt x="844" y="269"/>
                    <a:pt x="901" y="212"/>
                    <a:pt x="971" y="212"/>
                  </a:cubicBezTo>
                  <a:cubicBezTo>
                    <a:pt x="1572" y="212"/>
                    <a:pt x="1572" y="212"/>
                    <a:pt x="1572" y="212"/>
                  </a:cubicBezTo>
                  <a:cubicBezTo>
                    <a:pt x="1643" y="212"/>
                    <a:pt x="1700" y="269"/>
                    <a:pt x="1700" y="340"/>
                  </a:cubicBezTo>
                  <a:cubicBezTo>
                    <a:pt x="1700" y="410"/>
                    <a:pt x="1643" y="467"/>
                    <a:pt x="1572" y="467"/>
                  </a:cubicBezTo>
                  <a:close/>
                </a:path>
              </a:pathLst>
            </a:custGeom>
            <a:solidFill>
              <a:srgbClr val="AE002B"/>
            </a:solidFill>
            <a:ln w="28575" cap="flat">
              <a:noFill/>
              <a:prstDash val="solid"/>
              <a:miter lim="800000"/>
            </a:ln>
            <a:effectLst>
              <a:outerShdw blurRad="279400" dist="76200" dir="2700000" sx="101000" sy="101000" algn="tl" rotWithShape="0">
                <a:prstClr val="black">
                  <a:alpha val="28000"/>
                </a:prstClr>
              </a:outerShdw>
            </a:effectLst>
          </p:spPr>
          <p:txBody>
            <a:bodyPr vert="horz" wrap="square" lIns="68568" tIns="34284" rIns="68568" bIns="34284" numCol="1" anchor="t" anchorCtr="0" compatLnSpc="1"/>
            <a:lstStyle/>
            <a:p>
              <a:endParaRPr lang="zh-CN" altLang="en-US" dirty="0">
                <a:solidFill>
                  <a:schemeClr val="tx1">
                    <a:lumMod val="65000"/>
                    <a:lumOff val="35000"/>
                  </a:schemeClr>
                </a:solidFill>
                <a:latin typeface="微软雅黑" panose="020B0503020204020204" pitchFamily="34" charset="-122"/>
              </a:endParaRPr>
            </a:p>
          </p:txBody>
        </p:sp>
        <p:sp>
          <p:nvSpPr>
            <p:cNvPr id="16" name="椭圆 15"/>
            <p:cNvSpPr/>
            <p:nvPr/>
          </p:nvSpPr>
          <p:spPr>
            <a:xfrm>
              <a:off x="2986180" y="2015207"/>
              <a:ext cx="1315880" cy="1316058"/>
            </a:xfrm>
            <a:prstGeom prst="ellipse">
              <a:avLst/>
            </a:prstGeom>
            <a:gradFill flip="none" rotWithShape="1">
              <a:gsLst>
                <a:gs pos="100000">
                  <a:srgbClr val="FFFFFF"/>
                </a:gs>
                <a:gs pos="0">
                  <a:srgbClr val="BBBBBB"/>
                </a:gs>
              </a:gsLst>
              <a:lin ang="2700000" scaled="0"/>
              <a:tileRect/>
            </a:gradFill>
            <a:ln w="92075">
              <a:gradFill flip="none" rotWithShape="1">
                <a:gsLst>
                  <a:gs pos="0">
                    <a:srgbClr val="FFFFFF"/>
                  </a:gs>
                  <a:gs pos="100000">
                    <a:srgbClr val="B3B6B4"/>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tx1">
                    <a:lumMod val="65000"/>
                    <a:lumOff val="35000"/>
                  </a:schemeClr>
                </a:solidFill>
              </a:endParaRPr>
            </a:p>
          </p:txBody>
        </p:sp>
        <p:pic>
          <p:nvPicPr>
            <p:cNvPr id="17" name="图片 16"/>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3416555" y="1290926"/>
              <a:ext cx="76891" cy="552293"/>
            </a:xfrm>
            <a:prstGeom prst="rect">
              <a:avLst/>
            </a:prstGeom>
          </p:spPr>
        </p:pic>
        <p:pic>
          <p:nvPicPr>
            <p:cNvPr id="18" name="图片 17"/>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flipH="1">
              <a:off x="3828000" y="1290926"/>
              <a:ext cx="76891" cy="552293"/>
            </a:xfrm>
            <a:prstGeom prst="rect">
              <a:avLst/>
            </a:prstGeom>
          </p:spPr>
        </p:pic>
        <p:sp>
          <p:nvSpPr>
            <p:cNvPr id="19" name="矩形 18"/>
            <p:cNvSpPr/>
            <p:nvPr/>
          </p:nvSpPr>
          <p:spPr>
            <a:xfrm>
              <a:off x="3493445" y="1302930"/>
              <a:ext cx="334553" cy="466825"/>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tx1">
                    <a:lumMod val="65000"/>
                    <a:lumOff val="35000"/>
                  </a:schemeClr>
                </a:solidFill>
              </a:endParaRPr>
            </a:p>
          </p:txBody>
        </p:sp>
        <p:sp>
          <p:nvSpPr>
            <p:cNvPr id="20" name="椭圆 19"/>
            <p:cNvSpPr/>
            <p:nvPr/>
          </p:nvSpPr>
          <p:spPr>
            <a:xfrm>
              <a:off x="3038221" y="2063291"/>
              <a:ext cx="1219891" cy="1219889"/>
            </a:xfrm>
            <a:prstGeom prst="ellipse">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21" name="组合 20"/>
          <p:cNvGrpSpPr/>
          <p:nvPr/>
        </p:nvGrpSpPr>
        <p:grpSpPr>
          <a:xfrm>
            <a:off x="4751329" y="1290528"/>
            <a:ext cx="1656402" cy="2195340"/>
            <a:chOff x="4752178" y="1290926"/>
            <a:chExt cx="1656913" cy="2196018"/>
          </a:xfrm>
        </p:grpSpPr>
        <p:sp>
          <p:nvSpPr>
            <p:cNvPr id="22" name="Freeform 9"/>
            <p:cNvSpPr>
              <a:spLocks noEditPoints="1"/>
            </p:cNvSpPr>
            <p:nvPr/>
          </p:nvSpPr>
          <p:spPr bwMode="auto">
            <a:xfrm>
              <a:off x="4752178" y="1536474"/>
              <a:ext cx="1656913" cy="1950470"/>
            </a:xfrm>
            <a:custGeom>
              <a:avLst/>
              <a:gdLst>
                <a:gd name="T0" fmla="*/ 2392 w 2544"/>
                <a:gd name="T1" fmla="*/ 1121 h 2994"/>
                <a:gd name="T2" fmla="*/ 2392 w 2544"/>
                <a:gd name="T3" fmla="*/ 1121 h 2994"/>
                <a:gd name="T4" fmla="*/ 2392 w 2544"/>
                <a:gd name="T5" fmla="*/ 1119 h 2994"/>
                <a:gd name="T6" fmla="*/ 2362 w 2544"/>
                <a:gd name="T7" fmla="*/ 1067 h 2994"/>
                <a:gd name="T8" fmla="*/ 1844 w 2544"/>
                <a:gd name="T9" fmla="*/ 161 h 2994"/>
                <a:gd name="T10" fmla="*/ 1684 w 2544"/>
                <a:gd name="T11" fmla="*/ 0 h 2994"/>
                <a:gd name="T12" fmla="*/ 838 w 2544"/>
                <a:gd name="T13" fmla="*/ 0 h 2994"/>
                <a:gd name="T14" fmla="*/ 677 w 2544"/>
                <a:gd name="T15" fmla="*/ 161 h 2994"/>
                <a:gd name="T16" fmla="*/ 157 w 2544"/>
                <a:gd name="T17" fmla="*/ 1110 h 2994"/>
                <a:gd name="T18" fmla="*/ 0 w 2544"/>
                <a:gd name="T19" fmla="*/ 1722 h 2994"/>
                <a:gd name="T20" fmla="*/ 1272 w 2544"/>
                <a:gd name="T21" fmla="*/ 2994 h 2994"/>
                <a:gd name="T22" fmla="*/ 2544 w 2544"/>
                <a:gd name="T23" fmla="*/ 1722 h 2994"/>
                <a:gd name="T24" fmla="*/ 2392 w 2544"/>
                <a:gd name="T25" fmla="*/ 1121 h 2994"/>
                <a:gd name="T26" fmla="*/ 1572 w 2544"/>
                <a:gd name="T27" fmla="*/ 467 h 2994"/>
                <a:gd name="T28" fmla="*/ 971 w 2544"/>
                <a:gd name="T29" fmla="*/ 467 h 2994"/>
                <a:gd name="T30" fmla="*/ 844 w 2544"/>
                <a:gd name="T31" fmla="*/ 340 h 2994"/>
                <a:gd name="T32" fmla="*/ 971 w 2544"/>
                <a:gd name="T33" fmla="*/ 212 h 2994"/>
                <a:gd name="T34" fmla="*/ 1572 w 2544"/>
                <a:gd name="T35" fmla="*/ 212 h 2994"/>
                <a:gd name="T36" fmla="*/ 1700 w 2544"/>
                <a:gd name="T37" fmla="*/ 340 h 2994"/>
                <a:gd name="T38" fmla="*/ 1572 w 2544"/>
                <a:gd name="T39" fmla="*/ 467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44" h="2994">
                  <a:moveTo>
                    <a:pt x="2392" y="1121"/>
                  </a:moveTo>
                  <a:cubicBezTo>
                    <a:pt x="2392" y="1121"/>
                    <a:pt x="2392" y="1121"/>
                    <a:pt x="2392" y="1121"/>
                  </a:cubicBezTo>
                  <a:cubicBezTo>
                    <a:pt x="2392" y="1119"/>
                    <a:pt x="2392" y="1119"/>
                    <a:pt x="2392" y="1119"/>
                  </a:cubicBezTo>
                  <a:cubicBezTo>
                    <a:pt x="2382" y="1102"/>
                    <a:pt x="2372" y="1084"/>
                    <a:pt x="2362" y="1067"/>
                  </a:cubicBezTo>
                  <a:cubicBezTo>
                    <a:pt x="1844" y="161"/>
                    <a:pt x="1844" y="161"/>
                    <a:pt x="1844" y="161"/>
                  </a:cubicBezTo>
                  <a:cubicBezTo>
                    <a:pt x="1789" y="73"/>
                    <a:pt x="1772" y="0"/>
                    <a:pt x="1684" y="0"/>
                  </a:cubicBezTo>
                  <a:cubicBezTo>
                    <a:pt x="838" y="0"/>
                    <a:pt x="838" y="0"/>
                    <a:pt x="838" y="0"/>
                  </a:cubicBezTo>
                  <a:cubicBezTo>
                    <a:pt x="749" y="0"/>
                    <a:pt x="740" y="66"/>
                    <a:pt x="677" y="161"/>
                  </a:cubicBezTo>
                  <a:cubicBezTo>
                    <a:pt x="157" y="1110"/>
                    <a:pt x="157" y="1110"/>
                    <a:pt x="157" y="1110"/>
                  </a:cubicBezTo>
                  <a:cubicBezTo>
                    <a:pt x="57" y="1292"/>
                    <a:pt x="0" y="1501"/>
                    <a:pt x="0" y="1722"/>
                  </a:cubicBezTo>
                  <a:cubicBezTo>
                    <a:pt x="0" y="2425"/>
                    <a:pt x="570" y="2994"/>
                    <a:pt x="1272" y="2994"/>
                  </a:cubicBezTo>
                  <a:cubicBezTo>
                    <a:pt x="1974" y="2994"/>
                    <a:pt x="2544" y="2425"/>
                    <a:pt x="2544" y="1722"/>
                  </a:cubicBezTo>
                  <a:cubicBezTo>
                    <a:pt x="2544" y="1505"/>
                    <a:pt x="2489" y="1300"/>
                    <a:pt x="2392" y="1121"/>
                  </a:cubicBezTo>
                  <a:close/>
                  <a:moveTo>
                    <a:pt x="1572" y="467"/>
                  </a:moveTo>
                  <a:cubicBezTo>
                    <a:pt x="971" y="467"/>
                    <a:pt x="971" y="467"/>
                    <a:pt x="971" y="467"/>
                  </a:cubicBezTo>
                  <a:cubicBezTo>
                    <a:pt x="901" y="467"/>
                    <a:pt x="844" y="410"/>
                    <a:pt x="844" y="340"/>
                  </a:cubicBezTo>
                  <a:cubicBezTo>
                    <a:pt x="844" y="269"/>
                    <a:pt x="901" y="212"/>
                    <a:pt x="971" y="212"/>
                  </a:cubicBezTo>
                  <a:cubicBezTo>
                    <a:pt x="1572" y="212"/>
                    <a:pt x="1572" y="212"/>
                    <a:pt x="1572" y="212"/>
                  </a:cubicBezTo>
                  <a:cubicBezTo>
                    <a:pt x="1643" y="212"/>
                    <a:pt x="1700" y="269"/>
                    <a:pt x="1700" y="340"/>
                  </a:cubicBezTo>
                  <a:cubicBezTo>
                    <a:pt x="1700" y="410"/>
                    <a:pt x="1643" y="467"/>
                    <a:pt x="1572" y="467"/>
                  </a:cubicBezTo>
                  <a:close/>
                </a:path>
              </a:pathLst>
            </a:custGeom>
            <a:solidFill>
              <a:srgbClr val="AE002B"/>
            </a:solidFill>
            <a:ln w="28575" cap="flat">
              <a:noFill/>
              <a:prstDash val="solid"/>
              <a:miter lim="800000"/>
            </a:ln>
            <a:effectLst>
              <a:outerShdw blurRad="279400" dist="76200" dir="2700000" sx="101000" sy="101000" algn="tl" rotWithShape="0">
                <a:prstClr val="black">
                  <a:alpha val="28000"/>
                </a:prstClr>
              </a:outerShdw>
            </a:effectLst>
          </p:spPr>
          <p:txBody>
            <a:bodyPr vert="horz" wrap="square" lIns="68568" tIns="34284" rIns="68568" bIns="34284" numCol="1" anchor="t" anchorCtr="0" compatLnSpc="1"/>
            <a:lstStyle/>
            <a:p>
              <a:endParaRPr lang="zh-CN" altLang="en-US" dirty="0">
                <a:solidFill>
                  <a:schemeClr val="tx1">
                    <a:lumMod val="65000"/>
                    <a:lumOff val="35000"/>
                  </a:schemeClr>
                </a:solidFill>
                <a:latin typeface="微软雅黑" panose="020B0503020204020204" pitchFamily="34" charset="-122"/>
              </a:endParaRPr>
            </a:p>
          </p:txBody>
        </p:sp>
        <p:sp>
          <p:nvSpPr>
            <p:cNvPr id="23" name="椭圆 22"/>
            <p:cNvSpPr/>
            <p:nvPr/>
          </p:nvSpPr>
          <p:spPr>
            <a:xfrm>
              <a:off x="4918647" y="2015207"/>
              <a:ext cx="1315880" cy="1316058"/>
            </a:xfrm>
            <a:prstGeom prst="ellipse">
              <a:avLst/>
            </a:prstGeom>
            <a:gradFill flip="none" rotWithShape="1">
              <a:gsLst>
                <a:gs pos="100000">
                  <a:srgbClr val="FFFFFF"/>
                </a:gs>
                <a:gs pos="0">
                  <a:srgbClr val="BBBBBB"/>
                </a:gs>
              </a:gsLst>
              <a:lin ang="2700000" scaled="0"/>
              <a:tileRect/>
            </a:gradFill>
            <a:ln w="92075">
              <a:gradFill flip="none" rotWithShape="1">
                <a:gsLst>
                  <a:gs pos="0">
                    <a:srgbClr val="FFFFFF"/>
                  </a:gs>
                  <a:gs pos="100000">
                    <a:srgbClr val="B3B6B4"/>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tx1">
                    <a:lumMod val="65000"/>
                    <a:lumOff val="35000"/>
                  </a:schemeClr>
                </a:solidFill>
              </a:endParaRPr>
            </a:p>
          </p:txBody>
        </p:sp>
        <p:pic>
          <p:nvPicPr>
            <p:cNvPr id="24" name="图片 23"/>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5349023" y="1290926"/>
              <a:ext cx="76891" cy="552293"/>
            </a:xfrm>
            <a:prstGeom prst="rect">
              <a:avLst/>
            </a:prstGeom>
          </p:spPr>
        </p:pic>
        <p:pic>
          <p:nvPicPr>
            <p:cNvPr id="25" name="图片 24"/>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flipH="1">
              <a:off x="5760467" y="1290926"/>
              <a:ext cx="76891" cy="552293"/>
            </a:xfrm>
            <a:prstGeom prst="rect">
              <a:avLst/>
            </a:prstGeom>
          </p:spPr>
        </p:pic>
        <p:sp>
          <p:nvSpPr>
            <p:cNvPr id="26" name="矩形 25"/>
            <p:cNvSpPr/>
            <p:nvPr/>
          </p:nvSpPr>
          <p:spPr>
            <a:xfrm>
              <a:off x="5425913" y="1302930"/>
              <a:ext cx="334553" cy="466825"/>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tx1">
                    <a:lumMod val="65000"/>
                    <a:lumOff val="35000"/>
                  </a:schemeClr>
                </a:solidFill>
              </a:endParaRPr>
            </a:p>
          </p:txBody>
        </p:sp>
        <p:sp>
          <p:nvSpPr>
            <p:cNvPr id="27" name="椭圆 26"/>
            <p:cNvSpPr/>
            <p:nvPr/>
          </p:nvSpPr>
          <p:spPr>
            <a:xfrm>
              <a:off x="4966640" y="2060275"/>
              <a:ext cx="1219891" cy="1219889"/>
            </a:xfrm>
            <a:prstGeom prst="ellipse">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28" name="组合 27"/>
          <p:cNvGrpSpPr/>
          <p:nvPr/>
        </p:nvGrpSpPr>
        <p:grpSpPr>
          <a:xfrm>
            <a:off x="6683201" y="1290528"/>
            <a:ext cx="1656402" cy="2195340"/>
            <a:chOff x="6684645" y="1290926"/>
            <a:chExt cx="1656913" cy="2196018"/>
          </a:xfrm>
        </p:grpSpPr>
        <p:sp>
          <p:nvSpPr>
            <p:cNvPr id="29" name="Freeform 9"/>
            <p:cNvSpPr>
              <a:spLocks noEditPoints="1"/>
            </p:cNvSpPr>
            <p:nvPr/>
          </p:nvSpPr>
          <p:spPr bwMode="auto">
            <a:xfrm>
              <a:off x="6684645" y="1536474"/>
              <a:ext cx="1656913" cy="1950470"/>
            </a:xfrm>
            <a:custGeom>
              <a:avLst/>
              <a:gdLst>
                <a:gd name="T0" fmla="*/ 2392 w 2544"/>
                <a:gd name="T1" fmla="*/ 1121 h 2994"/>
                <a:gd name="T2" fmla="*/ 2392 w 2544"/>
                <a:gd name="T3" fmla="*/ 1121 h 2994"/>
                <a:gd name="T4" fmla="*/ 2392 w 2544"/>
                <a:gd name="T5" fmla="*/ 1119 h 2994"/>
                <a:gd name="T6" fmla="*/ 2362 w 2544"/>
                <a:gd name="T7" fmla="*/ 1067 h 2994"/>
                <a:gd name="T8" fmla="*/ 1844 w 2544"/>
                <a:gd name="T9" fmla="*/ 161 h 2994"/>
                <a:gd name="T10" fmla="*/ 1684 w 2544"/>
                <a:gd name="T11" fmla="*/ 0 h 2994"/>
                <a:gd name="T12" fmla="*/ 838 w 2544"/>
                <a:gd name="T13" fmla="*/ 0 h 2994"/>
                <a:gd name="T14" fmla="*/ 677 w 2544"/>
                <a:gd name="T15" fmla="*/ 161 h 2994"/>
                <a:gd name="T16" fmla="*/ 157 w 2544"/>
                <a:gd name="T17" fmla="*/ 1110 h 2994"/>
                <a:gd name="T18" fmla="*/ 0 w 2544"/>
                <a:gd name="T19" fmla="*/ 1722 h 2994"/>
                <a:gd name="T20" fmla="*/ 1272 w 2544"/>
                <a:gd name="T21" fmla="*/ 2994 h 2994"/>
                <a:gd name="T22" fmla="*/ 2544 w 2544"/>
                <a:gd name="T23" fmla="*/ 1722 h 2994"/>
                <a:gd name="T24" fmla="*/ 2392 w 2544"/>
                <a:gd name="T25" fmla="*/ 1121 h 2994"/>
                <a:gd name="T26" fmla="*/ 1572 w 2544"/>
                <a:gd name="T27" fmla="*/ 467 h 2994"/>
                <a:gd name="T28" fmla="*/ 971 w 2544"/>
                <a:gd name="T29" fmla="*/ 467 h 2994"/>
                <a:gd name="T30" fmla="*/ 844 w 2544"/>
                <a:gd name="T31" fmla="*/ 340 h 2994"/>
                <a:gd name="T32" fmla="*/ 971 w 2544"/>
                <a:gd name="T33" fmla="*/ 212 h 2994"/>
                <a:gd name="T34" fmla="*/ 1572 w 2544"/>
                <a:gd name="T35" fmla="*/ 212 h 2994"/>
                <a:gd name="T36" fmla="*/ 1700 w 2544"/>
                <a:gd name="T37" fmla="*/ 340 h 2994"/>
                <a:gd name="T38" fmla="*/ 1572 w 2544"/>
                <a:gd name="T39" fmla="*/ 467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44" h="2994">
                  <a:moveTo>
                    <a:pt x="2392" y="1121"/>
                  </a:moveTo>
                  <a:cubicBezTo>
                    <a:pt x="2392" y="1121"/>
                    <a:pt x="2392" y="1121"/>
                    <a:pt x="2392" y="1121"/>
                  </a:cubicBezTo>
                  <a:cubicBezTo>
                    <a:pt x="2392" y="1119"/>
                    <a:pt x="2392" y="1119"/>
                    <a:pt x="2392" y="1119"/>
                  </a:cubicBezTo>
                  <a:cubicBezTo>
                    <a:pt x="2382" y="1102"/>
                    <a:pt x="2372" y="1084"/>
                    <a:pt x="2362" y="1067"/>
                  </a:cubicBezTo>
                  <a:cubicBezTo>
                    <a:pt x="1844" y="161"/>
                    <a:pt x="1844" y="161"/>
                    <a:pt x="1844" y="161"/>
                  </a:cubicBezTo>
                  <a:cubicBezTo>
                    <a:pt x="1789" y="73"/>
                    <a:pt x="1772" y="0"/>
                    <a:pt x="1684" y="0"/>
                  </a:cubicBezTo>
                  <a:cubicBezTo>
                    <a:pt x="838" y="0"/>
                    <a:pt x="838" y="0"/>
                    <a:pt x="838" y="0"/>
                  </a:cubicBezTo>
                  <a:cubicBezTo>
                    <a:pt x="749" y="0"/>
                    <a:pt x="740" y="66"/>
                    <a:pt x="677" y="161"/>
                  </a:cubicBezTo>
                  <a:cubicBezTo>
                    <a:pt x="157" y="1110"/>
                    <a:pt x="157" y="1110"/>
                    <a:pt x="157" y="1110"/>
                  </a:cubicBezTo>
                  <a:cubicBezTo>
                    <a:pt x="57" y="1292"/>
                    <a:pt x="0" y="1501"/>
                    <a:pt x="0" y="1722"/>
                  </a:cubicBezTo>
                  <a:cubicBezTo>
                    <a:pt x="0" y="2425"/>
                    <a:pt x="570" y="2994"/>
                    <a:pt x="1272" y="2994"/>
                  </a:cubicBezTo>
                  <a:cubicBezTo>
                    <a:pt x="1974" y="2994"/>
                    <a:pt x="2544" y="2425"/>
                    <a:pt x="2544" y="1722"/>
                  </a:cubicBezTo>
                  <a:cubicBezTo>
                    <a:pt x="2544" y="1505"/>
                    <a:pt x="2489" y="1300"/>
                    <a:pt x="2392" y="1121"/>
                  </a:cubicBezTo>
                  <a:close/>
                  <a:moveTo>
                    <a:pt x="1572" y="467"/>
                  </a:moveTo>
                  <a:cubicBezTo>
                    <a:pt x="971" y="467"/>
                    <a:pt x="971" y="467"/>
                    <a:pt x="971" y="467"/>
                  </a:cubicBezTo>
                  <a:cubicBezTo>
                    <a:pt x="901" y="467"/>
                    <a:pt x="844" y="410"/>
                    <a:pt x="844" y="340"/>
                  </a:cubicBezTo>
                  <a:cubicBezTo>
                    <a:pt x="844" y="269"/>
                    <a:pt x="901" y="212"/>
                    <a:pt x="971" y="212"/>
                  </a:cubicBezTo>
                  <a:cubicBezTo>
                    <a:pt x="1572" y="212"/>
                    <a:pt x="1572" y="212"/>
                    <a:pt x="1572" y="212"/>
                  </a:cubicBezTo>
                  <a:cubicBezTo>
                    <a:pt x="1643" y="212"/>
                    <a:pt x="1700" y="269"/>
                    <a:pt x="1700" y="340"/>
                  </a:cubicBezTo>
                  <a:cubicBezTo>
                    <a:pt x="1700" y="410"/>
                    <a:pt x="1643" y="467"/>
                    <a:pt x="1572" y="467"/>
                  </a:cubicBezTo>
                  <a:close/>
                </a:path>
              </a:pathLst>
            </a:custGeom>
            <a:solidFill>
              <a:srgbClr val="AE002B"/>
            </a:solidFill>
            <a:ln w="28575" cap="flat">
              <a:noFill/>
              <a:prstDash val="solid"/>
              <a:miter lim="800000"/>
            </a:ln>
            <a:effectLst>
              <a:outerShdw blurRad="279400" dist="76200" dir="2700000" sx="101000" sy="101000" algn="tl" rotWithShape="0">
                <a:prstClr val="black">
                  <a:alpha val="28000"/>
                </a:prstClr>
              </a:outerShdw>
            </a:effectLst>
          </p:spPr>
          <p:txBody>
            <a:bodyPr vert="horz" wrap="square" lIns="68568" tIns="34284" rIns="68568" bIns="34284" numCol="1" anchor="t" anchorCtr="0" compatLnSpc="1"/>
            <a:lstStyle/>
            <a:p>
              <a:endParaRPr lang="zh-CN" altLang="en-US" dirty="0">
                <a:solidFill>
                  <a:schemeClr val="tx1">
                    <a:lumMod val="65000"/>
                    <a:lumOff val="35000"/>
                  </a:schemeClr>
                </a:solidFill>
                <a:latin typeface="微软雅黑" panose="020B0503020204020204" pitchFamily="34" charset="-122"/>
              </a:endParaRPr>
            </a:p>
          </p:txBody>
        </p:sp>
        <p:sp>
          <p:nvSpPr>
            <p:cNvPr id="30" name="椭圆 29"/>
            <p:cNvSpPr/>
            <p:nvPr/>
          </p:nvSpPr>
          <p:spPr>
            <a:xfrm>
              <a:off x="6851114" y="2015207"/>
              <a:ext cx="1315880" cy="1316058"/>
            </a:xfrm>
            <a:prstGeom prst="ellipse">
              <a:avLst/>
            </a:prstGeom>
            <a:gradFill flip="none" rotWithShape="1">
              <a:gsLst>
                <a:gs pos="100000">
                  <a:srgbClr val="FFFFFF"/>
                </a:gs>
                <a:gs pos="0">
                  <a:srgbClr val="BBBBBB"/>
                </a:gs>
              </a:gsLst>
              <a:lin ang="2700000" scaled="0"/>
              <a:tileRect/>
            </a:gradFill>
            <a:ln w="92075">
              <a:gradFill flip="none" rotWithShape="1">
                <a:gsLst>
                  <a:gs pos="0">
                    <a:srgbClr val="FFFFFF"/>
                  </a:gs>
                  <a:gs pos="100000">
                    <a:srgbClr val="B3B6B4"/>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tx1">
                    <a:lumMod val="65000"/>
                    <a:lumOff val="35000"/>
                  </a:schemeClr>
                </a:solidFill>
              </a:endParaRPr>
            </a:p>
          </p:txBody>
        </p:sp>
        <p:pic>
          <p:nvPicPr>
            <p:cNvPr id="31" name="图片 30"/>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7281490" y="1290926"/>
              <a:ext cx="76891" cy="552293"/>
            </a:xfrm>
            <a:prstGeom prst="rect">
              <a:avLst/>
            </a:prstGeom>
          </p:spPr>
        </p:pic>
        <p:pic>
          <p:nvPicPr>
            <p:cNvPr id="32" name="图片 31"/>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flipH="1">
              <a:off x="7692934" y="1290926"/>
              <a:ext cx="76891" cy="552293"/>
            </a:xfrm>
            <a:prstGeom prst="rect">
              <a:avLst/>
            </a:prstGeom>
          </p:spPr>
        </p:pic>
        <p:sp>
          <p:nvSpPr>
            <p:cNvPr id="33" name="矩形 32"/>
            <p:cNvSpPr/>
            <p:nvPr/>
          </p:nvSpPr>
          <p:spPr>
            <a:xfrm>
              <a:off x="7358380" y="1302930"/>
              <a:ext cx="334553" cy="466825"/>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tx1">
                    <a:lumMod val="65000"/>
                    <a:lumOff val="35000"/>
                  </a:schemeClr>
                </a:solidFill>
              </a:endParaRPr>
            </a:p>
          </p:txBody>
        </p:sp>
        <p:sp>
          <p:nvSpPr>
            <p:cNvPr id="34" name="椭圆 33"/>
            <p:cNvSpPr/>
            <p:nvPr/>
          </p:nvSpPr>
          <p:spPr>
            <a:xfrm>
              <a:off x="6899108" y="2063291"/>
              <a:ext cx="1219891" cy="1219889"/>
            </a:xfrm>
            <a:prstGeom prst="ellipse">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35" name="等腰三角形 15"/>
          <p:cNvSpPr>
            <a:spLocks noChangeArrowheads="1"/>
          </p:cNvSpPr>
          <p:nvPr/>
        </p:nvSpPr>
        <p:spPr bwMode="auto">
          <a:xfrm flipV="1">
            <a:off x="1624923" y="3562045"/>
            <a:ext cx="215833" cy="144418"/>
          </a:xfrm>
          <a:prstGeom prst="triangle">
            <a:avLst>
              <a:gd name="adj" fmla="val 50000"/>
            </a:avLst>
          </a:prstGeom>
          <a:solidFill>
            <a:srgbClr val="AE002B"/>
          </a:solidFill>
          <a:ln>
            <a:noFill/>
          </a:ln>
        </p:spPr>
        <p:txBody>
          <a:bodyPr vert="horz" wrap="square" lIns="91412" tIns="45706" rIns="91412" bIns="45706" numCol="1" anchor="ctr" anchorCtr="0" compatLnSpc="1"/>
          <a:lstStyle/>
          <a:p>
            <a:endParaRPr lang="zh-CN" altLang="zh-CN" b="0" dirty="0">
              <a:solidFill>
                <a:schemeClr val="tx1">
                  <a:lumMod val="65000"/>
                  <a:lumOff val="35000"/>
                </a:schemeClr>
              </a:solidFill>
              <a:latin typeface="微软雅黑" panose="020B0503020204020204" pitchFamily="34" charset="-122"/>
              <a:ea typeface="宋体" panose="02010600030101010101" pitchFamily="2" charset="-122"/>
              <a:cs typeface="宋体" panose="02010600030101010101" pitchFamily="2" charset="-122"/>
            </a:endParaRPr>
          </a:p>
        </p:txBody>
      </p:sp>
      <p:sp>
        <p:nvSpPr>
          <p:cNvPr id="36" name="等腰三角形 26"/>
          <p:cNvSpPr>
            <a:spLocks noChangeArrowheads="1"/>
          </p:cNvSpPr>
          <p:nvPr/>
        </p:nvSpPr>
        <p:spPr bwMode="auto">
          <a:xfrm flipV="1">
            <a:off x="3581707" y="3562045"/>
            <a:ext cx="215833" cy="144418"/>
          </a:xfrm>
          <a:prstGeom prst="triangle">
            <a:avLst>
              <a:gd name="adj" fmla="val 50000"/>
            </a:avLst>
          </a:prstGeom>
          <a:solidFill>
            <a:srgbClr val="AE002B"/>
          </a:solidFill>
          <a:ln>
            <a:noFill/>
          </a:ln>
        </p:spPr>
        <p:txBody>
          <a:bodyPr vert="horz" wrap="square" lIns="91412" tIns="45706" rIns="91412" bIns="45706" numCol="1" anchor="ctr" anchorCtr="0" compatLnSpc="1"/>
          <a:lstStyle/>
          <a:p>
            <a:endParaRPr lang="zh-CN" altLang="zh-CN" b="0" dirty="0">
              <a:solidFill>
                <a:schemeClr val="tx1">
                  <a:lumMod val="65000"/>
                  <a:lumOff val="35000"/>
                </a:schemeClr>
              </a:solidFill>
              <a:latin typeface="微软雅黑" panose="020B0503020204020204" pitchFamily="34" charset="-122"/>
              <a:ea typeface="宋体" panose="02010600030101010101" pitchFamily="2" charset="-122"/>
              <a:cs typeface="宋体" panose="02010600030101010101" pitchFamily="2" charset="-122"/>
            </a:endParaRPr>
          </a:p>
        </p:txBody>
      </p:sp>
      <p:sp>
        <p:nvSpPr>
          <p:cNvPr id="37" name="等腰三角形 32"/>
          <p:cNvSpPr>
            <a:spLocks noChangeArrowheads="1"/>
          </p:cNvSpPr>
          <p:nvPr/>
        </p:nvSpPr>
        <p:spPr bwMode="auto">
          <a:xfrm flipV="1">
            <a:off x="5422639" y="3562045"/>
            <a:ext cx="215833" cy="144418"/>
          </a:xfrm>
          <a:prstGeom prst="triangle">
            <a:avLst>
              <a:gd name="adj" fmla="val 50000"/>
            </a:avLst>
          </a:prstGeom>
          <a:solidFill>
            <a:srgbClr val="AE002B"/>
          </a:solidFill>
          <a:ln>
            <a:noFill/>
          </a:ln>
        </p:spPr>
        <p:txBody>
          <a:bodyPr vert="horz" wrap="square" lIns="91412" tIns="45706" rIns="91412" bIns="45706" numCol="1" anchor="ctr" anchorCtr="0" compatLnSpc="1"/>
          <a:lstStyle/>
          <a:p>
            <a:endParaRPr lang="zh-CN" altLang="zh-CN" b="0" dirty="0">
              <a:solidFill>
                <a:schemeClr val="tx1">
                  <a:lumMod val="65000"/>
                  <a:lumOff val="35000"/>
                </a:schemeClr>
              </a:solidFill>
              <a:latin typeface="微软雅黑" panose="020B0503020204020204" pitchFamily="34" charset="-122"/>
              <a:ea typeface="宋体" panose="02010600030101010101" pitchFamily="2" charset="-122"/>
              <a:cs typeface="宋体" panose="02010600030101010101" pitchFamily="2" charset="-122"/>
            </a:endParaRPr>
          </a:p>
        </p:txBody>
      </p:sp>
      <p:sp>
        <p:nvSpPr>
          <p:cNvPr id="38" name="等腰三角形 38"/>
          <p:cNvSpPr>
            <a:spLocks noChangeArrowheads="1"/>
          </p:cNvSpPr>
          <p:nvPr/>
        </p:nvSpPr>
        <p:spPr bwMode="auto">
          <a:xfrm flipV="1">
            <a:off x="7390530" y="3562045"/>
            <a:ext cx="215833" cy="144418"/>
          </a:xfrm>
          <a:prstGeom prst="triangle">
            <a:avLst>
              <a:gd name="adj" fmla="val 50000"/>
            </a:avLst>
          </a:prstGeom>
          <a:solidFill>
            <a:srgbClr val="AE002B"/>
          </a:solidFill>
          <a:ln>
            <a:noFill/>
          </a:ln>
        </p:spPr>
        <p:txBody>
          <a:bodyPr vert="horz" wrap="square" lIns="91412" tIns="45706" rIns="91412" bIns="45706" numCol="1" anchor="ctr" anchorCtr="0" compatLnSpc="1"/>
          <a:lstStyle/>
          <a:p>
            <a:endParaRPr lang="zh-CN" altLang="zh-CN" b="0" dirty="0">
              <a:solidFill>
                <a:schemeClr val="tx1">
                  <a:lumMod val="65000"/>
                  <a:lumOff val="35000"/>
                </a:schemeClr>
              </a:solidFill>
              <a:latin typeface="微软雅黑" panose="020B0503020204020204" pitchFamily="34" charset="-122"/>
              <a:ea typeface="宋体" panose="02010600030101010101" pitchFamily="2" charset="-122"/>
              <a:cs typeface="宋体" panose="02010600030101010101" pitchFamily="2" charset="-122"/>
            </a:endParaRPr>
          </a:p>
        </p:txBody>
      </p:sp>
      <p:sp>
        <p:nvSpPr>
          <p:cNvPr id="39" name="矩形 9"/>
          <p:cNvSpPr>
            <a:spLocks noChangeArrowheads="1"/>
          </p:cNvSpPr>
          <p:nvPr/>
        </p:nvSpPr>
        <p:spPr bwMode="auto">
          <a:xfrm>
            <a:off x="1083568" y="3856575"/>
            <a:ext cx="898433" cy="30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400" b="0" kern="0" dirty="0">
                <a:solidFill>
                  <a:schemeClr val="tx1">
                    <a:lumMod val="65000"/>
                    <a:lumOff val="35000"/>
                  </a:schemeClr>
                </a:solidFill>
                <a:latin typeface="微软雅黑" panose="020B0503020204020204" pitchFamily="34" charset="-122"/>
                <a:ea typeface="微软雅黑" panose="020B0503020204020204" pitchFamily="34" charset="-122"/>
              </a:rPr>
              <a:t>代用名</a:t>
            </a:r>
          </a:p>
        </p:txBody>
      </p:sp>
      <p:sp>
        <p:nvSpPr>
          <p:cNvPr id="40" name="矩形 7"/>
          <p:cNvSpPr>
            <a:spLocks noChangeArrowheads="1"/>
          </p:cNvSpPr>
          <p:nvPr/>
        </p:nvSpPr>
        <p:spPr bwMode="auto">
          <a:xfrm>
            <a:off x="1753470" y="3942928"/>
            <a:ext cx="548312" cy="1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700" b="0" kern="0" dirty="0">
                <a:solidFill>
                  <a:schemeClr val="tx1">
                    <a:lumMod val="65000"/>
                    <a:lumOff val="35000"/>
                  </a:schemeClr>
                </a:solidFill>
                <a:latin typeface="微软雅黑" panose="020B0503020204020204" pitchFamily="34" charset="-122"/>
                <a:ea typeface="微软雅黑" panose="020B0503020204020204" pitchFamily="34" charset="-122"/>
              </a:rPr>
              <a:t>职务头衔</a:t>
            </a:r>
          </a:p>
        </p:txBody>
      </p:sp>
      <p:sp>
        <p:nvSpPr>
          <p:cNvPr id="41" name="TextBox 78"/>
          <p:cNvSpPr txBox="1"/>
          <p:nvPr/>
        </p:nvSpPr>
        <p:spPr>
          <a:xfrm>
            <a:off x="915529" y="4114146"/>
            <a:ext cx="1536018" cy="439929"/>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l" fontAlgn="auto">
              <a:lnSpc>
                <a:spcPct val="150000"/>
              </a:lnSpc>
              <a:spcBef>
                <a:spcPts val="0"/>
              </a:spcBef>
              <a:spcAft>
                <a:spcPts val="0"/>
              </a:spcAft>
              <a:defRPr/>
            </a:pPr>
            <a:r>
              <a:rPr lang="zh-CN" altLang="en-US" sz="800" b="0" kern="0" dirty="0">
                <a:solidFill>
                  <a:schemeClr val="tx1">
                    <a:lumMod val="65000"/>
                    <a:lumOff val="35000"/>
                  </a:schemeClr>
                </a:solidFill>
              </a:rPr>
              <a:t>       在这里输入主要的职业经验及任职主要机构等等在这里</a:t>
            </a:r>
          </a:p>
        </p:txBody>
      </p:sp>
      <p:sp>
        <p:nvSpPr>
          <p:cNvPr id="42" name="矩形 9"/>
          <p:cNvSpPr>
            <a:spLocks noChangeArrowheads="1"/>
          </p:cNvSpPr>
          <p:nvPr/>
        </p:nvSpPr>
        <p:spPr bwMode="auto">
          <a:xfrm>
            <a:off x="3051667" y="3856575"/>
            <a:ext cx="898433" cy="30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400" b="0" kern="0" dirty="0">
                <a:solidFill>
                  <a:schemeClr val="tx1">
                    <a:lumMod val="65000"/>
                    <a:lumOff val="35000"/>
                  </a:schemeClr>
                </a:solidFill>
                <a:latin typeface="微软雅黑" panose="020B0503020204020204" pitchFamily="34" charset="-122"/>
                <a:ea typeface="微软雅黑" panose="020B0503020204020204" pitchFamily="34" charset="-122"/>
              </a:rPr>
              <a:t>代用名</a:t>
            </a:r>
          </a:p>
        </p:txBody>
      </p:sp>
      <p:sp>
        <p:nvSpPr>
          <p:cNvPr id="43" name="矩形 7"/>
          <p:cNvSpPr>
            <a:spLocks noChangeArrowheads="1"/>
          </p:cNvSpPr>
          <p:nvPr/>
        </p:nvSpPr>
        <p:spPr bwMode="auto">
          <a:xfrm>
            <a:off x="3721572" y="3942928"/>
            <a:ext cx="548312" cy="1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700" b="0" kern="0" dirty="0">
                <a:solidFill>
                  <a:schemeClr val="tx1">
                    <a:lumMod val="65000"/>
                    <a:lumOff val="35000"/>
                  </a:schemeClr>
                </a:solidFill>
                <a:latin typeface="微软雅黑" panose="020B0503020204020204" pitchFamily="34" charset="-122"/>
                <a:ea typeface="微软雅黑" panose="020B0503020204020204" pitchFamily="34" charset="-122"/>
              </a:rPr>
              <a:t>职务头衔</a:t>
            </a:r>
          </a:p>
        </p:txBody>
      </p:sp>
      <p:sp>
        <p:nvSpPr>
          <p:cNvPr id="44" name="TextBox 81"/>
          <p:cNvSpPr txBox="1"/>
          <p:nvPr/>
        </p:nvSpPr>
        <p:spPr>
          <a:xfrm>
            <a:off x="2883629" y="4114146"/>
            <a:ext cx="1536018" cy="439929"/>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l" fontAlgn="auto">
              <a:lnSpc>
                <a:spcPct val="150000"/>
              </a:lnSpc>
              <a:spcBef>
                <a:spcPts val="0"/>
              </a:spcBef>
              <a:spcAft>
                <a:spcPts val="0"/>
              </a:spcAft>
              <a:defRPr/>
            </a:pPr>
            <a:r>
              <a:rPr lang="zh-CN" altLang="en-US" sz="800" b="0" kern="0" dirty="0">
                <a:solidFill>
                  <a:schemeClr val="tx1">
                    <a:lumMod val="65000"/>
                    <a:lumOff val="35000"/>
                  </a:schemeClr>
                </a:solidFill>
              </a:rPr>
              <a:t>       在这里输入主要的职业经验及任职主要机构等等在这里</a:t>
            </a:r>
          </a:p>
        </p:txBody>
      </p:sp>
      <p:sp>
        <p:nvSpPr>
          <p:cNvPr id="45" name="矩形 9"/>
          <p:cNvSpPr>
            <a:spLocks noChangeArrowheads="1"/>
          </p:cNvSpPr>
          <p:nvPr/>
        </p:nvSpPr>
        <p:spPr bwMode="auto">
          <a:xfrm>
            <a:off x="4968567" y="3856575"/>
            <a:ext cx="898433" cy="30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400" b="0" kern="0" dirty="0">
                <a:solidFill>
                  <a:schemeClr val="tx1">
                    <a:lumMod val="65000"/>
                    <a:lumOff val="35000"/>
                  </a:schemeClr>
                </a:solidFill>
                <a:latin typeface="微软雅黑" panose="020B0503020204020204" pitchFamily="34" charset="-122"/>
                <a:ea typeface="微软雅黑" panose="020B0503020204020204" pitchFamily="34" charset="-122"/>
              </a:rPr>
              <a:t>代用名</a:t>
            </a:r>
          </a:p>
        </p:txBody>
      </p:sp>
      <p:sp>
        <p:nvSpPr>
          <p:cNvPr id="46" name="矩形 7"/>
          <p:cNvSpPr>
            <a:spLocks noChangeArrowheads="1"/>
          </p:cNvSpPr>
          <p:nvPr/>
        </p:nvSpPr>
        <p:spPr bwMode="auto">
          <a:xfrm>
            <a:off x="5638471" y="3942928"/>
            <a:ext cx="548312" cy="1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700" b="0" kern="0" dirty="0">
                <a:solidFill>
                  <a:schemeClr val="tx1">
                    <a:lumMod val="65000"/>
                    <a:lumOff val="35000"/>
                  </a:schemeClr>
                </a:solidFill>
                <a:latin typeface="微软雅黑" panose="020B0503020204020204" pitchFamily="34" charset="-122"/>
                <a:ea typeface="微软雅黑" panose="020B0503020204020204" pitchFamily="34" charset="-122"/>
              </a:rPr>
              <a:t>职务头衔</a:t>
            </a:r>
          </a:p>
        </p:txBody>
      </p:sp>
      <p:sp>
        <p:nvSpPr>
          <p:cNvPr id="47" name="TextBox 84"/>
          <p:cNvSpPr txBox="1"/>
          <p:nvPr/>
        </p:nvSpPr>
        <p:spPr>
          <a:xfrm>
            <a:off x="4800529" y="4114146"/>
            <a:ext cx="1536018" cy="439929"/>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l" fontAlgn="auto">
              <a:lnSpc>
                <a:spcPct val="150000"/>
              </a:lnSpc>
              <a:spcBef>
                <a:spcPts val="0"/>
              </a:spcBef>
              <a:spcAft>
                <a:spcPts val="0"/>
              </a:spcAft>
              <a:defRPr/>
            </a:pPr>
            <a:r>
              <a:rPr lang="zh-CN" altLang="en-US" sz="800" b="0" kern="0" dirty="0">
                <a:solidFill>
                  <a:schemeClr val="tx1">
                    <a:lumMod val="65000"/>
                    <a:lumOff val="35000"/>
                  </a:schemeClr>
                </a:solidFill>
              </a:rPr>
              <a:t>       在这里输入主要的职业经验及任职主要机构等等在这里</a:t>
            </a:r>
          </a:p>
        </p:txBody>
      </p:sp>
      <p:sp>
        <p:nvSpPr>
          <p:cNvPr id="48" name="矩形 9"/>
          <p:cNvSpPr>
            <a:spLocks noChangeArrowheads="1"/>
          </p:cNvSpPr>
          <p:nvPr/>
        </p:nvSpPr>
        <p:spPr bwMode="auto">
          <a:xfrm>
            <a:off x="6860493" y="3856575"/>
            <a:ext cx="898433" cy="30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400" b="0" kern="0" dirty="0">
                <a:solidFill>
                  <a:schemeClr val="tx1">
                    <a:lumMod val="65000"/>
                    <a:lumOff val="35000"/>
                  </a:schemeClr>
                </a:solidFill>
                <a:latin typeface="微软雅黑" panose="020B0503020204020204" pitchFamily="34" charset="-122"/>
                <a:ea typeface="微软雅黑" panose="020B0503020204020204" pitchFamily="34" charset="-122"/>
              </a:rPr>
              <a:t>代用名</a:t>
            </a:r>
          </a:p>
        </p:txBody>
      </p:sp>
      <p:sp>
        <p:nvSpPr>
          <p:cNvPr id="49" name="矩形 7"/>
          <p:cNvSpPr>
            <a:spLocks noChangeArrowheads="1"/>
          </p:cNvSpPr>
          <p:nvPr/>
        </p:nvSpPr>
        <p:spPr bwMode="auto">
          <a:xfrm>
            <a:off x="7530395" y="3942928"/>
            <a:ext cx="548312" cy="1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700" b="0" kern="0" dirty="0">
                <a:solidFill>
                  <a:schemeClr val="tx1">
                    <a:lumMod val="65000"/>
                    <a:lumOff val="35000"/>
                  </a:schemeClr>
                </a:solidFill>
                <a:latin typeface="微软雅黑" panose="020B0503020204020204" pitchFamily="34" charset="-122"/>
                <a:ea typeface="微软雅黑" panose="020B0503020204020204" pitchFamily="34" charset="-122"/>
              </a:rPr>
              <a:t>职务头衔</a:t>
            </a:r>
          </a:p>
        </p:txBody>
      </p:sp>
      <p:sp>
        <p:nvSpPr>
          <p:cNvPr id="50" name="TextBox 87"/>
          <p:cNvSpPr txBox="1"/>
          <p:nvPr/>
        </p:nvSpPr>
        <p:spPr>
          <a:xfrm>
            <a:off x="6692453" y="4114146"/>
            <a:ext cx="1536018" cy="439929"/>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l" fontAlgn="auto">
              <a:lnSpc>
                <a:spcPct val="150000"/>
              </a:lnSpc>
              <a:spcBef>
                <a:spcPts val="0"/>
              </a:spcBef>
              <a:spcAft>
                <a:spcPts val="0"/>
              </a:spcAft>
              <a:defRPr/>
            </a:pPr>
            <a:r>
              <a:rPr lang="zh-CN" altLang="en-US" sz="800" b="0" kern="0" dirty="0">
                <a:solidFill>
                  <a:schemeClr val="tx1">
                    <a:lumMod val="65000"/>
                    <a:lumOff val="35000"/>
                  </a:schemeClr>
                </a:solidFill>
              </a:rPr>
              <a:t>       在这里输入主要的职业经验及任职主要机构等等在这里</a:t>
            </a:r>
          </a:p>
        </p:txBody>
      </p:sp>
    </p:spTree>
    <p:extLst>
      <p:ext uri="{BB962C8B-B14F-4D97-AF65-F5344CB8AC3E}">
        <p14:creationId xmlns:p14="http://schemas.microsoft.com/office/powerpoint/2010/main" val="609108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childTnLst>
                          </p:cTn>
                        </p:par>
                        <p:par>
                          <p:cTn id="27" fill="hold">
                            <p:stCondLst>
                              <p:cond delay="1000"/>
                            </p:stCondLst>
                            <p:childTnLst>
                              <p:par>
                                <p:cTn id="28" presetID="53" presetClass="entr" presetSubtype="16"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childTnLst>
                          </p:cTn>
                        </p:par>
                        <p:par>
                          <p:cTn id="33" fill="hold">
                            <p:stCondLst>
                              <p:cond delay="1500"/>
                            </p:stCondLst>
                            <p:childTnLst>
                              <p:par>
                                <p:cTn id="34" presetID="53" presetClass="entr" presetSubtype="16" fill="hold"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p:cTn id="36" dur="500" fill="hold"/>
                                        <p:tgtEl>
                                          <p:spTgt spid="21"/>
                                        </p:tgtEl>
                                        <p:attrNameLst>
                                          <p:attrName>ppt_w</p:attrName>
                                        </p:attrNameLst>
                                      </p:cBhvr>
                                      <p:tavLst>
                                        <p:tav tm="0">
                                          <p:val>
                                            <p:fltVal val="0"/>
                                          </p:val>
                                        </p:tav>
                                        <p:tav tm="100000">
                                          <p:val>
                                            <p:strVal val="#ppt_w"/>
                                          </p:val>
                                        </p:tav>
                                      </p:tavLst>
                                    </p:anim>
                                    <p:anim calcmode="lin" valueType="num">
                                      <p:cBhvr>
                                        <p:cTn id="37" dur="500" fill="hold"/>
                                        <p:tgtEl>
                                          <p:spTgt spid="21"/>
                                        </p:tgtEl>
                                        <p:attrNameLst>
                                          <p:attrName>ppt_h</p:attrName>
                                        </p:attrNameLst>
                                      </p:cBhvr>
                                      <p:tavLst>
                                        <p:tav tm="0">
                                          <p:val>
                                            <p:fltVal val="0"/>
                                          </p:val>
                                        </p:tav>
                                        <p:tav tm="100000">
                                          <p:val>
                                            <p:strVal val="#ppt_h"/>
                                          </p:val>
                                        </p:tav>
                                      </p:tavLst>
                                    </p:anim>
                                    <p:animEffect transition="in" filter="fade">
                                      <p:cBhvr>
                                        <p:cTn id="38" dur="500"/>
                                        <p:tgtEl>
                                          <p:spTgt spid="21"/>
                                        </p:tgtEl>
                                      </p:cBhvr>
                                    </p:animEffect>
                                  </p:childTnLst>
                                </p:cTn>
                              </p:par>
                            </p:childTnLst>
                          </p:cTn>
                        </p:par>
                        <p:par>
                          <p:cTn id="39" fill="hold">
                            <p:stCondLst>
                              <p:cond delay="2000"/>
                            </p:stCondLst>
                            <p:childTnLst>
                              <p:par>
                                <p:cTn id="40" presetID="53" presetClass="entr" presetSubtype="16" fill="hold" nodeType="after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p:cTn id="42" dur="500" fill="hold"/>
                                        <p:tgtEl>
                                          <p:spTgt spid="28"/>
                                        </p:tgtEl>
                                        <p:attrNameLst>
                                          <p:attrName>ppt_w</p:attrName>
                                        </p:attrNameLst>
                                      </p:cBhvr>
                                      <p:tavLst>
                                        <p:tav tm="0">
                                          <p:val>
                                            <p:fltVal val="0"/>
                                          </p:val>
                                        </p:tav>
                                        <p:tav tm="100000">
                                          <p:val>
                                            <p:strVal val="#ppt_w"/>
                                          </p:val>
                                        </p:tav>
                                      </p:tavLst>
                                    </p:anim>
                                    <p:anim calcmode="lin" valueType="num">
                                      <p:cBhvr>
                                        <p:cTn id="43" dur="500" fill="hold"/>
                                        <p:tgtEl>
                                          <p:spTgt spid="28"/>
                                        </p:tgtEl>
                                        <p:attrNameLst>
                                          <p:attrName>ppt_h</p:attrName>
                                        </p:attrNameLst>
                                      </p:cBhvr>
                                      <p:tavLst>
                                        <p:tav tm="0">
                                          <p:val>
                                            <p:fltVal val="0"/>
                                          </p:val>
                                        </p:tav>
                                        <p:tav tm="100000">
                                          <p:val>
                                            <p:strVal val="#ppt_h"/>
                                          </p:val>
                                        </p:tav>
                                      </p:tavLst>
                                    </p:anim>
                                    <p:animEffect transition="in" filter="fade">
                                      <p:cBhvr>
                                        <p:cTn id="44" dur="500"/>
                                        <p:tgtEl>
                                          <p:spTgt spid="28"/>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wipe(up)">
                                      <p:cBhvr>
                                        <p:cTn id="48" dur="500"/>
                                        <p:tgtEl>
                                          <p:spTgt spid="35"/>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wipe(up)">
                                      <p:cBhvr>
                                        <p:cTn id="51" dur="500"/>
                                        <p:tgtEl>
                                          <p:spTgt spid="36"/>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wipe(up)">
                                      <p:cBhvr>
                                        <p:cTn id="54" dur="500"/>
                                        <p:tgtEl>
                                          <p:spTgt spid="37"/>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wipe(up)">
                                      <p:cBhvr>
                                        <p:cTn id="57" dur="500"/>
                                        <p:tgtEl>
                                          <p:spTgt spid="38"/>
                                        </p:tgtEl>
                                      </p:cBhvr>
                                    </p:animEffect>
                                  </p:childTnLst>
                                </p:cTn>
                              </p:par>
                            </p:childTnLst>
                          </p:cTn>
                        </p:par>
                        <p:par>
                          <p:cTn id="58" fill="hold">
                            <p:stCondLst>
                              <p:cond delay="3000"/>
                            </p:stCondLst>
                            <p:childTnLst>
                              <p:par>
                                <p:cTn id="59" presetID="14" presetClass="entr" presetSubtype="10" fill="hold" grpId="0" nodeType="afterEffect">
                                  <p:stCondLst>
                                    <p:cond delay="0"/>
                                  </p:stCondLst>
                                  <p:childTnLst>
                                    <p:set>
                                      <p:cBhvr>
                                        <p:cTn id="60" dur="1" fill="hold">
                                          <p:stCondLst>
                                            <p:cond delay="0"/>
                                          </p:stCondLst>
                                        </p:cTn>
                                        <p:tgtEl>
                                          <p:spTgt spid="39"/>
                                        </p:tgtEl>
                                        <p:attrNameLst>
                                          <p:attrName>style.visibility</p:attrName>
                                        </p:attrNameLst>
                                      </p:cBhvr>
                                      <p:to>
                                        <p:strVal val="visible"/>
                                      </p:to>
                                    </p:set>
                                    <p:animEffect transition="in" filter="randombar(horizontal)">
                                      <p:cBhvr>
                                        <p:cTn id="61" dur="500"/>
                                        <p:tgtEl>
                                          <p:spTgt spid="39"/>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randombar(horizontal)">
                                      <p:cBhvr>
                                        <p:cTn id="64" dur="500"/>
                                        <p:tgtEl>
                                          <p:spTgt spid="40"/>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randombar(horizontal)">
                                      <p:cBhvr>
                                        <p:cTn id="67" dur="500"/>
                                        <p:tgtEl>
                                          <p:spTgt spid="41"/>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randombar(horizontal)">
                                      <p:cBhvr>
                                        <p:cTn id="70" dur="500"/>
                                        <p:tgtEl>
                                          <p:spTgt spid="42"/>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randombar(horizontal)">
                                      <p:cBhvr>
                                        <p:cTn id="73" dur="500"/>
                                        <p:tgtEl>
                                          <p:spTgt spid="43"/>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randombar(horizontal)">
                                      <p:cBhvr>
                                        <p:cTn id="76" dur="500"/>
                                        <p:tgtEl>
                                          <p:spTgt spid="44"/>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randombar(horizontal)">
                                      <p:cBhvr>
                                        <p:cTn id="79" dur="500"/>
                                        <p:tgtEl>
                                          <p:spTgt spid="45"/>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randombar(horizontal)">
                                      <p:cBhvr>
                                        <p:cTn id="82" dur="500"/>
                                        <p:tgtEl>
                                          <p:spTgt spid="46"/>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47"/>
                                        </p:tgtEl>
                                        <p:attrNameLst>
                                          <p:attrName>style.visibility</p:attrName>
                                        </p:attrNameLst>
                                      </p:cBhvr>
                                      <p:to>
                                        <p:strVal val="visible"/>
                                      </p:to>
                                    </p:set>
                                    <p:animEffect transition="in" filter="randombar(horizontal)">
                                      <p:cBhvr>
                                        <p:cTn id="85" dur="500"/>
                                        <p:tgtEl>
                                          <p:spTgt spid="47"/>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48"/>
                                        </p:tgtEl>
                                        <p:attrNameLst>
                                          <p:attrName>style.visibility</p:attrName>
                                        </p:attrNameLst>
                                      </p:cBhvr>
                                      <p:to>
                                        <p:strVal val="visible"/>
                                      </p:to>
                                    </p:set>
                                    <p:animEffect transition="in" filter="randombar(horizontal)">
                                      <p:cBhvr>
                                        <p:cTn id="88" dur="500"/>
                                        <p:tgtEl>
                                          <p:spTgt spid="48"/>
                                        </p:tgtEl>
                                      </p:cBhvr>
                                    </p:animEffect>
                                  </p:childTnLst>
                                </p:cTn>
                              </p:par>
                              <p:par>
                                <p:cTn id="89" presetID="14" presetClass="entr" presetSubtype="10" fill="hold" grpId="0" nodeType="withEffect">
                                  <p:stCondLst>
                                    <p:cond delay="0"/>
                                  </p:stCondLst>
                                  <p:childTnLst>
                                    <p:set>
                                      <p:cBhvr>
                                        <p:cTn id="90" dur="1" fill="hold">
                                          <p:stCondLst>
                                            <p:cond delay="0"/>
                                          </p:stCondLst>
                                        </p:cTn>
                                        <p:tgtEl>
                                          <p:spTgt spid="49"/>
                                        </p:tgtEl>
                                        <p:attrNameLst>
                                          <p:attrName>style.visibility</p:attrName>
                                        </p:attrNameLst>
                                      </p:cBhvr>
                                      <p:to>
                                        <p:strVal val="visible"/>
                                      </p:to>
                                    </p:set>
                                    <p:animEffect transition="in" filter="randombar(horizontal)">
                                      <p:cBhvr>
                                        <p:cTn id="91" dur="500"/>
                                        <p:tgtEl>
                                          <p:spTgt spid="49"/>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50"/>
                                        </p:tgtEl>
                                        <p:attrNameLst>
                                          <p:attrName>style.visibility</p:attrName>
                                        </p:attrNameLst>
                                      </p:cBhvr>
                                      <p:to>
                                        <p:strVal val="visible"/>
                                      </p:to>
                                    </p:set>
                                    <p:animEffect transition="in" filter="randombar(horizontal)">
                                      <p:cBhvr>
                                        <p:cTn id="9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35" grpId="0" animBg="1"/>
      <p:bldP spid="36" grpId="0" animBg="1"/>
      <p:bldP spid="37" grpId="0" animBg="1"/>
      <p:bldP spid="38" grpId="0" animBg="1"/>
      <p:bldP spid="39" grpId="0"/>
      <p:bldP spid="40" grpId="0"/>
      <p:bldP spid="41" grpId="0"/>
      <p:bldP spid="42" grpId="0"/>
      <p:bldP spid="43" grpId="0"/>
      <p:bldP spid="44" grpId="0"/>
      <p:bldP spid="45" grpId="0"/>
      <p:bldP spid="46" grpId="0"/>
      <p:bldP spid="47" grpId="0"/>
      <p:bldP spid="48" grpId="0"/>
      <p:bldP spid="49" grpId="0"/>
      <p:bldP spid="5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p:nvPr/>
        </p:nvSpPr>
        <p:spPr>
          <a:xfrm>
            <a:off x="762897" y="257399"/>
            <a:ext cx="1463862" cy="311175"/>
          </a:xfrm>
          <a:prstGeom prst="rect">
            <a:avLst/>
          </a:prstGeom>
        </p:spPr>
        <p:txBody>
          <a:bodyPr wrap="none">
            <a:spAutoFit/>
          </a:bodyPr>
          <a:lstStyle/>
          <a:p>
            <a:r>
              <a:rPr lang="zh-CN" altLang="en-US" sz="1422" b="1" dirty="0">
                <a:solidFill>
                  <a:schemeClr val="tx1">
                    <a:lumMod val="65000"/>
                    <a:lumOff val="35000"/>
                  </a:schemeClr>
                </a:solidFill>
                <a:ea typeface="微软雅黑" panose="020B0503020204020204" pitchFamily="34" charset="-122"/>
              </a:rPr>
              <a:t>请替换文字内容</a:t>
            </a:r>
          </a:p>
        </p:txBody>
      </p:sp>
      <p:sp>
        <p:nvSpPr>
          <p:cNvPr id="5" name="Oval 11"/>
          <p:cNvSpPr/>
          <p:nvPr/>
        </p:nvSpPr>
        <p:spPr>
          <a:xfrm>
            <a:off x="291004"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6" name="Oval 11"/>
          <p:cNvSpPr/>
          <p:nvPr/>
        </p:nvSpPr>
        <p:spPr>
          <a:xfrm>
            <a:off x="394732"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graphicFrame>
        <p:nvGraphicFramePr>
          <p:cNvPr id="7" name="图表 6"/>
          <p:cNvGraphicFramePr/>
          <p:nvPr>
            <p:extLst>
              <p:ext uri="{D42A27DB-BD31-4B8C-83A1-F6EECF244321}">
                <p14:modId xmlns:p14="http://schemas.microsoft.com/office/powerpoint/2010/main" val="1999082896"/>
              </p:ext>
            </p:extLst>
          </p:nvPr>
        </p:nvGraphicFramePr>
        <p:xfrm>
          <a:off x="596581" y="1051942"/>
          <a:ext cx="2703071" cy="16744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图表 7"/>
          <p:cNvGraphicFramePr/>
          <p:nvPr>
            <p:extLst>
              <p:ext uri="{D42A27DB-BD31-4B8C-83A1-F6EECF244321}">
                <p14:modId xmlns:p14="http://schemas.microsoft.com/office/powerpoint/2010/main" val="817858723"/>
              </p:ext>
            </p:extLst>
          </p:nvPr>
        </p:nvGraphicFramePr>
        <p:xfrm>
          <a:off x="2346234" y="1051942"/>
          <a:ext cx="2703071" cy="16744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图表 8"/>
          <p:cNvGraphicFramePr/>
          <p:nvPr>
            <p:extLst>
              <p:ext uri="{D42A27DB-BD31-4B8C-83A1-F6EECF244321}">
                <p14:modId xmlns:p14="http://schemas.microsoft.com/office/powerpoint/2010/main" val="2022015060"/>
              </p:ext>
            </p:extLst>
          </p:nvPr>
        </p:nvGraphicFramePr>
        <p:xfrm>
          <a:off x="4095886" y="1051942"/>
          <a:ext cx="2703071" cy="167442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图表 9"/>
          <p:cNvGraphicFramePr/>
          <p:nvPr>
            <p:extLst>
              <p:ext uri="{D42A27DB-BD31-4B8C-83A1-F6EECF244321}">
                <p14:modId xmlns:p14="http://schemas.microsoft.com/office/powerpoint/2010/main" val="1532740845"/>
              </p:ext>
            </p:extLst>
          </p:nvPr>
        </p:nvGraphicFramePr>
        <p:xfrm>
          <a:off x="5845540" y="1051942"/>
          <a:ext cx="2703071" cy="1674425"/>
        </p:xfrm>
        <a:graphic>
          <a:graphicData uri="http://schemas.openxmlformats.org/drawingml/2006/chart">
            <c:chart xmlns:c="http://schemas.openxmlformats.org/drawingml/2006/chart" xmlns:r="http://schemas.openxmlformats.org/officeDocument/2006/relationships" r:id="rId5"/>
          </a:graphicData>
        </a:graphic>
      </p:graphicFrame>
      <p:sp>
        <p:nvSpPr>
          <p:cNvPr id="11" name="文本框 13"/>
          <p:cNvSpPr txBox="1"/>
          <p:nvPr/>
        </p:nvSpPr>
        <p:spPr>
          <a:xfrm>
            <a:off x="1500375" y="2615475"/>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2011</a:t>
            </a:r>
            <a:endParaRPr lang="zh-CN" altLang="en-US" sz="900" dirty="0">
              <a:solidFill>
                <a:prstClr val="black">
                  <a:lumMod val="50000"/>
                  <a:lumOff val="50000"/>
                </a:prstClr>
              </a:solidFill>
              <a:latin typeface="Impact" panose="020B0806030902050204" pitchFamily="34" charset="0"/>
            </a:endParaRPr>
          </a:p>
        </p:txBody>
      </p:sp>
      <p:sp>
        <p:nvSpPr>
          <p:cNvPr id="12" name="文本框 14"/>
          <p:cNvSpPr txBox="1"/>
          <p:nvPr/>
        </p:nvSpPr>
        <p:spPr>
          <a:xfrm>
            <a:off x="3304011" y="2615475"/>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2012</a:t>
            </a:r>
            <a:endParaRPr lang="zh-CN" altLang="en-US" sz="900" dirty="0">
              <a:solidFill>
                <a:prstClr val="black">
                  <a:lumMod val="50000"/>
                  <a:lumOff val="50000"/>
                </a:prstClr>
              </a:solidFill>
              <a:latin typeface="Impact" panose="020B0806030902050204" pitchFamily="34" charset="0"/>
            </a:endParaRPr>
          </a:p>
        </p:txBody>
      </p:sp>
      <p:sp>
        <p:nvSpPr>
          <p:cNvPr id="13" name="文本框 15"/>
          <p:cNvSpPr txBox="1"/>
          <p:nvPr/>
        </p:nvSpPr>
        <p:spPr>
          <a:xfrm>
            <a:off x="5002458" y="2615475"/>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2014</a:t>
            </a:r>
            <a:endParaRPr lang="zh-CN" altLang="en-US" sz="900" dirty="0">
              <a:solidFill>
                <a:prstClr val="black">
                  <a:lumMod val="50000"/>
                  <a:lumOff val="50000"/>
                </a:prstClr>
              </a:solidFill>
              <a:latin typeface="Impact" panose="020B0806030902050204" pitchFamily="34" charset="0"/>
            </a:endParaRPr>
          </a:p>
        </p:txBody>
      </p:sp>
      <p:sp>
        <p:nvSpPr>
          <p:cNvPr id="14" name="文本框 16"/>
          <p:cNvSpPr txBox="1"/>
          <p:nvPr/>
        </p:nvSpPr>
        <p:spPr>
          <a:xfrm>
            <a:off x="6806092" y="2615475"/>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2015</a:t>
            </a:r>
            <a:endParaRPr lang="zh-CN" altLang="en-US" sz="900" dirty="0">
              <a:solidFill>
                <a:prstClr val="black">
                  <a:lumMod val="50000"/>
                  <a:lumOff val="50000"/>
                </a:prstClr>
              </a:solidFill>
              <a:latin typeface="Impact" panose="020B0806030902050204" pitchFamily="34" charset="0"/>
            </a:endParaRPr>
          </a:p>
        </p:txBody>
      </p:sp>
      <p:grpSp>
        <p:nvGrpSpPr>
          <p:cNvPr id="15" name="组合 14"/>
          <p:cNvGrpSpPr/>
          <p:nvPr/>
        </p:nvGrpSpPr>
        <p:grpSpPr>
          <a:xfrm>
            <a:off x="6678508" y="3225794"/>
            <a:ext cx="1239839" cy="248209"/>
            <a:chOff x="2080894" y="4828841"/>
            <a:chExt cx="1652904" cy="331021"/>
          </a:xfrm>
        </p:grpSpPr>
        <p:sp>
          <p:nvSpPr>
            <p:cNvPr id="16" name="圆角矩形 15"/>
            <p:cNvSpPr/>
            <p:nvPr/>
          </p:nvSpPr>
          <p:spPr>
            <a:xfrm>
              <a:off x="2080894" y="4880791"/>
              <a:ext cx="265433" cy="265433"/>
            </a:xfrm>
            <a:prstGeom prst="roundRect">
              <a:avLst/>
            </a:prstGeom>
            <a:solidFill>
              <a:srgbClr val="BFBFBF"/>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 name="文本框 43"/>
            <p:cNvSpPr txBox="1"/>
            <p:nvPr/>
          </p:nvSpPr>
          <p:spPr>
            <a:xfrm>
              <a:off x="2346328" y="4828841"/>
              <a:ext cx="1387470" cy="331021"/>
            </a:xfrm>
            <a:prstGeom prst="rect">
              <a:avLst/>
            </a:prstGeom>
            <a:noFill/>
          </p:spPr>
          <p:txBody>
            <a:bodyPr wrap="square" rtlCol="0">
              <a:spAutoFit/>
            </a:bodyPr>
            <a:lstStyle/>
            <a:p>
              <a:r>
                <a:rPr lang="zh-CN" altLang="en-US" sz="1013"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grpSp>
        <p:nvGrpSpPr>
          <p:cNvPr id="18" name="组合 17"/>
          <p:cNvGrpSpPr/>
          <p:nvPr/>
        </p:nvGrpSpPr>
        <p:grpSpPr>
          <a:xfrm>
            <a:off x="5058118" y="3225794"/>
            <a:ext cx="1239839" cy="248209"/>
            <a:chOff x="2080894" y="4828841"/>
            <a:chExt cx="1652904" cy="331021"/>
          </a:xfrm>
        </p:grpSpPr>
        <p:sp>
          <p:nvSpPr>
            <p:cNvPr id="19" name="圆角矩形 18"/>
            <p:cNvSpPr/>
            <p:nvPr/>
          </p:nvSpPr>
          <p:spPr>
            <a:xfrm>
              <a:off x="2080894" y="4880791"/>
              <a:ext cx="265433" cy="265433"/>
            </a:xfrm>
            <a:prstGeom prst="roundRect">
              <a:avLst/>
            </a:prstGeom>
            <a:solidFill>
              <a:srgbClr val="AE002B"/>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文本框 41"/>
            <p:cNvSpPr txBox="1"/>
            <p:nvPr/>
          </p:nvSpPr>
          <p:spPr>
            <a:xfrm>
              <a:off x="2346328" y="4828841"/>
              <a:ext cx="1387470" cy="331021"/>
            </a:xfrm>
            <a:prstGeom prst="rect">
              <a:avLst/>
            </a:prstGeom>
            <a:noFill/>
          </p:spPr>
          <p:txBody>
            <a:bodyPr wrap="square" rtlCol="0">
              <a:spAutoFit/>
            </a:bodyPr>
            <a:lstStyle/>
            <a:p>
              <a:r>
                <a:rPr lang="zh-CN" altLang="en-US" sz="1013"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grpSp>
        <p:nvGrpSpPr>
          <p:cNvPr id="21" name="组合 20"/>
          <p:cNvGrpSpPr/>
          <p:nvPr/>
        </p:nvGrpSpPr>
        <p:grpSpPr>
          <a:xfrm>
            <a:off x="1709310" y="3225794"/>
            <a:ext cx="1239839" cy="248209"/>
            <a:chOff x="2080894" y="4828841"/>
            <a:chExt cx="1652904" cy="331021"/>
          </a:xfrm>
        </p:grpSpPr>
        <p:sp>
          <p:nvSpPr>
            <p:cNvPr id="22" name="圆角矩形 21"/>
            <p:cNvSpPr/>
            <p:nvPr/>
          </p:nvSpPr>
          <p:spPr>
            <a:xfrm>
              <a:off x="2080894" y="4880791"/>
              <a:ext cx="265433" cy="265433"/>
            </a:xfrm>
            <a:prstGeom prst="roundRect">
              <a:avLst/>
            </a:prstGeom>
            <a:solidFill>
              <a:srgbClr val="AE002B"/>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文本框 39"/>
            <p:cNvSpPr txBox="1"/>
            <p:nvPr/>
          </p:nvSpPr>
          <p:spPr>
            <a:xfrm>
              <a:off x="2346328" y="4828841"/>
              <a:ext cx="1387470" cy="331021"/>
            </a:xfrm>
            <a:prstGeom prst="rect">
              <a:avLst/>
            </a:prstGeom>
            <a:noFill/>
          </p:spPr>
          <p:txBody>
            <a:bodyPr wrap="square" rtlCol="0">
              <a:spAutoFit/>
            </a:bodyPr>
            <a:lstStyle/>
            <a:p>
              <a:r>
                <a:rPr lang="zh-CN" altLang="en-US" sz="1013"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grpSp>
        <p:nvGrpSpPr>
          <p:cNvPr id="24" name="组合 23"/>
          <p:cNvGrpSpPr/>
          <p:nvPr/>
        </p:nvGrpSpPr>
        <p:grpSpPr>
          <a:xfrm>
            <a:off x="3383713" y="3225794"/>
            <a:ext cx="1239839" cy="248209"/>
            <a:chOff x="2080894" y="4828841"/>
            <a:chExt cx="1652904" cy="331021"/>
          </a:xfrm>
        </p:grpSpPr>
        <p:sp>
          <p:nvSpPr>
            <p:cNvPr id="25" name="圆角矩形 24"/>
            <p:cNvSpPr/>
            <p:nvPr/>
          </p:nvSpPr>
          <p:spPr>
            <a:xfrm>
              <a:off x="2080894" y="4880791"/>
              <a:ext cx="265433" cy="265433"/>
            </a:xfrm>
            <a:prstGeom prst="roundRect">
              <a:avLst/>
            </a:prstGeom>
            <a:solidFill>
              <a:srgbClr val="BFBFBF"/>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 name="文本框 37"/>
            <p:cNvSpPr txBox="1"/>
            <p:nvPr/>
          </p:nvSpPr>
          <p:spPr>
            <a:xfrm>
              <a:off x="2346328" y="4828841"/>
              <a:ext cx="1387470" cy="331021"/>
            </a:xfrm>
            <a:prstGeom prst="rect">
              <a:avLst/>
            </a:prstGeom>
            <a:noFill/>
          </p:spPr>
          <p:txBody>
            <a:bodyPr wrap="square" rtlCol="0">
              <a:spAutoFit/>
            </a:bodyPr>
            <a:lstStyle/>
            <a:p>
              <a:r>
                <a:rPr lang="zh-CN" altLang="en-US" sz="1013"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cxnSp>
        <p:nvCxnSpPr>
          <p:cNvPr id="27" name="直接连接符 26"/>
          <p:cNvCxnSpPr/>
          <p:nvPr/>
        </p:nvCxnSpPr>
        <p:spPr>
          <a:xfrm>
            <a:off x="1282810" y="3867594"/>
            <a:ext cx="6579572"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8" name="文本框 113"/>
          <p:cNvSpPr txBox="1"/>
          <p:nvPr/>
        </p:nvSpPr>
        <p:spPr>
          <a:xfrm>
            <a:off x="1290513" y="3969919"/>
            <a:ext cx="6571870"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lang="en-US" altLang="zh-CN" sz="750" dirty="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p>
        </p:txBody>
      </p:sp>
    </p:spTree>
    <p:extLst>
      <p:ext uri="{BB962C8B-B14F-4D97-AF65-F5344CB8AC3E}">
        <p14:creationId xmlns:p14="http://schemas.microsoft.com/office/powerpoint/2010/main" val="101198203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100" fill="hold"/>
                                        <p:tgtEl>
                                          <p:spTgt spid="7"/>
                                        </p:tgtEl>
                                        <p:attrNameLst>
                                          <p:attrName>ppt_w</p:attrName>
                                        </p:attrNameLst>
                                      </p:cBhvr>
                                      <p:tavLst>
                                        <p:tav tm="0">
                                          <p:val>
                                            <p:fltVal val="0"/>
                                          </p:val>
                                        </p:tav>
                                        <p:tav tm="100000">
                                          <p:val>
                                            <p:strVal val="#ppt_w"/>
                                          </p:val>
                                        </p:tav>
                                      </p:tavLst>
                                    </p:anim>
                                    <p:anim calcmode="lin" valueType="num">
                                      <p:cBhvr>
                                        <p:cTn id="25" dur="100" fill="hold"/>
                                        <p:tgtEl>
                                          <p:spTgt spid="7"/>
                                        </p:tgtEl>
                                        <p:attrNameLst>
                                          <p:attrName>ppt_h</p:attrName>
                                        </p:attrNameLst>
                                      </p:cBhvr>
                                      <p:tavLst>
                                        <p:tav tm="0">
                                          <p:val>
                                            <p:fltVal val="0"/>
                                          </p:val>
                                        </p:tav>
                                        <p:tav tm="100000">
                                          <p:val>
                                            <p:strVal val="#ppt_h"/>
                                          </p:val>
                                        </p:tav>
                                      </p:tavLst>
                                    </p:anim>
                                    <p:animEffect transition="in" filter="fade">
                                      <p:cBhvr>
                                        <p:cTn id="26" dur="100"/>
                                        <p:tgtEl>
                                          <p:spTgt spid="7"/>
                                        </p:tgtEl>
                                      </p:cBhvr>
                                    </p:animEffect>
                                  </p:childTnLst>
                                </p:cTn>
                              </p:par>
                              <p:par>
                                <p:cTn id="27" presetID="6" presetClass="emph" presetSubtype="0" fill="hold" grpId="1" nodeType="withEffect">
                                  <p:stCondLst>
                                    <p:cond delay="100"/>
                                  </p:stCondLst>
                                  <p:childTnLst>
                                    <p:animScale>
                                      <p:cBhvr>
                                        <p:cTn id="28" dur="100" fill="hold"/>
                                        <p:tgtEl>
                                          <p:spTgt spid="7"/>
                                        </p:tgtEl>
                                      </p:cBhvr>
                                      <p:by x="110000" y="110000"/>
                                    </p:animScale>
                                  </p:childTnLst>
                                </p:cTn>
                              </p:par>
                              <p:par>
                                <p:cTn id="29" presetID="6" presetClass="emph" presetSubtype="0" fill="hold" grpId="2" nodeType="withEffect">
                                  <p:stCondLst>
                                    <p:cond delay="200"/>
                                  </p:stCondLst>
                                  <p:childTnLst>
                                    <p:animScale>
                                      <p:cBhvr>
                                        <p:cTn id="30" dur="200" fill="hold"/>
                                        <p:tgtEl>
                                          <p:spTgt spid="7"/>
                                        </p:tgtEl>
                                      </p:cBhvr>
                                      <p:by x="90000" y="90000"/>
                                    </p:animScale>
                                  </p:childTnLst>
                                </p:cTn>
                              </p:par>
                              <p:par>
                                <p:cTn id="31" presetID="6" presetClass="emph" presetSubtype="0" fill="hold" grpId="3" nodeType="withEffect">
                                  <p:stCondLst>
                                    <p:cond delay="400"/>
                                  </p:stCondLst>
                                  <p:childTnLst>
                                    <p:animScale>
                                      <p:cBhvr>
                                        <p:cTn id="32" dur="100" fill="hold"/>
                                        <p:tgtEl>
                                          <p:spTgt spid="7"/>
                                        </p:tgtEl>
                                      </p:cBhvr>
                                      <p:by x="105000" y="105000"/>
                                    </p:animScale>
                                  </p:childTnLst>
                                </p:cTn>
                              </p:par>
                              <p:par>
                                <p:cTn id="33" presetID="6" presetClass="emph" presetSubtype="0" fill="hold" grpId="4" nodeType="withEffect">
                                  <p:stCondLst>
                                    <p:cond delay="500"/>
                                  </p:stCondLst>
                                  <p:childTnLst>
                                    <p:animScale>
                                      <p:cBhvr>
                                        <p:cTn id="34" dur="200" fill="hold"/>
                                        <p:tgtEl>
                                          <p:spTgt spid="7"/>
                                        </p:tgtEl>
                                      </p:cBhvr>
                                      <p:by x="95000" y="95000"/>
                                    </p:animScale>
                                  </p:childTnLst>
                                </p:cTn>
                              </p:par>
                            </p:childTnLst>
                          </p:cTn>
                        </p:par>
                        <p:par>
                          <p:cTn id="35" fill="hold">
                            <p:stCondLst>
                              <p:cond delay="1200"/>
                            </p:stCondLst>
                            <p:childTnLst>
                              <p:par>
                                <p:cTn id="36" presetID="53" presetClass="entr" presetSubtype="16"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100" fill="hold"/>
                                        <p:tgtEl>
                                          <p:spTgt spid="8"/>
                                        </p:tgtEl>
                                        <p:attrNameLst>
                                          <p:attrName>ppt_w</p:attrName>
                                        </p:attrNameLst>
                                      </p:cBhvr>
                                      <p:tavLst>
                                        <p:tav tm="0">
                                          <p:val>
                                            <p:fltVal val="0"/>
                                          </p:val>
                                        </p:tav>
                                        <p:tav tm="100000">
                                          <p:val>
                                            <p:strVal val="#ppt_w"/>
                                          </p:val>
                                        </p:tav>
                                      </p:tavLst>
                                    </p:anim>
                                    <p:anim calcmode="lin" valueType="num">
                                      <p:cBhvr>
                                        <p:cTn id="39" dur="100" fill="hold"/>
                                        <p:tgtEl>
                                          <p:spTgt spid="8"/>
                                        </p:tgtEl>
                                        <p:attrNameLst>
                                          <p:attrName>ppt_h</p:attrName>
                                        </p:attrNameLst>
                                      </p:cBhvr>
                                      <p:tavLst>
                                        <p:tav tm="0">
                                          <p:val>
                                            <p:fltVal val="0"/>
                                          </p:val>
                                        </p:tav>
                                        <p:tav tm="100000">
                                          <p:val>
                                            <p:strVal val="#ppt_h"/>
                                          </p:val>
                                        </p:tav>
                                      </p:tavLst>
                                    </p:anim>
                                    <p:animEffect transition="in" filter="fade">
                                      <p:cBhvr>
                                        <p:cTn id="40" dur="100"/>
                                        <p:tgtEl>
                                          <p:spTgt spid="8"/>
                                        </p:tgtEl>
                                      </p:cBhvr>
                                    </p:animEffect>
                                  </p:childTnLst>
                                </p:cTn>
                              </p:par>
                              <p:par>
                                <p:cTn id="41" presetID="6" presetClass="emph" presetSubtype="0" fill="hold" grpId="1" nodeType="withEffect">
                                  <p:stCondLst>
                                    <p:cond delay="100"/>
                                  </p:stCondLst>
                                  <p:childTnLst>
                                    <p:animScale>
                                      <p:cBhvr>
                                        <p:cTn id="42" dur="100" fill="hold"/>
                                        <p:tgtEl>
                                          <p:spTgt spid="8"/>
                                        </p:tgtEl>
                                      </p:cBhvr>
                                      <p:by x="110000" y="110000"/>
                                    </p:animScale>
                                  </p:childTnLst>
                                </p:cTn>
                              </p:par>
                              <p:par>
                                <p:cTn id="43" presetID="6" presetClass="emph" presetSubtype="0" fill="hold" grpId="2" nodeType="withEffect">
                                  <p:stCondLst>
                                    <p:cond delay="200"/>
                                  </p:stCondLst>
                                  <p:childTnLst>
                                    <p:animScale>
                                      <p:cBhvr>
                                        <p:cTn id="44" dur="200" fill="hold"/>
                                        <p:tgtEl>
                                          <p:spTgt spid="8"/>
                                        </p:tgtEl>
                                      </p:cBhvr>
                                      <p:by x="90000" y="90000"/>
                                    </p:animScale>
                                  </p:childTnLst>
                                </p:cTn>
                              </p:par>
                              <p:par>
                                <p:cTn id="45" presetID="6" presetClass="emph" presetSubtype="0" fill="hold" grpId="3" nodeType="withEffect">
                                  <p:stCondLst>
                                    <p:cond delay="400"/>
                                  </p:stCondLst>
                                  <p:childTnLst>
                                    <p:animScale>
                                      <p:cBhvr>
                                        <p:cTn id="46" dur="100" fill="hold"/>
                                        <p:tgtEl>
                                          <p:spTgt spid="8"/>
                                        </p:tgtEl>
                                      </p:cBhvr>
                                      <p:by x="105000" y="105000"/>
                                    </p:animScale>
                                  </p:childTnLst>
                                </p:cTn>
                              </p:par>
                              <p:par>
                                <p:cTn id="47" presetID="6" presetClass="emph" presetSubtype="0" fill="hold" grpId="4" nodeType="withEffect">
                                  <p:stCondLst>
                                    <p:cond delay="500"/>
                                  </p:stCondLst>
                                  <p:childTnLst>
                                    <p:animScale>
                                      <p:cBhvr>
                                        <p:cTn id="48" dur="200" fill="hold"/>
                                        <p:tgtEl>
                                          <p:spTgt spid="8"/>
                                        </p:tgtEl>
                                      </p:cBhvr>
                                      <p:by x="95000" y="95000"/>
                                    </p:animScale>
                                  </p:childTnLst>
                                </p:cTn>
                              </p:par>
                            </p:childTnLst>
                          </p:cTn>
                        </p:par>
                        <p:par>
                          <p:cTn id="49" fill="hold">
                            <p:stCondLst>
                              <p:cond delay="1900"/>
                            </p:stCondLst>
                            <p:childTnLst>
                              <p:par>
                                <p:cTn id="50" presetID="53" presetClass="entr" presetSubtype="16" fill="hold" grpId="0" nodeType="after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p:cTn id="52" dur="100" fill="hold"/>
                                        <p:tgtEl>
                                          <p:spTgt spid="9"/>
                                        </p:tgtEl>
                                        <p:attrNameLst>
                                          <p:attrName>ppt_w</p:attrName>
                                        </p:attrNameLst>
                                      </p:cBhvr>
                                      <p:tavLst>
                                        <p:tav tm="0">
                                          <p:val>
                                            <p:fltVal val="0"/>
                                          </p:val>
                                        </p:tav>
                                        <p:tav tm="100000">
                                          <p:val>
                                            <p:strVal val="#ppt_w"/>
                                          </p:val>
                                        </p:tav>
                                      </p:tavLst>
                                    </p:anim>
                                    <p:anim calcmode="lin" valueType="num">
                                      <p:cBhvr>
                                        <p:cTn id="53" dur="100" fill="hold"/>
                                        <p:tgtEl>
                                          <p:spTgt spid="9"/>
                                        </p:tgtEl>
                                        <p:attrNameLst>
                                          <p:attrName>ppt_h</p:attrName>
                                        </p:attrNameLst>
                                      </p:cBhvr>
                                      <p:tavLst>
                                        <p:tav tm="0">
                                          <p:val>
                                            <p:fltVal val="0"/>
                                          </p:val>
                                        </p:tav>
                                        <p:tav tm="100000">
                                          <p:val>
                                            <p:strVal val="#ppt_h"/>
                                          </p:val>
                                        </p:tav>
                                      </p:tavLst>
                                    </p:anim>
                                    <p:animEffect transition="in" filter="fade">
                                      <p:cBhvr>
                                        <p:cTn id="54" dur="100"/>
                                        <p:tgtEl>
                                          <p:spTgt spid="9"/>
                                        </p:tgtEl>
                                      </p:cBhvr>
                                    </p:animEffect>
                                  </p:childTnLst>
                                </p:cTn>
                              </p:par>
                              <p:par>
                                <p:cTn id="55" presetID="6" presetClass="emph" presetSubtype="0" fill="hold" grpId="1" nodeType="withEffect">
                                  <p:stCondLst>
                                    <p:cond delay="100"/>
                                  </p:stCondLst>
                                  <p:childTnLst>
                                    <p:animScale>
                                      <p:cBhvr>
                                        <p:cTn id="56" dur="100" fill="hold"/>
                                        <p:tgtEl>
                                          <p:spTgt spid="9"/>
                                        </p:tgtEl>
                                      </p:cBhvr>
                                      <p:by x="110000" y="110000"/>
                                    </p:animScale>
                                  </p:childTnLst>
                                </p:cTn>
                              </p:par>
                              <p:par>
                                <p:cTn id="57" presetID="6" presetClass="emph" presetSubtype="0" fill="hold" grpId="2" nodeType="withEffect">
                                  <p:stCondLst>
                                    <p:cond delay="200"/>
                                  </p:stCondLst>
                                  <p:childTnLst>
                                    <p:animScale>
                                      <p:cBhvr>
                                        <p:cTn id="58" dur="200" fill="hold"/>
                                        <p:tgtEl>
                                          <p:spTgt spid="9"/>
                                        </p:tgtEl>
                                      </p:cBhvr>
                                      <p:by x="90000" y="90000"/>
                                    </p:animScale>
                                  </p:childTnLst>
                                </p:cTn>
                              </p:par>
                              <p:par>
                                <p:cTn id="59" presetID="6" presetClass="emph" presetSubtype="0" fill="hold" grpId="3" nodeType="withEffect">
                                  <p:stCondLst>
                                    <p:cond delay="400"/>
                                  </p:stCondLst>
                                  <p:childTnLst>
                                    <p:animScale>
                                      <p:cBhvr>
                                        <p:cTn id="60" dur="100" fill="hold"/>
                                        <p:tgtEl>
                                          <p:spTgt spid="9"/>
                                        </p:tgtEl>
                                      </p:cBhvr>
                                      <p:by x="105000" y="105000"/>
                                    </p:animScale>
                                  </p:childTnLst>
                                </p:cTn>
                              </p:par>
                              <p:par>
                                <p:cTn id="61" presetID="6" presetClass="emph" presetSubtype="0" fill="hold" grpId="4" nodeType="withEffect">
                                  <p:stCondLst>
                                    <p:cond delay="500"/>
                                  </p:stCondLst>
                                  <p:childTnLst>
                                    <p:animScale>
                                      <p:cBhvr>
                                        <p:cTn id="62" dur="200" fill="hold"/>
                                        <p:tgtEl>
                                          <p:spTgt spid="9"/>
                                        </p:tgtEl>
                                      </p:cBhvr>
                                      <p:by x="95000" y="95000"/>
                                    </p:animScale>
                                  </p:childTnLst>
                                </p:cTn>
                              </p:par>
                            </p:childTnLst>
                          </p:cTn>
                        </p:par>
                        <p:par>
                          <p:cTn id="63" fill="hold">
                            <p:stCondLst>
                              <p:cond delay="2600"/>
                            </p:stCondLst>
                            <p:childTnLst>
                              <p:par>
                                <p:cTn id="64" presetID="53" presetClass="entr" presetSubtype="16" fill="hold" grpId="0" nodeType="afterEffect">
                                  <p:stCondLst>
                                    <p:cond delay="0"/>
                                  </p:stCondLst>
                                  <p:childTnLst>
                                    <p:set>
                                      <p:cBhvr>
                                        <p:cTn id="65" dur="1" fill="hold">
                                          <p:stCondLst>
                                            <p:cond delay="0"/>
                                          </p:stCondLst>
                                        </p:cTn>
                                        <p:tgtEl>
                                          <p:spTgt spid="10"/>
                                        </p:tgtEl>
                                        <p:attrNameLst>
                                          <p:attrName>style.visibility</p:attrName>
                                        </p:attrNameLst>
                                      </p:cBhvr>
                                      <p:to>
                                        <p:strVal val="visible"/>
                                      </p:to>
                                    </p:set>
                                    <p:anim calcmode="lin" valueType="num">
                                      <p:cBhvr>
                                        <p:cTn id="66" dur="100" fill="hold"/>
                                        <p:tgtEl>
                                          <p:spTgt spid="10"/>
                                        </p:tgtEl>
                                        <p:attrNameLst>
                                          <p:attrName>ppt_w</p:attrName>
                                        </p:attrNameLst>
                                      </p:cBhvr>
                                      <p:tavLst>
                                        <p:tav tm="0">
                                          <p:val>
                                            <p:fltVal val="0"/>
                                          </p:val>
                                        </p:tav>
                                        <p:tav tm="100000">
                                          <p:val>
                                            <p:strVal val="#ppt_w"/>
                                          </p:val>
                                        </p:tav>
                                      </p:tavLst>
                                    </p:anim>
                                    <p:anim calcmode="lin" valueType="num">
                                      <p:cBhvr>
                                        <p:cTn id="67" dur="100" fill="hold"/>
                                        <p:tgtEl>
                                          <p:spTgt spid="10"/>
                                        </p:tgtEl>
                                        <p:attrNameLst>
                                          <p:attrName>ppt_h</p:attrName>
                                        </p:attrNameLst>
                                      </p:cBhvr>
                                      <p:tavLst>
                                        <p:tav tm="0">
                                          <p:val>
                                            <p:fltVal val="0"/>
                                          </p:val>
                                        </p:tav>
                                        <p:tav tm="100000">
                                          <p:val>
                                            <p:strVal val="#ppt_h"/>
                                          </p:val>
                                        </p:tav>
                                      </p:tavLst>
                                    </p:anim>
                                    <p:animEffect transition="in" filter="fade">
                                      <p:cBhvr>
                                        <p:cTn id="68" dur="100"/>
                                        <p:tgtEl>
                                          <p:spTgt spid="10"/>
                                        </p:tgtEl>
                                      </p:cBhvr>
                                    </p:animEffect>
                                  </p:childTnLst>
                                </p:cTn>
                              </p:par>
                              <p:par>
                                <p:cTn id="69" presetID="6" presetClass="emph" presetSubtype="0" fill="hold" grpId="1" nodeType="withEffect">
                                  <p:stCondLst>
                                    <p:cond delay="100"/>
                                  </p:stCondLst>
                                  <p:childTnLst>
                                    <p:animScale>
                                      <p:cBhvr>
                                        <p:cTn id="70" dur="100" fill="hold"/>
                                        <p:tgtEl>
                                          <p:spTgt spid="10"/>
                                        </p:tgtEl>
                                      </p:cBhvr>
                                      <p:by x="110000" y="110000"/>
                                    </p:animScale>
                                  </p:childTnLst>
                                </p:cTn>
                              </p:par>
                              <p:par>
                                <p:cTn id="71" presetID="6" presetClass="emph" presetSubtype="0" fill="hold" grpId="2" nodeType="withEffect">
                                  <p:stCondLst>
                                    <p:cond delay="200"/>
                                  </p:stCondLst>
                                  <p:childTnLst>
                                    <p:animScale>
                                      <p:cBhvr>
                                        <p:cTn id="72" dur="200" fill="hold"/>
                                        <p:tgtEl>
                                          <p:spTgt spid="10"/>
                                        </p:tgtEl>
                                      </p:cBhvr>
                                      <p:by x="90000" y="90000"/>
                                    </p:animScale>
                                  </p:childTnLst>
                                </p:cTn>
                              </p:par>
                              <p:par>
                                <p:cTn id="73" presetID="6" presetClass="emph" presetSubtype="0" fill="hold" grpId="3" nodeType="withEffect">
                                  <p:stCondLst>
                                    <p:cond delay="400"/>
                                  </p:stCondLst>
                                  <p:childTnLst>
                                    <p:animScale>
                                      <p:cBhvr>
                                        <p:cTn id="74" dur="100" fill="hold"/>
                                        <p:tgtEl>
                                          <p:spTgt spid="10"/>
                                        </p:tgtEl>
                                      </p:cBhvr>
                                      <p:by x="105000" y="105000"/>
                                    </p:animScale>
                                  </p:childTnLst>
                                </p:cTn>
                              </p:par>
                              <p:par>
                                <p:cTn id="75" presetID="6" presetClass="emph" presetSubtype="0" fill="hold" grpId="4" nodeType="withEffect">
                                  <p:stCondLst>
                                    <p:cond delay="500"/>
                                  </p:stCondLst>
                                  <p:childTnLst>
                                    <p:animScale>
                                      <p:cBhvr>
                                        <p:cTn id="76" dur="200" fill="hold"/>
                                        <p:tgtEl>
                                          <p:spTgt spid="10"/>
                                        </p:tgtEl>
                                      </p:cBhvr>
                                      <p:by x="95000" y="95000"/>
                                    </p:animScale>
                                  </p:childTnLst>
                                </p:cTn>
                              </p:par>
                            </p:childTnLst>
                          </p:cTn>
                        </p:par>
                        <p:par>
                          <p:cTn id="77" fill="hold">
                            <p:stCondLst>
                              <p:cond delay="3300"/>
                            </p:stCondLst>
                            <p:childTnLst>
                              <p:par>
                                <p:cTn id="78" presetID="47" presetClass="entr" presetSubtype="0" fill="hold" grpId="0" nodeType="afterEffect">
                                  <p:stCondLst>
                                    <p:cond delay="0"/>
                                  </p:stCondLst>
                                  <p:childTnLst>
                                    <p:set>
                                      <p:cBhvr>
                                        <p:cTn id="79" dur="1" fill="hold">
                                          <p:stCondLst>
                                            <p:cond delay="0"/>
                                          </p:stCondLst>
                                        </p:cTn>
                                        <p:tgtEl>
                                          <p:spTgt spid="11"/>
                                        </p:tgtEl>
                                        <p:attrNameLst>
                                          <p:attrName>style.visibility</p:attrName>
                                        </p:attrNameLst>
                                      </p:cBhvr>
                                      <p:to>
                                        <p:strVal val="visible"/>
                                      </p:to>
                                    </p:set>
                                    <p:animEffect transition="in" filter="fade">
                                      <p:cBhvr>
                                        <p:cTn id="80" dur="500"/>
                                        <p:tgtEl>
                                          <p:spTgt spid="11"/>
                                        </p:tgtEl>
                                      </p:cBhvr>
                                    </p:animEffect>
                                    <p:anim calcmode="lin" valueType="num">
                                      <p:cBhvr>
                                        <p:cTn id="81" dur="500" fill="hold"/>
                                        <p:tgtEl>
                                          <p:spTgt spid="11"/>
                                        </p:tgtEl>
                                        <p:attrNameLst>
                                          <p:attrName>ppt_x</p:attrName>
                                        </p:attrNameLst>
                                      </p:cBhvr>
                                      <p:tavLst>
                                        <p:tav tm="0">
                                          <p:val>
                                            <p:strVal val="#ppt_x"/>
                                          </p:val>
                                        </p:tav>
                                        <p:tav tm="100000">
                                          <p:val>
                                            <p:strVal val="#ppt_x"/>
                                          </p:val>
                                        </p:tav>
                                      </p:tavLst>
                                    </p:anim>
                                    <p:anim calcmode="lin" valueType="num">
                                      <p:cBhvr>
                                        <p:cTn id="82" dur="500" fill="hold"/>
                                        <p:tgtEl>
                                          <p:spTgt spid="11"/>
                                        </p:tgtEl>
                                        <p:attrNameLst>
                                          <p:attrName>ppt_y</p:attrName>
                                        </p:attrNameLst>
                                      </p:cBhvr>
                                      <p:tavLst>
                                        <p:tav tm="0">
                                          <p:val>
                                            <p:strVal val="#ppt_y-.1"/>
                                          </p:val>
                                        </p:tav>
                                        <p:tav tm="100000">
                                          <p:val>
                                            <p:strVal val="#ppt_y"/>
                                          </p:val>
                                        </p:tav>
                                      </p:tavLst>
                                    </p:anim>
                                  </p:childTnLst>
                                </p:cTn>
                              </p:par>
                            </p:childTnLst>
                          </p:cTn>
                        </p:par>
                        <p:par>
                          <p:cTn id="83" fill="hold">
                            <p:stCondLst>
                              <p:cond delay="3800"/>
                            </p:stCondLst>
                            <p:childTnLst>
                              <p:par>
                                <p:cTn id="84" presetID="47" presetClass="entr" presetSubtype="0" fill="hold" grpId="0" nodeType="afterEffect">
                                  <p:stCondLst>
                                    <p:cond delay="0"/>
                                  </p:stCondLst>
                                  <p:childTnLst>
                                    <p:set>
                                      <p:cBhvr>
                                        <p:cTn id="85" dur="1" fill="hold">
                                          <p:stCondLst>
                                            <p:cond delay="0"/>
                                          </p:stCondLst>
                                        </p:cTn>
                                        <p:tgtEl>
                                          <p:spTgt spid="12"/>
                                        </p:tgtEl>
                                        <p:attrNameLst>
                                          <p:attrName>style.visibility</p:attrName>
                                        </p:attrNameLst>
                                      </p:cBhvr>
                                      <p:to>
                                        <p:strVal val="visible"/>
                                      </p:to>
                                    </p:set>
                                    <p:animEffect transition="in" filter="fade">
                                      <p:cBhvr>
                                        <p:cTn id="86" dur="500"/>
                                        <p:tgtEl>
                                          <p:spTgt spid="12"/>
                                        </p:tgtEl>
                                      </p:cBhvr>
                                    </p:animEffect>
                                    <p:anim calcmode="lin" valueType="num">
                                      <p:cBhvr>
                                        <p:cTn id="87" dur="500" fill="hold"/>
                                        <p:tgtEl>
                                          <p:spTgt spid="12"/>
                                        </p:tgtEl>
                                        <p:attrNameLst>
                                          <p:attrName>ppt_x</p:attrName>
                                        </p:attrNameLst>
                                      </p:cBhvr>
                                      <p:tavLst>
                                        <p:tav tm="0">
                                          <p:val>
                                            <p:strVal val="#ppt_x"/>
                                          </p:val>
                                        </p:tav>
                                        <p:tav tm="100000">
                                          <p:val>
                                            <p:strVal val="#ppt_x"/>
                                          </p:val>
                                        </p:tav>
                                      </p:tavLst>
                                    </p:anim>
                                    <p:anim calcmode="lin" valueType="num">
                                      <p:cBhvr>
                                        <p:cTn id="88" dur="500" fill="hold"/>
                                        <p:tgtEl>
                                          <p:spTgt spid="12"/>
                                        </p:tgtEl>
                                        <p:attrNameLst>
                                          <p:attrName>ppt_y</p:attrName>
                                        </p:attrNameLst>
                                      </p:cBhvr>
                                      <p:tavLst>
                                        <p:tav tm="0">
                                          <p:val>
                                            <p:strVal val="#ppt_y-.1"/>
                                          </p:val>
                                        </p:tav>
                                        <p:tav tm="100000">
                                          <p:val>
                                            <p:strVal val="#ppt_y"/>
                                          </p:val>
                                        </p:tav>
                                      </p:tavLst>
                                    </p:anim>
                                  </p:childTnLst>
                                </p:cTn>
                              </p:par>
                            </p:childTnLst>
                          </p:cTn>
                        </p:par>
                        <p:par>
                          <p:cTn id="89" fill="hold">
                            <p:stCondLst>
                              <p:cond delay="4300"/>
                            </p:stCondLst>
                            <p:childTnLst>
                              <p:par>
                                <p:cTn id="90" presetID="47" presetClass="entr" presetSubtype="0" fill="hold" grpId="0" nodeType="afterEffect">
                                  <p:stCondLst>
                                    <p:cond delay="0"/>
                                  </p:stCondLst>
                                  <p:childTnLst>
                                    <p:set>
                                      <p:cBhvr>
                                        <p:cTn id="91" dur="1" fill="hold">
                                          <p:stCondLst>
                                            <p:cond delay="0"/>
                                          </p:stCondLst>
                                        </p:cTn>
                                        <p:tgtEl>
                                          <p:spTgt spid="13"/>
                                        </p:tgtEl>
                                        <p:attrNameLst>
                                          <p:attrName>style.visibility</p:attrName>
                                        </p:attrNameLst>
                                      </p:cBhvr>
                                      <p:to>
                                        <p:strVal val="visible"/>
                                      </p:to>
                                    </p:set>
                                    <p:animEffect transition="in" filter="fade">
                                      <p:cBhvr>
                                        <p:cTn id="92" dur="500"/>
                                        <p:tgtEl>
                                          <p:spTgt spid="13"/>
                                        </p:tgtEl>
                                      </p:cBhvr>
                                    </p:animEffect>
                                    <p:anim calcmode="lin" valueType="num">
                                      <p:cBhvr>
                                        <p:cTn id="93" dur="500" fill="hold"/>
                                        <p:tgtEl>
                                          <p:spTgt spid="13"/>
                                        </p:tgtEl>
                                        <p:attrNameLst>
                                          <p:attrName>ppt_x</p:attrName>
                                        </p:attrNameLst>
                                      </p:cBhvr>
                                      <p:tavLst>
                                        <p:tav tm="0">
                                          <p:val>
                                            <p:strVal val="#ppt_x"/>
                                          </p:val>
                                        </p:tav>
                                        <p:tav tm="100000">
                                          <p:val>
                                            <p:strVal val="#ppt_x"/>
                                          </p:val>
                                        </p:tav>
                                      </p:tavLst>
                                    </p:anim>
                                    <p:anim calcmode="lin" valueType="num">
                                      <p:cBhvr>
                                        <p:cTn id="94" dur="500" fill="hold"/>
                                        <p:tgtEl>
                                          <p:spTgt spid="13"/>
                                        </p:tgtEl>
                                        <p:attrNameLst>
                                          <p:attrName>ppt_y</p:attrName>
                                        </p:attrNameLst>
                                      </p:cBhvr>
                                      <p:tavLst>
                                        <p:tav tm="0">
                                          <p:val>
                                            <p:strVal val="#ppt_y-.1"/>
                                          </p:val>
                                        </p:tav>
                                        <p:tav tm="100000">
                                          <p:val>
                                            <p:strVal val="#ppt_y"/>
                                          </p:val>
                                        </p:tav>
                                      </p:tavLst>
                                    </p:anim>
                                  </p:childTnLst>
                                </p:cTn>
                              </p:par>
                            </p:childTnLst>
                          </p:cTn>
                        </p:par>
                        <p:par>
                          <p:cTn id="95" fill="hold">
                            <p:stCondLst>
                              <p:cond delay="4800"/>
                            </p:stCondLst>
                            <p:childTnLst>
                              <p:par>
                                <p:cTn id="96" presetID="47" presetClass="entr" presetSubtype="0" fill="hold" grpId="0" nodeType="afterEffect">
                                  <p:stCondLst>
                                    <p:cond delay="0"/>
                                  </p:stCondLst>
                                  <p:childTnLst>
                                    <p:set>
                                      <p:cBhvr>
                                        <p:cTn id="97" dur="1" fill="hold">
                                          <p:stCondLst>
                                            <p:cond delay="0"/>
                                          </p:stCondLst>
                                        </p:cTn>
                                        <p:tgtEl>
                                          <p:spTgt spid="14"/>
                                        </p:tgtEl>
                                        <p:attrNameLst>
                                          <p:attrName>style.visibility</p:attrName>
                                        </p:attrNameLst>
                                      </p:cBhvr>
                                      <p:to>
                                        <p:strVal val="visible"/>
                                      </p:to>
                                    </p:set>
                                    <p:animEffect transition="in" filter="fade">
                                      <p:cBhvr>
                                        <p:cTn id="98" dur="500"/>
                                        <p:tgtEl>
                                          <p:spTgt spid="14"/>
                                        </p:tgtEl>
                                      </p:cBhvr>
                                    </p:animEffect>
                                    <p:anim calcmode="lin" valueType="num">
                                      <p:cBhvr>
                                        <p:cTn id="99" dur="500" fill="hold"/>
                                        <p:tgtEl>
                                          <p:spTgt spid="14"/>
                                        </p:tgtEl>
                                        <p:attrNameLst>
                                          <p:attrName>ppt_x</p:attrName>
                                        </p:attrNameLst>
                                      </p:cBhvr>
                                      <p:tavLst>
                                        <p:tav tm="0">
                                          <p:val>
                                            <p:strVal val="#ppt_x"/>
                                          </p:val>
                                        </p:tav>
                                        <p:tav tm="100000">
                                          <p:val>
                                            <p:strVal val="#ppt_x"/>
                                          </p:val>
                                        </p:tav>
                                      </p:tavLst>
                                    </p:anim>
                                    <p:anim calcmode="lin" valueType="num">
                                      <p:cBhvr>
                                        <p:cTn id="100" dur="500" fill="hold"/>
                                        <p:tgtEl>
                                          <p:spTgt spid="14"/>
                                        </p:tgtEl>
                                        <p:attrNameLst>
                                          <p:attrName>ppt_y</p:attrName>
                                        </p:attrNameLst>
                                      </p:cBhvr>
                                      <p:tavLst>
                                        <p:tav tm="0">
                                          <p:val>
                                            <p:strVal val="#ppt_y-.1"/>
                                          </p:val>
                                        </p:tav>
                                        <p:tav tm="100000">
                                          <p:val>
                                            <p:strVal val="#ppt_y"/>
                                          </p:val>
                                        </p:tav>
                                      </p:tavLst>
                                    </p:anim>
                                  </p:childTnLst>
                                </p:cTn>
                              </p:par>
                            </p:childTnLst>
                          </p:cTn>
                        </p:par>
                        <p:par>
                          <p:cTn id="101" fill="hold">
                            <p:stCondLst>
                              <p:cond delay="5300"/>
                            </p:stCondLst>
                            <p:childTnLst>
                              <p:par>
                                <p:cTn id="102" presetID="10" presetClass="entr" presetSubtype="0" fill="hold" nodeType="afterEffect">
                                  <p:stCondLst>
                                    <p:cond delay="0"/>
                                  </p:stCondLst>
                                  <p:childTnLst>
                                    <p:set>
                                      <p:cBhvr>
                                        <p:cTn id="103" dur="1" fill="hold">
                                          <p:stCondLst>
                                            <p:cond delay="0"/>
                                          </p:stCondLst>
                                        </p:cTn>
                                        <p:tgtEl>
                                          <p:spTgt spid="21"/>
                                        </p:tgtEl>
                                        <p:attrNameLst>
                                          <p:attrName>style.visibility</p:attrName>
                                        </p:attrNameLst>
                                      </p:cBhvr>
                                      <p:to>
                                        <p:strVal val="visible"/>
                                      </p:to>
                                    </p:set>
                                    <p:animEffect transition="in" filter="fade">
                                      <p:cBhvr>
                                        <p:cTn id="104" dur="500"/>
                                        <p:tgtEl>
                                          <p:spTgt spid="21"/>
                                        </p:tgtEl>
                                      </p:cBhvr>
                                    </p:animEffect>
                                  </p:childTnLst>
                                </p:cTn>
                              </p:par>
                            </p:childTnLst>
                          </p:cTn>
                        </p:par>
                        <p:par>
                          <p:cTn id="105" fill="hold">
                            <p:stCondLst>
                              <p:cond delay="5800"/>
                            </p:stCondLst>
                            <p:childTnLst>
                              <p:par>
                                <p:cTn id="106" presetID="10" presetClass="entr" presetSubtype="0" fill="hold" nodeType="afterEffect">
                                  <p:stCondLst>
                                    <p:cond delay="0"/>
                                  </p:stCondLst>
                                  <p:childTnLst>
                                    <p:set>
                                      <p:cBhvr>
                                        <p:cTn id="107" dur="1" fill="hold">
                                          <p:stCondLst>
                                            <p:cond delay="0"/>
                                          </p:stCondLst>
                                        </p:cTn>
                                        <p:tgtEl>
                                          <p:spTgt spid="24"/>
                                        </p:tgtEl>
                                        <p:attrNameLst>
                                          <p:attrName>style.visibility</p:attrName>
                                        </p:attrNameLst>
                                      </p:cBhvr>
                                      <p:to>
                                        <p:strVal val="visible"/>
                                      </p:to>
                                    </p:set>
                                    <p:animEffect transition="in" filter="fade">
                                      <p:cBhvr>
                                        <p:cTn id="108" dur="500"/>
                                        <p:tgtEl>
                                          <p:spTgt spid="24"/>
                                        </p:tgtEl>
                                      </p:cBhvr>
                                    </p:animEffect>
                                  </p:childTnLst>
                                </p:cTn>
                              </p:par>
                            </p:childTnLst>
                          </p:cTn>
                        </p:par>
                        <p:par>
                          <p:cTn id="109" fill="hold">
                            <p:stCondLst>
                              <p:cond delay="6300"/>
                            </p:stCondLst>
                            <p:childTnLst>
                              <p:par>
                                <p:cTn id="110" presetID="10" presetClass="entr" presetSubtype="0" fill="hold" nodeType="afterEffect">
                                  <p:stCondLst>
                                    <p:cond delay="0"/>
                                  </p:stCondLst>
                                  <p:childTnLst>
                                    <p:set>
                                      <p:cBhvr>
                                        <p:cTn id="111" dur="1" fill="hold">
                                          <p:stCondLst>
                                            <p:cond delay="0"/>
                                          </p:stCondLst>
                                        </p:cTn>
                                        <p:tgtEl>
                                          <p:spTgt spid="18"/>
                                        </p:tgtEl>
                                        <p:attrNameLst>
                                          <p:attrName>style.visibility</p:attrName>
                                        </p:attrNameLst>
                                      </p:cBhvr>
                                      <p:to>
                                        <p:strVal val="visible"/>
                                      </p:to>
                                    </p:set>
                                    <p:animEffect transition="in" filter="fade">
                                      <p:cBhvr>
                                        <p:cTn id="112" dur="500"/>
                                        <p:tgtEl>
                                          <p:spTgt spid="18"/>
                                        </p:tgtEl>
                                      </p:cBhvr>
                                    </p:animEffect>
                                  </p:childTnLst>
                                </p:cTn>
                              </p:par>
                            </p:childTnLst>
                          </p:cTn>
                        </p:par>
                        <p:par>
                          <p:cTn id="113" fill="hold">
                            <p:stCondLst>
                              <p:cond delay="6800"/>
                            </p:stCondLst>
                            <p:childTnLst>
                              <p:par>
                                <p:cTn id="114" presetID="10" presetClass="entr" presetSubtype="0" fill="hold" nodeType="afterEffect">
                                  <p:stCondLst>
                                    <p:cond delay="0"/>
                                  </p:stCondLst>
                                  <p:childTnLst>
                                    <p:set>
                                      <p:cBhvr>
                                        <p:cTn id="115" dur="1" fill="hold">
                                          <p:stCondLst>
                                            <p:cond delay="0"/>
                                          </p:stCondLst>
                                        </p:cTn>
                                        <p:tgtEl>
                                          <p:spTgt spid="15"/>
                                        </p:tgtEl>
                                        <p:attrNameLst>
                                          <p:attrName>style.visibility</p:attrName>
                                        </p:attrNameLst>
                                      </p:cBhvr>
                                      <p:to>
                                        <p:strVal val="visible"/>
                                      </p:to>
                                    </p:set>
                                    <p:animEffect transition="in" filter="fade">
                                      <p:cBhvr>
                                        <p:cTn id="116" dur="500"/>
                                        <p:tgtEl>
                                          <p:spTgt spid="15"/>
                                        </p:tgtEl>
                                      </p:cBhvr>
                                    </p:animEffect>
                                  </p:childTnLst>
                                </p:cTn>
                              </p:par>
                            </p:childTnLst>
                          </p:cTn>
                        </p:par>
                        <p:par>
                          <p:cTn id="117" fill="hold">
                            <p:stCondLst>
                              <p:cond delay="7300"/>
                            </p:stCondLst>
                            <p:childTnLst>
                              <p:par>
                                <p:cTn id="118" presetID="16" presetClass="entr" presetSubtype="21" fill="hold" nodeType="afterEffect">
                                  <p:stCondLst>
                                    <p:cond delay="0"/>
                                  </p:stCondLst>
                                  <p:childTnLst>
                                    <p:set>
                                      <p:cBhvr>
                                        <p:cTn id="119" dur="1" fill="hold">
                                          <p:stCondLst>
                                            <p:cond delay="0"/>
                                          </p:stCondLst>
                                        </p:cTn>
                                        <p:tgtEl>
                                          <p:spTgt spid="27"/>
                                        </p:tgtEl>
                                        <p:attrNameLst>
                                          <p:attrName>style.visibility</p:attrName>
                                        </p:attrNameLst>
                                      </p:cBhvr>
                                      <p:to>
                                        <p:strVal val="visible"/>
                                      </p:to>
                                    </p:set>
                                    <p:animEffect transition="in" filter="barn(inVertical)">
                                      <p:cBhvr>
                                        <p:cTn id="120" dur="500"/>
                                        <p:tgtEl>
                                          <p:spTgt spid="27"/>
                                        </p:tgtEl>
                                      </p:cBhvr>
                                    </p:animEffect>
                                  </p:childTnLst>
                                </p:cTn>
                              </p:par>
                            </p:childTnLst>
                          </p:cTn>
                        </p:par>
                        <p:par>
                          <p:cTn id="121" fill="hold">
                            <p:stCondLst>
                              <p:cond delay="7800"/>
                            </p:stCondLst>
                            <p:childTnLst>
                              <p:par>
                                <p:cTn id="122" presetID="22" presetClass="entr" presetSubtype="1" fill="hold" grpId="0" nodeType="afterEffect">
                                  <p:stCondLst>
                                    <p:cond delay="0"/>
                                  </p:stCondLst>
                                  <p:childTnLst>
                                    <p:set>
                                      <p:cBhvr>
                                        <p:cTn id="123" dur="1" fill="hold">
                                          <p:stCondLst>
                                            <p:cond delay="0"/>
                                          </p:stCondLst>
                                        </p:cTn>
                                        <p:tgtEl>
                                          <p:spTgt spid="28"/>
                                        </p:tgtEl>
                                        <p:attrNameLst>
                                          <p:attrName>style.visibility</p:attrName>
                                        </p:attrNameLst>
                                      </p:cBhvr>
                                      <p:to>
                                        <p:strVal val="visible"/>
                                      </p:to>
                                    </p:set>
                                    <p:animEffect transition="in" filter="wipe(up)">
                                      <p:cBhvr>
                                        <p:cTn id="12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Graphic spid="7" grpId="0">
        <p:bldAsOne/>
      </p:bldGraphic>
      <p:bldGraphic spid="7" grpId="1">
        <p:bldAsOne/>
      </p:bldGraphic>
      <p:bldGraphic spid="7" grpId="2">
        <p:bldAsOne/>
      </p:bldGraphic>
      <p:bldGraphic spid="7" grpId="3">
        <p:bldAsOne/>
      </p:bldGraphic>
      <p:bldGraphic spid="7" grpId="4">
        <p:bldAsOne/>
      </p:bldGraphic>
      <p:bldGraphic spid="8" grpId="0">
        <p:bldAsOne/>
      </p:bldGraphic>
      <p:bldGraphic spid="8" grpId="1">
        <p:bldAsOne/>
      </p:bldGraphic>
      <p:bldGraphic spid="8" grpId="2">
        <p:bldAsOne/>
      </p:bldGraphic>
      <p:bldGraphic spid="8" grpId="3">
        <p:bldAsOne/>
      </p:bldGraphic>
      <p:bldGraphic spid="8" grpId="4">
        <p:bldAsOne/>
      </p:bldGraphic>
      <p:bldGraphic spid="9" grpId="0">
        <p:bldAsOne/>
      </p:bldGraphic>
      <p:bldGraphic spid="9" grpId="1">
        <p:bldAsOne/>
      </p:bldGraphic>
      <p:bldGraphic spid="9" grpId="2">
        <p:bldAsOne/>
      </p:bldGraphic>
      <p:bldGraphic spid="9" grpId="3">
        <p:bldAsOne/>
      </p:bldGraphic>
      <p:bldGraphic spid="9" grpId="4">
        <p:bldAsOne/>
      </p:bldGraphic>
      <p:bldGraphic spid="10" grpId="0">
        <p:bldAsOne/>
      </p:bldGraphic>
      <p:bldGraphic spid="10" grpId="1">
        <p:bldAsOne/>
      </p:bldGraphic>
      <p:bldGraphic spid="10" grpId="2">
        <p:bldAsOne/>
      </p:bldGraphic>
      <p:bldGraphic spid="10" grpId="3">
        <p:bldAsOne/>
      </p:bldGraphic>
      <p:bldGraphic spid="10" grpId="4">
        <p:bldAsOne/>
      </p:bldGraphic>
      <p:bldP spid="11" grpId="0"/>
      <p:bldP spid="12" grpId="0"/>
      <p:bldP spid="13" grpId="0"/>
      <p:bldP spid="14" grpId="0"/>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p:nvPr/>
        </p:nvSpPr>
        <p:spPr>
          <a:xfrm>
            <a:off x="762897" y="257399"/>
            <a:ext cx="1463862" cy="311175"/>
          </a:xfrm>
          <a:prstGeom prst="rect">
            <a:avLst/>
          </a:prstGeom>
        </p:spPr>
        <p:txBody>
          <a:bodyPr wrap="none">
            <a:spAutoFit/>
          </a:bodyPr>
          <a:lstStyle/>
          <a:p>
            <a:r>
              <a:rPr lang="zh-CN" altLang="en-US" sz="1422" b="1" dirty="0">
                <a:solidFill>
                  <a:schemeClr val="tx1">
                    <a:lumMod val="65000"/>
                    <a:lumOff val="35000"/>
                  </a:schemeClr>
                </a:solidFill>
                <a:ea typeface="微软雅黑" panose="020B0503020204020204" pitchFamily="34" charset="-122"/>
              </a:rPr>
              <a:t>请替换文字内容</a:t>
            </a:r>
          </a:p>
        </p:txBody>
      </p:sp>
      <p:sp>
        <p:nvSpPr>
          <p:cNvPr id="5" name="Oval 11"/>
          <p:cNvSpPr/>
          <p:nvPr/>
        </p:nvSpPr>
        <p:spPr>
          <a:xfrm>
            <a:off x="291004"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6" name="Oval 11"/>
          <p:cNvSpPr/>
          <p:nvPr/>
        </p:nvSpPr>
        <p:spPr>
          <a:xfrm>
            <a:off x="394732"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7" name="圆角矩形 6"/>
          <p:cNvSpPr/>
          <p:nvPr/>
        </p:nvSpPr>
        <p:spPr>
          <a:xfrm rot="2581990">
            <a:off x="1566329" y="1738207"/>
            <a:ext cx="1249797" cy="1249345"/>
          </a:xfrm>
          <a:prstGeom prst="roundRect">
            <a:avLst>
              <a:gd name="adj" fmla="val 12985"/>
            </a:avLst>
          </a:prstGeom>
          <a:solidFill>
            <a:srgbClr val="AE002B"/>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8" name="圆角矩形 7"/>
          <p:cNvSpPr/>
          <p:nvPr/>
        </p:nvSpPr>
        <p:spPr>
          <a:xfrm rot="2581990">
            <a:off x="3270868" y="2668262"/>
            <a:ext cx="989694" cy="989336"/>
          </a:xfrm>
          <a:prstGeom prst="roundRect">
            <a:avLst>
              <a:gd name="adj" fmla="val 12985"/>
            </a:avLst>
          </a:prstGeom>
          <a:solidFill>
            <a:srgbClr val="AE002B"/>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9" name="圆角矩形 8"/>
          <p:cNvSpPr/>
          <p:nvPr/>
        </p:nvSpPr>
        <p:spPr>
          <a:xfrm rot="2581990">
            <a:off x="6385640" y="2525507"/>
            <a:ext cx="989694" cy="989336"/>
          </a:xfrm>
          <a:prstGeom prst="roundRect">
            <a:avLst>
              <a:gd name="adj" fmla="val 12985"/>
            </a:avLst>
          </a:prstGeom>
          <a:solidFill>
            <a:srgbClr val="AE002B"/>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10" name="圆角矩形 9"/>
          <p:cNvSpPr/>
          <p:nvPr/>
        </p:nvSpPr>
        <p:spPr>
          <a:xfrm rot="2581990">
            <a:off x="4627576" y="1623054"/>
            <a:ext cx="1249797" cy="1249345"/>
          </a:xfrm>
          <a:prstGeom prst="roundRect">
            <a:avLst>
              <a:gd name="adj" fmla="val 12985"/>
            </a:avLst>
          </a:prstGeom>
          <a:solidFill>
            <a:srgbClr val="AE002B"/>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grpSp>
        <p:nvGrpSpPr>
          <p:cNvPr id="11" name="组合 10"/>
          <p:cNvGrpSpPr/>
          <p:nvPr/>
        </p:nvGrpSpPr>
        <p:grpSpPr>
          <a:xfrm>
            <a:off x="1400497" y="1940399"/>
            <a:ext cx="6059135" cy="1599168"/>
            <a:chOff x="1867086" y="2587797"/>
            <a:chExt cx="8077794" cy="2132718"/>
          </a:xfrm>
        </p:grpSpPr>
        <p:sp>
          <p:nvSpPr>
            <p:cNvPr id="12" name="任意多边形 11"/>
            <p:cNvSpPr/>
            <p:nvPr/>
          </p:nvSpPr>
          <p:spPr>
            <a:xfrm rot="21481990">
              <a:off x="1867086" y="2587797"/>
              <a:ext cx="8077794" cy="2132718"/>
            </a:xfrm>
            <a:custGeom>
              <a:avLst/>
              <a:gdLst>
                <a:gd name="connsiteX0" fmla="*/ 6382501 w 7023637"/>
                <a:gd name="connsiteY0" fmla="*/ 230936 h 1854397"/>
                <a:gd name="connsiteX1" fmla="*/ 6984659 w 7023637"/>
                <a:gd name="connsiteY1" fmla="*/ 833094 h 1854397"/>
                <a:gd name="connsiteX2" fmla="*/ 6984659 w 7023637"/>
                <a:gd name="connsiteY2" fmla="*/ 1021294 h 1854397"/>
                <a:gd name="connsiteX3" fmla="*/ 6382502 w 7023637"/>
                <a:gd name="connsiteY3" fmla="*/ 1623452 h 1854397"/>
                <a:gd name="connsiteX4" fmla="*/ 6238324 w 7023637"/>
                <a:gd name="connsiteY4" fmla="*/ 1652686 h 1854397"/>
                <a:gd name="connsiteX5" fmla="*/ 6233468 w 7023637"/>
                <a:gd name="connsiteY5" fmla="*/ 1649461 h 1854397"/>
                <a:gd name="connsiteX6" fmla="*/ 5619292 w 7023637"/>
                <a:gd name="connsiteY6" fmla="*/ 1035284 h 1854397"/>
                <a:gd name="connsiteX7" fmla="*/ 5381956 w 7023637"/>
                <a:gd name="connsiteY7" fmla="*/ 1035284 h 1854397"/>
                <a:gd name="connsiteX8" fmla="*/ 4622585 w 7023637"/>
                <a:gd name="connsiteY8" fmla="*/ 1794655 h 1854397"/>
                <a:gd name="connsiteX9" fmla="*/ 4612056 w 7023637"/>
                <a:gd name="connsiteY9" fmla="*/ 1810510 h 1854397"/>
                <a:gd name="connsiteX10" fmla="*/ 4564487 w 7023637"/>
                <a:gd name="connsiteY10" fmla="*/ 1842098 h 1854397"/>
                <a:gd name="connsiteX11" fmla="*/ 4423292 w 7023637"/>
                <a:gd name="connsiteY11" fmla="*/ 1835186 h 1854397"/>
                <a:gd name="connsiteX12" fmla="*/ 4387173 w 7023637"/>
                <a:gd name="connsiteY12" fmla="*/ 1808553 h 1854397"/>
                <a:gd name="connsiteX13" fmla="*/ 4380859 w 7023637"/>
                <a:gd name="connsiteY13" fmla="*/ 1799045 h 1854397"/>
                <a:gd name="connsiteX14" fmla="*/ 3621487 w 7023637"/>
                <a:gd name="connsiteY14" fmla="*/ 1039674 h 1854397"/>
                <a:gd name="connsiteX15" fmla="*/ 3439668 w 7023637"/>
                <a:gd name="connsiteY15" fmla="*/ 1002808 h 1854397"/>
                <a:gd name="connsiteX16" fmla="*/ 3407952 w 7023637"/>
                <a:gd name="connsiteY16" fmla="*/ 1023869 h 1854397"/>
                <a:gd name="connsiteX17" fmla="*/ 2808370 w 7023637"/>
                <a:gd name="connsiteY17" fmla="*/ 1623451 h 1854397"/>
                <a:gd name="connsiteX18" fmla="*/ 2620170 w 7023637"/>
                <a:gd name="connsiteY18" fmla="*/ 1623451 h 1854397"/>
                <a:gd name="connsiteX19" fmla="*/ 2194586 w 7023637"/>
                <a:gd name="connsiteY19" fmla="*/ 1197867 h 1854397"/>
                <a:gd name="connsiteX20" fmla="*/ 2194565 w 7023637"/>
                <a:gd name="connsiteY20" fmla="*/ 1197867 h 1854397"/>
                <a:gd name="connsiteX21" fmla="*/ 2042569 w 7023637"/>
                <a:gd name="connsiteY21" fmla="*/ 1045871 h 1854397"/>
                <a:gd name="connsiteX22" fmla="*/ 1805233 w 7023637"/>
                <a:gd name="connsiteY22" fmla="*/ 1045871 h 1854397"/>
                <a:gd name="connsiteX23" fmla="*/ 1045861 w 7023637"/>
                <a:gd name="connsiteY23" fmla="*/ 1805242 h 1854397"/>
                <a:gd name="connsiteX24" fmla="*/ 1045860 w 7023637"/>
                <a:gd name="connsiteY24" fmla="*/ 1805244 h 1854397"/>
                <a:gd name="connsiteX25" fmla="*/ 990345 w 7023637"/>
                <a:gd name="connsiteY25" fmla="*/ 1842109 h 1854397"/>
                <a:gd name="connsiteX26" fmla="*/ 808525 w 7023637"/>
                <a:gd name="connsiteY26" fmla="*/ 1805243 h 1854397"/>
                <a:gd name="connsiteX27" fmla="*/ 49154 w 7023637"/>
                <a:gd name="connsiteY27" fmla="*/ 1045872 h 1854397"/>
                <a:gd name="connsiteX28" fmla="*/ 49154 w 7023637"/>
                <a:gd name="connsiteY28" fmla="*/ 808536 h 1854397"/>
                <a:gd name="connsiteX29" fmla="*/ 808525 w 7023637"/>
                <a:gd name="connsiteY29" fmla="*/ 49164 h 1854397"/>
                <a:gd name="connsiteX30" fmla="*/ 1045861 w 7023637"/>
                <a:gd name="connsiteY30" fmla="*/ 49164 h 1854397"/>
                <a:gd name="connsiteX31" fmla="*/ 1653226 w 7023637"/>
                <a:gd name="connsiteY31" fmla="*/ 656529 h 1854397"/>
                <a:gd name="connsiteX32" fmla="*/ 1653248 w 7023637"/>
                <a:gd name="connsiteY32" fmla="*/ 656529 h 1854397"/>
                <a:gd name="connsiteX33" fmla="*/ 1805243 w 7023637"/>
                <a:gd name="connsiteY33" fmla="*/ 808524 h 1854397"/>
                <a:gd name="connsiteX34" fmla="*/ 2042579 w 7023637"/>
                <a:gd name="connsiteY34" fmla="*/ 808524 h 1854397"/>
                <a:gd name="connsiteX35" fmla="*/ 2112731 w 7023637"/>
                <a:gd name="connsiteY35" fmla="*/ 738372 h 1854397"/>
                <a:gd name="connsiteX36" fmla="*/ 2620169 w 7023637"/>
                <a:gd name="connsiteY36" fmla="*/ 230935 h 1854397"/>
                <a:gd name="connsiteX37" fmla="*/ 2808370 w 7023637"/>
                <a:gd name="connsiteY37" fmla="*/ 230935 h 1854397"/>
                <a:gd name="connsiteX38" fmla="*/ 3236140 w 7023637"/>
                <a:gd name="connsiteY38" fmla="*/ 658705 h 1854397"/>
                <a:gd name="connsiteX39" fmla="*/ 3240530 w 7023637"/>
                <a:gd name="connsiteY39" fmla="*/ 658705 h 1854397"/>
                <a:gd name="connsiteX40" fmla="*/ 3388156 w 7023637"/>
                <a:gd name="connsiteY40" fmla="*/ 806331 h 1854397"/>
                <a:gd name="connsiteX41" fmla="*/ 3625492 w 7023637"/>
                <a:gd name="connsiteY41" fmla="*/ 806331 h 1854397"/>
                <a:gd name="connsiteX42" fmla="*/ 4382672 w 7023637"/>
                <a:gd name="connsiteY42" fmla="*/ 49151 h 1854397"/>
                <a:gd name="connsiteX43" fmla="*/ 4438185 w 7023637"/>
                <a:gd name="connsiteY43" fmla="*/ 12288 h 1854397"/>
                <a:gd name="connsiteX44" fmla="*/ 4579381 w 7023637"/>
                <a:gd name="connsiteY44" fmla="*/ 19201 h 1854397"/>
                <a:gd name="connsiteX45" fmla="*/ 4615497 w 7023637"/>
                <a:gd name="connsiteY45" fmla="*/ 45831 h 1854397"/>
                <a:gd name="connsiteX46" fmla="*/ 4621812 w 7023637"/>
                <a:gd name="connsiteY46" fmla="*/ 55341 h 1854397"/>
                <a:gd name="connsiteX47" fmla="*/ 5381183 w 7023637"/>
                <a:gd name="connsiteY47" fmla="*/ 814712 h 1854397"/>
                <a:gd name="connsiteX48" fmla="*/ 5618519 w 7023637"/>
                <a:gd name="connsiteY48" fmla="*/ 814712 h 1854397"/>
                <a:gd name="connsiteX49" fmla="*/ 6218098 w 7023637"/>
                <a:gd name="connsiteY49" fmla="*/ 215133 h 1854397"/>
                <a:gd name="connsiteX50" fmla="*/ 6238324 w 7023637"/>
                <a:gd name="connsiteY50" fmla="*/ 201702 h 1854397"/>
                <a:gd name="connsiteX51" fmla="*/ 6382501 w 7023637"/>
                <a:gd name="connsiteY51" fmla="*/ 230936 h 1854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23637" h="1854397">
                  <a:moveTo>
                    <a:pt x="6382501" y="230936"/>
                  </a:moveTo>
                  <a:lnTo>
                    <a:pt x="6984659" y="833094"/>
                  </a:lnTo>
                  <a:cubicBezTo>
                    <a:pt x="7036630" y="885064"/>
                    <a:pt x="7036630" y="969325"/>
                    <a:pt x="6984659" y="1021294"/>
                  </a:cubicBezTo>
                  <a:lnTo>
                    <a:pt x="6382502" y="1623452"/>
                  </a:lnTo>
                  <a:cubicBezTo>
                    <a:pt x="6343525" y="1662430"/>
                    <a:pt x="6286384" y="1672174"/>
                    <a:pt x="6238324" y="1652686"/>
                  </a:cubicBezTo>
                  <a:lnTo>
                    <a:pt x="6233468" y="1649461"/>
                  </a:lnTo>
                  <a:lnTo>
                    <a:pt x="5619292" y="1035284"/>
                  </a:lnTo>
                  <a:cubicBezTo>
                    <a:pt x="5553753" y="969745"/>
                    <a:pt x="5447494" y="969745"/>
                    <a:pt x="5381956" y="1035284"/>
                  </a:cubicBezTo>
                  <a:lnTo>
                    <a:pt x="4622585" y="1794655"/>
                  </a:lnTo>
                  <a:lnTo>
                    <a:pt x="4612056" y="1810510"/>
                  </a:lnTo>
                  <a:lnTo>
                    <a:pt x="4564487" y="1842098"/>
                  </a:lnTo>
                  <a:cubicBezTo>
                    <a:pt x="4519032" y="1860531"/>
                    <a:pt x="4467136" y="1858226"/>
                    <a:pt x="4423292" y="1835186"/>
                  </a:cubicBezTo>
                  <a:lnTo>
                    <a:pt x="4387173" y="1808553"/>
                  </a:lnTo>
                  <a:lnTo>
                    <a:pt x="4380859" y="1799045"/>
                  </a:lnTo>
                  <a:lnTo>
                    <a:pt x="3621487" y="1039674"/>
                  </a:lnTo>
                  <a:cubicBezTo>
                    <a:pt x="3572333" y="990520"/>
                    <a:pt x="3500274" y="978231"/>
                    <a:pt x="3439668" y="1002808"/>
                  </a:cubicBezTo>
                  <a:lnTo>
                    <a:pt x="3407952" y="1023869"/>
                  </a:lnTo>
                  <a:lnTo>
                    <a:pt x="2808370" y="1623451"/>
                  </a:lnTo>
                  <a:cubicBezTo>
                    <a:pt x="2756400" y="1675421"/>
                    <a:pt x="2672140" y="1675421"/>
                    <a:pt x="2620170" y="1623451"/>
                  </a:cubicBezTo>
                  <a:lnTo>
                    <a:pt x="2194586" y="1197867"/>
                  </a:lnTo>
                  <a:lnTo>
                    <a:pt x="2194565" y="1197867"/>
                  </a:lnTo>
                  <a:lnTo>
                    <a:pt x="2042569" y="1045871"/>
                  </a:lnTo>
                  <a:cubicBezTo>
                    <a:pt x="1977030" y="980332"/>
                    <a:pt x="1870772" y="980332"/>
                    <a:pt x="1805233" y="1045871"/>
                  </a:cubicBezTo>
                  <a:lnTo>
                    <a:pt x="1045861" y="1805242"/>
                  </a:lnTo>
                  <a:lnTo>
                    <a:pt x="1045860" y="1805244"/>
                  </a:lnTo>
                  <a:lnTo>
                    <a:pt x="990345" y="1842109"/>
                  </a:lnTo>
                  <a:cubicBezTo>
                    <a:pt x="929738" y="1866686"/>
                    <a:pt x="857679" y="1854397"/>
                    <a:pt x="808525" y="1805243"/>
                  </a:cubicBezTo>
                  <a:lnTo>
                    <a:pt x="49154" y="1045872"/>
                  </a:lnTo>
                  <a:cubicBezTo>
                    <a:pt x="-16385" y="980333"/>
                    <a:pt x="-16385" y="874074"/>
                    <a:pt x="49154" y="808536"/>
                  </a:cubicBezTo>
                  <a:lnTo>
                    <a:pt x="808525" y="49164"/>
                  </a:lnTo>
                  <a:cubicBezTo>
                    <a:pt x="874064" y="-16375"/>
                    <a:pt x="980322" y="-16375"/>
                    <a:pt x="1045861" y="49164"/>
                  </a:cubicBezTo>
                  <a:lnTo>
                    <a:pt x="1653226" y="656529"/>
                  </a:lnTo>
                  <a:lnTo>
                    <a:pt x="1653248" y="656529"/>
                  </a:lnTo>
                  <a:lnTo>
                    <a:pt x="1805243" y="808524"/>
                  </a:lnTo>
                  <a:cubicBezTo>
                    <a:pt x="1870782" y="874063"/>
                    <a:pt x="1977040" y="874063"/>
                    <a:pt x="2042579" y="808524"/>
                  </a:cubicBezTo>
                  <a:lnTo>
                    <a:pt x="2112731" y="738372"/>
                  </a:lnTo>
                  <a:lnTo>
                    <a:pt x="2620169" y="230935"/>
                  </a:lnTo>
                  <a:cubicBezTo>
                    <a:pt x="2672139" y="178964"/>
                    <a:pt x="2756399" y="178964"/>
                    <a:pt x="2808370" y="230935"/>
                  </a:cubicBezTo>
                  <a:lnTo>
                    <a:pt x="3236140" y="658705"/>
                  </a:lnTo>
                  <a:lnTo>
                    <a:pt x="3240530" y="658705"/>
                  </a:lnTo>
                  <a:lnTo>
                    <a:pt x="3388156" y="806331"/>
                  </a:lnTo>
                  <a:cubicBezTo>
                    <a:pt x="3453695" y="871870"/>
                    <a:pt x="3559954" y="871870"/>
                    <a:pt x="3625492" y="806331"/>
                  </a:cubicBezTo>
                  <a:lnTo>
                    <a:pt x="4382672" y="49151"/>
                  </a:lnTo>
                  <a:lnTo>
                    <a:pt x="4438185" y="12288"/>
                  </a:lnTo>
                  <a:cubicBezTo>
                    <a:pt x="4483639" y="-6144"/>
                    <a:pt x="4535536" y="-3840"/>
                    <a:pt x="4579381" y="19201"/>
                  </a:cubicBezTo>
                  <a:lnTo>
                    <a:pt x="4615497" y="45831"/>
                  </a:lnTo>
                  <a:lnTo>
                    <a:pt x="4621812" y="55341"/>
                  </a:lnTo>
                  <a:lnTo>
                    <a:pt x="5381183" y="814712"/>
                  </a:lnTo>
                  <a:cubicBezTo>
                    <a:pt x="5446722" y="880251"/>
                    <a:pt x="5552980" y="880251"/>
                    <a:pt x="5618519" y="814712"/>
                  </a:cubicBezTo>
                  <a:lnTo>
                    <a:pt x="6218098" y="215133"/>
                  </a:lnTo>
                  <a:lnTo>
                    <a:pt x="6238324" y="201702"/>
                  </a:lnTo>
                  <a:cubicBezTo>
                    <a:pt x="6286383" y="182213"/>
                    <a:pt x="6343523" y="191958"/>
                    <a:pt x="6382501" y="230936"/>
                  </a:cubicBezTo>
                  <a:close/>
                </a:path>
              </a:pathLst>
            </a:custGeom>
            <a:gradFill>
              <a:gsLst>
                <a:gs pos="100000">
                  <a:srgbClr val="F5F5F5"/>
                </a:gs>
                <a:gs pos="0">
                  <a:srgbClr val="D9D9D9"/>
                </a:gs>
              </a:gsLst>
              <a:lin ang="5400000" scaled="0"/>
            </a:gradFill>
            <a:ln w="22225">
              <a:gradFill>
                <a:gsLst>
                  <a:gs pos="0">
                    <a:schemeClr val="bg1"/>
                  </a:gs>
                  <a:gs pos="100000">
                    <a:schemeClr val="bg1">
                      <a:lumMod val="85000"/>
                    </a:schemeClr>
                  </a:gs>
                </a:gsLst>
                <a:lin ang="5400000" scaled="1"/>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grpSp>
          <p:nvGrpSpPr>
            <p:cNvPr id="13" name="组合 12"/>
            <p:cNvGrpSpPr/>
            <p:nvPr/>
          </p:nvGrpSpPr>
          <p:grpSpPr>
            <a:xfrm>
              <a:off x="2334755" y="2991558"/>
              <a:ext cx="1298236" cy="738835"/>
              <a:chOff x="3499046" y="4615023"/>
              <a:chExt cx="1128815" cy="642418"/>
            </a:xfrm>
          </p:grpSpPr>
          <p:sp>
            <p:nvSpPr>
              <p:cNvPr id="49" name="文本框 45"/>
              <p:cNvSpPr txBox="1"/>
              <p:nvPr/>
            </p:nvSpPr>
            <p:spPr>
              <a:xfrm>
                <a:off x="4005561" y="4615023"/>
                <a:ext cx="622300" cy="642418"/>
              </a:xfrm>
              <a:prstGeom prst="rect">
                <a:avLst/>
              </a:prstGeom>
              <a:noFill/>
            </p:spPr>
            <p:txBody>
              <a:bodyPr wrap="square" rtlCol="0">
                <a:spAutoFit/>
              </a:bodyPr>
              <a:lstStyle/>
              <a:p>
                <a:pPr algn="ctr"/>
                <a:r>
                  <a:rPr lang="en-US" altLang="zh-CN" sz="3000" dirty="0">
                    <a:solidFill>
                      <a:schemeClr val="tx1">
                        <a:lumMod val="65000"/>
                        <a:lumOff val="35000"/>
                      </a:schemeClr>
                    </a:solidFill>
                    <a:latin typeface="Impact" panose="020B0806030902050204" pitchFamily="34" charset="0"/>
                  </a:rPr>
                  <a:t>A</a:t>
                </a:r>
                <a:endParaRPr lang="zh-CN" altLang="en-US" sz="3000" dirty="0">
                  <a:solidFill>
                    <a:schemeClr val="tx1">
                      <a:lumMod val="65000"/>
                      <a:lumOff val="35000"/>
                    </a:schemeClr>
                  </a:solidFill>
                  <a:latin typeface="Impact" panose="020B0806030902050204" pitchFamily="34" charset="0"/>
                </a:endParaRPr>
              </a:p>
            </p:txBody>
          </p:sp>
          <p:sp>
            <p:nvSpPr>
              <p:cNvPr id="50" name="文本框 46"/>
              <p:cNvSpPr txBox="1"/>
              <p:nvPr/>
            </p:nvSpPr>
            <p:spPr>
              <a:xfrm>
                <a:off x="3499046" y="4891975"/>
                <a:ext cx="745732" cy="287824"/>
              </a:xfrm>
              <a:prstGeom prst="rect">
                <a:avLst/>
              </a:prstGeom>
              <a:noFill/>
            </p:spPr>
            <p:txBody>
              <a:bodyPr wrap="square" rtlCol="0">
                <a:spAutoFit/>
              </a:bodyPr>
              <a:lstStyle/>
              <a:p>
                <a:pPr algn="ctr"/>
                <a:r>
                  <a:rPr lang="en-US" altLang="zh-CN" sz="1013" dirty="0">
                    <a:solidFill>
                      <a:schemeClr val="tx1">
                        <a:lumMod val="65000"/>
                        <a:lumOff val="35000"/>
                      </a:schemeClr>
                    </a:solidFill>
                    <a:latin typeface="Impact" panose="020B0806030902050204" pitchFamily="34" charset="0"/>
                  </a:rPr>
                  <a:t>STEP</a:t>
                </a:r>
                <a:endParaRPr lang="zh-CN" altLang="en-US" sz="1013" dirty="0">
                  <a:solidFill>
                    <a:schemeClr val="tx1">
                      <a:lumMod val="65000"/>
                      <a:lumOff val="35000"/>
                    </a:schemeClr>
                  </a:solidFill>
                  <a:latin typeface="Impact" panose="020B0806030902050204" pitchFamily="34" charset="0"/>
                </a:endParaRPr>
              </a:p>
            </p:txBody>
          </p:sp>
        </p:grpSp>
        <p:grpSp>
          <p:nvGrpSpPr>
            <p:cNvPr id="14" name="组合 13"/>
            <p:cNvGrpSpPr/>
            <p:nvPr/>
          </p:nvGrpSpPr>
          <p:grpSpPr>
            <a:xfrm>
              <a:off x="4322326" y="3056886"/>
              <a:ext cx="1239811" cy="677265"/>
              <a:chOff x="3556196" y="4615023"/>
              <a:chExt cx="1078015" cy="588882"/>
            </a:xfrm>
          </p:grpSpPr>
          <p:sp>
            <p:nvSpPr>
              <p:cNvPr id="47" name="文本框 46"/>
              <p:cNvSpPr txBox="1"/>
              <p:nvPr/>
            </p:nvSpPr>
            <p:spPr>
              <a:xfrm>
                <a:off x="4011911" y="4615023"/>
                <a:ext cx="622300" cy="588882"/>
              </a:xfrm>
              <a:prstGeom prst="rect">
                <a:avLst/>
              </a:prstGeom>
              <a:noFill/>
            </p:spPr>
            <p:txBody>
              <a:bodyPr wrap="square" rtlCol="0">
                <a:spAutoFit/>
              </a:bodyPr>
              <a:lstStyle/>
              <a:p>
                <a:pPr algn="ctr"/>
                <a:r>
                  <a:rPr lang="en-US" altLang="zh-CN" sz="2700" dirty="0">
                    <a:solidFill>
                      <a:schemeClr val="tx1">
                        <a:lumMod val="65000"/>
                        <a:lumOff val="35000"/>
                      </a:schemeClr>
                    </a:solidFill>
                    <a:latin typeface="Impact" panose="020B0806030902050204" pitchFamily="34" charset="0"/>
                  </a:rPr>
                  <a:t>B</a:t>
                </a:r>
                <a:endParaRPr lang="zh-CN" altLang="en-US" sz="2700" dirty="0">
                  <a:solidFill>
                    <a:schemeClr val="tx1">
                      <a:lumMod val="65000"/>
                      <a:lumOff val="35000"/>
                    </a:schemeClr>
                  </a:solidFill>
                  <a:latin typeface="Impact" panose="020B0806030902050204" pitchFamily="34" charset="0"/>
                </a:endParaRPr>
              </a:p>
            </p:txBody>
          </p:sp>
          <p:sp>
            <p:nvSpPr>
              <p:cNvPr id="48" name="文本框 47"/>
              <p:cNvSpPr txBox="1"/>
              <p:nvPr/>
            </p:nvSpPr>
            <p:spPr>
              <a:xfrm>
                <a:off x="3556196" y="4860226"/>
                <a:ext cx="745732" cy="321209"/>
              </a:xfrm>
              <a:prstGeom prst="rect">
                <a:avLst/>
              </a:prstGeom>
              <a:noFill/>
            </p:spPr>
            <p:txBody>
              <a:bodyPr wrap="square" rtlCol="0">
                <a:spAutoFit/>
              </a:bodyPr>
              <a:lstStyle/>
              <a:p>
                <a:pPr algn="ctr"/>
                <a:r>
                  <a:rPr lang="en-US" altLang="zh-CN" sz="1200" dirty="0">
                    <a:solidFill>
                      <a:schemeClr val="tx1">
                        <a:lumMod val="65000"/>
                        <a:lumOff val="35000"/>
                      </a:schemeClr>
                    </a:solidFill>
                    <a:latin typeface="Impact" panose="020B0806030902050204" pitchFamily="34" charset="0"/>
                  </a:rPr>
                  <a:t>STEP</a:t>
                </a:r>
                <a:endParaRPr lang="zh-CN" altLang="en-US" sz="1200" dirty="0">
                  <a:solidFill>
                    <a:schemeClr val="tx1">
                      <a:lumMod val="65000"/>
                      <a:lumOff val="35000"/>
                    </a:schemeClr>
                  </a:solidFill>
                  <a:latin typeface="Impact" panose="020B0806030902050204" pitchFamily="34" charset="0"/>
                </a:endParaRPr>
              </a:p>
            </p:txBody>
          </p:sp>
        </p:grpSp>
        <p:grpSp>
          <p:nvGrpSpPr>
            <p:cNvPr id="15" name="组合 14"/>
            <p:cNvGrpSpPr/>
            <p:nvPr/>
          </p:nvGrpSpPr>
          <p:grpSpPr>
            <a:xfrm>
              <a:off x="6419525" y="2836259"/>
              <a:ext cx="1298236" cy="738835"/>
              <a:chOff x="3499046" y="4615023"/>
              <a:chExt cx="1128815" cy="642418"/>
            </a:xfrm>
          </p:grpSpPr>
          <p:sp>
            <p:nvSpPr>
              <p:cNvPr id="45" name="文本框 52"/>
              <p:cNvSpPr txBox="1"/>
              <p:nvPr/>
            </p:nvSpPr>
            <p:spPr>
              <a:xfrm>
                <a:off x="4005561" y="4615023"/>
                <a:ext cx="622300" cy="642418"/>
              </a:xfrm>
              <a:prstGeom prst="rect">
                <a:avLst/>
              </a:prstGeom>
              <a:noFill/>
            </p:spPr>
            <p:txBody>
              <a:bodyPr wrap="square" rtlCol="0">
                <a:spAutoFit/>
              </a:bodyPr>
              <a:lstStyle/>
              <a:p>
                <a:pPr algn="ctr"/>
                <a:r>
                  <a:rPr lang="en-US" altLang="zh-CN" sz="3000" dirty="0">
                    <a:solidFill>
                      <a:schemeClr val="tx1">
                        <a:lumMod val="65000"/>
                        <a:lumOff val="35000"/>
                      </a:schemeClr>
                    </a:solidFill>
                    <a:latin typeface="Impact" panose="020B0806030902050204" pitchFamily="34" charset="0"/>
                  </a:rPr>
                  <a:t>C</a:t>
                </a:r>
                <a:endParaRPr lang="zh-CN" altLang="en-US" sz="3000" dirty="0">
                  <a:solidFill>
                    <a:schemeClr val="tx1">
                      <a:lumMod val="65000"/>
                      <a:lumOff val="35000"/>
                    </a:schemeClr>
                  </a:solidFill>
                  <a:latin typeface="Impact" panose="020B0806030902050204" pitchFamily="34" charset="0"/>
                </a:endParaRPr>
              </a:p>
            </p:txBody>
          </p:sp>
          <p:sp>
            <p:nvSpPr>
              <p:cNvPr id="46" name="文本框 53"/>
              <p:cNvSpPr txBox="1"/>
              <p:nvPr/>
            </p:nvSpPr>
            <p:spPr>
              <a:xfrm>
                <a:off x="3499046" y="4891975"/>
                <a:ext cx="745732" cy="287824"/>
              </a:xfrm>
              <a:prstGeom prst="rect">
                <a:avLst/>
              </a:prstGeom>
              <a:noFill/>
            </p:spPr>
            <p:txBody>
              <a:bodyPr wrap="square" rtlCol="0">
                <a:spAutoFit/>
              </a:bodyPr>
              <a:lstStyle/>
              <a:p>
                <a:pPr algn="ctr"/>
                <a:r>
                  <a:rPr lang="en-US" altLang="zh-CN" sz="1013" dirty="0">
                    <a:solidFill>
                      <a:schemeClr val="tx1">
                        <a:lumMod val="65000"/>
                        <a:lumOff val="35000"/>
                      </a:schemeClr>
                    </a:solidFill>
                    <a:latin typeface="Impact" panose="020B0806030902050204" pitchFamily="34" charset="0"/>
                  </a:rPr>
                  <a:t>STEP</a:t>
                </a:r>
                <a:endParaRPr lang="zh-CN" altLang="en-US" sz="1013" dirty="0">
                  <a:solidFill>
                    <a:schemeClr val="tx1">
                      <a:lumMod val="65000"/>
                      <a:lumOff val="35000"/>
                    </a:schemeClr>
                  </a:solidFill>
                  <a:latin typeface="Impact" panose="020B0806030902050204" pitchFamily="34" charset="0"/>
                </a:endParaRPr>
              </a:p>
            </p:txBody>
          </p:sp>
        </p:grpSp>
        <p:grpSp>
          <p:nvGrpSpPr>
            <p:cNvPr id="16" name="组合 15"/>
            <p:cNvGrpSpPr/>
            <p:nvPr/>
          </p:nvGrpSpPr>
          <p:grpSpPr>
            <a:xfrm>
              <a:off x="8463100" y="2991561"/>
              <a:ext cx="1239811" cy="677265"/>
              <a:chOff x="3556196" y="4615023"/>
              <a:chExt cx="1078015" cy="588882"/>
            </a:xfrm>
          </p:grpSpPr>
          <p:sp>
            <p:nvSpPr>
              <p:cNvPr id="43" name="文本框 55"/>
              <p:cNvSpPr txBox="1"/>
              <p:nvPr/>
            </p:nvSpPr>
            <p:spPr>
              <a:xfrm>
                <a:off x="4011911" y="4615023"/>
                <a:ext cx="622300" cy="588882"/>
              </a:xfrm>
              <a:prstGeom prst="rect">
                <a:avLst/>
              </a:prstGeom>
              <a:noFill/>
            </p:spPr>
            <p:txBody>
              <a:bodyPr wrap="square" rtlCol="0">
                <a:spAutoFit/>
              </a:bodyPr>
              <a:lstStyle/>
              <a:p>
                <a:pPr algn="ctr"/>
                <a:r>
                  <a:rPr lang="en-US" altLang="zh-CN" sz="2700" dirty="0">
                    <a:solidFill>
                      <a:schemeClr val="tx1">
                        <a:lumMod val="65000"/>
                        <a:lumOff val="35000"/>
                      </a:schemeClr>
                    </a:solidFill>
                    <a:latin typeface="Impact" panose="020B0806030902050204" pitchFamily="34" charset="0"/>
                  </a:rPr>
                  <a:t>D</a:t>
                </a:r>
                <a:endParaRPr lang="zh-CN" altLang="en-US" sz="2700" dirty="0">
                  <a:solidFill>
                    <a:schemeClr val="tx1">
                      <a:lumMod val="65000"/>
                      <a:lumOff val="35000"/>
                    </a:schemeClr>
                  </a:solidFill>
                  <a:latin typeface="Impact" panose="020B0806030902050204" pitchFamily="34" charset="0"/>
                </a:endParaRPr>
              </a:p>
            </p:txBody>
          </p:sp>
          <p:sp>
            <p:nvSpPr>
              <p:cNvPr id="44" name="文本框 56"/>
              <p:cNvSpPr txBox="1"/>
              <p:nvPr/>
            </p:nvSpPr>
            <p:spPr>
              <a:xfrm>
                <a:off x="3556196" y="4860226"/>
                <a:ext cx="745732" cy="321209"/>
              </a:xfrm>
              <a:prstGeom prst="rect">
                <a:avLst/>
              </a:prstGeom>
              <a:noFill/>
            </p:spPr>
            <p:txBody>
              <a:bodyPr wrap="square" rtlCol="0">
                <a:spAutoFit/>
              </a:bodyPr>
              <a:lstStyle/>
              <a:p>
                <a:pPr algn="ctr"/>
                <a:r>
                  <a:rPr lang="en-US" altLang="zh-CN" sz="1200" dirty="0">
                    <a:solidFill>
                      <a:schemeClr val="tx1">
                        <a:lumMod val="65000"/>
                        <a:lumOff val="35000"/>
                      </a:schemeClr>
                    </a:solidFill>
                    <a:latin typeface="Impact" panose="020B0806030902050204" pitchFamily="34" charset="0"/>
                  </a:rPr>
                  <a:t>STEP</a:t>
                </a:r>
                <a:endParaRPr lang="zh-CN" altLang="en-US" sz="1200" dirty="0">
                  <a:solidFill>
                    <a:schemeClr val="tx1">
                      <a:lumMod val="65000"/>
                      <a:lumOff val="35000"/>
                    </a:schemeClr>
                  </a:solidFill>
                  <a:latin typeface="Impact" panose="020B0806030902050204" pitchFamily="34" charset="0"/>
                </a:endParaRPr>
              </a:p>
            </p:txBody>
          </p:sp>
        </p:grpSp>
        <p:grpSp>
          <p:nvGrpSpPr>
            <p:cNvPr id="17" name="Group 4"/>
            <p:cNvGrpSpPr>
              <a:grpSpLocks noChangeAspect="1"/>
            </p:cNvGrpSpPr>
            <p:nvPr/>
          </p:nvGrpSpPr>
          <p:grpSpPr bwMode="auto">
            <a:xfrm>
              <a:off x="6760006" y="3656172"/>
              <a:ext cx="608364" cy="577625"/>
              <a:chOff x="4797" y="1501"/>
              <a:chExt cx="950" cy="902"/>
            </a:xfrm>
            <a:solidFill>
              <a:srgbClr val="01ACBE"/>
            </a:solidFill>
          </p:grpSpPr>
          <p:sp>
            <p:nvSpPr>
              <p:cNvPr id="38" name="Freeform 5"/>
              <p:cNvSpPr>
                <a:spLocks/>
              </p:cNvSpPr>
              <p:nvPr/>
            </p:nvSpPr>
            <p:spPr bwMode="auto">
              <a:xfrm>
                <a:off x="4797" y="1501"/>
                <a:ext cx="950" cy="902"/>
              </a:xfrm>
              <a:custGeom>
                <a:avLst/>
                <a:gdLst>
                  <a:gd name="T0" fmla="*/ 384 w 399"/>
                  <a:gd name="T1" fmla="*/ 350 h 379"/>
                  <a:gd name="T2" fmla="*/ 371 w 399"/>
                  <a:gd name="T3" fmla="*/ 360 h 379"/>
                  <a:gd name="T4" fmla="*/ 307 w 399"/>
                  <a:gd name="T5" fmla="*/ 360 h 379"/>
                  <a:gd name="T6" fmla="*/ 307 w 399"/>
                  <a:gd name="T7" fmla="*/ 349 h 379"/>
                  <a:gd name="T8" fmla="*/ 297 w 399"/>
                  <a:gd name="T9" fmla="*/ 349 h 379"/>
                  <a:gd name="T10" fmla="*/ 297 w 399"/>
                  <a:gd name="T11" fmla="*/ 360 h 379"/>
                  <a:gd name="T12" fmla="*/ 224 w 399"/>
                  <a:gd name="T13" fmla="*/ 360 h 379"/>
                  <a:gd name="T14" fmla="*/ 224 w 399"/>
                  <a:gd name="T15" fmla="*/ 349 h 379"/>
                  <a:gd name="T16" fmla="*/ 215 w 399"/>
                  <a:gd name="T17" fmla="*/ 349 h 379"/>
                  <a:gd name="T18" fmla="*/ 215 w 399"/>
                  <a:gd name="T19" fmla="*/ 360 h 379"/>
                  <a:gd name="T20" fmla="*/ 141 w 399"/>
                  <a:gd name="T21" fmla="*/ 360 h 379"/>
                  <a:gd name="T22" fmla="*/ 141 w 399"/>
                  <a:gd name="T23" fmla="*/ 349 h 379"/>
                  <a:gd name="T24" fmla="*/ 132 w 399"/>
                  <a:gd name="T25" fmla="*/ 349 h 379"/>
                  <a:gd name="T26" fmla="*/ 132 w 399"/>
                  <a:gd name="T27" fmla="*/ 360 h 379"/>
                  <a:gd name="T28" fmla="*/ 59 w 399"/>
                  <a:gd name="T29" fmla="*/ 360 h 379"/>
                  <a:gd name="T30" fmla="*/ 59 w 399"/>
                  <a:gd name="T31" fmla="*/ 349 h 379"/>
                  <a:gd name="T32" fmla="*/ 49 w 399"/>
                  <a:gd name="T33" fmla="*/ 349 h 379"/>
                  <a:gd name="T34" fmla="*/ 49 w 399"/>
                  <a:gd name="T35" fmla="*/ 360 h 379"/>
                  <a:gd name="T36" fmla="*/ 20 w 399"/>
                  <a:gd name="T37" fmla="*/ 360 h 379"/>
                  <a:gd name="T38" fmla="*/ 20 w 399"/>
                  <a:gd name="T39" fmla="*/ 331 h 379"/>
                  <a:gd name="T40" fmla="*/ 31 w 399"/>
                  <a:gd name="T41" fmla="*/ 331 h 379"/>
                  <a:gd name="T42" fmla="*/ 31 w 399"/>
                  <a:gd name="T43" fmla="*/ 322 h 379"/>
                  <a:gd name="T44" fmla="*/ 20 w 399"/>
                  <a:gd name="T45" fmla="*/ 322 h 379"/>
                  <a:gd name="T46" fmla="*/ 20 w 399"/>
                  <a:gd name="T47" fmla="*/ 244 h 379"/>
                  <a:gd name="T48" fmla="*/ 31 w 399"/>
                  <a:gd name="T49" fmla="*/ 244 h 379"/>
                  <a:gd name="T50" fmla="*/ 31 w 399"/>
                  <a:gd name="T51" fmla="*/ 235 h 379"/>
                  <a:gd name="T52" fmla="*/ 20 w 399"/>
                  <a:gd name="T53" fmla="*/ 235 h 379"/>
                  <a:gd name="T54" fmla="*/ 20 w 399"/>
                  <a:gd name="T55" fmla="*/ 157 h 379"/>
                  <a:gd name="T56" fmla="*/ 31 w 399"/>
                  <a:gd name="T57" fmla="*/ 157 h 379"/>
                  <a:gd name="T58" fmla="*/ 31 w 399"/>
                  <a:gd name="T59" fmla="*/ 148 h 379"/>
                  <a:gd name="T60" fmla="*/ 20 w 399"/>
                  <a:gd name="T61" fmla="*/ 148 h 379"/>
                  <a:gd name="T62" fmla="*/ 20 w 399"/>
                  <a:gd name="T63" fmla="*/ 70 h 379"/>
                  <a:gd name="T64" fmla="*/ 31 w 399"/>
                  <a:gd name="T65" fmla="*/ 70 h 379"/>
                  <a:gd name="T66" fmla="*/ 31 w 399"/>
                  <a:gd name="T67" fmla="*/ 61 h 379"/>
                  <a:gd name="T68" fmla="*/ 20 w 399"/>
                  <a:gd name="T69" fmla="*/ 61 h 379"/>
                  <a:gd name="T70" fmla="*/ 20 w 399"/>
                  <a:gd name="T71" fmla="*/ 28 h 379"/>
                  <a:gd name="T72" fmla="*/ 30 w 399"/>
                  <a:gd name="T73" fmla="*/ 14 h 379"/>
                  <a:gd name="T74" fmla="*/ 16 w 399"/>
                  <a:gd name="T75" fmla="*/ 0 h 379"/>
                  <a:gd name="T76" fmla="*/ 1 w 399"/>
                  <a:gd name="T77" fmla="*/ 14 h 379"/>
                  <a:gd name="T78" fmla="*/ 11 w 399"/>
                  <a:gd name="T79" fmla="*/ 28 h 379"/>
                  <a:gd name="T80" fmla="*/ 11 w 399"/>
                  <a:gd name="T81" fmla="*/ 61 h 379"/>
                  <a:gd name="T82" fmla="*/ 0 w 399"/>
                  <a:gd name="T83" fmla="*/ 61 h 379"/>
                  <a:gd name="T84" fmla="*/ 0 w 399"/>
                  <a:gd name="T85" fmla="*/ 70 h 379"/>
                  <a:gd name="T86" fmla="*/ 11 w 399"/>
                  <a:gd name="T87" fmla="*/ 70 h 379"/>
                  <a:gd name="T88" fmla="*/ 11 w 399"/>
                  <a:gd name="T89" fmla="*/ 148 h 379"/>
                  <a:gd name="T90" fmla="*/ 0 w 399"/>
                  <a:gd name="T91" fmla="*/ 148 h 379"/>
                  <a:gd name="T92" fmla="*/ 0 w 399"/>
                  <a:gd name="T93" fmla="*/ 157 h 379"/>
                  <a:gd name="T94" fmla="*/ 11 w 399"/>
                  <a:gd name="T95" fmla="*/ 157 h 379"/>
                  <a:gd name="T96" fmla="*/ 11 w 399"/>
                  <a:gd name="T97" fmla="*/ 235 h 379"/>
                  <a:gd name="T98" fmla="*/ 0 w 399"/>
                  <a:gd name="T99" fmla="*/ 235 h 379"/>
                  <a:gd name="T100" fmla="*/ 0 w 399"/>
                  <a:gd name="T101" fmla="*/ 244 h 379"/>
                  <a:gd name="T102" fmla="*/ 11 w 399"/>
                  <a:gd name="T103" fmla="*/ 244 h 379"/>
                  <a:gd name="T104" fmla="*/ 11 w 399"/>
                  <a:gd name="T105" fmla="*/ 322 h 379"/>
                  <a:gd name="T106" fmla="*/ 0 w 399"/>
                  <a:gd name="T107" fmla="*/ 322 h 379"/>
                  <a:gd name="T108" fmla="*/ 0 w 399"/>
                  <a:gd name="T109" fmla="*/ 331 h 379"/>
                  <a:gd name="T110" fmla="*/ 11 w 399"/>
                  <a:gd name="T111" fmla="*/ 331 h 379"/>
                  <a:gd name="T112" fmla="*/ 11 w 399"/>
                  <a:gd name="T113" fmla="*/ 369 h 379"/>
                  <a:gd name="T114" fmla="*/ 371 w 399"/>
                  <a:gd name="T115" fmla="*/ 369 h 379"/>
                  <a:gd name="T116" fmla="*/ 384 w 399"/>
                  <a:gd name="T117" fmla="*/ 379 h 379"/>
                  <a:gd name="T118" fmla="*/ 399 w 399"/>
                  <a:gd name="T119" fmla="*/ 365 h 379"/>
                  <a:gd name="T120" fmla="*/ 384 w 399"/>
                  <a:gd name="T121" fmla="*/ 35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9" h="379">
                    <a:moveTo>
                      <a:pt x="384" y="350"/>
                    </a:moveTo>
                    <a:cubicBezTo>
                      <a:pt x="378" y="350"/>
                      <a:pt x="373" y="354"/>
                      <a:pt x="371" y="360"/>
                    </a:cubicBezTo>
                    <a:cubicBezTo>
                      <a:pt x="307" y="360"/>
                      <a:pt x="307" y="360"/>
                      <a:pt x="307" y="360"/>
                    </a:cubicBezTo>
                    <a:cubicBezTo>
                      <a:pt x="307" y="349"/>
                      <a:pt x="307" y="349"/>
                      <a:pt x="307" y="349"/>
                    </a:cubicBezTo>
                    <a:cubicBezTo>
                      <a:pt x="297" y="349"/>
                      <a:pt x="297" y="349"/>
                      <a:pt x="297" y="349"/>
                    </a:cubicBezTo>
                    <a:cubicBezTo>
                      <a:pt x="297" y="360"/>
                      <a:pt x="297" y="360"/>
                      <a:pt x="297" y="360"/>
                    </a:cubicBezTo>
                    <a:cubicBezTo>
                      <a:pt x="224" y="360"/>
                      <a:pt x="224" y="360"/>
                      <a:pt x="224" y="360"/>
                    </a:cubicBezTo>
                    <a:cubicBezTo>
                      <a:pt x="224" y="349"/>
                      <a:pt x="224" y="349"/>
                      <a:pt x="224" y="349"/>
                    </a:cubicBezTo>
                    <a:cubicBezTo>
                      <a:pt x="215" y="349"/>
                      <a:pt x="215" y="349"/>
                      <a:pt x="215" y="349"/>
                    </a:cubicBezTo>
                    <a:cubicBezTo>
                      <a:pt x="215" y="360"/>
                      <a:pt x="215" y="360"/>
                      <a:pt x="215" y="360"/>
                    </a:cubicBezTo>
                    <a:cubicBezTo>
                      <a:pt x="141" y="360"/>
                      <a:pt x="141" y="360"/>
                      <a:pt x="141" y="360"/>
                    </a:cubicBezTo>
                    <a:cubicBezTo>
                      <a:pt x="141" y="349"/>
                      <a:pt x="141" y="349"/>
                      <a:pt x="141" y="349"/>
                    </a:cubicBezTo>
                    <a:cubicBezTo>
                      <a:pt x="132" y="349"/>
                      <a:pt x="132" y="349"/>
                      <a:pt x="132" y="349"/>
                    </a:cubicBezTo>
                    <a:cubicBezTo>
                      <a:pt x="132" y="360"/>
                      <a:pt x="132" y="360"/>
                      <a:pt x="132" y="360"/>
                    </a:cubicBezTo>
                    <a:cubicBezTo>
                      <a:pt x="59" y="360"/>
                      <a:pt x="59" y="360"/>
                      <a:pt x="59" y="360"/>
                    </a:cubicBezTo>
                    <a:cubicBezTo>
                      <a:pt x="59" y="349"/>
                      <a:pt x="59" y="349"/>
                      <a:pt x="59" y="349"/>
                    </a:cubicBezTo>
                    <a:cubicBezTo>
                      <a:pt x="49" y="349"/>
                      <a:pt x="49" y="349"/>
                      <a:pt x="49" y="349"/>
                    </a:cubicBezTo>
                    <a:cubicBezTo>
                      <a:pt x="49" y="360"/>
                      <a:pt x="49" y="360"/>
                      <a:pt x="49" y="360"/>
                    </a:cubicBezTo>
                    <a:cubicBezTo>
                      <a:pt x="20" y="360"/>
                      <a:pt x="20" y="360"/>
                      <a:pt x="20" y="360"/>
                    </a:cubicBezTo>
                    <a:cubicBezTo>
                      <a:pt x="20" y="331"/>
                      <a:pt x="20" y="331"/>
                      <a:pt x="20" y="331"/>
                    </a:cubicBezTo>
                    <a:cubicBezTo>
                      <a:pt x="31" y="331"/>
                      <a:pt x="31" y="331"/>
                      <a:pt x="31" y="331"/>
                    </a:cubicBezTo>
                    <a:cubicBezTo>
                      <a:pt x="31" y="322"/>
                      <a:pt x="31" y="322"/>
                      <a:pt x="31" y="322"/>
                    </a:cubicBezTo>
                    <a:cubicBezTo>
                      <a:pt x="20" y="322"/>
                      <a:pt x="20" y="322"/>
                      <a:pt x="20" y="322"/>
                    </a:cubicBezTo>
                    <a:cubicBezTo>
                      <a:pt x="20" y="244"/>
                      <a:pt x="20" y="244"/>
                      <a:pt x="20" y="244"/>
                    </a:cubicBezTo>
                    <a:cubicBezTo>
                      <a:pt x="31" y="244"/>
                      <a:pt x="31" y="244"/>
                      <a:pt x="31" y="244"/>
                    </a:cubicBezTo>
                    <a:cubicBezTo>
                      <a:pt x="31" y="235"/>
                      <a:pt x="31" y="235"/>
                      <a:pt x="31" y="235"/>
                    </a:cubicBezTo>
                    <a:cubicBezTo>
                      <a:pt x="20" y="235"/>
                      <a:pt x="20" y="235"/>
                      <a:pt x="20" y="235"/>
                    </a:cubicBezTo>
                    <a:cubicBezTo>
                      <a:pt x="20" y="157"/>
                      <a:pt x="20" y="157"/>
                      <a:pt x="20" y="157"/>
                    </a:cubicBezTo>
                    <a:cubicBezTo>
                      <a:pt x="31" y="157"/>
                      <a:pt x="31" y="157"/>
                      <a:pt x="31" y="157"/>
                    </a:cubicBezTo>
                    <a:cubicBezTo>
                      <a:pt x="31" y="148"/>
                      <a:pt x="31" y="148"/>
                      <a:pt x="31" y="148"/>
                    </a:cubicBezTo>
                    <a:cubicBezTo>
                      <a:pt x="20" y="148"/>
                      <a:pt x="20" y="148"/>
                      <a:pt x="20" y="148"/>
                    </a:cubicBezTo>
                    <a:cubicBezTo>
                      <a:pt x="20" y="70"/>
                      <a:pt x="20" y="70"/>
                      <a:pt x="20" y="70"/>
                    </a:cubicBezTo>
                    <a:cubicBezTo>
                      <a:pt x="31" y="70"/>
                      <a:pt x="31" y="70"/>
                      <a:pt x="31" y="70"/>
                    </a:cubicBezTo>
                    <a:cubicBezTo>
                      <a:pt x="31" y="61"/>
                      <a:pt x="31" y="61"/>
                      <a:pt x="31" y="61"/>
                    </a:cubicBezTo>
                    <a:cubicBezTo>
                      <a:pt x="20" y="61"/>
                      <a:pt x="20" y="61"/>
                      <a:pt x="20" y="61"/>
                    </a:cubicBezTo>
                    <a:cubicBezTo>
                      <a:pt x="20" y="28"/>
                      <a:pt x="20" y="28"/>
                      <a:pt x="20" y="28"/>
                    </a:cubicBezTo>
                    <a:cubicBezTo>
                      <a:pt x="26" y="26"/>
                      <a:pt x="30" y="21"/>
                      <a:pt x="30" y="14"/>
                    </a:cubicBezTo>
                    <a:cubicBezTo>
                      <a:pt x="30" y="6"/>
                      <a:pt x="24" y="0"/>
                      <a:pt x="16" y="0"/>
                    </a:cubicBezTo>
                    <a:cubicBezTo>
                      <a:pt x="8" y="0"/>
                      <a:pt x="1" y="6"/>
                      <a:pt x="1" y="14"/>
                    </a:cubicBezTo>
                    <a:cubicBezTo>
                      <a:pt x="1" y="21"/>
                      <a:pt x="5" y="26"/>
                      <a:pt x="11" y="28"/>
                    </a:cubicBezTo>
                    <a:cubicBezTo>
                      <a:pt x="11" y="61"/>
                      <a:pt x="11" y="61"/>
                      <a:pt x="11" y="61"/>
                    </a:cubicBezTo>
                    <a:cubicBezTo>
                      <a:pt x="0" y="61"/>
                      <a:pt x="0" y="61"/>
                      <a:pt x="0" y="61"/>
                    </a:cubicBezTo>
                    <a:cubicBezTo>
                      <a:pt x="0" y="70"/>
                      <a:pt x="0" y="70"/>
                      <a:pt x="0" y="70"/>
                    </a:cubicBezTo>
                    <a:cubicBezTo>
                      <a:pt x="11" y="70"/>
                      <a:pt x="11" y="70"/>
                      <a:pt x="11" y="70"/>
                    </a:cubicBezTo>
                    <a:cubicBezTo>
                      <a:pt x="11" y="148"/>
                      <a:pt x="11" y="148"/>
                      <a:pt x="11" y="148"/>
                    </a:cubicBezTo>
                    <a:cubicBezTo>
                      <a:pt x="0" y="148"/>
                      <a:pt x="0" y="148"/>
                      <a:pt x="0" y="148"/>
                    </a:cubicBezTo>
                    <a:cubicBezTo>
                      <a:pt x="0" y="157"/>
                      <a:pt x="0" y="157"/>
                      <a:pt x="0" y="157"/>
                    </a:cubicBezTo>
                    <a:cubicBezTo>
                      <a:pt x="11" y="157"/>
                      <a:pt x="11" y="157"/>
                      <a:pt x="11" y="157"/>
                    </a:cubicBezTo>
                    <a:cubicBezTo>
                      <a:pt x="11" y="235"/>
                      <a:pt x="11" y="235"/>
                      <a:pt x="11" y="235"/>
                    </a:cubicBezTo>
                    <a:cubicBezTo>
                      <a:pt x="0" y="235"/>
                      <a:pt x="0" y="235"/>
                      <a:pt x="0" y="235"/>
                    </a:cubicBezTo>
                    <a:cubicBezTo>
                      <a:pt x="0" y="244"/>
                      <a:pt x="0" y="244"/>
                      <a:pt x="0" y="244"/>
                    </a:cubicBezTo>
                    <a:cubicBezTo>
                      <a:pt x="11" y="244"/>
                      <a:pt x="11" y="244"/>
                      <a:pt x="11" y="244"/>
                    </a:cubicBezTo>
                    <a:cubicBezTo>
                      <a:pt x="11" y="322"/>
                      <a:pt x="11" y="322"/>
                      <a:pt x="11" y="322"/>
                    </a:cubicBezTo>
                    <a:cubicBezTo>
                      <a:pt x="0" y="322"/>
                      <a:pt x="0" y="322"/>
                      <a:pt x="0" y="322"/>
                    </a:cubicBezTo>
                    <a:cubicBezTo>
                      <a:pt x="0" y="331"/>
                      <a:pt x="0" y="331"/>
                      <a:pt x="0" y="331"/>
                    </a:cubicBezTo>
                    <a:cubicBezTo>
                      <a:pt x="11" y="331"/>
                      <a:pt x="11" y="331"/>
                      <a:pt x="11" y="331"/>
                    </a:cubicBezTo>
                    <a:cubicBezTo>
                      <a:pt x="11" y="369"/>
                      <a:pt x="11" y="369"/>
                      <a:pt x="11" y="369"/>
                    </a:cubicBezTo>
                    <a:cubicBezTo>
                      <a:pt x="371" y="369"/>
                      <a:pt x="371" y="369"/>
                      <a:pt x="371" y="369"/>
                    </a:cubicBezTo>
                    <a:cubicBezTo>
                      <a:pt x="373" y="375"/>
                      <a:pt x="378" y="379"/>
                      <a:pt x="384" y="379"/>
                    </a:cubicBezTo>
                    <a:cubicBezTo>
                      <a:pt x="392" y="379"/>
                      <a:pt x="399" y="372"/>
                      <a:pt x="399" y="365"/>
                    </a:cubicBezTo>
                    <a:cubicBezTo>
                      <a:pt x="399" y="357"/>
                      <a:pt x="392" y="350"/>
                      <a:pt x="384" y="35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39" name="Freeform 6"/>
              <p:cNvSpPr>
                <a:spLocks/>
              </p:cNvSpPr>
              <p:nvPr/>
            </p:nvSpPr>
            <p:spPr bwMode="auto">
              <a:xfrm>
                <a:off x="4868" y="1594"/>
                <a:ext cx="793" cy="667"/>
              </a:xfrm>
              <a:custGeom>
                <a:avLst/>
                <a:gdLst>
                  <a:gd name="T0" fmla="*/ 206 w 333"/>
                  <a:gd name="T1" fmla="*/ 121 h 280"/>
                  <a:gd name="T2" fmla="*/ 189 w 333"/>
                  <a:gd name="T3" fmla="*/ 104 h 280"/>
                  <a:gd name="T4" fmla="*/ 101 w 333"/>
                  <a:gd name="T5" fmla="*/ 193 h 280"/>
                  <a:gd name="T6" fmla="*/ 80 w 333"/>
                  <a:gd name="T7" fmla="*/ 172 h 280"/>
                  <a:gd name="T8" fmla="*/ 0 w 333"/>
                  <a:gd name="T9" fmla="*/ 252 h 280"/>
                  <a:gd name="T10" fmla="*/ 0 w 333"/>
                  <a:gd name="T11" fmla="*/ 276 h 280"/>
                  <a:gd name="T12" fmla="*/ 8 w 333"/>
                  <a:gd name="T13" fmla="*/ 276 h 280"/>
                  <a:gd name="T14" fmla="*/ 8 w 333"/>
                  <a:gd name="T15" fmla="*/ 280 h 280"/>
                  <a:gd name="T16" fmla="*/ 70 w 333"/>
                  <a:gd name="T17" fmla="*/ 217 h 280"/>
                  <a:gd name="T18" fmla="*/ 115 w 333"/>
                  <a:gd name="T19" fmla="*/ 262 h 280"/>
                  <a:gd name="T20" fmla="*/ 201 w 333"/>
                  <a:gd name="T21" fmla="*/ 176 h 280"/>
                  <a:gd name="T22" fmla="*/ 251 w 333"/>
                  <a:gd name="T23" fmla="*/ 226 h 280"/>
                  <a:gd name="T24" fmla="*/ 333 w 333"/>
                  <a:gd name="T25" fmla="*/ 137 h 280"/>
                  <a:gd name="T26" fmla="*/ 333 w 333"/>
                  <a:gd name="T27" fmla="*/ 0 h 280"/>
                  <a:gd name="T28" fmla="*/ 206 w 333"/>
                  <a:gd name="T29" fmla="*/ 121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3" h="280">
                    <a:moveTo>
                      <a:pt x="206" y="121"/>
                    </a:moveTo>
                    <a:cubicBezTo>
                      <a:pt x="206" y="121"/>
                      <a:pt x="192" y="107"/>
                      <a:pt x="189" y="104"/>
                    </a:cubicBezTo>
                    <a:cubicBezTo>
                      <a:pt x="185" y="108"/>
                      <a:pt x="101" y="193"/>
                      <a:pt x="101" y="193"/>
                    </a:cubicBezTo>
                    <a:cubicBezTo>
                      <a:pt x="101" y="193"/>
                      <a:pt x="84" y="176"/>
                      <a:pt x="80" y="172"/>
                    </a:cubicBezTo>
                    <a:cubicBezTo>
                      <a:pt x="0" y="252"/>
                      <a:pt x="0" y="252"/>
                      <a:pt x="0" y="252"/>
                    </a:cubicBezTo>
                    <a:cubicBezTo>
                      <a:pt x="0" y="276"/>
                      <a:pt x="0" y="276"/>
                      <a:pt x="0" y="276"/>
                    </a:cubicBezTo>
                    <a:cubicBezTo>
                      <a:pt x="4" y="276"/>
                      <a:pt x="8" y="276"/>
                      <a:pt x="8" y="276"/>
                    </a:cubicBezTo>
                    <a:cubicBezTo>
                      <a:pt x="8" y="280"/>
                      <a:pt x="8" y="280"/>
                      <a:pt x="8" y="280"/>
                    </a:cubicBezTo>
                    <a:cubicBezTo>
                      <a:pt x="70" y="217"/>
                      <a:pt x="70" y="217"/>
                      <a:pt x="70" y="217"/>
                    </a:cubicBezTo>
                    <a:cubicBezTo>
                      <a:pt x="70" y="217"/>
                      <a:pt x="106" y="253"/>
                      <a:pt x="115" y="262"/>
                    </a:cubicBezTo>
                    <a:cubicBezTo>
                      <a:pt x="127" y="251"/>
                      <a:pt x="201" y="176"/>
                      <a:pt x="201" y="176"/>
                    </a:cubicBezTo>
                    <a:cubicBezTo>
                      <a:pt x="201" y="176"/>
                      <a:pt x="240" y="216"/>
                      <a:pt x="251" y="226"/>
                    </a:cubicBezTo>
                    <a:cubicBezTo>
                      <a:pt x="260" y="216"/>
                      <a:pt x="312" y="160"/>
                      <a:pt x="333" y="137"/>
                    </a:cubicBezTo>
                    <a:cubicBezTo>
                      <a:pt x="333" y="0"/>
                      <a:pt x="333" y="0"/>
                      <a:pt x="333" y="0"/>
                    </a:cubicBezTo>
                    <a:lnTo>
                      <a:pt x="206" y="121"/>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40" name="Freeform 7"/>
              <p:cNvSpPr>
                <a:spLocks/>
              </p:cNvSpPr>
              <p:nvPr/>
            </p:nvSpPr>
            <p:spPr bwMode="auto">
              <a:xfrm>
                <a:off x="4868" y="1563"/>
                <a:ext cx="793" cy="621"/>
              </a:xfrm>
              <a:custGeom>
                <a:avLst/>
                <a:gdLst>
                  <a:gd name="T0" fmla="*/ 491 w 793"/>
                  <a:gd name="T1" fmla="*/ 288 h 621"/>
                  <a:gd name="T2" fmla="*/ 458 w 793"/>
                  <a:gd name="T3" fmla="*/ 252 h 621"/>
                  <a:gd name="T4" fmla="*/ 450 w 793"/>
                  <a:gd name="T5" fmla="*/ 248 h 621"/>
                  <a:gd name="T6" fmla="*/ 446 w 793"/>
                  <a:gd name="T7" fmla="*/ 252 h 621"/>
                  <a:gd name="T8" fmla="*/ 241 w 793"/>
                  <a:gd name="T9" fmla="*/ 457 h 621"/>
                  <a:gd name="T10" fmla="*/ 198 w 793"/>
                  <a:gd name="T11" fmla="*/ 414 h 621"/>
                  <a:gd name="T12" fmla="*/ 191 w 793"/>
                  <a:gd name="T13" fmla="*/ 409 h 621"/>
                  <a:gd name="T14" fmla="*/ 0 w 793"/>
                  <a:gd name="T15" fmla="*/ 600 h 621"/>
                  <a:gd name="T16" fmla="*/ 0 w 793"/>
                  <a:gd name="T17" fmla="*/ 609 h 621"/>
                  <a:gd name="T18" fmla="*/ 0 w 793"/>
                  <a:gd name="T19" fmla="*/ 621 h 621"/>
                  <a:gd name="T20" fmla="*/ 191 w 793"/>
                  <a:gd name="T21" fmla="*/ 431 h 621"/>
                  <a:gd name="T22" fmla="*/ 236 w 793"/>
                  <a:gd name="T23" fmla="*/ 474 h 621"/>
                  <a:gd name="T24" fmla="*/ 241 w 793"/>
                  <a:gd name="T25" fmla="*/ 479 h 621"/>
                  <a:gd name="T26" fmla="*/ 246 w 793"/>
                  <a:gd name="T27" fmla="*/ 474 h 621"/>
                  <a:gd name="T28" fmla="*/ 450 w 793"/>
                  <a:gd name="T29" fmla="*/ 269 h 621"/>
                  <a:gd name="T30" fmla="*/ 486 w 793"/>
                  <a:gd name="T31" fmla="*/ 302 h 621"/>
                  <a:gd name="T32" fmla="*/ 491 w 793"/>
                  <a:gd name="T33" fmla="*/ 307 h 621"/>
                  <a:gd name="T34" fmla="*/ 496 w 793"/>
                  <a:gd name="T35" fmla="*/ 302 h 621"/>
                  <a:gd name="T36" fmla="*/ 793 w 793"/>
                  <a:gd name="T37" fmla="*/ 19 h 621"/>
                  <a:gd name="T38" fmla="*/ 793 w 793"/>
                  <a:gd name="T39" fmla="*/ 0 h 621"/>
                  <a:gd name="T40" fmla="*/ 491 w 793"/>
                  <a:gd name="T41" fmla="*/ 288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3" h="621">
                    <a:moveTo>
                      <a:pt x="491" y="288"/>
                    </a:moveTo>
                    <a:lnTo>
                      <a:pt x="458" y="252"/>
                    </a:lnTo>
                    <a:lnTo>
                      <a:pt x="450" y="248"/>
                    </a:lnTo>
                    <a:lnTo>
                      <a:pt x="446" y="252"/>
                    </a:lnTo>
                    <a:lnTo>
                      <a:pt x="241" y="457"/>
                    </a:lnTo>
                    <a:lnTo>
                      <a:pt x="198" y="414"/>
                    </a:lnTo>
                    <a:lnTo>
                      <a:pt x="191" y="409"/>
                    </a:lnTo>
                    <a:lnTo>
                      <a:pt x="0" y="600"/>
                    </a:lnTo>
                    <a:lnTo>
                      <a:pt x="0" y="609"/>
                    </a:lnTo>
                    <a:lnTo>
                      <a:pt x="0" y="621"/>
                    </a:lnTo>
                    <a:lnTo>
                      <a:pt x="191" y="431"/>
                    </a:lnTo>
                    <a:lnTo>
                      <a:pt x="236" y="474"/>
                    </a:lnTo>
                    <a:lnTo>
                      <a:pt x="241" y="479"/>
                    </a:lnTo>
                    <a:lnTo>
                      <a:pt x="246" y="474"/>
                    </a:lnTo>
                    <a:lnTo>
                      <a:pt x="450" y="269"/>
                    </a:lnTo>
                    <a:lnTo>
                      <a:pt x="486" y="302"/>
                    </a:lnTo>
                    <a:lnTo>
                      <a:pt x="491" y="307"/>
                    </a:lnTo>
                    <a:lnTo>
                      <a:pt x="496" y="302"/>
                    </a:lnTo>
                    <a:lnTo>
                      <a:pt x="793" y="19"/>
                    </a:lnTo>
                    <a:lnTo>
                      <a:pt x="793" y="0"/>
                    </a:lnTo>
                    <a:lnTo>
                      <a:pt x="491" y="288"/>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41" name="Freeform 8"/>
              <p:cNvSpPr>
                <a:spLocks/>
              </p:cNvSpPr>
              <p:nvPr/>
            </p:nvSpPr>
            <p:spPr bwMode="auto">
              <a:xfrm>
                <a:off x="4868" y="1984"/>
                <a:ext cx="793" cy="360"/>
              </a:xfrm>
              <a:custGeom>
                <a:avLst/>
                <a:gdLst>
                  <a:gd name="T0" fmla="*/ 251 w 333"/>
                  <a:gd name="T1" fmla="*/ 89 h 151"/>
                  <a:gd name="T2" fmla="*/ 201 w 333"/>
                  <a:gd name="T3" fmla="*/ 39 h 151"/>
                  <a:gd name="T4" fmla="*/ 115 w 333"/>
                  <a:gd name="T5" fmla="*/ 125 h 151"/>
                  <a:gd name="T6" fmla="*/ 70 w 333"/>
                  <a:gd name="T7" fmla="*/ 80 h 151"/>
                  <a:gd name="T8" fmla="*/ 0 w 333"/>
                  <a:gd name="T9" fmla="*/ 150 h 151"/>
                  <a:gd name="T10" fmla="*/ 0 w 333"/>
                  <a:gd name="T11" fmla="*/ 151 h 151"/>
                  <a:gd name="T12" fmla="*/ 13 w 333"/>
                  <a:gd name="T13" fmla="*/ 151 h 151"/>
                  <a:gd name="T14" fmla="*/ 13 w 333"/>
                  <a:gd name="T15" fmla="*/ 140 h 151"/>
                  <a:gd name="T16" fmla="*/ 35 w 333"/>
                  <a:gd name="T17" fmla="*/ 140 h 151"/>
                  <a:gd name="T18" fmla="*/ 35 w 333"/>
                  <a:gd name="T19" fmla="*/ 151 h 151"/>
                  <a:gd name="T20" fmla="*/ 96 w 333"/>
                  <a:gd name="T21" fmla="*/ 151 h 151"/>
                  <a:gd name="T22" fmla="*/ 96 w 333"/>
                  <a:gd name="T23" fmla="*/ 140 h 151"/>
                  <a:gd name="T24" fmla="*/ 118 w 333"/>
                  <a:gd name="T25" fmla="*/ 140 h 151"/>
                  <a:gd name="T26" fmla="*/ 118 w 333"/>
                  <a:gd name="T27" fmla="*/ 151 h 151"/>
                  <a:gd name="T28" fmla="*/ 178 w 333"/>
                  <a:gd name="T29" fmla="*/ 151 h 151"/>
                  <a:gd name="T30" fmla="*/ 178 w 333"/>
                  <a:gd name="T31" fmla="*/ 140 h 151"/>
                  <a:gd name="T32" fmla="*/ 200 w 333"/>
                  <a:gd name="T33" fmla="*/ 140 h 151"/>
                  <a:gd name="T34" fmla="*/ 200 w 333"/>
                  <a:gd name="T35" fmla="*/ 151 h 151"/>
                  <a:gd name="T36" fmla="*/ 261 w 333"/>
                  <a:gd name="T37" fmla="*/ 151 h 151"/>
                  <a:gd name="T38" fmla="*/ 261 w 333"/>
                  <a:gd name="T39" fmla="*/ 140 h 151"/>
                  <a:gd name="T40" fmla="*/ 283 w 333"/>
                  <a:gd name="T41" fmla="*/ 140 h 151"/>
                  <a:gd name="T42" fmla="*/ 283 w 333"/>
                  <a:gd name="T43" fmla="*/ 151 h 151"/>
                  <a:gd name="T44" fmla="*/ 333 w 333"/>
                  <a:gd name="T45" fmla="*/ 151 h 151"/>
                  <a:gd name="T46" fmla="*/ 333 w 333"/>
                  <a:gd name="T47" fmla="*/ 0 h 151"/>
                  <a:gd name="T48" fmla="*/ 251 w 333"/>
                  <a:gd name="T49" fmla="*/ 8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3" h="151">
                    <a:moveTo>
                      <a:pt x="251" y="89"/>
                    </a:moveTo>
                    <a:cubicBezTo>
                      <a:pt x="251" y="89"/>
                      <a:pt x="205" y="43"/>
                      <a:pt x="201" y="39"/>
                    </a:cubicBezTo>
                    <a:cubicBezTo>
                      <a:pt x="197" y="43"/>
                      <a:pt x="115" y="125"/>
                      <a:pt x="115" y="125"/>
                    </a:cubicBezTo>
                    <a:cubicBezTo>
                      <a:pt x="115" y="125"/>
                      <a:pt x="75" y="84"/>
                      <a:pt x="70" y="80"/>
                    </a:cubicBezTo>
                    <a:cubicBezTo>
                      <a:pt x="0" y="150"/>
                      <a:pt x="0" y="150"/>
                      <a:pt x="0" y="150"/>
                    </a:cubicBezTo>
                    <a:cubicBezTo>
                      <a:pt x="0" y="151"/>
                      <a:pt x="0" y="151"/>
                      <a:pt x="0" y="151"/>
                    </a:cubicBezTo>
                    <a:cubicBezTo>
                      <a:pt x="13" y="151"/>
                      <a:pt x="13" y="151"/>
                      <a:pt x="13" y="151"/>
                    </a:cubicBezTo>
                    <a:cubicBezTo>
                      <a:pt x="13" y="148"/>
                      <a:pt x="13" y="140"/>
                      <a:pt x="13" y="140"/>
                    </a:cubicBezTo>
                    <a:cubicBezTo>
                      <a:pt x="35" y="140"/>
                      <a:pt x="35" y="140"/>
                      <a:pt x="35" y="140"/>
                    </a:cubicBezTo>
                    <a:cubicBezTo>
                      <a:pt x="35" y="140"/>
                      <a:pt x="35" y="148"/>
                      <a:pt x="35" y="151"/>
                    </a:cubicBezTo>
                    <a:cubicBezTo>
                      <a:pt x="96" y="151"/>
                      <a:pt x="96" y="151"/>
                      <a:pt x="96" y="151"/>
                    </a:cubicBezTo>
                    <a:cubicBezTo>
                      <a:pt x="96" y="148"/>
                      <a:pt x="96" y="140"/>
                      <a:pt x="96" y="140"/>
                    </a:cubicBezTo>
                    <a:cubicBezTo>
                      <a:pt x="118" y="140"/>
                      <a:pt x="118" y="140"/>
                      <a:pt x="118" y="140"/>
                    </a:cubicBezTo>
                    <a:cubicBezTo>
                      <a:pt x="118" y="140"/>
                      <a:pt x="118" y="148"/>
                      <a:pt x="118" y="151"/>
                    </a:cubicBezTo>
                    <a:cubicBezTo>
                      <a:pt x="178" y="151"/>
                      <a:pt x="178" y="151"/>
                      <a:pt x="178" y="151"/>
                    </a:cubicBezTo>
                    <a:cubicBezTo>
                      <a:pt x="178" y="148"/>
                      <a:pt x="178" y="140"/>
                      <a:pt x="178" y="140"/>
                    </a:cubicBezTo>
                    <a:cubicBezTo>
                      <a:pt x="200" y="140"/>
                      <a:pt x="200" y="140"/>
                      <a:pt x="200" y="140"/>
                    </a:cubicBezTo>
                    <a:cubicBezTo>
                      <a:pt x="200" y="140"/>
                      <a:pt x="200" y="148"/>
                      <a:pt x="200" y="151"/>
                    </a:cubicBezTo>
                    <a:cubicBezTo>
                      <a:pt x="261" y="151"/>
                      <a:pt x="261" y="151"/>
                      <a:pt x="261" y="151"/>
                    </a:cubicBezTo>
                    <a:cubicBezTo>
                      <a:pt x="261" y="148"/>
                      <a:pt x="261" y="140"/>
                      <a:pt x="261" y="140"/>
                    </a:cubicBezTo>
                    <a:cubicBezTo>
                      <a:pt x="283" y="140"/>
                      <a:pt x="283" y="140"/>
                      <a:pt x="283" y="140"/>
                    </a:cubicBezTo>
                    <a:cubicBezTo>
                      <a:pt x="283" y="140"/>
                      <a:pt x="283" y="148"/>
                      <a:pt x="283" y="151"/>
                    </a:cubicBezTo>
                    <a:cubicBezTo>
                      <a:pt x="333" y="151"/>
                      <a:pt x="333" y="151"/>
                      <a:pt x="333" y="151"/>
                    </a:cubicBezTo>
                    <a:cubicBezTo>
                      <a:pt x="333" y="0"/>
                      <a:pt x="333" y="0"/>
                      <a:pt x="333" y="0"/>
                    </a:cubicBezTo>
                    <a:lnTo>
                      <a:pt x="251" y="89"/>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42" name="Freeform 9"/>
              <p:cNvSpPr>
                <a:spLocks/>
              </p:cNvSpPr>
              <p:nvPr/>
            </p:nvSpPr>
            <p:spPr bwMode="auto">
              <a:xfrm>
                <a:off x="4868" y="1951"/>
                <a:ext cx="793" cy="381"/>
              </a:xfrm>
              <a:custGeom>
                <a:avLst/>
                <a:gdLst>
                  <a:gd name="T0" fmla="*/ 598 w 793"/>
                  <a:gd name="T1" fmla="*/ 212 h 381"/>
                  <a:gd name="T2" fmla="*/ 479 w 793"/>
                  <a:gd name="T3" fmla="*/ 95 h 381"/>
                  <a:gd name="T4" fmla="*/ 474 w 793"/>
                  <a:gd name="T5" fmla="*/ 100 h 381"/>
                  <a:gd name="T6" fmla="*/ 274 w 793"/>
                  <a:gd name="T7" fmla="*/ 300 h 381"/>
                  <a:gd name="T8" fmla="*/ 167 w 793"/>
                  <a:gd name="T9" fmla="*/ 193 h 381"/>
                  <a:gd name="T10" fmla="*/ 0 w 793"/>
                  <a:gd name="T11" fmla="*/ 360 h 381"/>
                  <a:gd name="T12" fmla="*/ 0 w 793"/>
                  <a:gd name="T13" fmla="*/ 369 h 381"/>
                  <a:gd name="T14" fmla="*/ 0 w 793"/>
                  <a:gd name="T15" fmla="*/ 381 h 381"/>
                  <a:gd name="T16" fmla="*/ 167 w 793"/>
                  <a:gd name="T17" fmla="*/ 212 h 381"/>
                  <a:gd name="T18" fmla="*/ 274 w 793"/>
                  <a:gd name="T19" fmla="*/ 319 h 381"/>
                  <a:gd name="T20" fmla="*/ 281 w 793"/>
                  <a:gd name="T21" fmla="*/ 314 h 381"/>
                  <a:gd name="T22" fmla="*/ 479 w 793"/>
                  <a:gd name="T23" fmla="*/ 117 h 381"/>
                  <a:gd name="T24" fmla="*/ 593 w 793"/>
                  <a:gd name="T25" fmla="*/ 229 h 381"/>
                  <a:gd name="T26" fmla="*/ 598 w 793"/>
                  <a:gd name="T27" fmla="*/ 233 h 381"/>
                  <a:gd name="T28" fmla="*/ 603 w 793"/>
                  <a:gd name="T29" fmla="*/ 229 h 381"/>
                  <a:gd name="T30" fmla="*/ 793 w 793"/>
                  <a:gd name="T31" fmla="*/ 24 h 381"/>
                  <a:gd name="T32" fmla="*/ 793 w 793"/>
                  <a:gd name="T33" fmla="*/ 0 h 381"/>
                  <a:gd name="T34" fmla="*/ 598 w 793"/>
                  <a:gd name="T35" fmla="*/ 21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3" h="381">
                    <a:moveTo>
                      <a:pt x="598" y="212"/>
                    </a:moveTo>
                    <a:lnTo>
                      <a:pt x="479" y="95"/>
                    </a:lnTo>
                    <a:lnTo>
                      <a:pt x="474" y="100"/>
                    </a:lnTo>
                    <a:lnTo>
                      <a:pt x="274" y="300"/>
                    </a:lnTo>
                    <a:lnTo>
                      <a:pt x="167" y="193"/>
                    </a:lnTo>
                    <a:lnTo>
                      <a:pt x="0" y="360"/>
                    </a:lnTo>
                    <a:lnTo>
                      <a:pt x="0" y="369"/>
                    </a:lnTo>
                    <a:lnTo>
                      <a:pt x="0" y="381"/>
                    </a:lnTo>
                    <a:lnTo>
                      <a:pt x="167" y="212"/>
                    </a:lnTo>
                    <a:lnTo>
                      <a:pt x="274" y="319"/>
                    </a:lnTo>
                    <a:lnTo>
                      <a:pt x="281" y="314"/>
                    </a:lnTo>
                    <a:lnTo>
                      <a:pt x="479" y="117"/>
                    </a:lnTo>
                    <a:lnTo>
                      <a:pt x="593" y="229"/>
                    </a:lnTo>
                    <a:lnTo>
                      <a:pt x="598" y="233"/>
                    </a:lnTo>
                    <a:lnTo>
                      <a:pt x="603" y="229"/>
                    </a:lnTo>
                    <a:lnTo>
                      <a:pt x="793" y="24"/>
                    </a:lnTo>
                    <a:lnTo>
                      <a:pt x="793" y="0"/>
                    </a:lnTo>
                    <a:lnTo>
                      <a:pt x="598" y="212"/>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grpSp>
        <p:grpSp>
          <p:nvGrpSpPr>
            <p:cNvPr id="18" name="Group 12"/>
            <p:cNvGrpSpPr>
              <a:grpSpLocks noChangeAspect="1"/>
            </p:cNvGrpSpPr>
            <p:nvPr/>
          </p:nvGrpSpPr>
          <p:grpSpPr bwMode="auto">
            <a:xfrm>
              <a:off x="2641103" y="3855164"/>
              <a:ext cx="591336" cy="566092"/>
              <a:chOff x="851" y="1961"/>
              <a:chExt cx="773" cy="740"/>
            </a:xfrm>
            <a:solidFill>
              <a:srgbClr val="FFB850"/>
            </a:solidFill>
          </p:grpSpPr>
          <p:sp>
            <p:nvSpPr>
              <p:cNvPr id="32" name="Freeform 13"/>
              <p:cNvSpPr>
                <a:spLocks noEditPoints="1"/>
              </p:cNvSpPr>
              <p:nvPr/>
            </p:nvSpPr>
            <p:spPr bwMode="auto">
              <a:xfrm>
                <a:off x="851" y="2424"/>
                <a:ext cx="277" cy="277"/>
              </a:xfrm>
              <a:custGeom>
                <a:avLst/>
                <a:gdLst>
                  <a:gd name="T0" fmla="*/ 116 w 116"/>
                  <a:gd name="T1" fmla="*/ 67 h 116"/>
                  <a:gd name="T2" fmla="*/ 116 w 116"/>
                  <a:gd name="T3" fmla="*/ 49 h 116"/>
                  <a:gd name="T4" fmla="*/ 106 w 116"/>
                  <a:gd name="T5" fmla="*/ 49 h 116"/>
                  <a:gd name="T6" fmla="*/ 98 w 116"/>
                  <a:gd name="T7" fmla="*/ 31 h 116"/>
                  <a:gd name="T8" fmla="*/ 106 w 116"/>
                  <a:gd name="T9" fmla="*/ 23 h 116"/>
                  <a:gd name="T10" fmla="*/ 93 w 116"/>
                  <a:gd name="T11" fmla="*/ 10 h 116"/>
                  <a:gd name="T12" fmla="*/ 85 w 116"/>
                  <a:gd name="T13" fmla="*/ 18 h 116"/>
                  <a:gd name="T14" fmla="*/ 67 w 116"/>
                  <a:gd name="T15" fmla="*/ 11 h 116"/>
                  <a:gd name="T16" fmla="*/ 67 w 116"/>
                  <a:gd name="T17" fmla="*/ 0 h 116"/>
                  <a:gd name="T18" fmla="*/ 49 w 116"/>
                  <a:gd name="T19" fmla="*/ 0 h 116"/>
                  <a:gd name="T20" fmla="*/ 49 w 116"/>
                  <a:gd name="T21" fmla="*/ 11 h 116"/>
                  <a:gd name="T22" fmla="*/ 31 w 116"/>
                  <a:gd name="T23" fmla="*/ 18 h 116"/>
                  <a:gd name="T24" fmla="*/ 23 w 116"/>
                  <a:gd name="T25" fmla="*/ 10 h 116"/>
                  <a:gd name="T26" fmla="*/ 10 w 116"/>
                  <a:gd name="T27" fmla="*/ 23 h 116"/>
                  <a:gd name="T28" fmla="*/ 18 w 116"/>
                  <a:gd name="T29" fmla="*/ 31 h 116"/>
                  <a:gd name="T30" fmla="*/ 11 w 116"/>
                  <a:gd name="T31" fmla="*/ 49 h 116"/>
                  <a:gd name="T32" fmla="*/ 0 w 116"/>
                  <a:gd name="T33" fmla="*/ 49 h 116"/>
                  <a:gd name="T34" fmla="*/ 0 w 116"/>
                  <a:gd name="T35" fmla="*/ 67 h 116"/>
                  <a:gd name="T36" fmla="*/ 11 w 116"/>
                  <a:gd name="T37" fmla="*/ 67 h 116"/>
                  <a:gd name="T38" fmla="*/ 18 w 116"/>
                  <a:gd name="T39" fmla="*/ 85 h 116"/>
                  <a:gd name="T40" fmla="*/ 10 w 116"/>
                  <a:gd name="T41" fmla="*/ 93 h 116"/>
                  <a:gd name="T42" fmla="*/ 23 w 116"/>
                  <a:gd name="T43" fmla="*/ 106 h 116"/>
                  <a:gd name="T44" fmla="*/ 31 w 116"/>
                  <a:gd name="T45" fmla="*/ 98 h 116"/>
                  <a:gd name="T46" fmla="*/ 49 w 116"/>
                  <a:gd name="T47" fmla="*/ 106 h 116"/>
                  <a:gd name="T48" fmla="*/ 49 w 116"/>
                  <a:gd name="T49" fmla="*/ 116 h 116"/>
                  <a:gd name="T50" fmla="*/ 67 w 116"/>
                  <a:gd name="T51" fmla="*/ 116 h 116"/>
                  <a:gd name="T52" fmla="*/ 67 w 116"/>
                  <a:gd name="T53" fmla="*/ 106 h 116"/>
                  <a:gd name="T54" fmla="*/ 85 w 116"/>
                  <a:gd name="T55" fmla="*/ 98 h 116"/>
                  <a:gd name="T56" fmla="*/ 93 w 116"/>
                  <a:gd name="T57" fmla="*/ 106 h 116"/>
                  <a:gd name="T58" fmla="*/ 106 w 116"/>
                  <a:gd name="T59" fmla="*/ 93 h 116"/>
                  <a:gd name="T60" fmla="*/ 98 w 116"/>
                  <a:gd name="T61" fmla="*/ 85 h 116"/>
                  <a:gd name="T62" fmla="*/ 106 w 116"/>
                  <a:gd name="T63" fmla="*/ 67 h 116"/>
                  <a:gd name="T64" fmla="*/ 116 w 116"/>
                  <a:gd name="T65" fmla="*/ 67 h 116"/>
                  <a:gd name="T66" fmla="*/ 58 w 116"/>
                  <a:gd name="T67" fmla="*/ 88 h 116"/>
                  <a:gd name="T68" fmla="*/ 28 w 116"/>
                  <a:gd name="T69" fmla="*/ 58 h 116"/>
                  <a:gd name="T70" fmla="*/ 58 w 116"/>
                  <a:gd name="T71" fmla="*/ 28 h 116"/>
                  <a:gd name="T72" fmla="*/ 88 w 116"/>
                  <a:gd name="T73" fmla="*/ 58 h 116"/>
                  <a:gd name="T74" fmla="*/ 58 w 116"/>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6" h="116">
                    <a:moveTo>
                      <a:pt x="116" y="67"/>
                    </a:moveTo>
                    <a:cubicBezTo>
                      <a:pt x="116" y="49"/>
                      <a:pt x="116" y="49"/>
                      <a:pt x="116" y="49"/>
                    </a:cubicBezTo>
                    <a:cubicBezTo>
                      <a:pt x="106" y="49"/>
                      <a:pt x="106" y="49"/>
                      <a:pt x="106" y="49"/>
                    </a:cubicBezTo>
                    <a:cubicBezTo>
                      <a:pt x="104" y="42"/>
                      <a:pt x="102" y="36"/>
                      <a:pt x="98" y="31"/>
                    </a:cubicBezTo>
                    <a:cubicBezTo>
                      <a:pt x="106" y="23"/>
                      <a:pt x="106" y="23"/>
                      <a:pt x="106" y="23"/>
                    </a:cubicBezTo>
                    <a:cubicBezTo>
                      <a:pt x="93" y="10"/>
                      <a:pt x="93" y="10"/>
                      <a:pt x="93" y="10"/>
                    </a:cubicBezTo>
                    <a:cubicBezTo>
                      <a:pt x="85" y="18"/>
                      <a:pt x="85" y="18"/>
                      <a:pt x="85" y="18"/>
                    </a:cubicBezTo>
                    <a:cubicBezTo>
                      <a:pt x="80" y="14"/>
                      <a:pt x="74" y="12"/>
                      <a:pt x="67" y="11"/>
                    </a:cubicBezTo>
                    <a:cubicBezTo>
                      <a:pt x="67" y="0"/>
                      <a:pt x="67" y="0"/>
                      <a:pt x="67" y="0"/>
                    </a:cubicBezTo>
                    <a:cubicBezTo>
                      <a:pt x="49" y="0"/>
                      <a:pt x="49" y="0"/>
                      <a:pt x="49" y="0"/>
                    </a:cubicBezTo>
                    <a:cubicBezTo>
                      <a:pt x="49" y="11"/>
                      <a:pt x="49" y="11"/>
                      <a:pt x="49" y="11"/>
                    </a:cubicBezTo>
                    <a:cubicBezTo>
                      <a:pt x="42" y="12"/>
                      <a:pt x="36" y="14"/>
                      <a:pt x="31" y="18"/>
                    </a:cubicBezTo>
                    <a:cubicBezTo>
                      <a:pt x="23" y="10"/>
                      <a:pt x="23" y="10"/>
                      <a:pt x="23" y="10"/>
                    </a:cubicBezTo>
                    <a:cubicBezTo>
                      <a:pt x="10" y="23"/>
                      <a:pt x="10" y="23"/>
                      <a:pt x="10" y="23"/>
                    </a:cubicBezTo>
                    <a:cubicBezTo>
                      <a:pt x="18" y="31"/>
                      <a:pt x="18" y="31"/>
                      <a:pt x="18" y="31"/>
                    </a:cubicBezTo>
                    <a:cubicBezTo>
                      <a:pt x="14" y="36"/>
                      <a:pt x="12" y="42"/>
                      <a:pt x="11" y="49"/>
                    </a:cubicBezTo>
                    <a:cubicBezTo>
                      <a:pt x="0" y="49"/>
                      <a:pt x="0" y="49"/>
                      <a:pt x="0" y="49"/>
                    </a:cubicBezTo>
                    <a:cubicBezTo>
                      <a:pt x="0" y="67"/>
                      <a:pt x="0" y="67"/>
                      <a:pt x="0" y="67"/>
                    </a:cubicBezTo>
                    <a:cubicBezTo>
                      <a:pt x="11" y="67"/>
                      <a:pt x="11" y="67"/>
                      <a:pt x="11" y="67"/>
                    </a:cubicBezTo>
                    <a:cubicBezTo>
                      <a:pt x="12" y="74"/>
                      <a:pt x="14" y="80"/>
                      <a:pt x="18" y="85"/>
                    </a:cubicBezTo>
                    <a:cubicBezTo>
                      <a:pt x="10" y="93"/>
                      <a:pt x="10" y="93"/>
                      <a:pt x="10" y="93"/>
                    </a:cubicBezTo>
                    <a:cubicBezTo>
                      <a:pt x="23" y="106"/>
                      <a:pt x="23" y="106"/>
                      <a:pt x="23" y="106"/>
                    </a:cubicBezTo>
                    <a:cubicBezTo>
                      <a:pt x="31" y="98"/>
                      <a:pt x="31" y="98"/>
                      <a:pt x="31" y="98"/>
                    </a:cubicBezTo>
                    <a:cubicBezTo>
                      <a:pt x="36" y="102"/>
                      <a:pt x="42" y="104"/>
                      <a:pt x="49" y="106"/>
                    </a:cubicBezTo>
                    <a:cubicBezTo>
                      <a:pt x="49" y="116"/>
                      <a:pt x="49" y="116"/>
                      <a:pt x="49" y="116"/>
                    </a:cubicBezTo>
                    <a:cubicBezTo>
                      <a:pt x="67" y="116"/>
                      <a:pt x="67" y="116"/>
                      <a:pt x="67" y="116"/>
                    </a:cubicBezTo>
                    <a:cubicBezTo>
                      <a:pt x="67" y="106"/>
                      <a:pt x="67" y="106"/>
                      <a:pt x="67" y="106"/>
                    </a:cubicBezTo>
                    <a:cubicBezTo>
                      <a:pt x="74" y="104"/>
                      <a:pt x="80" y="102"/>
                      <a:pt x="85" y="98"/>
                    </a:cubicBezTo>
                    <a:cubicBezTo>
                      <a:pt x="93" y="106"/>
                      <a:pt x="93" y="106"/>
                      <a:pt x="93" y="106"/>
                    </a:cubicBezTo>
                    <a:cubicBezTo>
                      <a:pt x="106" y="93"/>
                      <a:pt x="106" y="93"/>
                      <a:pt x="106" y="93"/>
                    </a:cubicBezTo>
                    <a:cubicBezTo>
                      <a:pt x="98" y="85"/>
                      <a:pt x="98" y="85"/>
                      <a:pt x="98" y="85"/>
                    </a:cubicBezTo>
                    <a:cubicBezTo>
                      <a:pt x="102" y="80"/>
                      <a:pt x="104" y="74"/>
                      <a:pt x="106" y="67"/>
                    </a:cubicBezTo>
                    <a:lnTo>
                      <a:pt x="116" y="67"/>
                    </a:lnTo>
                    <a:close/>
                    <a:moveTo>
                      <a:pt x="58" y="88"/>
                    </a:moveTo>
                    <a:cubicBezTo>
                      <a:pt x="41" y="88"/>
                      <a:pt x="28" y="75"/>
                      <a:pt x="28" y="58"/>
                    </a:cubicBezTo>
                    <a:cubicBezTo>
                      <a:pt x="28" y="41"/>
                      <a:pt x="41" y="28"/>
                      <a:pt x="58" y="28"/>
                    </a:cubicBezTo>
                    <a:cubicBezTo>
                      <a:pt x="75" y="28"/>
                      <a:pt x="88" y="41"/>
                      <a:pt x="88" y="58"/>
                    </a:cubicBezTo>
                    <a:cubicBezTo>
                      <a:pt x="88" y="75"/>
                      <a:pt x="75" y="88"/>
                      <a:pt x="58" y="8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33" name="Freeform 14"/>
              <p:cNvSpPr>
                <a:spLocks noEditPoints="1"/>
              </p:cNvSpPr>
              <p:nvPr/>
            </p:nvSpPr>
            <p:spPr bwMode="auto">
              <a:xfrm>
                <a:off x="1202" y="2424"/>
                <a:ext cx="279" cy="277"/>
              </a:xfrm>
              <a:custGeom>
                <a:avLst/>
                <a:gdLst>
                  <a:gd name="T0" fmla="*/ 117 w 117"/>
                  <a:gd name="T1" fmla="*/ 67 h 116"/>
                  <a:gd name="T2" fmla="*/ 117 w 117"/>
                  <a:gd name="T3" fmla="*/ 49 h 116"/>
                  <a:gd name="T4" fmla="*/ 106 w 117"/>
                  <a:gd name="T5" fmla="*/ 49 h 116"/>
                  <a:gd name="T6" fmla="*/ 98 w 117"/>
                  <a:gd name="T7" fmla="*/ 31 h 116"/>
                  <a:gd name="T8" fmla="*/ 106 w 117"/>
                  <a:gd name="T9" fmla="*/ 23 h 116"/>
                  <a:gd name="T10" fmla="*/ 93 w 117"/>
                  <a:gd name="T11" fmla="*/ 10 h 116"/>
                  <a:gd name="T12" fmla="*/ 86 w 117"/>
                  <a:gd name="T13" fmla="*/ 18 h 116"/>
                  <a:gd name="T14" fmla="*/ 67 w 117"/>
                  <a:gd name="T15" fmla="*/ 11 h 116"/>
                  <a:gd name="T16" fmla="*/ 67 w 117"/>
                  <a:gd name="T17" fmla="*/ 0 h 116"/>
                  <a:gd name="T18" fmla="*/ 49 w 117"/>
                  <a:gd name="T19" fmla="*/ 0 h 116"/>
                  <a:gd name="T20" fmla="*/ 49 w 117"/>
                  <a:gd name="T21" fmla="*/ 11 h 116"/>
                  <a:gd name="T22" fmla="*/ 31 w 117"/>
                  <a:gd name="T23" fmla="*/ 18 h 116"/>
                  <a:gd name="T24" fmla="*/ 24 w 117"/>
                  <a:gd name="T25" fmla="*/ 10 h 116"/>
                  <a:gd name="T26" fmla="*/ 11 w 117"/>
                  <a:gd name="T27" fmla="*/ 23 h 116"/>
                  <a:gd name="T28" fmla="*/ 18 w 117"/>
                  <a:gd name="T29" fmla="*/ 31 h 116"/>
                  <a:gd name="T30" fmla="*/ 11 w 117"/>
                  <a:gd name="T31" fmla="*/ 49 h 116"/>
                  <a:gd name="T32" fmla="*/ 0 w 117"/>
                  <a:gd name="T33" fmla="*/ 49 h 116"/>
                  <a:gd name="T34" fmla="*/ 0 w 117"/>
                  <a:gd name="T35" fmla="*/ 67 h 116"/>
                  <a:gd name="T36" fmla="*/ 11 w 117"/>
                  <a:gd name="T37" fmla="*/ 67 h 116"/>
                  <a:gd name="T38" fmla="*/ 18 w 117"/>
                  <a:gd name="T39" fmla="*/ 85 h 116"/>
                  <a:gd name="T40" fmla="*/ 11 w 117"/>
                  <a:gd name="T41" fmla="*/ 93 h 116"/>
                  <a:gd name="T42" fmla="*/ 24 w 117"/>
                  <a:gd name="T43" fmla="*/ 106 h 116"/>
                  <a:gd name="T44" fmla="*/ 31 w 117"/>
                  <a:gd name="T45" fmla="*/ 98 h 116"/>
                  <a:gd name="T46" fmla="*/ 49 w 117"/>
                  <a:gd name="T47" fmla="*/ 106 h 116"/>
                  <a:gd name="T48" fmla="*/ 49 w 117"/>
                  <a:gd name="T49" fmla="*/ 116 h 116"/>
                  <a:gd name="T50" fmla="*/ 67 w 117"/>
                  <a:gd name="T51" fmla="*/ 116 h 116"/>
                  <a:gd name="T52" fmla="*/ 67 w 117"/>
                  <a:gd name="T53" fmla="*/ 106 h 116"/>
                  <a:gd name="T54" fmla="*/ 86 w 117"/>
                  <a:gd name="T55" fmla="*/ 98 h 116"/>
                  <a:gd name="T56" fmla="*/ 93 w 117"/>
                  <a:gd name="T57" fmla="*/ 106 h 116"/>
                  <a:gd name="T58" fmla="*/ 106 w 117"/>
                  <a:gd name="T59" fmla="*/ 93 h 116"/>
                  <a:gd name="T60" fmla="*/ 98 w 117"/>
                  <a:gd name="T61" fmla="*/ 85 h 116"/>
                  <a:gd name="T62" fmla="*/ 106 w 117"/>
                  <a:gd name="T63" fmla="*/ 67 h 116"/>
                  <a:gd name="T64" fmla="*/ 117 w 117"/>
                  <a:gd name="T65" fmla="*/ 67 h 116"/>
                  <a:gd name="T66" fmla="*/ 58 w 117"/>
                  <a:gd name="T67" fmla="*/ 88 h 116"/>
                  <a:gd name="T68" fmla="*/ 28 w 117"/>
                  <a:gd name="T69" fmla="*/ 58 h 116"/>
                  <a:gd name="T70" fmla="*/ 58 w 117"/>
                  <a:gd name="T71" fmla="*/ 28 h 116"/>
                  <a:gd name="T72" fmla="*/ 89 w 117"/>
                  <a:gd name="T73" fmla="*/ 58 h 116"/>
                  <a:gd name="T74" fmla="*/ 58 w 117"/>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16">
                    <a:moveTo>
                      <a:pt x="117" y="67"/>
                    </a:moveTo>
                    <a:cubicBezTo>
                      <a:pt x="117" y="49"/>
                      <a:pt x="117" y="49"/>
                      <a:pt x="117" y="49"/>
                    </a:cubicBezTo>
                    <a:cubicBezTo>
                      <a:pt x="106" y="49"/>
                      <a:pt x="106" y="49"/>
                      <a:pt x="106" y="49"/>
                    </a:cubicBezTo>
                    <a:cubicBezTo>
                      <a:pt x="105" y="42"/>
                      <a:pt x="102" y="36"/>
                      <a:pt x="98" y="31"/>
                    </a:cubicBezTo>
                    <a:cubicBezTo>
                      <a:pt x="106" y="23"/>
                      <a:pt x="106" y="23"/>
                      <a:pt x="106" y="23"/>
                    </a:cubicBezTo>
                    <a:cubicBezTo>
                      <a:pt x="93" y="10"/>
                      <a:pt x="93" y="10"/>
                      <a:pt x="93" y="10"/>
                    </a:cubicBezTo>
                    <a:cubicBezTo>
                      <a:pt x="86" y="18"/>
                      <a:pt x="86" y="18"/>
                      <a:pt x="86" y="18"/>
                    </a:cubicBezTo>
                    <a:cubicBezTo>
                      <a:pt x="80" y="14"/>
                      <a:pt x="74" y="12"/>
                      <a:pt x="67" y="11"/>
                    </a:cubicBezTo>
                    <a:cubicBezTo>
                      <a:pt x="67" y="0"/>
                      <a:pt x="67" y="0"/>
                      <a:pt x="67" y="0"/>
                    </a:cubicBezTo>
                    <a:cubicBezTo>
                      <a:pt x="49" y="0"/>
                      <a:pt x="49" y="0"/>
                      <a:pt x="49" y="0"/>
                    </a:cubicBezTo>
                    <a:cubicBezTo>
                      <a:pt x="49" y="11"/>
                      <a:pt x="49" y="11"/>
                      <a:pt x="49" y="11"/>
                    </a:cubicBezTo>
                    <a:cubicBezTo>
                      <a:pt x="43" y="12"/>
                      <a:pt x="37" y="14"/>
                      <a:pt x="31" y="18"/>
                    </a:cubicBezTo>
                    <a:cubicBezTo>
                      <a:pt x="24" y="10"/>
                      <a:pt x="24" y="10"/>
                      <a:pt x="24" y="10"/>
                    </a:cubicBezTo>
                    <a:cubicBezTo>
                      <a:pt x="11" y="23"/>
                      <a:pt x="11" y="23"/>
                      <a:pt x="11" y="23"/>
                    </a:cubicBezTo>
                    <a:cubicBezTo>
                      <a:pt x="18" y="31"/>
                      <a:pt x="18" y="31"/>
                      <a:pt x="18" y="31"/>
                    </a:cubicBezTo>
                    <a:cubicBezTo>
                      <a:pt x="15" y="36"/>
                      <a:pt x="12" y="42"/>
                      <a:pt x="11" y="49"/>
                    </a:cubicBezTo>
                    <a:cubicBezTo>
                      <a:pt x="0" y="49"/>
                      <a:pt x="0" y="49"/>
                      <a:pt x="0" y="49"/>
                    </a:cubicBezTo>
                    <a:cubicBezTo>
                      <a:pt x="0" y="67"/>
                      <a:pt x="0" y="67"/>
                      <a:pt x="0" y="67"/>
                    </a:cubicBezTo>
                    <a:cubicBezTo>
                      <a:pt x="11" y="67"/>
                      <a:pt x="11" y="67"/>
                      <a:pt x="11" y="67"/>
                    </a:cubicBezTo>
                    <a:cubicBezTo>
                      <a:pt x="12" y="74"/>
                      <a:pt x="15" y="80"/>
                      <a:pt x="18" y="85"/>
                    </a:cubicBezTo>
                    <a:cubicBezTo>
                      <a:pt x="11" y="93"/>
                      <a:pt x="11" y="93"/>
                      <a:pt x="11" y="93"/>
                    </a:cubicBezTo>
                    <a:cubicBezTo>
                      <a:pt x="24" y="106"/>
                      <a:pt x="24" y="106"/>
                      <a:pt x="24" y="106"/>
                    </a:cubicBezTo>
                    <a:cubicBezTo>
                      <a:pt x="31" y="98"/>
                      <a:pt x="31" y="98"/>
                      <a:pt x="31" y="98"/>
                    </a:cubicBezTo>
                    <a:cubicBezTo>
                      <a:pt x="37" y="102"/>
                      <a:pt x="43" y="104"/>
                      <a:pt x="49" y="106"/>
                    </a:cubicBezTo>
                    <a:cubicBezTo>
                      <a:pt x="49" y="116"/>
                      <a:pt x="49" y="116"/>
                      <a:pt x="49" y="116"/>
                    </a:cubicBezTo>
                    <a:cubicBezTo>
                      <a:pt x="67" y="116"/>
                      <a:pt x="67" y="116"/>
                      <a:pt x="67" y="116"/>
                    </a:cubicBezTo>
                    <a:cubicBezTo>
                      <a:pt x="67" y="106"/>
                      <a:pt x="67" y="106"/>
                      <a:pt x="67" y="106"/>
                    </a:cubicBezTo>
                    <a:cubicBezTo>
                      <a:pt x="74" y="104"/>
                      <a:pt x="80" y="102"/>
                      <a:pt x="86" y="98"/>
                    </a:cubicBezTo>
                    <a:cubicBezTo>
                      <a:pt x="93" y="106"/>
                      <a:pt x="93" y="106"/>
                      <a:pt x="93" y="106"/>
                    </a:cubicBezTo>
                    <a:cubicBezTo>
                      <a:pt x="106" y="93"/>
                      <a:pt x="106" y="93"/>
                      <a:pt x="106" y="93"/>
                    </a:cubicBezTo>
                    <a:cubicBezTo>
                      <a:pt x="98" y="85"/>
                      <a:pt x="98" y="85"/>
                      <a:pt x="98" y="85"/>
                    </a:cubicBezTo>
                    <a:cubicBezTo>
                      <a:pt x="102" y="80"/>
                      <a:pt x="105" y="74"/>
                      <a:pt x="106" y="67"/>
                    </a:cubicBezTo>
                    <a:lnTo>
                      <a:pt x="117" y="67"/>
                    </a:lnTo>
                    <a:close/>
                    <a:moveTo>
                      <a:pt x="58" y="88"/>
                    </a:moveTo>
                    <a:cubicBezTo>
                      <a:pt x="42" y="88"/>
                      <a:pt x="28" y="75"/>
                      <a:pt x="28" y="58"/>
                    </a:cubicBezTo>
                    <a:cubicBezTo>
                      <a:pt x="28" y="41"/>
                      <a:pt x="42" y="28"/>
                      <a:pt x="58" y="28"/>
                    </a:cubicBezTo>
                    <a:cubicBezTo>
                      <a:pt x="75" y="28"/>
                      <a:pt x="89" y="41"/>
                      <a:pt x="89" y="58"/>
                    </a:cubicBezTo>
                    <a:cubicBezTo>
                      <a:pt x="89" y="75"/>
                      <a:pt x="75" y="88"/>
                      <a:pt x="58" y="8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34" name="Freeform 15"/>
              <p:cNvSpPr>
                <a:spLocks noEditPoints="1"/>
              </p:cNvSpPr>
              <p:nvPr/>
            </p:nvSpPr>
            <p:spPr bwMode="auto">
              <a:xfrm>
                <a:off x="1059" y="2259"/>
                <a:ext cx="217" cy="220"/>
              </a:xfrm>
              <a:custGeom>
                <a:avLst/>
                <a:gdLst>
                  <a:gd name="T0" fmla="*/ 90 w 91"/>
                  <a:gd name="T1" fmla="*/ 42 h 92"/>
                  <a:gd name="T2" fmla="*/ 88 w 91"/>
                  <a:gd name="T3" fmla="*/ 45 h 92"/>
                  <a:gd name="T4" fmla="*/ 91 w 91"/>
                  <a:gd name="T5" fmla="*/ 44 h 92"/>
                  <a:gd name="T6" fmla="*/ 90 w 91"/>
                  <a:gd name="T7" fmla="*/ 42 h 92"/>
                  <a:gd name="T8" fmla="*/ 80 w 91"/>
                  <a:gd name="T9" fmla="*/ 57 h 92"/>
                  <a:gd name="T10" fmla="*/ 81 w 91"/>
                  <a:gd name="T11" fmla="*/ 51 h 92"/>
                  <a:gd name="T12" fmla="*/ 73 w 91"/>
                  <a:gd name="T13" fmla="*/ 56 h 92"/>
                  <a:gd name="T14" fmla="*/ 61 w 91"/>
                  <a:gd name="T15" fmla="*/ 56 h 92"/>
                  <a:gd name="T16" fmla="*/ 35 w 91"/>
                  <a:gd name="T17" fmla="*/ 62 h 92"/>
                  <a:gd name="T18" fmla="*/ 28 w 91"/>
                  <a:gd name="T19" fmla="*/ 36 h 92"/>
                  <a:gd name="T20" fmla="*/ 54 w 91"/>
                  <a:gd name="T21" fmla="*/ 29 h 92"/>
                  <a:gd name="T22" fmla="*/ 66 w 91"/>
                  <a:gd name="T23" fmla="*/ 6 h 92"/>
                  <a:gd name="T24" fmla="*/ 60 w 91"/>
                  <a:gd name="T25" fmla="*/ 3 h 92"/>
                  <a:gd name="T26" fmla="*/ 56 w 91"/>
                  <a:gd name="T27" fmla="*/ 10 h 92"/>
                  <a:gd name="T28" fmla="*/ 45 w 91"/>
                  <a:gd name="T29" fmla="*/ 9 h 92"/>
                  <a:gd name="T30" fmla="*/ 43 w 91"/>
                  <a:gd name="T31" fmla="*/ 0 h 92"/>
                  <a:gd name="T32" fmla="*/ 37 w 91"/>
                  <a:gd name="T33" fmla="*/ 1 h 92"/>
                  <a:gd name="T34" fmla="*/ 27 w 91"/>
                  <a:gd name="T35" fmla="*/ 9 h 92"/>
                  <a:gd name="T36" fmla="*/ 27 w 91"/>
                  <a:gd name="T37" fmla="*/ 13 h 92"/>
                  <a:gd name="T38" fmla="*/ 19 w 91"/>
                  <a:gd name="T39" fmla="*/ 19 h 92"/>
                  <a:gd name="T40" fmla="*/ 15 w 91"/>
                  <a:gd name="T41" fmla="*/ 17 h 92"/>
                  <a:gd name="T42" fmla="*/ 15 w 91"/>
                  <a:gd name="T43" fmla="*/ 20 h 92"/>
                  <a:gd name="T44" fmla="*/ 9 w 91"/>
                  <a:gd name="T45" fmla="*/ 30 h 92"/>
                  <a:gd name="T46" fmla="*/ 8 w 91"/>
                  <a:gd name="T47" fmla="*/ 34 h 92"/>
                  <a:gd name="T48" fmla="*/ 9 w 91"/>
                  <a:gd name="T49" fmla="*/ 35 h 92"/>
                  <a:gd name="T50" fmla="*/ 8 w 91"/>
                  <a:gd name="T51" fmla="*/ 45 h 92"/>
                  <a:gd name="T52" fmla="*/ 5 w 91"/>
                  <a:gd name="T53" fmla="*/ 46 h 92"/>
                  <a:gd name="T54" fmla="*/ 0 w 91"/>
                  <a:gd name="T55" fmla="*/ 54 h 92"/>
                  <a:gd name="T56" fmla="*/ 3 w 91"/>
                  <a:gd name="T57" fmla="*/ 65 h 92"/>
                  <a:gd name="T58" fmla="*/ 12 w 91"/>
                  <a:gd name="T59" fmla="*/ 63 h 92"/>
                  <a:gd name="T60" fmla="*/ 18 w 91"/>
                  <a:gd name="T61" fmla="*/ 72 h 92"/>
                  <a:gd name="T62" fmla="*/ 13 w 91"/>
                  <a:gd name="T63" fmla="*/ 79 h 92"/>
                  <a:gd name="T64" fmla="*/ 29 w 91"/>
                  <a:gd name="T65" fmla="*/ 89 h 92"/>
                  <a:gd name="T66" fmla="*/ 34 w 91"/>
                  <a:gd name="T67" fmla="*/ 81 h 92"/>
                  <a:gd name="T68" fmla="*/ 44 w 91"/>
                  <a:gd name="T69" fmla="*/ 83 h 92"/>
                  <a:gd name="T70" fmla="*/ 46 w 91"/>
                  <a:gd name="T71" fmla="*/ 92 h 92"/>
                  <a:gd name="T72" fmla="*/ 64 w 91"/>
                  <a:gd name="T73" fmla="*/ 88 h 92"/>
                  <a:gd name="T74" fmla="*/ 62 w 91"/>
                  <a:gd name="T75" fmla="*/ 79 h 92"/>
                  <a:gd name="T76" fmla="*/ 71 w 91"/>
                  <a:gd name="T77" fmla="*/ 72 h 92"/>
                  <a:gd name="T78" fmla="*/ 78 w 91"/>
                  <a:gd name="T79" fmla="*/ 77 h 92"/>
                  <a:gd name="T80" fmla="*/ 88 w 91"/>
                  <a:gd name="T81" fmla="*/ 62 h 92"/>
                  <a:gd name="T82" fmla="*/ 80 w 91"/>
                  <a:gd name="T83" fmla="*/ 5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 h="92">
                    <a:moveTo>
                      <a:pt x="90" y="42"/>
                    </a:moveTo>
                    <a:cubicBezTo>
                      <a:pt x="89" y="43"/>
                      <a:pt x="89" y="44"/>
                      <a:pt x="88" y="45"/>
                    </a:cubicBezTo>
                    <a:cubicBezTo>
                      <a:pt x="91" y="44"/>
                      <a:pt x="91" y="44"/>
                      <a:pt x="91" y="44"/>
                    </a:cubicBezTo>
                    <a:lnTo>
                      <a:pt x="90" y="42"/>
                    </a:lnTo>
                    <a:close/>
                    <a:moveTo>
                      <a:pt x="80" y="57"/>
                    </a:moveTo>
                    <a:cubicBezTo>
                      <a:pt x="81" y="55"/>
                      <a:pt x="81" y="53"/>
                      <a:pt x="81" y="51"/>
                    </a:cubicBezTo>
                    <a:cubicBezTo>
                      <a:pt x="79" y="54"/>
                      <a:pt x="76" y="55"/>
                      <a:pt x="73" y="56"/>
                    </a:cubicBezTo>
                    <a:cubicBezTo>
                      <a:pt x="69" y="58"/>
                      <a:pt x="64" y="58"/>
                      <a:pt x="61" y="56"/>
                    </a:cubicBezTo>
                    <a:cubicBezTo>
                      <a:pt x="55" y="65"/>
                      <a:pt x="44" y="67"/>
                      <a:pt x="35" y="62"/>
                    </a:cubicBezTo>
                    <a:cubicBezTo>
                      <a:pt x="26" y="57"/>
                      <a:pt x="23" y="45"/>
                      <a:pt x="28" y="36"/>
                    </a:cubicBezTo>
                    <a:cubicBezTo>
                      <a:pt x="34" y="27"/>
                      <a:pt x="45" y="25"/>
                      <a:pt x="54" y="29"/>
                    </a:cubicBezTo>
                    <a:cubicBezTo>
                      <a:pt x="56" y="21"/>
                      <a:pt x="62" y="13"/>
                      <a:pt x="66" y="6"/>
                    </a:cubicBezTo>
                    <a:cubicBezTo>
                      <a:pt x="60" y="3"/>
                      <a:pt x="60" y="3"/>
                      <a:pt x="60" y="3"/>
                    </a:cubicBezTo>
                    <a:cubicBezTo>
                      <a:pt x="56" y="10"/>
                      <a:pt x="56" y="10"/>
                      <a:pt x="56" y="10"/>
                    </a:cubicBezTo>
                    <a:cubicBezTo>
                      <a:pt x="52" y="9"/>
                      <a:pt x="49" y="9"/>
                      <a:pt x="45" y="9"/>
                    </a:cubicBezTo>
                    <a:cubicBezTo>
                      <a:pt x="43" y="0"/>
                      <a:pt x="43" y="0"/>
                      <a:pt x="43" y="0"/>
                    </a:cubicBezTo>
                    <a:cubicBezTo>
                      <a:pt x="37" y="1"/>
                      <a:pt x="37" y="1"/>
                      <a:pt x="37" y="1"/>
                    </a:cubicBezTo>
                    <a:cubicBezTo>
                      <a:pt x="34" y="4"/>
                      <a:pt x="31" y="7"/>
                      <a:pt x="27" y="9"/>
                    </a:cubicBezTo>
                    <a:cubicBezTo>
                      <a:pt x="27" y="13"/>
                      <a:pt x="27" y="13"/>
                      <a:pt x="27" y="13"/>
                    </a:cubicBezTo>
                    <a:cubicBezTo>
                      <a:pt x="24" y="15"/>
                      <a:pt x="21" y="17"/>
                      <a:pt x="19" y="19"/>
                    </a:cubicBezTo>
                    <a:cubicBezTo>
                      <a:pt x="15" y="17"/>
                      <a:pt x="15" y="17"/>
                      <a:pt x="15" y="17"/>
                    </a:cubicBezTo>
                    <a:cubicBezTo>
                      <a:pt x="15" y="18"/>
                      <a:pt x="15" y="19"/>
                      <a:pt x="15" y="20"/>
                    </a:cubicBezTo>
                    <a:cubicBezTo>
                      <a:pt x="14" y="24"/>
                      <a:pt x="12" y="28"/>
                      <a:pt x="9" y="30"/>
                    </a:cubicBezTo>
                    <a:cubicBezTo>
                      <a:pt x="9" y="32"/>
                      <a:pt x="8" y="33"/>
                      <a:pt x="8" y="34"/>
                    </a:cubicBezTo>
                    <a:cubicBezTo>
                      <a:pt x="9" y="35"/>
                      <a:pt x="9" y="35"/>
                      <a:pt x="9" y="35"/>
                    </a:cubicBezTo>
                    <a:cubicBezTo>
                      <a:pt x="8" y="38"/>
                      <a:pt x="8" y="42"/>
                      <a:pt x="8" y="45"/>
                    </a:cubicBezTo>
                    <a:cubicBezTo>
                      <a:pt x="5" y="46"/>
                      <a:pt x="5" y="46"/>
                      <a:pt x="5" y="46"/>
                    </a:cubicBezTo>
                    <a:cubicBezTo>
                      <a:pt x="4" y="49"/>
                      <a:pt x="2" y="52"/>
                      <a:pt x="0" y="54"/>
                    </a:cubicBezTo>
                    <a:cubicBezTo>
                      <a:pt x="3" y="65"/>
                      <a:pt x="3" y="65"/>
                      <a:pt x="3" y="65"/>
                    </a:cubicBezTo>
                    <a:cubicBezTo>
                      <a:pt x="12" y="63"/>
                      <a:pt x="12" y="63"/>
                      <a:pt x="12" y="63"/>
                    </a:cubicBezTo>
                    <a:cubicBezTo>
                      <a:pt x="13" y="66"/>
                      <a:pt x="16" y="69"/>
                      <a:pt x="18" y="72"/>
                    </a:cubicBezTo>
                    <a:cubicBezTo>
                      <a:pt x="13" y="79"/>
                      <a:pt x="13" y="79"/>
                      <a:pt x="13" y="79"/>
                    </a:cubicBezTo>
                    <a:cubicBezTo>
                      <a:pt x="29" y="89"/>
                      <a:pt x="29" y="89"/>
                      <a:pt x="29" y="89"/>
                    </a:cubicBezTo>
                    <a:cubicBezTo>
                      <a:pt x="34" y="81"/>
                      <a:pt x="34" y="81"/>
                      <a:pt x="34" y="81"/>
                    </a:cubicBezTo>
                    <a:cubicBezTo>
                      <a:pt x="37" y="82"/>
                      <a:pt x="41" y="83"/>
                      <a:pt x="44" y="83"/>
                    </a:cubicBezTo>
                    <a:cubicBezTo>
                      <a:pt x="46" y="92"/>
                      <a:pt x="46" y="92"/>
                      <a:pt x="46" y="92"/>
                    </a:cubicBezTo>
                    <a:cubicBezTo>
                      <a:pt x="64" y="88"/>
                      <a:pt x="64" y="88"/>
                      <a:pt x="64" y="88"/>
                    </a:cubicBezTo>
                    <a:cubicBezTo>
                      <a:pt x="62" y="79"/>
                      <a:pt x="62" y="79"/>
                      <a:pt x="62" y="79"/>
                    </a:cubicBezTo>
                    <a:cubicBezTo>
                      <a:pt x="65" y="77"/>
                      <a:pt x="68" y="75"/>
                      <a:pt x="71" y="72"/>
                    </a:cubicBezTo>
                    <a:cubicBezTo>
                      <a:pt x="78" y="77"/>
                      <a:pt x="78" y="77"/>
                      <a:pt x="78" y="77"/>
                    </a:cubicBezTo>
                    <a:cubicBezTo>
                      <a:pt x="88" y="62"/>
                      <a:pt x="88" y="62"/>
                      <a:pt x="88" y="62"/>
                    </a:cubicBezTo>
                    <a:lnTo>
                      <a:pt x="80" y="57"/>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35" name="Freeform 16"/>
              <p:cNvSpPr>
                <a:spLocks/>
              </p:cNvSpPr>
              <p:nvPr/>
            </p:nvSpPr>
            <p:spPr bwMode="auto">
              <a:xfrm>
                <a:off x="1014" y="2014"/>
                <a:ext cx="460" cy="389"/>
              </a:xfrm>
              <a:custGeom>
                <a:avLst/>
                <a:gdLst>
                  <a:gd name="T0" fmla="*/ 193 w 193"/>
                  <a:gd name="T1" fmla="*/ 50 h 163"/>
                  <a:gd name="T2" fmla="*/ 160 w 193"/>
                  <a:gd name="T3" fmla="*/ 69 h 163"/>
                  <a:gd name="T4" fmla="*/ 119 w 193"/>
                  <a:gd name="T5" fmla="*/ 115 h 163"/>
                  <a:gd name="T6" fmla="*/ 81 w 193"/>
                  <a:gd name="T7" fmla="*/ 153 h 163"/>
                  <a:gd name="T8" fmla="*/ 91 w 193"/>
                  <a:gd name="T9" fmla="*/ 110 h 163"/>
                  <a:gd name="T10" fmla="*/ 94 w 193"/>
                  <a:gd name="T11" fmla="*/ 89 h 163"/>
                  <a:gd name="T12" fmla="*/ 56 w 193"/>
                  <a:gd name="T13" fmla="*/ 97 h 163"/>
                  <a:gd name="T14" fmla="*/ 30 w 193"/>
                  <a:gd name="T15" fmla="*/ 111 h 163"/>
                  <a:gd name="T16" fmla="*/ 22 w 193"/>
                  <a:gd name="T17" fmla="*/ 130 h 163"/>
                  <a:gd name="T18" fmla="*/ 11 w 193"/>
                  <a:gd name="T19" fmla="*/ 156 h 163"/>
                  <a:gd name="T20" fmla="*/ 2 w 193"/>
                  <a:gd name="T21" fmla="*/ 149 h 163"/>
                  <a:gd name="T22" fmla="*/ 5 w 193"/>
                  <a:gd name="T23" fmla="*/ 126 h 163"/>
                  <a:gd name="T24" fmla="*/ 10 w 193"/>
                  <a:gd name="T25" fmla="*/ 99 h 163"/>
                  <a:gd name="T26" fmla="*/ 46 w 193"/>
                  <a:gd name="T27" fmla="*/ 71 h 163"/>
                  <a:gd name="T28" fmla="*/ 64 w 193"/>
                  <a:gd name="T29" fmla="*/ 55 h 163"/>
                  <a:gd name="T30" fmla="*/ 92 w 193"/>
                  <a:gd name="T31" fmla="*/ 44 h 163"/>
                  <a:gd name="T32" fmla="*/ 137 w 193"/>
                  <a:gd name="T33" fmla="*/ 19 h 163"/>
                  <a:gd name="T34" fmla="*/ 175 w 193"/>
                  <a:gd name="T35" fmla="*/ 0 h 163"/>
                  <a:gd name="T36" fmla="*/ 193 w 193"/>
                  <a:gd name="T37" fmla="*/ 5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163">
                    <a:moveTo>
                      <a:pt x="193" y="50"/>
                    </a:moveTo>
                    <a:cubicBezTo>
                      <a:pt x="177" y="50"/>
                      <a:pt x="161" y="57"/>
                      <a:pt x="160" y="69"/>
                    </a:cubicBezTo>
                    <a:cubicBezTo>
                      <a:pt x="158" y="81"/>
                      <a:pt x="128" y="106"/>
                      <a:pt x="119" y="115"/>
                    </a:cubicBezTo>
                    <a:cubicBezTo>
                      <a:pt x="114" y="129"/>
                      <a:pt x="96" y="163"/>
                      <a:pt x="81" y="153"/>
                    </a:cubicBezTo>
                    <a:cubicBezTo>
                      <a:pt x="66" y="144"/>
                      <a:pt x="89" y="114"/>
                      <a:pt x="91" y="110"/>
                    </a:cubicBezTo>
                    <a:cubicBezTo>
                      <a:pt x="98" y="100"/>
                      <a:pt x="100" y="94"/>
                      <a:pt x="94" y="89"/>
                    </a:cubicBezTo>
                    <a:cubicBezTo>
                      <a:pt x="89" y="84"/>
                      <a:pt x="69" y="100"/>
                      <a:pt x="56" y="97"/>
                    </a:cubicBezTo>
                    <a:cubicBezTo>
                      <a:pt x="50" y="103"/>
                      <a:pt x="37" y="114"/>
                      <a:pt x="30" y="111"/>
                    </a:cubicBezTo>
                    <a:cubicBezTo>
                      <a:pt x="30" y="116"/>
                      <a:pt x="28" y="129"/>
                      <a:pt x="22" y="130"/>
                    </a:cubicBezTo>
                    <a:cubicBezTo>
                      <a:pt x="23" y="135"/>
                      <a:pt x="20" y="154"/>
                      <a:pt x="11" y="156"/>
                    </a:cubicBezTo>
                    <a:cubicBezTo>
                      <a:pt x="2" y="157"/>
                      <a:pt x="0" y="154"/>
                      <a:pt x="2" y="149"/>
                    </a:cubicBezTo>
                    <a:cubicBezTo>
                      <a:pt x="3" y="145"/>
                      <a:pt x="3" y="132"/>
                      <a:pt x="5" y="126"/>
                    </a:cubicBezTo>
                    <a:cubicBezTo>
                      <a:pt x="7" y="120"/>
                      <a:pt x="8" y="105"/>
                      <a:pt x="10" y="99"/>
                    </a:cubicBezTo>
                    <a:cubicBezTo>
                      <a:pt x="12" y="94"/>
                      <a:pt x="42" y="75"/>
                      <a:pt x="46" y="71"/>
                    </a:cubicBezTo>
                    <a:cubicBezTo>
                      <a:pt x="50" y="66"/>
                      <a:pt x="62" y="58"/>
                      <a:pt x="64" y="55"/>
                    </a:cubicBezTo>
                    <a:cubicBezTo>
                      <a:pt x="66" y="53"/>
                      <a:pt x="85" y="47"/>
                      <a:pt x="92" y="44"/>
                    </a:cubicBezTo>
                    <a:cubicBezTo>
                      <a:pt x="98" y="40"/>
                      <a:pt x="124" y="22"/>
                      <a:pt x="137" y="19"/>
                    </a:cubicBezTo>
                    <a:cubicBezTo>
                      <a:pt x="151" y="16"/>
                      <a:pt x="160" y="9"/>
                      <a:pt x="175" y="0"/>
                    </a:cubicBezTo>
                    <a:lnTo>
                      <a:pt x="193" y="5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36" name="Freeform 17"/>
              <p:cNvSpPr>
                <a:spLocks/>
              </p:cNvSpPr>
              <p:nvPr/>
            </p:nvSpPr>
            <p:spPr bwMode="auto">
              <a:xfrm>
                <a:off x="1419" y="1985"/>
                <a:ext cx="103" cy="160"/>
              </a:xfrm>
              <a:custGeom>
                <a:avLst/>
                <a:gdLst>
                  <a:gd name="T0" fmla="*/ 67 w 103"/>
                  <a:gd name="T1" fmla="*/ 0 h 160"/>
                  <a:gd name="T2" fmla="*/ 0 w 103"/>
                  <a:gd name="T3" fmla="*/ 26 h 160"/>
                  <a:gd name="T4" fmla="*/ 53 w 103"/>
                  <a:gd name="T5" fmla="*/ 160 h 160"/>
                  <a:gd name="T6" fmla="*/ 103 w 103"/>
                  <a:gd name="T7" fmla="*/ 143 h 160"/>
                  <a:gd name="T8" fmla="*/ 67 w 103"/>
                  <a:gd name="T9" fmla="*/ 0 h 160"/>
                </a:gdLst>
                <a:ahLst/>
                <a:cxnLst>
                  <a:cxn ang="0">
                    <a:pos x="T0" y="T1"/>
                  </a:cxn>
                  <a:cxn ang="0">
                    <a:pos x="T2" y="T3"/>
                  </a:cxn>
                  <a:cxn ang="0">
                    <a:pos x="T4" y="T5"/>
                  </a:cxn>
                  <a:cxn ang="0">
                    <a:pos x="T6" y="T7"/>
                  </a:cxn>
                  <a:cxn ang="0">
                    <a:pos x="T8" y="T9"/>
                  </a:cxn>
                </a:cxnLst>
                <a:rect l="0" t="0" r="r" b="b"/>
                <a:pathLst>
                  <a:path w="103" h="160">
                    <a:moveTo>
                      <a:pt x="67" y="0"/>
                    </a:moveTo>
                    <a:lnTo>
                      <a:pt x="0" y="26"/>
                    </a:lnTo>
                    <a:lnTo>
                      <a:pt x="53" y="160"/>
                    </a:lnTo>
                    <a:lnTo>
                      <a:pt x="103" y="143"/>
                    </a:lnTo>
                    <a:lnTo>
                      <a:pt x="67"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37" name="Freeform 18"/>
              <p:cNvSpPr>
                <a:spLocks/>
              </p:cNvSpPr>
              <p:nvPr/>
            </p:nvSpPr>
            <p:spPr bwMode="auto">
              <a:xfrm>
                <a:off x="1474" y="1961"/>
                <a:ext cx="150" cy="191"/>
              </a:xfrm>
              <a:custGeom>
                <a:avLst/>
                <a:gdLst>
                  <a:gd name="T0" fmla="*/ 26 w 63"/>
                  <a:gd name="T1" fmla="*/ 1 h 80"/>
                  <a:gd name="T2" fmla="*/ 0 w 63"/>
                  <a:gd name="T3" fmla="*/ 9 h 80"/>
                  <a:gd name="T4" fmla="*/ 21 w 63"/>
                  <a:gd name="T5" fmla="*/ 80 h 80"/>
                  <a:gd name="T6" fmla="*/ 56 w 63"/>
                  <a:gd name="T7" fmla="*/ 72 h 80"/>
                  <a:gd name="T8" fmla="*/ 58 w 63"/>
                  <a:gd name="T9" fmla="*/ 48 h 80"/>
                  <a:gd name="T10" fmla="*/ 39 w 63"/>
                  <a:gd name="T11" fmla="*/ 31 h 80"/>
                  <a:gd name="T12" fmla="*/ 46 w 63"/>
                  <a:gd name="T13" fmla="*/ 8 h 80"/>
                  <a:gd name="T14" fmla="*/ 26 w 63"/>
                  <a:gd name="T15" fmla="*/ 1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80">
                    <a:moveTo>
                      <a:pt x="26" y="1"/>
                    </a:moveTo>
                    <a:cubicBezTo>
                      <a:pt x="0" y="9"/>
                      <a:pt x="0" y="9"/>
                      <a:pt x="0" y="9"/>
                    </a:cubicBezTo>
                    <a:cubicBezTo>
                      <a:pt x="21" y="80"/>
                      <a:pt x="21" y="80"/>
                      <a:pt x="21" y="80"/>
                    </a:cubicBezTo>
                    <a:cubicBezTo>
                      <a:pt x="56" y="72"/>
                      <a:pt x="56" y="72"/>
                      <a:pt x="56" y="72"/>
                    </a:cubicBezTo>
                    <a:cubicBezTo>
                      <a:pt x="56" y="72"/>
                      <a:pt x="63" y="56"/>
                      <a:pt x="58" y="48"/>
                    </a:cubicBezTo>
                    <a:cubicBezTo>
                      <a:pt x="53" y="40"/>
                      <a:pt x="41" y="40"/>
                      <a:pt x="39" y="31"/>
                    </a:cubicBezTo>
                    <a:cubicBezTo>
                      <a:pt x="37" y="22"/>
                      <a:pt x="48" y="16"/>
                      <a:pt x="46" y="8"/>
                    </a:cubicBezTo>
                    <a:cubicBezTo>
                      <a:pt x="43" y="0"/>
                      <a:pt x="35" y="1"/>
                      <a:pt x="26" y="1"/>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grpSp>
        <p:grpSp>
          <p:nvGrpSpPr>
            <p:cNvPr id="19" name="Group 21"/>
            <p:cNvGrpSpPr>
              <a:grpSpLocks noChangeAspect="1"/>
            </p:cNvGrpSpPr>
            <p:nvPr/>
          </p:nvGrpSpPr>
          <p:grpSpPr bwMode="auto">
            <a:xfrm>
              <a:off x="4567282" y="3975271"/>
              <a:ext cx="739106" cy="258527"/>
              <a:chOff x="4095" y="2571"/>
              <a:chExt cx="1155" cy="404"/>
            </a:xfrm>
            <a:solidFill>
              <a:srgbClr val="E87071"/>
            </a:solidFill>
          </p:grpSpPr>
          <p:sp>
            <p:nvSpPr>
              <p:cNvPr id="29" name="Freeform 22"/>
              <p:cNvSpPr>
                <a:spLocks noEditPoints="1"/>
              </p:cNvSpPr>
              <p:nvPr/>
            </p:nvSpPr>
            <p:spPr bwMode="auto">
              <a:xfrm>
                <a:off x="4741" y="2730"/>
                <a:ext cx="242" cy="245"/>
              </a:xfrm>
              <a:custGeom>
                <a:avLst/>
                <a:gdLst>
                  <a:gd name="T0" fmla="*/ 31 w 102"/>
                  <a:gd name="T1" fmla="*/ 65 h 102"/>
                  <a:gd name="T2" fmla="*/ 11 w 102"/>
                  <a:gd name="T3" fmla="*/ 66 h 102"/>
                  <a:gd name="T4" fmla="*/ 8 w 102"/>
                  <a:gd name="T5" fmla="*/ 70 h 102"/>
                  <a:gd name="T6" fmla="*/ 0 w 102"/>
                  <a:gd name="T7" fmla="*/ 79 h 102"/>
                  <a:gd name="T8" fmla="*/ 11 w 102"/>
                  <a:gd name="T9" fmla="*/ 87 h 102"/>
                  <a:gd name="T10" fmla="*/ 36 w 102"/>
                  <a:gd name="T11" fmla="*/ 66 h 102"/>
                  <a:gd name="T12" fmla="*/ 31 w 102"/>
                  <a:gd name="T13" fmla="*/ 65 h 102"/>
                  <a:gd name="T14" fmla="*/ 33 w 102"/>
                  <a:gd name="T15" fmla="*/ 87 h 102"/>
                  <a:gd name="T16" fmla="*/ 43 w 102"/>
                  <a:gd name="T17" fmla="*/ 102 h 102"/>
                  <a:gd name="T18" fmla="*/ 70 w 102"/>
                  <a:gd name="T19" fmla="*/ 77 h 102"/>
                  <a:gd name="T20" fmla="*/ 70 w 102"/>
                  <a:gd name="T21" fmla="*/ 77 h 102"/>
                  <a:gd name="T22" fmla="*/ 43 w 102"/>
                  <a:gd name="T23" fmla="*/ 67 h 102"/>
                  <a:gd name="T24" fmla="*/ 33 w 102"/>
                  <a:gd name="T25" fmla="*/ 87 h 102"/>
                  <a:gd name="T26" fmla="*/ 76 w 102"/>
                  <a:gd name="T27" fmla="*/ 80 h 102"/>
                  <a:gd name="T28" fmla="*/ 74 w 102"/>
                  <a:gd name="T29" fmla="*/ 84 h 102"/>
                  <a:gd name="T30" fmla="*/ 84 w 102"/>
                  <a:gd name="T31" fmla="*/ 99 h 102"/>
                  <a:gd name="T32" fmla="*/ 102 w 102"/>
                  <a:gd name="T33" fmla="*/ 89 h 102"/>
                  <a:gd name="T34" fmla="*/ 76 w 102"/>
                  <a:gd name="T35" fmla="*/ 80 h 102"/>
                  <a:gd name="T36" fmla="*/ 68 w 102"/>
                  <a:gd name="T37" fmla="*/ 3 h 102"/>
                  <a:gd name="T38" fmla="*/ 38 w 102"/>
                  <a:gd name="T39" fmla="*/ 2 h 102"/>
                  <a:gd name="T40" fmla="*/ 32 w 102"/>
                  <a:gd name="T41" fmla="*/ 13 h 102"/>
                  <a:gd name="T42" fmla="*/ 46 w 102"/>
                  <a:gd name="T43" fmla="*/ 14 h 102"/>
                  <a:gd name="T44" fmla="*/ 70 w 102"/>
                  <a:gd name="T45" fmla="*/ 8 h 102"/>
                  <a:gd name="T46" fmla="*/ 70 w 102"/>
                  <a:gd name="T47" fmla="*/ 6 h 102"/>
                  <a:gd name="T48" fmla="*/ 68 w 102"/>
                  <a:gd name="T49" fmla="*/ 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2">
                    <a:moveTo>
                      <a:pt x="31" y="65"/>
                    </a:moveTo>
                    <a:cubicBezTo>
                      <a:pt x="24" y="65"/>
                      <a:pt x="17" y="65"/>
                      <a:pt x="11" y="66"/>
                    </a:cubicBezTo>
                    <a:cubicBezTo>
                      <a:pt x="8" y="70"/>
                      <a:pt x="8" y="70"/>
                      <a:pt x="8" y="70"/>
                    </a:cubicBezTo>
                    <a:cubicBezTo>
                      <a:pt x="6" y="73"/>
                      <a:pt x="3" y="76"/>
                      <a:pt x="0" y="79"/>
                    </a:cubicBezTo>
                    <a:cubicBezTo>
                      <a:pt x="2" y="83"/>
                      <a:pt x="5" y="87"/>
                      <a:pt x="11" y="87"/>
                    </a:cubicBezTo>
                    <a:cubicBezTo>
                      <a:pt x="21" y="87"/>
                      <a:pt x="28" y="79"/>
                      <a:pt x="36" y="66"/>
                    </a:cubicBezTo>
                    <a:cubicBezTo>
                      <a:pt x="34" y="65"/>
                      <a:pt x="33" y="65"/>
                      <a:pt x="31" y="65"/>
                    </a:cubicBezTo>
                    <a:close/>
                    <a:moveTo>
                      <a:pt x="33" y="87"/>
                    </a:moveTo>
                    <a:cubicBezTo>
                      <a:pt x="30" y="92"/>
                      <a:pt x="34" y="102"/>
                      <a:pt x="43" y="102"/>
                    </a:cubicBezTo>
                    <a:cubicBezTo>
                      <a:pt x="53" y="102"/>
                      <a:pt x="61" y="93"/>
                      <a:pt x="70" y="77"/>
                    </a:cubicBezTo>
                    <a:cubicBezTo>
                      <a:pt x="70" y="77"/>
                      <a:pt x="70" y="77"/>
                      <a:pt x="70" y="77"/>
                    </a:cubicBezTo>
                    <a:cubicBezTo>
                      <a:pt x="60" y="73"/>
                      <a:pt x="50" y="70"/>
                      <a:pt x="43" y="67"/>
                    </a:cubicBezTo>
                    <a:cubicBezTo>
                      <a:pt x="38" y="76"/>
                      <a:pt x="34" y="84"/>
                      <a:pt x="33" y="87"/>
                    </a:cubicBezTo>
                    <a:close/>
                    <a:moveTo>
                      <a:pt x="76" y="80"/>
                    </a:moveTo>
                    <a:cubicBezTo>
                      <a:pt x="76" y="81"/>
                      <a:pt x="75" y="83"/>
                      <a:pt x="74" y="84"/>
                    </a:cubicBezTo>
                    <a:cubicBezTo>
                      <a:pt x="71" y="89"/>
                      <a:pt x="75" y="99"/>
                      <a:pt x="84" y="99"/>
                    </a:cubicBezTo>
                    <a:cubicBezTo>
                      <a:pt x="91" y="99"/>
                      <a:pt x="96" y="95"/>
                      <a:pt x="102" y="89"/>
                    </a:cubicBezTo>
                    <a:cubicBezTo>
                      <a:pt x="93" y="86"/>
                      <a:pt x="85" y="83"/>
                      <a:pt x="76" y="80"/>
                    </a:cubicBezTo>
                    <a:close/>
                    <a:moveTo>
                      <a:pt x="68" y="3"/>
                    </a:moveTo>
                    <a:cubicBezTo>
                      <a:pt x="62" y="0"/>
                      <a:pt x="52" y="0"/>
                      <a:pt x="38" y="2"/>
                    </a:cubicBezTo>
                    <a:cubicBezTo>
                      <a:pt x="36" y="6"/>
                      <a:pt x="34" y="10"/>
                      <a:pt x="32" y="13"/>
                    </a:cubicBezTo>
                    <a:cubicBezTo>
                      <a:pt x="36" y="14"/>
                      <a:pt x="41" y="14"/>
                      <a:pt x="46" y="14"/>
                    </a:cubicBezTo>
                    <a:cubicBezTo>
                      <a:pt x="61" y="14"/>
                      <a:pt x="68" y="11"/>
                      <a:pt x="70" y="8"/>
                    </a:cubicBezTo>
                    <a:cubicBezTo>
                      <a:pt x="70" y="8"/>
                      <a:pt x="71" y="8"/>
                      <a:pt x="70" y="6"/>
                    </a:cubicBezTo>
                    <a:cubicBezTo>
                      <a:pt x="70" y="4"/>
                      <a:pt x="69" y="3"/>
                      <a:pt x="68" y="3"/>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30" name="Freeform 23"/>
              <p:cNvSpPr>
                <a:spLocks/>
              </p:cNvSpPr>
              <p:nvPr/>
            </p:nvSpPr>
            <p:spPr bwMode="auto">
              <a:xfrm>
                <a:off x="4095" y="2706"/>
                <a:ext cx="648" cy="236"/>
              </a:xfrm>
              <a:custGeom>
                <a:avLst/>
                <a:gdLst>
                  <a:gd name="T0" fmla="*/ 267 w 273"/>
                  <a:gd name="T1" fmla="*/ 76 h 98"/>
                  <a:gd name="T2" fmla="*/ 259 w 273"/>
                  <a:gd name="T3" fmla="*/ 75 h 98"/>
                  <a:gd name="T4" fmla="*/ 232 w 273"/>
                  <a:gd name="T5" fmla="*/ 87 h 98"/>
                  <a:gd name="T6" fmla="*/ 194 w 273"/>
                  <a:gd name="T7" fmla="*/ 49 h 98"/>
                  <a:gd name="T8" fmla="*/ 232 w 273"/>
                  <a:gd name="T9" fmla="*/ 11 h 98"/>
                  <a:gd name="T10" fmla="*/ 259 w 273"/>
                  <a:gd name="T11" fmla="*/ 23 h 98"/>
                  <a:gd name="T12" fmla="*/ 270 w 273"/>
                  <a:gd name="T13" fmla="*/ 21 h 98"/>
                  <a:gd name="T14" fmla="*/ 273 w 273"/>
                  <a:gd name="T15" fmla="*/ 21 h 98"/>
                  <a:gd name="T16" fmla="*/ 232 w 273"/>
                  <a:gd name="T17" fmla="*/ 0 h 98"/>
                  <a:gd name="T18" fmla="*/ 183 w 273"/>
                  <a:gd name="T19" fmla="*/ 43 h 98"/>
                  <a:gd name="T20" fmla="*/ 90 w 273"/>
                  <a:gd name="T21" fmla="*/ 43 h 98"/>
                  <a:gd name="T22" fmla="*/ 90 w 273"/>
                  <a:gd name="T23" fmla="*/ 12 h 98"/>
                  <a:gd name="T24" fmla="*/ 79 w 273"/>
                  <a:gd name="T25" fmla="*/ 12 h 98"/>
                  <a:gd name="T26" fmla="*/ 79 w 273"/>
                  <a:gd name="T27" fmla="*/ 34 h 98"/>
                  <a:gd name="T28" fmla="*/ 69 w 273"/>
                  <a:gd name="T29" fmla="*/ 34 h 98"/>
                  <a:gd name="T30" fmla="*/ 69 w 273"/>
                  <a:gd name="T31" fmla="*/ 24 h 98"/>
                  <a:gd name="T32" fmla="*/ 52 w 273"/>
                  <a:gd name="T33" fmla="*/ 24 h 98"/>
                  <a:gd name="T34" fmla="*/ 52 w 273"/>
                  <a:gd name="T35" fmla="*/ 43 h 98"/>
                  <a:gd name="T36" fmla="*/ 44 w 273"/>
                  <a:gd name="T37" fmla="*/ 43 h 98"/>
                  <a:gd name="T38" fmla="*/ 44 w 273"/>
                  <a:gd name="T39" fmla="*/ 13 h 98"/>
                  <a:gd name="T40" fmla="*/ 24 w 273"/>
                  <a:gd name="T41" fmla="*/ 13 h 98"/>
                  <a:gd name="T42" fmla="*/ 24 w 273"/>
                  <a:gd name="T43" fmla="*/ 43 h 98"/>
                  <a:gd name="T44" fmla="*/ 6 w 273"/>
                  <a:gd name="T45" fmla="*/ 43 h 98"/>
                  <a:gd name="T46" fmla="*/ 0 w 273"/>
                  <a:gd name="T47" fmla="*/ 49 h 98"/>
                  <a:gd name="T48" fmla="*/ 6 w 273"/>
                  <a:gd name="T49" fmla="*/ 55 h 98"/>
                  <a:gd name="T50" fmla="*/ 24 w 273"/>
                  <a:gd name="T51" fmla="*/ 55 h 98"/>
                  <a:gd name="T52" fmla="*/ 24 w 273"/>
                  <a:gd name="T53" fmla="*/ 81 h 98"/>
                  <a:gd name="T54" fmla="*/ 44 w 273"/>
                  <a:gd name="T55" fmla="*/ 81 h 98"/>
                  <a:gd name="T56" fmla="*/ 44 w 273"/>
                  <a:gd name="T57" fmla="*/ 71 h 98"/>
                  <a:gd name="T58" fmla="*/ 54 w 273"/>
                  <a:gd name="T59" fmla="*/ 71 h 98"/>
                  <a:gd name="T60" fmla="*/ 54 w 273"/>
                  <a:gd name="T61" fmla="*/ 77 h 98"/>
                  <a:gd name="T62" fmla="*/ 65 w 273"/>
                  <a:gd name="T63" fmla="*/ 77 h 98"/>
                  <a:gd name="T64" fmla="*/ 65 w 273"/>
                  <a:gd name="T65" fmla="*/ 61 h 98"/>
                  <a:gd name="T66" fmla="*/ 76 w 273"/>
                  <a:gd name="T67" fmla="*/ 61 h 98"/>
                  <a:gd name="T68" fmla="*/ 76 w 273"/>
                  <a:gd name="T69" fmla="*/ 83 h 98"/>
                  <a:gd name="T70" fmla="*/ 93 w 273"/>
                  <a:gd name="T71" fmla="*/ 83 h 98"/>
                  <a:gd name="T72" fmla="*/ 93 w 273"/>
                  <a:gd name="T73" fmla="*/ 55 h 98"/>
                  <a:gd name="T74" fmla="*/ 183 w 273"/>
                  <a:gd name="T75" fmla="*/ 55 h 98"/>
                  <a:gd name="T76" fmla="*/ 232 w 273"/>
                  <a:gd name="T77" fmla="*/ 98 h 98"/>
                  <a:gd name="T78" fmla="*/ 273 w 273"/>
                  <a:gd name="T79" fmla="*/ 76 h 98"/>
                  <a:gd name="T80" fmla="*/ 267 w 273"/>
                  <a:gd name="T81" fmla="*/ 7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3" h="98">
                    <a:moveTo>
                      <a:pt x="267" y="76"/>
                    </a:moveTo>
                    <a:cubicBezTo>
                      <a:pt x="264" y="76"/>
                      <a:pt x="262" y="76"/>
                      <a:pt x="259" y="75"/>
                    </a:cubicBezTo>
                    <a:cubicBezTo>
                      <a:pt x="252" y="82"/>
                      <a:pt x="242" y="87"/>
                      <a:pt x="232" y="87"/>
                    </a:cubicBezTo>
                    <a:cubicBezTo>
                      <a:pt x="211" y="87"/>
                      <a:pt x="194" y="70"/>
                      <a:pt x="194" y="49"/>
                    </a:cubicBezTo>
                    <a:cubicBezTo>
                      <a:pt x="194" y="28"/>
                      <a:pt x="211" y="11"/>
                      <a:pt x="232" y="11"/>
                    </a:cubicBezTo>
                    <a:cubicBezTo>
                      <a:pt x="242" y="11"/>
                      <a:pt x="252" y="15"/>
                      <a:pt x="259" y="23"/>
                    </a:cubicBezTo>
                    <a:cubicBezTo>
                      <a:pt x="263" y="22"/>
                      <a:pt x="267" y="21"/>
                      <a:pt x="270" y="21"/>
                    </a:cubicBezTo>
                    <a:cubicBezTo>
                      <a:pt x="270" y="21"/>
                      <a:pt x="271" y="21"/>
                      <a:pt x="273" y="21"/>
                    </a:cubicBezTo>
                    <a:cubicBezTo>
                      <a:pt x="264" y="8"/>
                      <a:pt x="249" y="0"/>
                      <a:pt x="232" y="0"/>
                    </a:cubicBezTo>
                    <a:cubicBezTo>
                      <a:pt x="206" y="0"/>
                      <a:pt x="186" y="19"/>
                      <a:pt x="183" y="43"/>
                    </a:cubicBezTo>
                    <a:cubicBezTo>
                      <a:pt x="90" y="43"/>
                      <a:pt x="90" y="43"/>
                      <a:pt x="90" y="43"/>
                    </a:cubicBezTo>
                    <a:cubicBezTo>
                      <a:pt x="90" y="12"/>
                      <a:pt x="90" y="12"/>
                      <a:pt x="90" y="12"/>
                    </a:cubicBezTo>
                    <a:cubicBezTo>
                      <a:pt x="79" y="12"/>
                      <a:pt x="79" y="12"/>
                      <a:pt x="79" y="12"/>
                    </a:cubicBezTo>
                    <a:cubicBezTo>
                      <a:pt x="79" y="34"/>
                      <a:pt x="79" y="34"/>
                      <a:pt x="79" y="34"/>
                    </a:cubicBezTo>
                    <a:cubicBezTo>
                      <a:pt x="69" y="34"/>
                      <a:pt x="69" y="34"/>
                      <a:pt x="69" y="34"/>
                    </a:cubicBezTo>
                    <a:cubicBezTo>
                      <a:pt x="69" y="24"/>
                      <a:pt x="69" y="24"/>
                      <a:pt x="69" y="24"/>
                    </a:cubicBezTo>
                    <a:cubicBezTo>
                      <a:pt x="52" y="24"/>
                      <a:pt x="52" y="24"/>
                      <a:pt x="52" y="24"/>
                    </a:cubicBezTo>
                    <a:cubicBezTo>
                      <a:pt x="52" y="43"/>
                      <a:pt x="52" y="43"/>
                      <a:pt x="52" y="43"/>
                    </a:cubicBezTo>
                    <a:cubicBezTo>
                      <a:pt x="44" y="43"/>
                      <a:pt x="44" y="43"/>
                      <a:pt x="44" y="43"/>
                    </a:cubicBezTo>
                    <a:cubicBezTo>
                      <a:pt x="44" y="13"/>
                      <a:pt x="44" y="13"/>
                      <a:pt x="44" y="13"/>
                    </a:cubicBezTo>
                    <a:cubicBezTo>
                      <a:pt x="24" y="13"/>
                      <a:pt x="24" y="13"/>
                      <a:pt x="24" y="13"/>
                    </a:cubicBezTo>
                    <a:cubicBezTo>
                      <a:pt x="24" y="43"/>
                      <a:pt x="24" y="43"/>
                      <a:pt x="24" y="43"/>
                    </a:cubicBezTo>
                    <a:cubicBezTo>
                      <a:pt x="6" y="43"/>
                      <a:pt x="6" y="43"/>
                      <a:pt x="6" y="43"/>
                    </a:cubicBezTo>
                    <a:cubicBezTo>
                      <a:pt x="3" y="43"/>
                      <a:pt x="0" y="46"/>
                      <a:pt x="0" y="49"/>
                    </a:cubicBezTo>
                    <a:cubicBezTo>
                      <a:pt x="0" y="52"/>
                      <a:pt x="3" y="55"/>
                      <a:pt x="6" y="55"/>
                    </a:cubicBezTo>
                    <a:cubicBezTo>
                      <a:pt x="24" y="55"/>
                      <a:pt x="24" y="55"/>
                      <a:pt x="24" y="55"/>
                    </a:cubicBezTo>
                    <a:cubicBezTo>
                      <a:pt x="24" y="81"/>
                      <a:pt x="24" y="81"/>
                      <a:pt x="24" y="81"/>
                    </a:cubicBezTo>
                    <a:cubicBezTo>
                      <a:pt x="44" y="81"/>
                      <a:pt x="44" y="81"/>
                      <a:pt x="44" y="81"/>
                    </a:cubicBezTo>
                    <a:cubicBezTo>
                      <a:pt x="44" y="71"/>
                      <a:pt x="44" y="71"/>
                      <a:pt x="44" y="71"/>
                    </a:cubicBezTo>
                    <a:cubicBezTo>
                      <a:pt x="54" y="71"/>
                      <a:pt x="54" y="71"/>
                      <a:pt x="54" y="71"/>
                    </a:cubicBezTo>
                    <a:cubicBezTo>
                      <a:pt x="54" y="77"/>
                      <a:pt x="54" y="77"/>
                      <a:pt x="54" y="77"/>
                    </a:cubicBezTo>
                    <a:cubicBezTo>
                      <a:pt x="65" y="77"/>
                      <a:pt x="65" y="77"/>
                      <a:pt x="65" y="77"/>
                    </a:cubicBezTo>
                    <a:cubicBezTo>
                      <a:pt x="65" y="61"/>
                      <a:pt x="65" y="61"/>
                      <a:pt x="65" y="61"/>
                    </a:cubicBezTo>
                    <a:cubicBezTo>
                      <a:pt x="76" y="61"/>
                      <a:pt x="76" y="61"/>
                      <a:pt x="76" y="61"/>
                    </a:cubicBezTo>
                    <a:cubicBezTo>
                      <a:pt x="76" y="83"/>
                      <a:pt x="76" y="83"/>
                      <a:pt x="76" y="83"/>
                    </a:cubicBezTo>
                    <a:cubicBezTo>
                      <a:pt x="93" y="83"/>
                      <a:pt x="93" y="83"/>
                      <a:pt x="93" y="83"/>
                    </a:cubicBezTo>
                    <a:cubicBezTo>
                      <a:pt x="93" y="55"/>
                      <a:pt x="93" y="55"/>
                      <a:pt x="93" y="55"/>
                    </a:cubicBezTo>
                    <a:cubicBezTo>
                      <a:pt x="183" y="55"/>
                      <a:pt x="183" y="55"/>
                      <a:pt x="183" y="55"/>
                    </a:cubicBezTo>
                    <a:cubicBezTo>
                      <a:pt x="186" y="79"/>
                      <a:pt x="206" y="98"/>
                      <a:pt x="232" y="98"/>
                    </a:cubicBezTo>
                    <a:cubicBezTo>
                      <a:pt x="249" y="98"/>
                      <a:pt x="264" y="89"/>
                      <a:pt x="273" y="76"/>
                    </a:cubicBezTo>
                    <a:lnTo>
                      <a:pt x="267" y="76"/>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31" name="Freeform 24"/>
              <p:cNvSpPr>
                <a:spLocks noEditPoints="1"/>
              </p:cNvSpPr>
              <p:nvPr/>
            </p:nvSpPr>
            <p:spPr bwMode="auto">
              <a:xfrm>
                <a:off x="4594" y="2571"/>
                <a:ext cx="656" cy="380"/>
              </a:xfrm>
              <a:custGeom>
                <a:avLst/>
                <a:gdLst>
                  <a:gd name="T0" fmla="*/ 22 w 276"/>
                  <a:gd name="T1" fmla="*/ 75 h 158"/>
                  <a:gd name="T2" fmla="*/ 0 w 276"/>
                  <a:gd name="T3" fmla="*/ 84 h 158"/>
                  <a:gd name="T4" fmla="*/ 4 w 276"/>
                  <a:gd name="T5" fmla="*/ 95 h 158"/>
                  <a:gd name="T6" fmla="*/ 40 w 276"/>
                  <a:gd name="T7" fmla="*/ 81 h 158"/>
                  <a:gd name="T8" fmla="*/ 22 w 276"/>
                  <a:gd name="T9" fmla="*/ 75 h 158"/>
                  <a:gd name="T10" fmla="*/ 252 w 276"/>
                  <a:gd name="T11" fmla="*/ 68 h 158"/>
                  <a:gd name="T12" fmla="*/ 151 w 276"/>
                  <a:gd name="T13" fmla="*/ 0 h 158"/>
                  <a:gd name="T14" fmla="*/ 51 w 276"/>
                  <a:gd name="T15" fmla="*/ 41 h 158"/>
                  <a:gd name="T16" fmla="*/ 36 w 276"/>
                  <a:gd name="T17" fmla="*/ 50 h 158"/>
                  <a:gd name="T18" fmla="*/ 67 w 276"/>
                  <a:gd name="T19" fmla="*/ 70 h 158"/>
                  <a:gd name="T20" fmla="*/ 140 w 276"/>
                  <a:gd name="T21" fmla="*/ 70 h 158"/>
                  <a:gd name="T22" fmla="*/ 108 w 276"/>
                  <a:gd name="T23" fmla="*/ 88 h 158"/>
                  <a:gd name="T24" fmla="*/ 60 w 276"/>
                  <a:gd name="T25" fmla="*/ 85 h 158"/>
                  <a:gd name="T26" fmla="*/ 25 w 276"/>
                  <a:gd name="T27" fmla="*/ 107 h 158"/>
                  <a:gd name="T28" fmla="*/ 57 w 276"/>
                  <a:gd name="T29" fmla="*/ 124 h 158"/>
                  <a:gd name="T30" fmla="*/ 93 w 276"/>
                  <a:gd name="T31" fmla="*/ 123 h 158"/>
                  <a:gd name="T32" fmla="*/ 212 w 276"/>
                  <a:gd name="T33" fmla="*/ 158 h 158"/>
                  <a:gd name="T34" fmla="*/ 276 w 276"/>
                  <a:gd name="T35" fmla="*/ 133 h 158"/>
                  <a:gd name="T36" fmla="*/ 276 w 276"/>
                  <a:gd name="T37" fmla="*/ 61 h 158"/>
                  <a:gd name="T38" fmla="*/ 252 w 276"/>
                  <a:gd name="T39" fmla="*/ 6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6" h="158">
                    <a:moveTo>
                      <a:pt x="22" y="75"/>
                    </a:moveTo>
                    <a:cubicBezTo>
                      <a:pt x="13" y="75"/>
                      <a:pt x="6" y="78"/>
                      <a:pt x="0" y="84"/>
                    </a:cubicBezTo>
                    <a:cubicBezTo>
                      <a:pt x="0" y="88"/>
                      <a:pt x="1" y="91"/>
                      <a:pt x="4" y="95"/>
                    </a:cubicBezTo>
                    <a:cubicBezTo>
                      <a:pt x="12" y="102"/>
                      <a:pt x="29" y="89"/>
                      <a:pt x="40" y="81"/>
                    </a:cubicBezTo>
                    <a:cubicBezTo>
                      <a:pt x="35" y="77"/>
                      <a:pt x="28" y="75"/>
                      <a:pt x="22" y="75"/>
                    </a:cubicBezTo>
                    <a:close/>
                    <a:moveTo>
                      <a:pt x="252" y="68"/>
                    </a:moveTo>
                    <a:cubicBezTo>
                      <a:pt x="231" y="67"/>
                      <a:pt x="177" y="0"/>
                      <a:pt x="151" y="0"/>
                    </a:cubicBezTo>
                    <a:cubicBezTo>
                      <a:pt x="126" y="0"/>
                      <a:pt x="70" y="29"/>
                      <a:pt x="51" y="41"/>
                    </a:cubicBezTo>
                    <a:cubicBezTo>
                      <a:pt x="47" y="43"/>
                      <a:pt x="42" y="46"/>
                      <a:pt x="36" y="50"/>
                    </a:cubicBezTo>
                    <a:cubicBezTo>
                      <a:pt x="48" y="53"/>
                      <a:pt x="59" y="60"/>
                      <a:pt x="67" y="70"/>
                    </a:cubicBezTo>
                    <a:cubicBezTo>
                      <a:pt x="97" y="59"/>
                      <a:pt x="135" y="51"/>
                      <a:pt x="140" y="70"/>
                    </a:cubicBezTo>
                    <a:cubicBezTo>
                      <a:pt x="143" y="82"/>
                      <a:pt x="130" y="88"/>
                      <a:pt x="108" y="88"/>
                    </a:cubicBezTo>
                    <a:cubicBezTo>
                      <a:pt x="87" y="88"/>
                      <a:pt x="70" y="85"/>
                      <a:pt x="60" y="85"/>
                    </a:cubicBezTo>
                    <a:cubicBezTo>
                      <a:pt x="49" y="85"/>
                      <a:pt x="25" y="93"/>
                      <a:pt x="25" y="107"/>
                    </a:cubicBezTo>
                    <a:cubicBezTo>
                      <a:pt x="25" y="121"/>
                      <a:pt x="49" y="124"/>
                      <a:pt x="57" y="124"/>
                    </a:cubicBezTo>
                    <a:cubicBezTo>
                      <a:pt x="65" y="124"/>
                      <a:pt x="78" y="123"/>
                      <a:pt x="93" y="123"/>
                    </a:cubicBezTo>
                    <a:cubicBezTo>
                      <a:pt x="114" y="123"/>
                      <a:pt x="175" y="158"/>
                      <a:pt x="212" y="158"/>
                    </a:cubicBezTo>
                    <a:cubicBezTo>
                      <a:pt x="249" y="158"/>
                      <a:pt x="268" y="140"/>
                      <a:pt x="276" y="133"/>
                    </a:cubicBezTo>
                    <a:cubicBezTo>
                      <a:pt x="276" y="122"/>
                      <a:pt x="276" y="61"/>
                      <a:pt x="276" y="61"/>
                    </a:cubicBezTo>
                    <a:cubicBezTo>
                      <a:pt x="261" y="68"/>
                      <a:pt x="259" y="69"/>
                      <a:pt x="252" y="68"/>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grpSp>
        <p:grpSp>
          <p:nvGrpSpPr>
            <p:cNvPr id="20" name="Group 27"/>
            <p:cNvGrpSpPr>
              <a:grpSpLocks noChangeAspect="1"/>
            </p:cNvGrpSpPr>
            <p:nvPr/>
          </p:nvGrpSpPr>
          <p:grpSpPr bwMode="auto">
            <a:xfrm>
              <a:off x="8868096" y="3812611"/>
              <a:ext cx="381960" cy="388640"/>
              <a:chOff x="4766" y="1799"/>
              <a:chExt cx="629" cy="640"/>
            </a:xfrm>
            <a:solidFill>
              <a:srgbClr val="663C77"/>
            </a:solidFill>
          </p:grpSpPr>
          <p:sp>
            <p:nvSpPr>
              <p:cNvPr id="25" name="Freeform 28"/>
              <p:cNvSpPr>
                <a:spLocks noEditPoints="1"/>
              </p:cNvSpPr>
              <p:nvPr/>
            </p:nvSpPr>
            <p:spPr bwMode="auto">
              <a:xfrm>
                <a:off x="5017" y="2057"/>
                <a:ext cx="191" cy="191"/>
              </a:xfrm>
              <a:custGeom>
                <a:avLst/>
                <a:gdLst>
                  <a:gd name="T0" fmla="*/ 40 w 80"/>
                  <a:gd name="T1" fmla="*/ 61 h 80"/>
                  <a:gd name="T2" fmla="*/ 20 w 80"/>
                  <a:gd name="T3" fmla="*/ 40 h 80"/>
                  <a:gd name="T4" fmla="*/ 40 w 80"/>
                  <a:gd name="T5" fmla="*/ 20 h 80"/>
                  <a:gd name="T6" fmla="*/ 61 w 80"/>
                  <a:gd name="T7" fmla="*/ 40 h 80"/>
                  <a:gd name="T8" fmla="*/ 40 w 80"/>
                  <a:gd name="T9" fmla="*/ 61 h 80"/>
                  <a:gd name="T10" fmla="*/ 40 w 80"/>
                  <a:gd name="T11" fmla="*/ 61 h 80"/>
                  <a:gd name="T12" fmla="*/ 34 w 80"/>
                  <a:gd name="T13" fmla="*/ 0 h 80"/>
                  <a:gd name="T14" fmla="*/ 34 w 80"/>
                  <a:gd name="T15" fmla="*/ 8 h 80"/>
                  <a:gd name="T16" fmla="*/ 22 w 80"/>
                  <a:gd name="T17" fmla="*/ 13 h 80"/>
                  <a:gd name="T18" fmla="*/ 17 w 80"/>
                  <a:gd name="T19" fmla="*/ 8 h 80"/>
                  <a:gd name="T20" fmla="*/ 8 w 80"/>
                  <a:gd name="T21" fmla="*/ 16 h 80"/>
                  <a:gd name="T22" fmla="*/ 13 w 80"/>
                  <a:gd name="T23" fmla="*/ 22 h 80"/>
                  <a:gd name="T24" fmla="*/ 8 w 80"/>
                  <a:gd name="T25" fmla="*/ 34 h 80"/>
                  <a:gd name="T26" fmla="*/ 0 w 80"/>
                  <a:gd name="T27" fmla="*/ 34 h 80"/>
                  <a:gd name="T28" fmla="*/ 0 w 80"/>
                  <a:gd name="T29" fmla="*/ 47 h 80"/>
                  <a:gd name="T30" fmla="*/ 8 w 80"/>
                  <a:gd name="T31" fmla="*/ 47 h 80"/>
                  <a:gd name="T32" fmla="*/ 13 w 80"/>
                  <a:gd name="T33" fmla="*/ 59 h 80"/>
                  <a:gd name="T34" fmla="*/ 8 w 80"/>
                  <a:gd name="T35" fmla="*/ 64 h 80"/>
                  <a:gd name="T36" fmla="*/ 17 w 80"/>
                  <a:gd name="T37" fmla="*/ 73 h 80"/>
                  <a:gd name="T38" fmla="*/ 22 w 80"/>
                  <a:gd name="T39" fmla="*/ 68 h 80"/>
                  <a:gd name="T40" fmla="*/ 34 w 80"/>
                  <a:gd name="T41" fmla="*/ 73 h 80"/>
                  <a:gd name="T42" fmla="*/ 34 w 80"/>
                  <a:gd name="T43" fmla="*/ 80 h 80"/>
                  <a:gd name="T44" fmla="*/ 47 w 80"/>
                  <a:gd name="T45" fmla="*/ 80 h 80"/>
                  <a:gd name="T46" fmla="*/ 47 w 80"/>
                  <a:gd name="T47" fmla="*/ 73 h 80"/>
                  <a:gd name="T48" fmla="*/ 59 w 80"/>
                  <a:gd name="T49" fmla="*/ 68 h 80"/>
                  <a:gd name="T50" fmla="*/ 64 w 80"/>
                  <a:gd name="T51" fmla="*/ 73 h 80"/>
                  <a:gd name="T52" fmla="*/ 73 w 80"/>
                  <a:gd name="T53" fmla="*/ 64 h 80"/>
                  <a:gd name="T54" fmla="*/ 68 w 80"/>
                  <a:gd name="T55" fmla="*/ 59 h 80"/>
                  <a:gd name="T56" fmla="*/ 73 w 80"/>
                  <a:gd name="T57" fmla="*/ 47 h 80"/>
                  <a:gd name="T58" fmla="*/ 80 w 80"/>
                  <a:gd name="T59" fmla="*/ 47 h 80"/>
                  <a:gd name="T60" fmla="*/ 80 w 80"/>
                  <a:gd name="T61" fmla="*/ 34 h 80"/>
                  <a:gd name="T62" fmla="*/ 73 w 80"/>
                  <a:gd name="T63" fmla="*/ 34 h 80"/>
                  <a:gd name="T64" fmla="*/ 68 w 80"/>
                  <a:gd name="T65" fmla="*/ 22 h 80"/>
                  <a:gd name="T66" fmla="*/ 73 w 80"/>
                  <a:gd name="T67" fmla="*/ 16 h 80"/>
                  <a:gd name="T68" fmla="*/ 64 w 80"/>
                  <a:gd name="T69" fmla="*/ 8 h 80"/>
                  <a:gd name="T70" fmla="*/ 59 w 80"/>
                  <a:gd name="T71" fmla="*/ 13 h 80"/>
                  <a:gd name="T72" fmla="*/ 47 w 80"/>
                  <a:gd name="T73" fmla="*/ 8 h 80"/>
                  <a:gd name="T74" fmla="*/ 47 w 80"/>
                  <a:gd name="T75" fmla="*/ 0 h 80"/>
                  <a:gd name="T76" fmla="*/ 34 w 80"/>
                  <a:gd name="T7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 h="80">
                    <a:moveTo>
                      <a:pt x="40" y="61"/>
                    </a:moveTo>
                    <a:cubicBezTo>
                      <a:pt x="29" y="61"/>
                      <a:pt x="20" y="52"/>
                      <a:pt x="20" y="40"/>
                    </a:cubicBezTo>
                    <a:cubicBezTo>
                      <a:pt x="20" y="29"/>
                      <a:pt x="29" y="20"/>
                      <a:pt x="40" y="20"/>
                    </a:cubicBezTo>
                    <a:cubicBezTo>
                      <a:pt x="52" y="20"/>
                      <a:pt x="61" y="29"/>
                      <a:pt x="61" y="40"/>
                    </a:cubicBezTo>
                    <a:cubicBezTo>
                      <a:pt x="61" y="52"/>
                      <a:pt x="52" y="61"/>
                      <a:pt x="40" y="61"/>
                    </a:cubicBezTo>
                    <a:cubicBezTo>
                      <a:pt x="40" y="61"/>
                      <a:pt x="40" y="61"/>
                      <a:pt x="40" y="61"/>
                    </a:cubicBezTo>
                    <a:moveTo>
                      <a:pt x="34" y="0"/>
                    </a:moveTo>
                    <a:cubicBezTo>
                      <a:pt x="34" y="8"/>
                      <a:pt x="34" y="8"/>
                      <a:pt x="34" y="8"/>
                    </a:cubicBezTo>
                    <a:cubicBezTo>
                      <a:pt x="30" y="9"/>
                      <a:pt x="25" y="10"/>
                      <a:pt x="22" y="13"/>
                    </a:cubicBezTo>
                    <a:cubicBezTo>
                      <a:pt x="17" y="8"/>
                      <a:pt x="17" y="8"/>
                      <a:pt x="17" y="8"/>
                    </a:cubicBezTo>
                    <a:cubicBezTo>
                      <a:pt x="8" y="16"/>
                      <a:pt x="8" y="16"/>
                      <a:pt x="8" y="16"/>
                    </a:cubicBezTo>
                    <a:cubicBezTo>
                      <a:pt x="13" y="22"/>
                      <a:pt x="13" y="22"/>
                      <a:pt x="13" y="22"/>
                    </a:cubicBezTo>
                    <a:cubicBezTo>
                      <a:pt x="10" y="25"/>
                      <a:pt x="9" y="30"/>
                      <a:pt x="8" y="34"/>
                    </a:cubicBezTo>
                    <a:cubicBezTo>
                      <a:pt x="0" y="34"/>
                      <a:pt x="0" y="34"/>
                      <a:pt x="0" y="34"/>
                    </a:cubicBezTo>
                    <a:cubicBezTo>
                      <a:pt x="0" y="47"/>
                      <a:pt x="0" y="47"/>
                      <a:pt x="0" y="47"/>
                    </a:cubicBezTo>
                    <a:cubicBezTo>
                      <a:pt x="8" y="47"/>
                      <a:pt x="8" y="47"/>
                      <a:pt x="8" y="47"/>
                    </a:cubicBezTo>
                    <a:cubicBezTo>
                      <a:pt x="9" y="51"/>
                      <a:pt x="10" y="55"/>
                      <a:pt x="13" y="59"/>
                    </a:cubicBezTo>
                    <a:cubicBezTo>
                      <a:pt x="8" y="64"/>
                      <a:pt x="8" y="64"/>
                      <a:pt x="8" y="64"/>
                    </a:cubicBezTo>
                    <a:cubicBezTo>
                      <a:pt x="17" y="73"/>
                      <a:pt x="17" y="73"/>
                      <a:pt x="17" y="73"/>
                    </a:cubicBezTo>
                    <a:cubicBezTo>
                      <a:pt x="22" y="68"/>
                      <a:pt x="22" y="68"/>
                      <a:pt x="22" y="68"/>
                    </a:cubicBezTo>
                    <a:cubicBezTo>
                      <a:pt x="25" y="70"/>
                      <a:pt x="30" y="72"/>
                      <a:pt x="34" y="73"/>
                    </a:cubicBezTo>
                    <a:cubicBezTo>
                      <a:pt x="34" y="80"/>
                      <a:pt x="34" y="80"/>
                      <a:pt x="34" y="80"/>
                    </a:cubicBezTo>
                    <a:cubicBezTo>
                      <a:pt x="47" y="80"/>
                      <a:pt x="47" y="80"/>
                      <a:pt x="47" y="80"/>
                    </a:cubicBezTo>
                    <a:cubicBezTo>
                      <a:pt x="47" y="73"/>
                      <a:pt x="47" y="73"/>
                      <a:pt x="47" y="73"/>
                    </a:cubicBezTo>
                    <a:cubicBezTo>
                      <a:pt x="51" y="72"/>
                      <a:pt x="55" y="70"/>
                      <a:pt x="59" y="68"/>
                    </a:cubicBezTo>
                    <a:cubicBezTo>
                      <a:pt x="64" y="73"/>
                      <a:pt x="64" y="73"/>
                      <a:pt x="64" y="73"/>
                    </a:cubicBezTo>
                    <a:cubicBezTo>
                      <a:pt x="73" y="64"/>
                      <a:pt x="73" y="64"/>
                      <a:pt x="73" y="64"/>
                    </a:cubicBezTo>
                    <a:cubicBezTo>
                      <a:pt x="68" y="59"/>
                      <a:pt x="68" y="59"/>
                      <a:pt x="68" y="59"/>
                    </a:cubicBezTo>
                    <a:cubicBezTo>
                      <a:pt x="70" y="55"/>
                      <a:pt x="72" y="51"/>
                      <a:pt x="73" y="47"/>
                    </a:cubicBezTo>
                    <a:cubicBezTo>
                      <a:pt x="80" y="47"/>
                      <a:pt x="80" y="47"/>
                      <a:pt x="80" y="47"/>
                    </a:cubicBezTo>
                    <a:cubicBezTo>
                      <a:pt x="80" y="34"/>
                      <a:pt x="80" y="34"/>
                      <a:pt x="80" y="34"/>
                    </a:cubicBezTo>
                    <a:cubicBezTo>
                      <a:pt x="73" y="34"/>
                      <a:pt x="73" y="34"/>
                      <a:pt x="73" y="34"/>
                    </a:cubicBezTo>
                    <a:cubicBezTo>
                      <a:pt x="72" y="30"/>
                      <a:pt x="70" y="25"/>
                      <a:pt x="68" y="22"/>
                    </a:cubicBezTo>
                    <a:cubicBezTo>
                      <a:pt x="73" y="16"/>
                      <a:pt x="73" y="16"/>
                      <a:pt x="73" y="16"/>
                    </a:cubicBezTo>
                    <a:cubicBezTo>
                      <a:pt x="64" y="8"/>
                      <a:pt x="64" y="8"/>
                      <a:pt x="64" y="8"/>
                    </a:cubicBezTo>
                    <a:cubicBezTo>
                      <a:pt x="59" y="13"/>
                      <a:pt x="59" y="13"/>
                      <a:pt x="59" y="13"/>
                    </a:cubicBezTo>
                    <a:cubicBezTo>
                      <a:pt x="55" y="10"/>
                      <a:pt x="51" y="9"/>
                      <a:pt x="47" y="8"/>
                    </a:cubicBezTo>
                    <a:cubicBezTo>
                      <a:pt x="47" y="0"/>
                      <a:pt x="47" y="0"/>
                      <a:pt x="47" y="0"/>
                    </a:cubicBezTo>
                    <a:cubicBezTo>
                      <a:pt x="34" y="0"/>
                      <a:pt x="34" y="0"/>
                      <a:pt x="3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26" name="Freeform 29"/>
              <p:cNvSpPr>
                <a:spLocks noEditPoints="1"/>
              </p:cNvSpPr>
              <p:nvPr/>
            </p:nvSpPr>
            <p:spPr bwMode="auto">
              <a:xfrm>
                <a:off x="5203" y="1799"/>
                <a:ext cx="192" cy="174"/>
              </a:xfrm>
              <a:custGeom>
                <a:avLst/>
                <a:gdLst>
                  <a:gd name="T0" fmla="*/ 40 w 80"/>
                  <a:gd name="T1" fmla="*/ 53 h 73"/>
                  <a:gd name="T2" fmla="*/ 27 w 80"/>
                  <a:gd name="T3" fmla="*/ 40 h 73"/>
                  <a:gd name="T4" fmla="*/ 40 w 80"/>
                  <a:gd name="T5" fmla="*/ 27 h 73"/>
                  <a:gd name="T6" fmla="*/ 53 w 80"/>
                  <a:gd name="T7" fmla="*/ 40 h 73"/>
                  <a:gd name="T8" fmla="*/ 40 w 80"/>
                  <a:gd name="T9" fmla="*/ 53 h 73"/>
                  <a:gd name="T10" fmla="*/ 34 w 80"/>
                  <a:gd name="T11" fmla="*/ 0 h 73"/>
                  <a:gd name="T12" fmla="*/ 34 w 80"/>
                  <a:gd name="T13" fmla="*/ 7 h 73"/>
                  <a:gd name="T14" fmla="*/ 21 w 80"/>
                  <a:gd name="T15" fmla="*/ 12 h 73"/>
                  <a:gd name="T16" fmla="*/ 16 w 80"/>
                  <a:gd name="T17" fmla="*/ 7 h 73"/>
                  <a:gd name="T18" fmla="*/ 7 w 80"/>
                  <a:gd name="T19" fmla="*/ 16 h 73"/>
                  <a:gd name="T20" fmla="*/ 13 w 80"/>
                  <a:gd name="T21" fmla="*/ 21 h 73"/>
                  <a:gd name="T22" fmla="*/ 7 w 80"/>
                  <a:gd name="T23" fmla="*/ 34 h 73"/>
                  <a:gd name="T24" fmla="*/ 0 w 80"/>
                  <a:gd name="T25" fmla="*/ 34 h 73"/>
                  <a:gd name="T26" fmla="*/ 0 w 80"/>
                  <a:gd name="T27" fmla="*/ 39 h 73"/>
                  <a:gd name="T28" fmla="*/ 22 w 80"/>
                  <a:gd name="T29" fmla="*/ 48 h 73"/>
                  <a:gd name="T30" fmla="*/ 18 w 80"/>
                  <a:gd name="T31" fmla="*/ 57 h 73"/>
                  <a:gd name="T32" fmla="*/ 27 w 80"/>
                  <a:gd name="T33" fmla="*/ 63 h 73"/>
                  <a:gd name="T34" fmla="*/ 34 w 80"/>
                  <a:gd name="T35" fmla="*/ 56 h 73"/>
                  <a:gd name="T36" fmla="*/ 49 w 80"/>
                  <a:gd name="T37" fmla="*/ 72 h 73"/>
                  <a:gd name="T38" fmla="*/ 59 w 80"/>
                  <a:gd name="T39" fmla="*/ 67 h 73"/>
                  <a:gd name="T40" fmla="*/ 64 w 80"/>
                  <a:gd name="T41" fmla="*/ 73 h 73"/>
                  <a:gd name="T42" fmla="*/ 73 w 80"/>
                  <a:gd name="T43" fmla="*/ 64 h 73"/>
                  <a:gd name="T44" fmla="*/ 67 w 80"/>
                  <a:gd name="T45" fmla="*/ 59 h 73"/>
                  <a:gd name="T46" fmla="*/ 73 w 80"/>
                  <a:gd name="T47" fmla="*/ 46 h 73"/>
                  <a:gd name="T48" fmla="*/ 80 w 80"/>
                  <a:gd name="T49" fmla="*/ 46 h 73"/>
                  <a:gd name="T50" fmla="*/ 80 w 80"/>
                  <a:gd name="T51" fmla="*/ 34 h 73"/>
                  <a:gd name="T52" fmla="*/ 73 w 80"/>
                  <a:gd name="T53" fmla="*/ 34 h 73"/>
                  <a:gd name="T54" fmla="*/ 67 w 80"/>
                  <a:gd name="T55" fmla="*/ 21 h 73"/>
                  <a:gd name="T56" fmla="*/ 73 w 80"/>
                  <a:gd name="T57" fmla="*/ 16 h 73"/>
                  <a:gd name="T58" fmla="*/ 64 w 80"/>
                  <a:gd name="T59" fmla="*/ 7 h 73"/>
                  <a:gd name="T60" fmla="*/ 59 w 80"/>
                  <a:gd name="T61" fmla="*/ 12 h 73"/>
                  <a:gd name="T62" fmla="*/ 46 w 80"/>
                  <a:gd name="T63" fmla="*/ 7 h 73"/>
                  <a:gd name="T64" fmla="*/ 46 w 80"/>
                  <a:gd name="T65" fmla="*/ 0 h 73"/>
                  <a:gd name="T66" fmla="*/ 34 w 80"/>
                  <a:gd name="T6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73">
                    <a:moveTo>
                      <a:pt x="40" y="53"/>
                    </a:moveTo>
                    <a:cubicBezTo>
                      <a:pt x="33" y="53"/>
                      <a:pt x="27" y="47"/>
                      <a:pt x="27" y="40"/>
                    </a:cubicBezTo>
                    <a:cubicBezTo>
                      <a:pt x="27" y="33"/>
                      <a:pt x="33" y="27"/>
                      <a:pt x="40" y="27"/>
                    </a:cubicBezTo>
                    <a:cubicBezTo>
                      <a:pt x="47" y="27"/>
                      <a:pt x="53" y="33"/>
                      <a:pt x="53" y="40"/>
                    </a:cubicBezTo>
                    <a:cubicBezTo>
                      <a:pt x="53" y="47"/>
                      <a:pt x="47" y="53"/>
                      <a:pt x="40" y="53"/>
                    </a:cubicBezTo>
                    <a:moveTo>
                      <a:pt x="34" y="0"/>
                    </a:moveTo>
                    <a:cubicBezTo>
                      <a:pt x="34" y="7"/>
                      <a:pt x="34" y="7"/>
                      <a:pt x="34" y="7"/>
                    </a:cubicBezTo>
                    <a:cubicBezTo>
                      <a:pt x="29" y="8"/>
                      <a:pt x="25" y="10"/>
                      <a:pt x="21" y="12"/>
                    </a:cubicBezTo>
                    <a:cubicBezTo>
                      <a:pt x="16" y="7"/>
                      <a:pt x="16" y="7"/>
                      <a:pt x="16" y="7"/>
                    </a:cubicBezTo>
                    <a:cubicBezTo>
                      <a:pt x="7" y="16"/>
                      <a:pt x="7" y="16"/>
                      <a:pt x="7" y="16"/>
                    </a:cubicBezTo>
                    <a:cubicBezTo>
                      <a:pt x="13" y="21"/>
                      <a:pt x="13" y="21"/>
                      <a:pt x="13" y="21"/>
                    </a:cubicBezTo>
                    <a:cubicBezTo>
                      <a:pt x="10" y="25"/>
                      <a:pt x="8" y="29"/>
                      <a:pt x="7" y="34"/>
                    </a:cubicBezTo>
                    <a:cubicBezTo>
                      <a:pt x="0" y="34"/>
                      <a:pt x="0" y="34"/>
                      <a:pt x="0" y="34"/>
                    </a:cubicBezTo>
                    <a:cubicBezTo>
                      <a:pt x="0" y="39"/>
                      <a:pt x="0" y="39"/>
                      <a:pt x="0" y="39"/>
                    </a:cubicBezTo>
                    <a:cubicBezTo>
                      <a:pt x="22" y="48"/>
                      <a:pt x="22" y="48"/>
                      <a:pt x="22" y="48"/>
                    </a:cubicBezTo>
                    <a:cubicBezTo>
                      <a:pt x="22" y="48"/>
                      <a:pt x="19" y="56"/>
                      <a:pt x="18" y="57"/>
                    </a:cubicBezTo>
                    <a:cubicBezTo>
                      <a:pt x="21" y="59"/>
                      <a:pt x="24" y="61"/>
                      <a:pt x="27" y="63"/>
                    </a:cubicBezTo>
                    <a:cubicBezTo>
                      <a:pt x="28" y="62"/>
                      <a:pt x="34" y="56"/>
                      <a:pt x="34" y="56"/>
                    </a:cubicBezTo>
                    <a:cubicBezTo>
                      <a:pt x="49" y="72"/>
                      <a:pt x="49" y="72"/>
                      <a:pt x="49" y="72"/>
                    </a:cubicBezTo>
                    <a:cubicBezTo>
                      <a:pt x="53" y="71"/>
                      <a:pt x="56" y="69"/>
                      <a:pt x="59" y="67"/>
                    </a:cubicBezTo>
                    <a:cubicBezTo>
                      <a:pt x="64" y="73"/>
                      <a:pt x="64" y="73"/>
                      <a:pt x="64" y="73"/>
                    </a:cubicBezTo>
                    <a:cubicBezTo>
                      <a:pt x="73" y="64"/>
                      <a:pt x="73" y="64"/>
                      <a:pt x="73" y="64"/>
                    </a:cubicBezTo>
                    <a:cubicBezTo>
                      <a:pt x="67" y="59"/>
                      <a:pt x="67" y="59"/>
                      <a:pt x="67" y="59"/>
                    </a:cubicBezTo>
                    <a:cubicBezTo>
                      <a:pt x="70" y="55"/>
                      <a:pt x="72" y="51"/>
                      <a:pt x="73" y="46"/>
                    </a:cubicBezTo>
                    <a:cubicBezTo>
                      <a:pt x="80" y="46"/>
                      <a:pt x="80" y="46"/>
                      <a:pt x="80" y="46"/>
                    </a:cubicBezTo>
                    <a:cubicBezTo>
                      <a:pt x="80" y="34"/>
                      <a:pt x="80" y="34"/>
                      <a:pt x="80" y="34"/>
                    </a:cubicBezTo>
                    <a:cubicBezTo>
                      <a:pt x="73" y="34"/>
                      <a:pt x="73" y="34"/>
                      <a:pt x="73" y="34"/>
                    </a:cubicBezTo>
                    <a:cubicBezTo>
                      <a:pt x="72" y="29"/>
                      <a:pt x="70" y="25"/>
                      <a:pt x="67" y="21"/>
                    </a:cubicBezTo>
                    <a:cubicBezTo>
                      <a:pt x="73" y="16"/>
                      <a:pt x="73" y="16"/>
                      <a:pt x="73" y="16"/>
                    </a:cubicBezTo>
                    <a:cubicBezTo>
                      <a:pt x="64" y="7"/>
                      <a:pt x="64" y="7"/>
                      <a:pt x="64" y="7"/>
                    </a:cubicBezTo>
                    <a:cubicBezTo>
                      <a:pt x="59" y="12"/>
                      <a:pt x="59" y="12"/>
                      <a:pt x="59" y="12"/>
                    </a:cubicBezTo>
                    <a:cubicBezTo>
                      <a:pt x="55" y="10"/>
                      <a:pt x="51" y="8"/>
                      <a:pt x="46" y="7"/>
                    </a:cubicBezTo>
                    <a:cubicBezTo>
                      <a:pt x="46" y="0"/>
                      <a:pt x="46" y="0"/>
                      <a:pt x="46" y="0"/>
                    </a:cubicBezTo>
                    <a:cubicBezTo>
                      <a:pt x="34" y="0"/>
                      <a:pt x="34" y="0"/>
                      <a:pt x="34" y="0"/>
                    </a:cubicBezTo>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27" name="Freeform 30"/>
              <p:cNvSpPr>
                <a:spLocks/>
              </p:cNvSpPr>
              <p:nvPr/>
            </p:nvSpPr>
            <p:spPr bwMode="auto">
              <a:xfrm>
                <a:off x="4766" y="2248"/>
                <a:ext cx="191" cy="191"/>
              </a:xfrm>
              <a:custGeom>
                <a:avLst/>
                <a:gdLst>
                  <a:gd name="T0" fmla="*/ 17 w 80"/>
                  <a:gd name="T1" fmla="*/ 0 h 80"/>
                  <a:gd name="T2" fmla="*/ 8 w 80"/>
                  <a:gd name="T3" fmla="*/ 10 h 80"/>
                  <a:gd name="T4" fmla="*/ 13 w 80"/>
                  <a:gd name="T5" fmla="*/ 16 h 80"/>
                  <a:gd name="T6" fmla="*/ 8 w 80"/>
                  <a:gd name="T7" fmla="*/ 29 h 80"/>
                  <a:gd name="T8" fmla="*/ 0 w 80"/>
                  <a:gd name="T9" fmla="*/ 29 h 80"/>
                  <a:gd name="T10" fmla="*/ 0 w 80"/>
                  <a:gd name="T11" fmla="*/ 43 h 80"/>
                  <a:gd name="T12" fmla="*/ 8 w 80"/>
                  <a:gd name="T13" fmla="*/ 43 h 80"/>
                  <a:gd name="T14" fmla="*/ 13 w 80"/>
                  <a:gd name="T15" fmla="*/ 57 h 80"/>
                  <a:gd name="T16" fmla="*/ 8 w 80"/>
                  <a:gd name="T17" fmla="*/ 63 h 80"/>
                  <a:gd name="T18" fmla="*/ 17 w 80"/>
                  <a:gd name="T19" fmla="*/ 72 h 80"/>
                  <a:gd name="T20" fmla="*/ 23 w 80"/>
                  <a:gd name="T21" fmla="*/ 67 h 80"/>
                  <a:gd name="T22" fmla="*/ 37 w 80"/>
                  <a:gd name="T23" fmla="*/ 72 h 80"/>
                  <a:gd name="T24" fmla="*/ 37 w 80"/>
                  <a:gd name="T25" fmla="*/ 80 h 80"/>
                  <a:gd name="T26" fmla="*/ 51 w 80"/>
                  <a:gd name="T27" fmla="*/ 80 h 80"/>
                  <a:gd name="T28" fmla="*/ 51 w 80"/>
                  <a:gd name="T29" fmla="*/ 72 h 80"/>
                  <a:gd name="T30" fmla="*/ 64 w 80"/>
                  <a:gd name="T31" fmla="*/ 67 h 80"/>
                  <a:gd name="T32" fmla="*/ 70 w 80"/>
                  <a:gd name="T33" fmla="*/ 72 h 80"/>
                  <a:gd name="T34" fmla="*/ 80 w 80"/>
                  <a:gd name="T35" fmla="*/ 63 h 80"/>
                  <a:gd name="T36" fmla="*/ 74 w 80"/>
                  <a:gd name="T37" fmla="*/ 57 h 80"/>
                  <a:gd name="T38" fmla="*/ 78 w 80"/>
                  <a:gd name="T39" fmla="*/ 49 h 80"/>
                  <a:gd name="T40" fmla="*/ 74 w 80"/>
                  <a:gd name="T41" fmla="*/ 53 h 80"/>
                  <a:gd name="T42" fmla="*/ 53 w 80"/>
                  <a:gd name="T43" fmla="*/ 32 h 80"/>
                  <a:gd name="T44" fmla="*/ 60 w 80"/>
                  <a:gd name="T45" fmla="*/ 24 h 80"/>
                  <a:gd name="T46" fmla="*/ 53 w 80"/>
                  <a:gd name="T47" fmla="*/ 13 h 80"/>
                  <a:gd name="T48" fmla="*/ 43 w 80"/>
                  <a:gd name="T49" fmla="*/ 17 h 80"/>
                  <a:gd name="T50" fmla="*/ 37 w 80"/>
                  <a:gd name="T51" fmla="*/ 0 h 80"/>
                  <a:gd name="T52" fmla="*/ 37 w 80"/>
                  <a:gd name="T53" fmla="*/ 0 h 80"/>
                  <a:gd name="T54" fmla="*/ 23 w 80"/>
                  <a:gd name="T55" fmla="*/ 6 h 80"/>
                  <a:gd name="T56" fmla="*/ 17 w 80"/>
                  <a:gd name="T5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0" h="80">
                    <a:moveTo>
                      <a:pt x="17" y="0"/>
                    </a:moveTo>
                    <a:cubicBezTo>
                      <a:pt x="8" y="10"/>
                      <a:pt x="8" y="10"/>
                      <a:pt x="8" y="10"/>
                    </a:cubicBezTo>
                    <a:cubicBezTo>
                      <a:pt x="13" y="16"/>
                      <a:pt x="13" y="16"/>
                      <a:pt x="13" y="16"/>
                    </a:cubicBezTo>
                    <a:cubicBezTo>
                      <a:pt x="11" y="20"/>
                      <a:pt x="9" y="24"/>
                      <a:pt x="8" y="29"/>
                    </a:cubicBezTo>
                    <a:cubicBezTo>
                      <a:pt x="0" y="29"/>
                      <a:pt x="0" y="29"/>
                      <a:pt x="0" y="29"/>
                    </a:cubicBezTo>
                    <a:cubicBezTo>
                      <a:pt x="0" y="43"/>
                      <a:pt x="0" y="43"/>
                      <a:pt x="0" y="43"/>
                    </a:cubicBezTo>
                    <a:cubicBezTo>
                      <a:pt x="8" y="43"/>
                      <a:pt x="8" y="43"/>
                      <a:pt x="8" y="43"/>
                    </a:cubicBezTo>
                    <a:cubicBezTo>
                      <a:pt x="9" y="48"/>
                      <a:pt x="11" y="53"/>
                      <a:pt x="13" y="57"/>
                    </a:cubicBezTo>
                    <a:cubicBezTo>
                      <a:pt x="8" y="63"/>
                      <a:pt x="8" y="63"/>
                      <a:pt x="8" y="63"/>
                    </a:cubicBezTo>
                    <a:cubicBezTo>
                      <a:pt x="17" y="72"/>
                      <a:pt x="17" y="72"/>
                      <a:pt x="17" y="72"/>
                    </a:cubicBezTo>
                    <a:cubicBezTo>
                      <a:pt x="23" y="67"/>
                      <a:pt x="23" y="67"/>
                      <a:pt x="23" y="67"/>
                    </a:cubicBezTo>
                    <a:cubicBezTo>
                      <a:pt x="27" y="69"/>
                      <a:pt x="32" y="71"/>
                      <a:pt x="37" y="72"/>
                    </a:cubicBezTo>
                    <a:cubicBezTo>
                      <a:pt x="37" y="80"/>
                      <a:pt x="37" y="80"/>
                      <a:pt x="37" y="80"/>
                    </a:cubicBezTo>
                    <a:cubicBezTo>
                      <a:pt x="51" y="80"/>
                      <a:pt x="51" y="80"/>
                      <a:pt x="51" y="80"/>
                    </a:cubicBezTo>
                    <a:cubicBezTo>
                      <a:pt x="51" y="72"/>
                      <a:pt x="51" y="72"/>
                      <a:pt x="51" y="72"/>
                    </a:cubicBezTo>
                    <a:cubicBezTo>
                      <a:pt x="56" y="71"/>
                      <a:pt x="60" y="69"/>
                      <a:pt x="64" y="67"/>
                    </a:cubicBezTo>
                    <a:cubicBezTo>
                      <a:pt x="70" y="72"/>
                      <a:pt x="70" y="72"/>
                      <a:pt x="70" y="72"/>
                    </a:cubicBezTo>
                    <a:cubicBezTo>
                      <a:pt x="80" y="63"/>
                      <a:pt x="80" y="63"/>
                      <a:pt x="80" y="63"/>
                    </a:cubicBezTo>
                    <a:cubicBezTo>
                      <a:pt x="74" y="57"/>
                      <a:pt x="74" y="57"/>
                      <a:pt x="74" y="57"/>
                    </a:cubicBezTo>
                    <a:cubicBezTo>
                      <a:pt x="76" y="54"/>
                      <a:pt x="77" y="52"/>
                      <a:pt x="78" y="49"/>
                    </a:cubicBezTo>
                    <a:cubicBezTo>
                      <a:pt x="76" y="51"/>
                      <a:pt x="74" y="53"/>
                      <a:pt x="74" y="53"/>
                    </a:cubicBezTo>
                    <a:cubicBezTo>
                      <a:pt x="53" y="32"/>
                      <a:pt x="53" y="32"/>
                      <a:pt x="53" y="32"/>
                    </a:cubicBezTo>
                    <a:cubicBezTo>
                      <a:pt x="53" y="32"/>
                      <a:pt x="59" y="26"/>
                      <a:pt x="60" y="24"/>
                    </a:cubicBezTo>
                    <a:cubicBezTo>
                      <a:pt x="57" y="21"/>
                      <a:pt x="55" y="17"/>
                      <a:pt x="53" y="13"/>
                    </a:cubicBezTo>
                    <a:cubicBezTo>
                      <a:pt x="51" y="14"/>
                      <a:pt x="43" y="17"/>
                      <a:pt x="43" y="17"/>
                    </a:cubicBezTo>
                    <a:cubicBezTo>
                      <a:pt x="37" y="0"/>
                      <a:pt x="37" y="0"/>
                      <a:pt x="37" y="0"/>
                    </a:cubicBezTo>
                    <a:cubicBezTo>
                      <a:pt x="37" y="0"/>
                      <a:pt x="37" y="0"/>
                      <a:pt x="37" y="0"/>
                    </a:cubicBezTo>
                    <a:cubicBezTo>
                      <a:pt x="32" y="1"/>
                      <a:pt x="27" y="3"/>
                      <a:pt x="23" y="6"/>
                    </a:cubicBezTo>
                    <a:cubicBezTo>
                      <a:pt x="17" y="0"/>
                      <a:pt x="17" y="0"/>
                      <a:pt x="17" y="0"/>
                    </a:cubicBezTo>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28" name="Freeform 31"/>
              <p:cNvSpPr>
                <a:spLocks noEditPoints="1"/>
              </p:cNvSpPr>
              <p:nvPr/>
            </p:nvSpPr>
            <p:spPr bwMode="auto">
              <a:xfrm>
                <a:off x="4852" y="1892"/>
                <a:ext cx="523" cy="523"/>
              </a:xfrm>
              <a:custGeom>
                <a:avLst/>
                <a:gdLst>
                  <a:gd name="T0" fmla="*/ 49 w 219"/>
                  <a:gd name="T1" fmla="*/ 159 h 219"/>
                  <a:gd name="T2" fmla="*/ 74 w 219"/>
                  <a:gd name="T3" fmla="*/ 159 h 219"/>
                  <a:gd name="T4" fmla="*/ 156 w 219"/>
                  <a:gd name="T5" fmla="*/ 172 h 219"/>
                  <a:gd name="T6" fmla="*/ 156 w 219"/>
                  <a:gd name="T7" fmla="*/ 147 h 219"/>
                  <a:gd name="T8" fmla="*/ 156 w 219"/>
                  <a:gd name="T9" fmla="*/ 172 h 219"/>
                  <a:gd name="T10" fmla="*/ 92 w 219"/>
                  <a:gd name="T11" fmla="*/ 74 h 219"/>
                  <a:gd name="T12" fmla="*/ 97 w 219"/>
                  <a:gd name="T13" fmla="*/ 63 h 219"/>
                  <a:gd name="T14" fmla="*/ 122 w 219"/>
                  <a:gd name="T15" fmla="*/ 72 h 219"/>
                  <a:gd name="T16" fmla="*/ 133 w 219"/>
                  <a:gd name="T17" fmla="*/ 68 h 219"/>
                  <a:gd name="T18" fmla="*/ 145 w 219"/>
                  <a:gd name="T19" fmla="*/ 92 h 219"/>
                  <a:gd name="T20" fmla="*/ 150 w 219"/>
                  <a:gd name="T21" fmla="*/ 97 h 219"/>
                  <a:gd name="T22" fmla="*/ 156 w 219"/>
                  <a:gd name="T23" fmla="*/ 122 h 219"/>
                  <a:gd name="T24" fmla="*/ 145 w 219"/>
                  <a:gd name="T25" fmla="*/ 127 h 219"/>
                  <a:gd name="T26" fmla="*/ 133 w 219"/>
                  <a:gd name="T27" fmla="*/ 151 h 219"/>
                  <a:gd name="T28" fmla="*/ 122 w 219"/>
                  <a:gd name="T29" fmla="*/ 147 h 219"/>
                  <a:gd name="T30" fmla="*/ 97 w 219"/>
                  <a:gd name="T31" fmla="*/ 156 h 219"/>
                  <a:gd name="T32" fmla="*/ 92 w 219"/>
                  <a:gd name="T33" fmla="*/ 145 h 219"/>
                  <a:gd name="T34" fmla="*/ 68 w 219"/>
                  <a:gd name="T35" fmla="*/ 133 h 219"/>
                  <a:gd name="T36" fmla="*/ 72 w 219"/>
                  <a:gd name="T37" fmla="*/ 122 h 219"/>
                  <a:gd name="T38" fmla="*/ 63 w 219"/>
                  <a:gd name="T39" fmla="*/ 97 h 219"/>
                  <a:gd name="T40" fmla="*/ 72 w 219"/>
                  <a:gd name="T41" fmla="*/ 97 h 219"/>
                  <a:gd name="T42" fmla="*/ 68 w 219"/>
                  <a:gd name="T43" fmla="*/ 85 h 219"/>
                  <a:gd name="T44" fmla="*/ 92 w 219"/>
                  <a:gd name="T45" fmla="*/ 74 h 219"/>
                  <a:gd name="T46" fmla="*/ 143 w 219"/>
                  <a:gd name="T47" fmla="*/ 59 h 219"/>
                  <a:gd name="T48" fmla="*/ 168 w 219"/>
                  <a:gd name="T49" fmla="*/ 59 h 219"/>
                  <a:gd name="T50" fmla="*/ 61 w 219"/>
                  <a:gd name="T51" fmla="*/ 71 h 219"/>
                  <a:gd name="T52" fmla="*/ 61 w 219"/>
                  <a:gd name="T53" fmla="*/ 46 h 219"/>
                  <a:gd name="T54" fmla="*/ 61 w 219"/>
                  <a:gd name="T55" fmla="*/ 71 h 219"/>
                  <a:gd name="T56" fmla="*/ 101 w 219"/>
                  <a:gd name="T57" fmla="*/ 0 h 219"/>
                  <a:gd name="T58" fmla="*/ 81 w 219"/>
                  <a:gd name="T59" fmla="*/ 13 h 219"/>
                  <a:gd name="T60" fmla="*/ 61 w 219"/>
                  <a:gd name="T61" fmla="*/ 11 h 219"/>
                  <a:gd name="T62" fmla="*/ 45 w 219"/>
                  <a:gd name="T63" fmla="*/ 32 h 219"/>
                  <a:gd name="T64" fmla="*/ 26 w 219"/>
                  <a:gd name="T65" fmla="*/ 38 h 219"/>
                  <a:gd name="T66" fmla="*/ 21 w 219"/>
                  <a:gd name="T67" fmla="*/ 62 h 219"/>
                  <a:gd name="T68" fmla="*/ 5 w 219"/>
                  <a:gd name="T69" fmla="*/ 74 h 219"/>
                  <a:gd name="T70" fmla="*/ 9 w 219"/>
                  <a:gd name="T71" fmla="*/ 101 h 219"/>
                  <a:gd name="T72" fmla="*/ 0 w 219"/>
                  <a:gd name="T73" fmla="*/ 118 h 219"/>
                  <a:gd name="T74" fmla="*/ 13 w 219"/>
                  <a:gd name="T75" fmla="*/ 138 h 219"/>
                  <a:gd name="T76" fmla="*/ 11 w 219"/>
                  <a:gd name="T77" fmla="*/ 158 h 219"/>
                  <a:gd name="T78" fmla="*/ 32 w 219"/>
                  <a:gd name="T79" fmla="*/ 174 h 219"/>
                  <a:gd name="T80" fmla="*/ 38 w 219"/>
                  <a:gd name="T81" fmla="*/ 193 h 219"/>
                  <a:gd name="T82" fmla="*/ 62 w 219"/>
                  <a:gd name="T83" fmla="*/ 198 h 219"/>
                  <a:gd name="T84" fmla="*/ 74 w 219"/>
                  <a:gd name="T85" fmla="*/ 213 h 219"/>
                  <a:gd name="T86" fmla="*/ 101 w 219"/>
                  <a:gd name="T87" fmla="*/ 210 h 219"/>
                  <a:gd name="T88" fmla="*/ 118 w 219"/>
                  <a:gd name="T89" fmla="*/ 219 h 219"/>
                  <a:gd name="T90" fmla="*/ 138 w 219"/>
                  <a:gd name="T91" fmla="*/ 206 h 219"/>
                  <a:gd name="T92" fmla="*/ 158 w 219"/>
                  <a:gd name="T93" fmla="*/ 208 h 219"/>
                  <a:gd name="T94" fmla="*/ 174 w 219"/>
                  <a:gd name="T95" fmla="*/ 186 h 219"/>
                  <a:gd name="T96" fmla="*/ 193 w 219"/>
                  <a:gd name="T97" fmla="*/ 181 h 219"/>
                  <a:gd name="T98" fmla="*/ 198 w 219"/>
                  <a:gd name="T99" fmla="*/ 157 h 219"/>
                  <a:gd name="T100" fmla="*/ 213 w 219"/>
                  <a:gd name="T101" fmla="*/ 145 h 219"/>
                  <a:gd name="T102" fmla="*/ 210 w 219"/>
                  <a:gd name="T103" fmla="*/ 118 h 219"/>
                  <a:gd name="T104" fmla="*/ 219 w 219"/>
                  <a:gd name="T105" fmla="*/ 101 h 219"/>
                  <a:gd name="T106" fmla="*/ 206 w 219"/>
                  <a:gd name="T107" fmla="*/ 81 h 219"/>
                  <a:gd name="T108" fmla="*/ 208 w 219"/>
                  <a:gd name="T109" fmla="*/ 61 h 219"/>
                  <a:gd name="T110" fmla="*/ 187 w 219"/>
                  <a:gd name="T111" fmla="*/ 45 h 219"/>
                  <a:gd name="T112" fmla="*/ 181 w 219"/>
                  <a:gd name="T113" fmla="*/ 26 h 219"/>
                  <a:gd name="T114" fmla="*/ 157 w 219"/>
                  <a:gd name="T115" fmla="*/ 21 h 219"/>
                  <a:gd name="T116" fmla="*/ 145 w 219"/>
                  <a:gd name="T117" fmla="*/ 5 h 219"/>
                  <a:gd name="T118" fmla="*/ 118 w 219"/>
                  <a:gd name="T119" fmla="*/ 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9" h="219">
                    <a:moveTo>
                      <a:pt x="61" y="172"/>
                    </a:moveTo>
                    <a:cubicBezTo>
                      <a:pt x="54" y="172"/>
                      <a:pt x="49" y="166"/>
                      <a:pt x="49" y="159"/>
                    </a:cubicBezTo>
                    <a:cubicBezTo>
                      <a:pt x="49" y="152"/>
                      <a:pt x="54" y="147"/>
                      <a:pt x="61" y="147"/>
                    </a:cubicBezTo>
                    <a:cubicBezTo>
                      <a:pt x="68" y="147"/>
                      <a:pt x="74" y="152"/>
                      <a:pt x="74" y="159"/>
                    </a:cubicBezTo>
                    <a:cubicBezTo>
                      <a:pt x="74" y="166"/>
                      <a:pt x="68" y="172"/>
                      <a:pt x="61" y="172"/>
                    </a:cubicBezTo>
                    <a:moveTo>
                      <a:pt x="156" y="172"/>
                    </a:moveTo>
                    <a:cubicBezTo>
                      <a:pt x="149" y="172"/>
                      <a:pt x="143" y="166"/>
                      <a:pt x="143" y="159"/>
                    </a:cubicBezTo>
                    <a:cubicBezTo>
                      <a:pt x="143" y="152"/>
                      <a:pt x="149" y="147"/>
                      <a:pt x="156" y="147"/>
                    </a:cubicBezTo>
                    <a:cubicBezTo>
                      <a:pt x="163" y="147"/>
                      <a:pt x="168" y="152"/>
                      <a:pt x="168" y="159"/>
                    </a:cubicBezTo>
                    <a:cubicBezTo>
                      <a:pt x="168" y="166"/>
                      <a:pt x="163" y="172"/>
                      <a:pt x="156" y="172"/>
                    </a:cubicBezTo>
                    <a:cubicBezTo>
                      <a:pt x="156" y="172"/>
                      <a:pt x="156" y="172"/>
                      <a:pt x="156" y="172"/>
                    </a:cubicBezTo>
                    <a:moveTo>
                      <a:pt x="92" y="74"/>
                    </a:moveTo>
                    <a:cubicBezTo>
                      <a:pt x="94" y="73"/>
                      <a:pt x="95" y="73"/>
                      <a:pt x="97" y="72"/>
                    </a:cubicBezTo>
                    <a:cubicBezTo>
                      <a:pt x="97" y="71"/>
                      <a:pt x="97" y="63"/>
                      <a:pt x="97" y="63"/>
                    </a:cubicBezTo>
                    <a:cubicBezTo>
                      <a:pt x="122" y="63"/>
                      <a:pt x="122" y="63"/>
                      <a:pt x="122" y="63"/>
                    </a:cubicBezTo>
                    <a:cubicBezTo>
                      <a:pt x="122" y="63"/>
                      <a:pt x="122" y="71"/>
                      <a:pt x="122" y="72"/>
                    </a:cubicBezTo>
                    <a:cubicBezTo>
                      <a:pt x="124" y="73"/>
                      <a:pt x="125" y="73"/>
                      <a:pt x="127" y="74"/>
                    </a:cubicBezTo>
                    <a:cubicBezTo>
                      <a:pt x="128" y="73"/>
                      <a:pt x="133" y="68"/>
                      <a:pt x="133" y="68"/>
                    </a:cubicBezTo>
                    <a:cubicBezTo>
                      <a:pt x="151" y="85"/>
                      <a:pt x="151" y="85"/>
                      <a:pt x="151" y="85"/>
                    </a:cubicBezTo>
                    <a:cubicBezTo>
                      <a:pt x="151" y="85"/>
                      <a:pt x="146" y="91"/>
                      <a:pt x="145" y="92"/>
                    </a:cubicBezTo>
                    <a:cubicBezTo>
                      <a:pt x="145" y="93"/>
                      <a:pt x="146" y="95"/>
                      <a:pt x="147" y="97"/>
                    </a:cubicBezTo>
                    <a:cubicBezTo>
                      <a:pt x="147" y="97"/>
                      <a:pt x="148" y="97"/>
                      <a:pt x="150" y="97"/>
                    </a:cubicBezTo>
                    <a:cubicBezTo>
                      <a:pt x="152" y="97"/>
                      <a:pt x="156" y="97"/>
                      <a:pt x="156" y="97"/>
                    </a:cubicBezTo>
                    <a:cubicBezTo>
                      <a:pt x="156" y="122"/>
                      <a:pt x="156" y="122"/>
                      <a:pt x="156" y="122"/>
                    </a:cubicBezTo>
                    <a:cubicBezTo>
                      <a:pt x="156" y="122"/>
                      <a:pt x="148" y="122"/>
                      <a:pt x="147" y="122"/>
                    </a:cubicBezTo>
                    <a:cubicBezTo>
                      <a:pt x="146" y="124"/>
                      <a:pt x="145" y="125"/>
                      <a:pt x="145" y="127"/>
                    </a:cubicBezTo>
                    <a:cubicBezTo>
                      <a:pt x="146" y="128"/>
                      <a:pt x="151" y="133"/>
                      <a:pt x="151" y="133"/>
                    </a:cubicBezTo>
                    <a:cubicBezTo>
                      <a:pt x="133" y="151"/>
                      <a:pt x="133" y="151"/>
                      <a:pt x="133" y="151"/>
                    </a:cubicBezTo>
                    <a:cubicBezTo>
                      <a:pt x="133" y="151"/>
                      <a:pt x="128" y="145"/>
                      <a:pt x="127" y="145"/>
                    </a:cubicBezTo>
                    <a:cubicBezTo>
                      <a:pt x="125" y="145"/>
                      <a:pt x="124" y="146"/>
                      <a:pt x="122" y="147"/>
                    </a:cubicBezTo>
                    <a:cubicBezTo>
                      <a:pt x="122" y="148"/>
                      <a:pt x="122" y="156"/>
                      <a:pt x="122" y="156"/>
                    </a:cubicBezTo>
                    <a:cubicBezTo>
                      <a:pt x="97" y="156"/>
                      <a:pt x="97" y="156"/>
                      <a:pt x="97" y="156"/>
                    </a:cubicBezTo>
                    <a:cubicBezTo>
                      <a:pt x="97" y="156"/>
                      <a:pt x="97" y="148"/>
                      <a:pt x="97" y="147"/>
                    </a:cubicBezTo>
                    <a:cubicBezTo>
                      <a:pt x="95" y="146"/>
                      <a:pt x="94" y="145"/>
                      <a:pt x="92" y="145"/>
                    </a:cubicBezTo>
                    <a:cubicBezTo>
                      <a:pt x="91" y="145"/>
                      <a:pt x="86" y="151"/>
                      <a:pt x="86" y="151"/>
                    </a:cubicBezTo>
                    <a:cubicBezTo>
                      <a:pt x="68" y="133"/>
                      <a:pt x="68" y="133"/>
                      <a:pt x="68" y="133"/>
                    </a:cubicBezTo>
                    <a:cubicBezTo>
                      <a:pt x="68" y="133"/>
                      <a:pt x="73" y="128"/>
                      <a:pt x="74" y="127"/>
                    </a:cubicBezTo>
                    <a:cubicBezTo>
                      <a:pt x="73" y="125"/>
                      <a:pt x="73" y="124"/>
                      <a:pt x="72" y="122"/>
                    </a:cubicBezTo>
                    <a:cubicBezTo>
                      <a:pt x="71" y="122"/>
                      <a:pt x="63" y="122"/>
                      <a:pt x="63" y="122"/>
                    </a:cubicBezTo>
                    <a:cubicBezTo>
                      <a:pt x="63" y="97"/>
                      <a:pt x="63" y="97"/>
                      <a:pt x="63" y="97"/>
                    </a:cubicBezTo>
                    <a:cubicBezTo>
                      <a:pt x="63" y="97"/>
                      <a:pt x="67" y="97"/>
                      <a:pt x="69" y="97"/>
                    </a:cubicBezTo>
                    <a:cubicBezTo>
                      <a:pt x="71" y="97"/>
                      <a:pt x="72" y="97"/>
                      <a:pt x="72" y="97"/>
                    </a:cubicBezTo>
                    <a:cubicBezTo>
                      <a:pt x="73" y="95"/>
                      <a:pt x="73" y="93"/>
                      <a:pt x="74" y="92"/>
                    </a:cubicBezTo>
                    <a:cubicBezTo>
                      <a:pt x="73" y="91"/>
                      <a:pt x="68" y="85"/>
                      <a:pt x="68" y="85"/>
                    </a:cubicBezTo>
                    <a:cubicBezTo>
                      <a:pt x="86" y="68"/>
                      <a:pt x="86" y="68"/>
                      <a:pt x="86" y="68"/>
                    </a:cubicBezTo>
                    <a:cubicBezTo>
                      <a:pt x="86" y="68"/>
                      <a:pt x="91" y="73"/>
                      <a:pt x="92" y="74"/>
                    </a:cubicBezTo>
                    <a:moveTo>
                      <a:pt x="156" y="71"/>
                    </a:moveTo>
                    <a:cubicBezTo>
                      <a:pt x="149" y="71"/>
                      <a:pt x="143" y="65"/>
                      <a:pt x="143" y="59"/>
                    </a:cubicBezTo>
                    <a:cubicBezTo>
                      <a:pt x="143" y="52"/>
                      <a:pt x="149" y="46"/>
                      <a:pt x="156" y="46"/>
                    </a:cubicBezTo>
                    <a:cubicBezTo>
                      <a:pt x="163" y="46"/>
                      <a:pt x="168" y="52"/>
                      <a:pt x="168" y="59"/>
                    </a:cubicBezTo>
                    <a:cubicBezTo>
                      <a:pt x="168" y="65"/>
                      <a:pt x="163" y="71"/>
                      <a:pt x="156" y="71"/>
                    </a:cubicBezTo>
                    <a:moveTo>
                      <a:pt x="61" y="71"/>
                    </a:moveTo>
                    <a:cubicBezTo>
                      <a:pt x="54" y="71"/>
                      <a:pt x="49" y="65"/>
                      <a:pt x="49" y="59"/>
                    </a:cubicBezTo>
                    <a:cubicBezTo>
                      <a:pt x="49" y="52"/>
                      <a:pt x="54" y="46"/>
                      <a:pt x="61" y="46"/>
                    </a:cubicBezTo>
                    <a:cubicBezTo>
                      <a:pt x="68" y="46"/>
                      <a:pt x="74" y="52"/>
                      <a:pt x="74" y="59"/>
                    </a:cubicBezTo>
                    <a:cubicBezTo>
                      <a:pt x="74" y="65"/>
                      <a:pt x="68" y="71"/>
                      <a:pt x="61" y="71"/>
                    </a:cubicBezTo>
                    <a:moveTo>
                      <a:pt x="118" y="0"/>
                    </a:moveTo>
                    <a:cubicBezTo>
                      <a:pt x="101" y="0"/>
                      <a:pt x="101" y="0"/>
                      <a:pt x="101" y="0"/>
                    </a:cubicBezTo>
                    <a:cubicBezTo>
                      <a:pt x="101" y="9"/>
                      <a:pt x="101" y="9"/>
                      <a:pt x="101" y="9"/>
                    </a:cubicBezTo>
                    <a:cubicBezTo>
                      <a:pt x="94" y="10"/>
                      <a:pt x="87" y="11"/>
                      <a:pt x="81" y="13"/>
                    </a:cubicBezTo>
                    <a:cubicBezTo>
                      <a:pt x="77" y="4"/>
                      <a:pt x="77" y="4"/>
                      <a:pt x="77" y="4"/>
                    </a:cubicBezTo>
                    <a:cubicBezTo>
                      <a:pt x="61" y="11"/>
                      <a:pt x="61" y="11"/>
                      <a:pt x="61" y="11"/>
                    </a:cubicBezTo>
                    <a:cubicBezTo>
                      <a:pt x="64" y="19"/>
                      <a:pt x="64" y="19"/>
                      <a:pt x="64" y="19"/>
                    </a:cubicBezTo>
                    <a:cubicBezTo>
                      <a:pt x="57" y="23"/>
                      <a:pt x="51" y="27"/>
                      <a:pt x="45" y="32"/>
                    </a:cubicBezTo>
                    <a:cubicBezTo>
                      <a:pt x="38" y="26"/>
                      <a:pt x="38" y="26"/>
                      <a:pt x="38" y="26"/>
                    </a:cubicBezTo>
                    <a:cubicBezTo>
                      <a:pt x="26" y="38"/>
                      <a:pt x="26" y="38"/>
                      <a:pt x="26" y="38"/>
                    </a:cubicBezTo>
                    <a:cubicBezTo>
                      <a:pt x="32" y="45"/>
                      <a:pt x="32" y="45"/>
                      <a:pt x="32" y="45"/>
                    </a:cubicBezTo>
                    <a:cubicBezTo>
                      <a:pt x="28" y="50"/>
                      <a:pt x="24" y="55"/>
                      <a:pt x="21" y="62"/>
                    </a:cubicBezTo>
                    <a:cubicBezTo>
                      <a:pt x="12" y="58"/>
                      <a:pt x="12" y="58"/>
                      <a:pt x="12" y="58"/>
                    </a:cubicBezTo>
                    <a:cubicBezTo>
                      <a:pt x="5" y="74"/>
                      <a:pt x="5" y="74"/>
                      <a:pt x="5" y="74"/>
                    </a:cubicBezTo>
                    <a:cubicBezTo>
                      <a:pt x="14" y="78"/>
                      <a:pt x="14" y="78"/>
                      <a:pt x="14" y="78"/>
                    </a:cubicBezTo>
                    <a:cubicBezTo>
                      <a:pt x="11" y="85"/>
                      <a:pt x="10" y="93"/>
                      <a:pt x="9" y="101"/>
                    </a:cubicBezTo>
                    <a:cubicBezTo>
                      <a:pt x="0" y="101"/>
                      <a:pt x="0" y="101"/>
                      <a:pt x="0" y="101"/>
                    </a:cubicBezTo>
                    <a:cubicBezTo>
                      <a:pt x="0" y="118"/>
                      <a:pt x="0" y="118"/>
                      <a:pt x="0" y="118"/>
                    </a:cubicBezTo>
                    <a:cubicBezTo>
                      <a:pt x="9" y="118"/>
                      <a:pt x="9" y="118"/>
                      <a:pt x="9" y="118"/>
                    </a:cubicBezTo>
                    <a:cubicBezTo>
                      <a:pt x="10" y="125"/>
                      <a:pt x="11" y="132"/>
                      <a:pt x="13" y="138"/>
                    </a:cubicBezTo>
                    <a:cubicBezTo>
                      <a:pt x="4" y="142"/>
                      <a:pt x="4" y="142"/>
                      <a:pt x="4" y="142"/>
                    </a:cubicBezTo>
                    <a:cubicBezTo>
                      <a:pt x="11" y="158"/>
                      <a:pt x="11" y="158"/>
                      <a:pt x="11" y="158"/>
                    </a:cubicBezTo>
                    <a:cubicBezTo>
                      <a:pt x="19" y="154"/>
                      <a:pt x="19" y="154"/>
                      <a:pt x="19" y="154"/>
                    </a:cubicBezTo>
                    <a:cubicBezTo>
                      <a:pt x="23" y="161"/>
                      <a:pt x="27" y="168"/>
                      <a:pt x="32" y="174"/>
                    </a:cubicBezTo>
                    <a:cubicBezTo>
                      <a:pt x="26" y="181"/>
                      <a:pt x="26" y="181"/>
                      <a:pt x="26" y="181"/>
                    </a:cubicBezTo>
                    <a:cubicBezTo>
                      <a:pt x="38" y="193"/>
                      <a:pt x="38" y="193"/>
                      <a:pt x="38" y="193"/>
                    </a:cubicBezTo>
                    <a:cubicBezTo>
                      <a:pt x="45" y="186"/>
                      <a:pt x="45" y="186"/>
                      <a:pt x="45" y="186"/>
                    </a:cubicBezTo>
                    <a:cubicBezTo>
                      <a:pt x="50" y="191"/>
                      <a:pt x="56" y="195"/>
                      <a:pt x="62" y="198"/>
                    </a:cubicBezTo>
                    <a:cubicBezTo>
                      <a:pt x="58" y="206"/>
                      <a:pt x="58" y="206"/>
                      <a:pt x="58" y="206"/>
                    </a:cubicBezTo>
                    <a:cubicBezTo>
                      <a:pt x="74" y="213"/>
                      <a:pt x="74" y="213"/>
                      <a:pt x="74" y="213"/>
                    </a:cubicBezTo>
                    <a:cubicBezTo>
                      <a:pt x="78" y="205"/>
                      <a:pt x="78" y="205"/>
                      <a:pt x="78" y="205"/>
                    </a:cubicBezTo>
                    <a:cubicBezTo>
                      <a:pt x="85" y="207"/>
                      <a:pt x="93" y="209"/>
                      <a:pt x="101" y="210"/>
                    </a:cubicBezTo>
                    <a:cubicBezTo>
                      <a:pt x="101" y="219"/>
                      <a:pt x="101" y="219"/>
                      <a:pt x="101" y="219"/>
                    </a:cubicBezTo>
                    <a:cubicBezTo>
                      <a:pt x="118" y="219"/>
                      <a:pt x="118" y="219"/>
                      <a:pt x="118" y="219"/>
                    </a:cubicBezTo>
                    <a:cubicBezTo>
                      <a:pt x="118" y="210"/>
                      <a:pt x="118" y="210"/>
                      <a:pt x="118" y="210"/>
                    </a:cubicBezTo>
                    <a:cubicBezTo>
                      <a:pt x="125" y="209"/>
                      <a:pt x="132" y="208"/>
                      <a:pt x="138" y="206"/>
                    </a:cubicBezTo>
                    <a:cubicBezTo>
                      <a:pt x="142" y="214"/>
                      <a:pt x="142" y="214"/>
                      <a:pt x="142" y="214"/>
                    </a:cubicBezTo>
                    <a:cubicBezTo>
                      <a:pt x="158" y="208"/>
                      <a:pt x="158" y="208"/>
                      <a:pt x="158" y="208"/>
                    </a:cubicBezTo>
                    <a:cubicBezTo>
                      <a:pt x="155" y="199"/>
                      <a:pt x="155" y="199"/>
                      <a:pt x="155" y="199"/>
                    </a:cubicBezTo>
                    <a:cubicBezTo>
                      <a:pt x="162" y="196"/>
                      <a:pt x="168" y="191"/>
                      <a:pt x="174" y="186"/>
                    </a:cubicBezTo>
                    <a:cubicBezTo>
                      <a:pt x="181" y="193"/>
                      <a:pt x="181" y="193"/>
                      <a:pt x="181" y="193"/>
                    </a:cubicBezTo>
                    <a:cubicBezTo>
                      <a:pt x="193" y="181"/>
                      <a:pt x="193" y="181"/>
                      <a:pt x="193" y="181"/>
                    </a:cubicBezTo>
                    <a:cubicBezTo>
                      <a:pt x="187" y="174"/>
                      <a:pt x="187" y="174"/>
                      <a:pt x="187" y="174"/>
                    </a:cubicBezTo>
                    <a:cubicBezTo>
                      <a:pt x="191" y="169"/>
                      <a:pt x="195" y="163"/>
                      <a:pt x="198" y="157"/>
                    </a:cubicBezTo>
                    <a:cubicBezTo>
                      <a:pt x="206" y="161"/>
                      <a:pt x="206" y="161"/>
                      <a:pt x="206" y="161"/>
                    </a:cubicBezTo>
                    <a:cubicBezTo>
                      <a:pt x="213" y="145"/>
                      <a:pt x="213" y="145"/>
                      <a:pt x="213" y="145"/>
                    </a:cubicBezTo>
                    <a:cubicBezTo>
                      <a:pt x="205" y="141"/>
                      <a:pt x="205" y="141"/>
                      <a:pt x="205" y="141"/>
                    </a:cubicBezTo>
                    <a:cubicBezTo>
                      <a:pt x="207" y="134"/>
                      <a:pt x="209" y="126"/>
                      <a:pt x="210" y="118"/>
                    </a:cubicBezTo>
                    <a:cubicBezTo>
                      <a:pt x="219" y="118"/>
                      <a:pt x="219" y="118"/>
                      <a:pt x="219" y="118"/>
                    </a:cubicBezTo>
                    <a:cubicBezTo>
                      <a:pt x="219" y="101"/>
                      <a:pt x="219" y="101"/>
                      <a:pt x="219" y="101"/>
                    </a:cubicBezTo>
                    <a:cubicBezTo>
                      <a:pt x="210" y="101"/>
                      <a:pt x="210" y="101"/>
                      <a:pt x="210" y="101"/>
                    </a:cubicBezTo>
                    <a:cubicBezTo>
                      <a:pt x="209" y="94"/>
                      <a:pt x="208" y="87"/>
                      <a:pt x="206" y="81"/>
                    </a:cubicBezTo>
                    <a:cubicBezTo>
                      <a:pt x="214" y="77"/>
                      <a:pt x="214" y="77"/>
                      <a:pt x="214" y="77"/>
                    </a:cubicBezTo>
                    <a:cubicBezTo>
                      <a:pt x="208" y="61"/>
                      <a:pt x="208" y="61"/>
                      <a:pt x="208" y="61"/>
                    </a:cubicBezTo>
                    <a:cubicBezTo>
                      <a:pt x="199" y="64"/>
                      <a:pt x="199" y="64"/>
                      <a:pt x="199" y="64"/>
                    </a:cubicBezTo>
                    <a:cubicBezTo>
                      <a:pt x="196" y="57"/>
                      <a:pt x="192" y="51"/>
                      <a:pt x="187" y="45"/>
                    </a:cubicBezTo>
                    <a:cubicBezTo>
                      <a:pt x="193" y="38"/>
                      <a:pt x="193" y="38"/>
                      <a:pt x="193" y="38"/>
                    </a:cubicBezTo>
                    <a:cubicBezTo>
                      <a:pt x="181" y="26"/>
                      <a:pt x="181" y="26"/>
                      <a:pt x="181" y="26"/>
                    </a:cubicBezTo>
                    <a:cubicBezTo>
                      <a:pt x="174" y="32"/>
                      <a:pt x="174" y="32"/>
                      <a:pt x="174" y="32"/>
                    </a:cubicBezTo>
                    <a:cubicBezTo>
                      <a:pt x="169" y="28"/>
                      <a:pt x="163" y="24"/>
                      <a:pt x="157" y="21"/>
                    </a:cubicBezTo>
                    <a:cubicBezTo>
                      <a:pt x="161" y="12"/>
                      <a:pt x="161" y="12"/>
                      <a:pt x="161" y="12"/>
                    </a:cubicBezTo>
                    <a:cubicBezTo>
                      <a:pt x="145" y="5"/>
                      <a:pt x="145" y="5"/>
                      <a:pt x="145" y="5"/>
                    </a:cubicBezTo>
                    <a:cubicBezTo>
                      <a:pt x="141" y="14"/>
                      <a:pt x="141" y="14"/>
                      <a:pt x="141" y="14"/>
                    </a:cubicBezTo>
                    <a:cubicBezTo>
                      <a:pt x="134" y="11"/>
                      <a:pt x="126" y="10"/>
                      <a:pt x="118" y="9"/>
                    </a:cubicBezTo>
                    <a:cubicBezTo>
                      <a:pt x="118" y="0"/>
                      <a:pt x="118" y="0"/>
                      <a:pt x="118"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grpSp>
        <p:sp>
          <p:nvSpPr>
            <p:cNvPr id="21" name="Freeform 35"/>
            <p:cNvSpPr>
              <a:spLocks noEditPoints="1"/>
            </p:cNvSpPr>
            <p:nvPr/>
          </p:nvSpPr>
          <p:spPr bwMode="auto">
            <a:xfrm>
              <a:off x="4807401" y="370263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22" name="Freeform 35"/>
            <p:cNvSpPr>
              <a:spLocks noEditPoints="1"/>
            </p:cNvSpPr>
            <p:nvPr/>
          </p:nvSpPr>
          <p:spPr bwMode="auto">
            <a:xfrm>
              <a:off x="2812657" y="369586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23" name="Freeform 35"/>
            <p:cNvSpPr>
              <a:spLocks noEditPoints="1"/>
            </p:cNvSpPr>
            <p:nvPr/>
          </p:nvSpPr>
          <p:spPr bwMode="auto">
            <a:xfrm>
              <a:off x="6928825" y="3528860"/>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24" name="Freeform 35"/>
            <p:cNvSpPr>
              <a:spLocks noEditPoints="1"/>
            </p:cNvSpPr>
            <p:nvPr/>
          </p:nvSpPr>
          <p:spPr bwMode="auto">
            <a:xfrm>
              <a:off x="8948104" y="3609802"/>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grpSp>
      <p:grpSp>
        <p:nvGrpSpPr>
          <p:cNvPr id="51" name="组合 50"/>
          <p:cNvGrpSpPr/>
          <p:nvPr/>
        </p:nvGrpSpPr>
        <p:grpSpPr>
          <a:xfrm>
            <a:off x="1621960" y="3668765"/>
            <a:ext cx="1328990" cy="839271"/>
            <a:chOff x="2162332" y="4892821"/>
            <a:chExt cx="1771756" cy="1119288"/>
          </a:xfrm>
        </p:grpSpPr>
        <p:sp>
          <p:nvSpPr>
            <p:cNvPr id="52" name="文本框 91"/>
            <p:cNvSpPr txBox="1"/>
            <p:nvPr/>
          </p:nvSpPr>
          <p:spPr>
            <a:xfrm>
              <a:off x="2162332" y="4892821"/>
              <a:ext cx="1771756" cy="430987"/>
            </a:xfrm>
            <a:prstGeom prst="rect">
              <a:avLst/>
            </a:prstGeom>
            <a:noFill/>
          </p:spPr>
          <p:txBody>
            <a:bodyPr wrap="square" rtlCol="0">
              <a:spAutoFit/>
            </a:bodyPr>
            <a:lstStyle/>
            <a:p>
              <a:r>
                <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53" name="文本框 113"/>
            <p:cNvSpPr txBox="1"/>
            <p:nvPr/>
          </p:nvSpPr>
          <p:spPr>
            <a:xfrm>
              <a:off x="2278782" y="5334844"/>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54" name="组合 53"/>
          <p:cNvGrpSpPr/>
          <p:nvPr/>
        </p:nvGrpSpPr>
        <p:grpSpPr>
          <a:xfrm>
            <a:off x="3088089" y="1275905"/>
            <a:ext cx="1376910" cy="777798"/>
            <a:chOff x="4116918" y="1701602"/>
            <a:chExt cx="1835641" cy="1037304"/>
          </a:xfrm>
        </p:grpSpPr>
        <p:sp>
          <p:nvSpPr>
            <p:cNvPr id="55" name="文本框 99"/>
            <p:cNvSpPr txBox="1"/>
            <p:nvPr/>
          </p:nvSpPr>
          <p:spPr>
            <a:xfrm>
              <a:off x="4116918" y="1701602"/>
              <a:ext cx="1835641" cy="430986"/>
            </a:xfrm>
            <a:prstGeom prst="rect">
              <a:avLst/>
            </a:prstGeom>
            <a:noFill/>
          </p:spPr>
          <p:txBody>
            <a:bodyPr wrap="square" rtlCol="0">
              <a:spAutoFit/>
            </a:bodyPr>
            <a:lstStyle/>
            <a:p>
              <a:r>
                <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56" name="文本框 113"/>
            <p:cNvSpPr txBox="1"/>
            <p:nvPr/>
          </p:nvSpPr>
          <p:spPr>
            <a:xfrm>
              <a:off x="4222998" y="2061641"/>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57" name="组合 56"/>
          <p:cNvGrpSpPr/>
          <p:nvPr/>
        </p:nvGrpSpPr>
        <p:grpSpPr>
          <a:xfrm>
            <a:off x="4670245" y="3668765"/>
            <a:ext cx="1327705" cy="839271"/>
            <a:chOff x="6226184" y="4892821"/>
            <a:chExt cx="1770043" cy="1119288"/>
          </a:xfrm>
        </p:grpSpPr>
        <p:sp>
          <p:nvSpPr>
            <p:cNvPr id="58" name="文本框 94"/>
            <p:cNvSpPr txBox="1"/>
            <p:nvPr/>
          </p:nvSpPr>
          <p:spPr>
            <a:xfrm>
              <a:off x="6226184" y="4892821"/>
              <a:ext cx="1770043" cy="430987"/>
            </a:xfrm>
            <a:prstGeom prst="rect">
              <a:avLst/>
            </a:prstGeom>
            <a:noFill/>
          </p:spPr>
          <p:txBody>
            <a:bodyPr wrap="square" rtlCol="0">
              <a:spAutoFit/>
            </a:bodyPr>
            <a:lstStyle/>
            <a:p>
              <a:r>
                <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59" name="文本框 113"/>
            <p:cNvSpPr txBox="1"/>
            <p:nvPr/>
          </p:nvSpPr>
          <p:spPr>
            <a:xfrm>
              <a:off x="6368561" y="5334844"/>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0" name="组合 59"/>
          <p:cNvGrpSpPr/>
          <p:nvPr/>
        </p:nvGrpSpPr>
        <p:grpSpPr>
          <a:xfrm>
            <a:off x="6169639" y="1275905"/>
            <a:ext cx="1410131" cy="777798"/>
            <a:chOff x="8225116" y="1701602"/>
            <a:chExt cx="1879930" cy="1037304"/>
          </a:xfrm>
        </p:grpSpPr>
        <p:sp>
          <p:nvSpPr>
            <p:cNvPr id="61" name="文本框 101"/>
            <p:cNvSpPr txBox="1"/>
            <p:nvPr/>
          </p:nvSpPr>
          <p:spPr>
            <a:xfrm>
              <a:off x="8225116" y="1701602"/>
              <a:ext cx="1879930" cy="430986"/>
            </a:xfrm>
            <a:prstGeom prst="rect">
              <a:avLst/>
            </a:prstGeom>
            <a:noFill/>
          </p:spPr>
          <p:txBody>
            <a:bodyPr wrap="square" rtlCol="0">
              <a:spAutoFit/>
            </a:bodyPr>
            <a:lstStyle/>
            <a:p>
              <a:r>
                <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62" name="文本框 113"/>
            <p:cNvSpPr txBox="1"/>
            <p:nvPr/>
          </p:nvSpPr>
          <p:spPr>
            <a:xfrm>
              <a:off x="8327454" y="2061641"/>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151402353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42"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anim calcmode="lin" valueType="num">
                                      <p:cBhvr>
                                        <p:cTn id="25" dur="500" fill="hold"/>
                                        <p:tgtEl>
                                          <p:spTgt spid="7"/>
                                        </p:tgtEl>
                                        <p:attrNameLst>
                                          <p:attrName>ppt_x</p:attrName>
                                        </p:attrNameLst>
                                      </p:cBhvr>
                                      <p:tavLst>
                                        <p:tav tm="0">
                                          <p:val>
                                            <p:strVal val="#ppt_x"/>
                                          </p:val>
                                        </p:tav>
                                        <p:tav tm="100000">
                                          <p:val>
                                            <p:strVal val="#ppt_x"/>
                                          </p:val>
                                        </p:tav>
                                      </p:tavLst>
                                    </p:anim>
                                    <p:anim calcmode="lin" valueType="num">
                                      <p:cBhvr>
                                        <p:cTn id="26" dur="500" fill="hold"/>
                                        <p:tgtEl>
                                          <p:spTgt spid="7"/>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7"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anim calcmode="lin" valueType="num">
                                      <p:cBhvr>
                                        <p:cTn id="31" dur="500" fill="hold"/>
                                        <p:tgtEl>
                                          <p:spTgt spid="8"/>
                                        </p:tgtEl>
                                        <p:attrNameLst>
                                          <p:attrName>ppt_x</p:attrName>
                                        </p:attrNameLst>
                                      </p:cBhvr>
                                      <p:tavLst>
                                        <p:tav tm="0">
                                          <p:val>
                                            <p:strVal val="#ppt_x"/>
                                          </p:val>
                                        </p:tav>
                                        <p:tav tm="100000">
                                          <p:val>
                                            <p:strVal val="#ppt_x"/>
                                          </p:val>
                                        </p:tav>
                                      </p:tavLst>
                                    </p:anim>
                                    <p:anim calcmode="lin" valueType="num">
                                      <p:cBhvr>
                                        <p:cTn id="32" dur="500" fill="hold"/>
                                        <p:tgtEl>
                                          <p:spTgt spid="8"/>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42" presetClass="entr" presetSubtype="0"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anim calcmode="lin" valueType="num">
                                      <p:cBhvr>
                                        <p:cTn id="37" dur="500" fill="hold"/>
                                        <p:tgtEl>
                                          <p:spTgt spid="10"/>
                                        </p:tgtEl>
                                        <p:attrNameLst>
                                          <p:attrName>ppt_x</p:attrName>
                                        </p:attrNameLst>
                                      </p:cBhvr>
                                      <p:tavLst>
                                        <p:tav tm="0">
                                          <p:val>
                                            <p:strVal val="#ppt_x"/>
                                          </p:val>
                                        </p:tav>
                                        <p:tav tm="100000">
                                          <p:val>
                                            <p:strVal val="#ppt_x"/>
                                          </p:val>
                                        </p:tav>
                                      </p:tavLst>
                                    </p:anim>
                                    <p:anim calcmode="lin" valueType="num">
                                      <p:cBhvr>
                                        <p:cTn id="38" dur="500" fill="hold"/>
                                        <p:tgtEl>
                                          <p:spTgt spid="10"/>
                                        </p:tgtEl>
                                        <p:attrNameLst>
                                          <p:attrName>ppt_y</p:attrName>
                                        </p:attrNameLst>
                                      </p:cBhvr>
                                      <p:tavLst>
                                        <p:tav tm="0">
                                          <p:val>
                                            <p:strVal val="#ppt_y+.1"/>
                                          </p:val>
                                        </p:tav>
                                        <p:tav tm="100000">
                                          <p:val>
                                            <p:strVal val="#ppt_y"/>
                                          </p:val>
                                        </p:tav>
                                      </p:tavLst>
                                    </p:anim>
                                  </p:childTnLst>
                                </p:cTn>
                              </p:par>
                            </p:childTnLst>
                          </p:cTn>
                        </p:par>
                        <p:par>
                          <p:cTn id="39" fill="hold">
                            <p:stCondLst>
                              <p:cond delay="2000"/>
                            </p:stCondLst>
                            <p:childTnLst>
                              <p:par>
                                <p:cTn id="40" presetID="47" presetClass="entr" presetSubtype="0"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anim calcmode="lin" valueType="num">
                                      <p:cBhvr>
                                        <p:cTn id="43" dur="500" fill="hold"/>
                                        <p:tgtEl>
                                          <p:spTgt spid="9"/>
                                        </p:tgtEl>
                                        <p:attrNameLst>
                                          <p:attrName>ppt_x</p:attrName>
                                        </p:attrNameLst>
                                      </p:cBhvr>
                                      <p:tavLst>
                                        <p:tav tm="0">
                                          <p:val>
                                            <p:strVal val="#ppt_x"/>
                                          </p:val>
                                        </p:tav>
                                        <p:tav tm="100000">
                                          <p:val>
                                            <p:strVal val="#ppt_x"/>
                                          </p:val>
                                        </p:tav>
                                      </p:tavLst>
                                    </p:anim>
                                    <p:anim calcmode="lin" valueType="num">
                                      <p:cBhvr>
                                        <p:cTn id="44" dur="500" fill="hold"/>
                                        <p:tgtEl>
                                          <p:spTgt spid="9"/>
                                        </p:tgtEl>
                                        <p:attrNameLst>
                                          <p:attrName>ppt_y</p:attrName>
                                        </p:attrNameLst>
                                      </p:cBhvr>
                                      <p:tavLst>
                                        <p:tav tm="0">
                                          <p:val>
                                            <p:strVal val="#ppt_y-.1"/>
                                          </p:val>
                                        </p:tav>
                                        <p:tav tm="100000">
                                          <p:val>
                                            <p:strVal val="#ppt_y"/>
                                          </p:val>
                                        </p:tav>
                                      </p:tavLst>
                                    </p:anim>
                                  </p:childTnLst>
                                </p:cTn>
                              </p:par>
                            </p:childTnLst>
                          </p:cTn>
                        </p:par>
                        <p:par>
                          <p:cTn id="45" fill="hold">
                            <p:stCondLst>
                              <p:cond delay="2500"/>
                            </p:stCondLst>
                            <p:childTnLst>
                              <p:par>
                                <p:cTn id="46" presetID="14" presetClass="entr" presetSubtype="10"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randombar(horizontal)">
                                      <p:cBhvr>
                                        <p:cTn id="48" dur="500"/>
                                        <p:tgtEl>
                                          <p:spTgt spid="11"/>
                                        </p:tgtEl>
                                      </p:cBhvr>
                                    </p:animEffect>
                                  </p:childTnLst>
                                </p:cTn>
                              </p:par>
                            </p:childTnLst>
                          </p:cTn>
                        </p:par>
                        <p:par>
                          <p:cTn id="49" fill="hold">
                            <p:stCondLst>
                              <p:cond delay="3000"/>
                            </p:stCondLst>
                            <p:childTnLst>
                              <p:par>
                                <p:cTn id="50" presetID="22" presetClass="entr" presetSubtype="1" fill="hold" nodeType="after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wipe(up)">
                                      <p:cBhvr>
                                        <p:cTn id="52" dur="500"/>
                                        <p:tgtEl>
                                          <p:spTgt spid="51"/>
                                        </p:tgtEl>
                                      </p:cBhvr>
                                    </p:animEffect>
                                  </p:childTnLst>
                                </p:cTn>
                              </p:par>
                            </p:childTnLst>
                          </p:cTn>
                        </p:par>
                        <p:par>
                          <p:cTn id="53" fill="hold">
                            <p:stCondLst>
                              <p:cond delay="3500"/>
                            </p:stCondLst>
                            <p:childTnLst>
                              <p:par>
                                <p:cTn id="54" presetID="22" presetClass="entr" presetSubtype="4" fill="hold" nodeType="afterEffect">
                                  <p:stCondLst>
                                    <p:cond delay="0"/>
                                  </p:stCondLst>
                                  <p:childTnLst>
                                    <p:set>
                                      <p:cBhvr>
                                        <p:cTn id="55" dur="1" fill="hold">
                                          <p:stCondLst>
                                            <p:cond delay="0"/>
                                          </p:stCondLst>
                                        </p:cTn>
                                        <p:tgtEl>
                                          <p:spTgt spid="54"/>
                                        </p:tgtEl>
                                        <p:attrNameLst>
                                          <p:attrName>style.visibility</p:attrName>
                                        </p:attrNameLst>
                                      </p:cBhvr>
                                      <p:to>
                                        <p:strVal val="visible"/>
                                      </p:to>
                                    </p:set>
                                    <p:animEffect transition="in" filter="wipe(down)">
                                      <p:cBhvr>
                                        <p:cTn id="56" dur="500"/>
                                        <p:tgtEl>
                                          <p:spTgt spid="54"/>
                                        </p:tgtEl>
                                      </p:cBhvr>
                                    </p:animEffect>
                                  </p:childTnLst>
                                </p:cTn>
                              </p:par>
                            </p:childTnLst>
                          </p:cTn>
                        </p:par>
                        <p:par>
                          <p:cTn id="57" fill="hold">
                            <p:stCondLst>
                              <p:cond delay="4000"/>
                            </p:stCondLst>
                            <p:childTnLst>
                              <p:par>
                                <p:cTn id="58" presetID="22" presetClass="entr" presetSubtype="1" fill="hold" nodeType="afterEffect">
                                  <p:stCondLst>
                                    <p:cond delay="0"/>
                                  </p:stCondLst>
                                  <p:childTnLst>
                                    <p:set>
                                      <p:cBhvr>
                                        <p:cTn id="59" dur="1" fill="hold">
                                          <p:stCondLst>
                                            <p:cond delay="0"/>
                                          </p:stCondLst>
                                        </p:cTn>
                                        <p:tgtEl>
                                          <p:spTgt spid="57"/>
                                        </p:tgtEl>
                                        <p:attrNameLst>
                                          <p:attrName>style.visibility</p:attrName>
                                        </p:attrNameLst>
                                      </p:cBhvr>
                                      <p:to>
                                        <p:strVal val="visible"/>
                                      </p:to>
                                    </p:set>
                                    <p:animEffect transition="in" filter="wipe(up)">
                                      <p:cBhvr>
                                        <p:cTn id="60" dur="500"/>
                                        <p:tgtEl>
                                          <p:spTgt spid="57"/>
                                        </p:tgtEl>
                                      </p:cBhvr>
                                    </p:animEffect>
                                  </p:childTnLst>
                                </p:cTn>
                              </p:par>
                            </p:childTnLst>
                          </p:cTn>
                        </p:par>
                        <p:par>
                          <p:cTn id="61" fill="hold">
                            <p:stCondLst>
                              <p:cond delay="4500"/>
                            </p:stCondLst>
                            <p:childTnLst>
                              <p:par>
                                <p:cTn id="62" presetID="22" presetClass="entr" presetSubtype="4" fill="hold"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down)">
                                      <p:cBhvr>
                                        <p:cTn id="64"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p:nvPr/>
        </p:nvSpPr>
        <p:spPr>
          <a:xfrm>
            <a:off x="762897" y="257399"/>
            <a:ext cx="1463862" cy="311175"/>
          </a:xfrm>
          <a:prstGeom prst="rect">
            <a:avLst/>
          </a:prstGeom>
        </p:spPr>
        <p:txBody>
          <a:bodyPr wrap="none">
            <a:spAutoFit/>
          </a:bodyPr>
          <a:lstStyle/>
          <a:p>
            <a:r>
              <a:rPr lang="zh-CN" altLang="en-US" sz="1422" b="1" dirty="0">
                <a:solidFill>
                  <a:schemeClr val="tx1">
                    <a:lumMod val="65000"/>
                    <a:lumOff val="35000"/>
                  </a:schemeClr>
                </a:solidFill>
                <a:ea typeface="微软雅黑" panose="020B0503020204020204" pitchFamily="34" charset="-122"/>
              </a:rPr>
              <a:t>请替换文字内容</a:t>
            </a:r>
          </a:p>
        </p:txBody>
      </p:sp>
      <p:sp>
        <p:nvSpPr>
          <p:cNvPr id="5" name="Oval 11"/>
          <p:cNvSpPr/>
          <p:nvPr/>
        </p:nvSpPr>
        <p:spPr>
          <a:xfrm>
            <a:off x="291004"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6" name="Oval 11"/>
          <p:cNvSpPr/>
          <p:nvPr/>
        </p:nvSpPr>
        <p:spPr>
          <a:xfrm>
            <a:off x="394732"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grpSp>
        <p:nvGrpSpPr>
          <p:cNvPr id="7" name="组合 6"/>
          <p:cNvGrpSpPr/>
          <p:nvPr/>
        </p:nvGrpSpPr>
        <p:grpSpPr>
          <a:xfrm>
            <a:off x="5459663" y="1326802"/>
            <a:ext cx="630230" cy="630230"/>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mj-ea"/>
                <a:ea typeface="+mj-ea"/>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mj-ea"/>
                <a:ea typeface="+mj-ea"/>
              </a:endParaRPr>
            </a:p>
          </p:txBody>
        </p:sp>
      </p:grpSp>
      <p:grpSp>
        <p:nvGrpSpPr>
          <p:cNvPr id="10" name="组合 9"/>
          <p:cNvGrpSpPr/>
          <p:nvPr/>
        </p:nvGrpSpPr>
        <p:grpSpPr>
          <a:xfrm>
            <a:off x="5361136" y="1777942"/>
            <a:ext cx="769476" cy="769476"/>
            <a:chOff x="1695226" y="3321784"/>
            <a:chExt cx="1250759" cy="1250759"/>
          </a:xfrm>
        </p:grpSpPr>
        <p:sp>
          <p:nvSpPr>
            <p:cNvPr id="11" name="椭圆 10"/>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mj-ea"/>
                <a:ea typeface="+mj-ea"/>
              </a:endParaRPr>
            </a:p>
          </p:txBody>
        </p:sp>
        <p:sp>
          <p:nvSpPr>
            <p:cNvPr id="12" name="椭圆 11"/>
            <p:cNvSpPr/>
            <p:nvPr/>
          </p:nvSpPr>
          <p:spPr>
            <a:xfrm>
              <a:off x="1826937" y="3453495"/>
              <a:ext cx="987336" cy="987336"/>
            </a:xfrm>
            <a:prstGeom prst="ellipse">
              <a:avLst/>
            </a:prstGeom>
            <a:solidFill>
              <a:srgbClr val="AE002B"/>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mj-ea"/>
                <a:ea typeface="+mj-ea"/>
              </a:endParaRPr>
            </a:p>
          </p:txBody>
        </p:sp>
      </p:grpSp>
      <p:grpSp>
        <p:nvGrpSpPr>
          <p:cNvPr id="13" name="组合 12"/>
          <p:cNvGrpSpPr/>
          <p:nvPr/>
        </p:nvGrpSpPr>
        <p:grpSpPr>
          <a:xfrm>
            <a:off x="5002793" y="2383112"/>
            <a:ext cx="890519" cy="890519"/>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mj-ea"/>
                <a:ea typeface="+mj-ea"/>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mj-ea"/>
                <a:ea typeface="+mj-ea"/>
              </a:endParaRPr>
            </a:p>
          </p:txBody>
        </p:sp>
      </p:grpSp>
      <p:sp>
        <p:nvSpPr>
          <p:cNvPr id="16" name="TextBox 13"/>
          <p:cNvSpPr txBox="1"/>
          <p:nvPr/>
        </p:nvSpPr>
        <p:spPr>
          <a:xfrm>
            <a:off x="6505928" y="1500492"/>
            <a:ext cx="1031051" cy="261610"/>
          </a:xfrm>
          <a:prstGeom prst="rect">
            <a:avLst/>
          </a:prstGeom>
          <a:noFill/>
        </p:spPr>
        <p:txBody>
          <a:bodyPr wrap="none" rtlCol="0">
            <a:spAutoFit/>
          </a:bodyPr>
          <a:lstStyle/>
          <a:p>
            <a:r>
              <a:rPr lang="zh-CN" altLang="en-US" sz="1100" dirty="0" smtClean="0">
                <a:solidFill>
                  <a:schemeClr val="tx1">
                    <a:lumMod val="65000"/>
                    <a:lumOff val="35000"/>
                  </a:schemeClr>
                </a:solidFill>
                <a:latin typeface="+mj-ea"/>
                <a:ea typeface="+mj-ea"/>
              </a:rPr>
              <a:t>标题内容文字</a:t>
            </a:r>
            <a:endParaRPr lang="en-US" altLang="zh-CN" sz="1100" dirty="0">
              <a:solidFill>
                <a:schemeClr val="tx1">
                  <a:lumMod val="65000"/>
                  <a:lumOff val="35000"/>
                </a:schemeClr>
              </a:solidFill>
              <a:latin typeface="+mj-ea"/>
              <a:ea typeface="+mj-ea"/>
            </a:endParaRPr>
          </a:p>
        </p:txBody>
      </p:sp>
      <p:sp>
        <p:nvSpPr>
          <p:cNvPr id="17" name="TextBox 14"/>
          <p:cNvSpPr txBox="1"/>
          <p:nvPr/>
        </p:nvSpPr>
        <p:spPr>
          <a:xfrm>
            <a:off x="6475857" y="1217207"/>
            <a:ext cx="992579" cy="307777"/>
          </a:xfrm>
          <a:prstGeom prst="rect">
            <a:avLst/>
          </a:prstGeom>
          <a:noFill/>
        </p:spPr>
        <p:txBody>
          <a:bodyPr wrap="none" rtlCol="0">
            <a:spAutoFit/>
          </a:bodyPr>
          <a:lstStyle/>
          <a:p>
            <a:r>
              <a:rPr lang="en-US" altLang="zh-CN" sz="1400" b="1" dirty="0" smtClean="0">
                <a:solidFill>
                  <a:schemeClr val="tx1">
                    <a:lumMod val="65000"/>
                    <a:lumOff val="35000"/>
                  </a:schemeClr>
                </a:solidFill>
                <a:latin typeface="+mj-ea"/>
                <a:ea typeface="+mj-ea"/>
              </a:rPr>
              <a:t>2013</a:t>
            </a:r>
            <a:r>
              <a:rPr lang="zh-CN" altLang="en-US" sz="1400" b="1" dirty="0" smtClean="0">
                <a:solidFill>
                  <a:schemeClr val="tx1">
                    <a:lumMod val="65000"/>
                    <a:lumOff val="35000"/>
                  </a:schemeClr>
                </a:solidFill>
                <a:latin typeface="+mj-ea"/>
                <a:ea typeface="+mj-ea"/>
              </a:rPr>
              <a:t>年</a:t>
            </a:r>
            <a:r>
              <a:rPr lang="en-US" altLang="zh-CN" sz="1400" b="1" dirty="0">
                <a:solidFill>
                  <a:schemeClr val="tx1">
                    <a:lumMod val="65000"/>
                    <a:lumOff val="35000"/>
                  </a:schemeClr>
                </a:solidFill>
                <a:latin typeface="+mj-ea"/>
                <a:ea typeface="+mj-ea"/>
              </a:rPr>
              <a:t>5</a:t>
            </a:r>
            <a:r>
              <a:rPr lang="zh-CN" altLang="en-US" sz="1400" b="1" dirty="0" smtClean="0">
                <a:solidFill>
                  <a:schemeClr val="tx1">
                    <a:lumMod val="65000"/>
                    <a:lumOff val="35000"/>
                  </a:schemeClr>
                </a:solidFill>
                <a:latin typeface="+mj-ea"/>
                <a:ea typeface="+mj-ea"/>
              </a:rPr>
              <a:t>月</a:t>
            </a:r>
            <a:endParaRPr lang="en-US" altLang="zh-CN" sz="1400" b="1" dirty="0">
              <a:solidFill>
                <a:schemeClr val="tx1">
                  <a:lumMod val="65000"/>
                  <a:lumOff val="35000"/>
                </a:schemeClr>
              </a:solidFill>
              <a:latin typeface="+mj-ea"/>
              <a:ea typeface="+mj-ea"/>
            </a:endParaRPr>
          </a:p>
        </p:txBody>
      </p:sp>
      <p:sp>
        <p:nvSpPr>
          <p:cNvPr id="18" name="TextBox 15"/>
          <p:cNvSpPr txBox="1"/>
          <p:nvPr/>
        </p:nvSpPr>
        <p:spPr>
          <a:xfrm>
            <a:off x="6403468" y="2415502"/>
            <a:ext cx="1031051" cy="261610"/>
          </a:xfrm>
          <a:prstGeom prst="rect">
            <a:avLst/>
          </a:prstGeom>
          <a:noFill/>
        </p:spPr>
        <p:txBody>
          <a:bodyPr wrap="none" rtlCol="0">
            <a:spAutoFit/>
          </a:bodyPr>
          <a:lstStyle/>
          <a:p>
            <a:r>
              <a:rPr lang="zh-CN" altLang="en-US" sz="1100" dirty="0">
                <a:solidFill>
                  <a:schemeClr val="tx1">
                    <a:lumMod val="65000"/>
                    <a:lumOff val="35000"/>
                  </a:schemeClr>
                </a:solidFill>
                <a:latin typeface="+mj-ea"/>
                <a:ea typeface="+mj-ea"/>
              </a:rPr>
              <a:t>标题内容</a:t>
            </a:r>
            <a:r>
              <a:rPr lang="zh-CN" altLang="en-US" sz="1100" dirty="0" smtClean="0">
                <a:solidFill>
                  <a:schemeClr val="tx1">
                    <a:lumMod val="65000"/>
                    <a:lumOff val="35000"/>
                  </a:schemeClr>
                </a:solidFill>
                <a:latin typeface="+mj-ea"/>
                <a:ea typeface="+mj-ea"/>
              </a:rPr>
              <a:t>文字</a:t>
            </a:r>
            <a:endParaRPr lang="en-US" altLang="zh-CN" sz="1100" dirty="0">
              <a:solidFill>
                <a:schemeClr val="tx1">
                  <a:lumMod val="65000"/>
                  <a:lumOff val="35000"/>
                </a:schemeClr>
              </a:solidFill>
              <a:latin typeface="+mj-ea"/>
              <a:ea typeface="+mj-ea"/>
            </a:endParaRPr>
          </a:p>
        </p:txBody>
      </p:sp>
      <p:sp>
        <p:nvSpPr>
          <p:cNvPr id="19" name="TextBox 16"/>
          <p:cNvSpPr txBox="1"/>
          <p:nvPr/>
        </p:nvSpPr>
        <p:spPr>
          <a:xfrm>
            <a:off x="6406262" y="2128651"/>
            <a:ext cx="992579" cy="307777"/>
          </a:xfrm>
          <a:prstGeom prst="rect">
            <a:avLst/>
          </a:prstGeom>
          <a:noFill/>
        </p:spPr>
        <p:txBody>
          <a:bodyPr wrap="none" rtlCol="0">
            <a:spAutoFit/>
          </a:bodyPr>
          <a:lstStyle/>
          <a:p>
            <a:r>
              <a:rPr lang="en-US" altLang="zh-CN" sz="1400" b="1" dirty="0" smtClean="0">
                <a:solidFill>
                  <a:schemeClr val="tx1">
                    <a:lumMod val="65000"/>
                    <a:lumOff val="35000"/>
                  </a:schemeClr>
                </a:solidFill>
                <a:latin typeface="+mj-ea"/>
                <a:ea typeface="+mj-ea"/>
              </a:rPr>
              <a:t>2013</a:t>
            </a:r>
            <a:r>
              <a:rPr lang="zh-CN" altLang="en-US" sz="1400" b="1" dirty="0" smtClean="0">
                <a:solidFill>
                  <a:schemeClr val="tx1">
                    <a:lumMod val="65000"/>
                    <a:lumOff val="35000"/>
                  </a:schemeClr>
                </a:solidFill>
                <a:latin typeface="+mj-ea"/>
                <a:ea typeface="+mj-ea"/>
              </a:rPr>
              <a:t>年</a:t>
            </a:r>
            <a:r>
              <a:rPr lang="en-US" altLang="zh-CN" sz="1400" b="1" dirty="0">
                <a:solidFill>
                  <a:schemeClr val="tx1">
                    <a:lumMod val="65000"/>
                    <a:lumOff val="35000"/>
                  </a:schemeClr>
                </a:solidFill>
                <a:latin typeface="+mj-ea"/>
                <a:ea typeface="+mj-ea"/>
              </a:rPr>
              <a:t>8</a:t>
            </a:r>
            <a:r>
              <a:rPr lang="zh-CN" altLang="en-US" sz="1400" b="1" dirty="0" smtClean="0">
                <a:solidFill>
                  <a:schemeClr val="tx1">
                    <a:lumMod val="65000"/>
                    <a:lumOff val="35000"/>
                  </a:schemeClr>
                </a:solidFill>
                <a:latin typeface="+mj-ea"/>
                <a:ea typeface="+mj-ea"/>
              </a:rPr>
              <a:t>月</a:t>
            </a:r>
            <a:endParaRPr lang="en-US" altLang="zh-CN" sz="1400" b="1" dirty="0">
              <a:solidFill>
                <a:schemeClr val="tx1">
                  <a:lumMod val="65000"/>
                  <a:lumOff val="35000"/>
                </a:schemeClr>
              </a:solidFill>
              <a:latin typeface="+mj-ea"/>
              <a:ea typeface="+mj-ea"/>
            </a:endParaRPr>
          </a:p>
        </p:txBody>
      </p:sp>
      <p:sp>
        <p:nvSpPr>
          <p:cNvPr id="20" name="TextBox 17"/>
          <p:cNvSpPr txBox="1"/>
          <p:nvPr/>
        </p:nvSpPr>
        <p:spPr>
          <a:xfrm>
            <a:off x="6049331" y="3383232"/>
            <a:ext cx="1031051" cy="261610"/>
          </a:xfrm>
          <a:prstGeom prst="rect">
            <a:avLst/>
          </a:prstGeom>
          <a:noFill/>
        </p:spPr>
        <p:txBody>
          <a:bodyPr wrap="none" rtlCol="0">
            <a:spAutoFit/>
          </a:bodyPr>
          <a:lstStyle/>
          <a:p>
            <a:r>
              <a:rPr lang="zh-CN" altLang="en-US" sz="1100" dirty="0">
                <a:solidFill>
                  <a:schemeClr val="tx1">
                    <a:lumMod val="65000"/>
                    <a:lumOff val="35000"/>
                  </a:schemeClr>
                </a:solidFill>
                <a:latin typeface="+mj-ea"/>
                <a:ea typeface="+mj-ea"/>
              </a:rPr>
              <a:t>标题内容文字</a:t>
            </a:r>
            <a:endParaRPr lang="en-US" altLang="zh-CN" sz="1100" dirty="0">
              <a:solidFill>
                <a:schemeClr val="tx1">
                  <a:lumMod val="65000"/>
                  <a:lumOff val="35000"/>
                </a:schemeClr>
              </a:solidFill>
              <a:latin typeface="+mj-ea"/>
              <a:ea typeface="+mj-ea"/>
            </a:endParaRPr>
          </a:p>
        </p:txBody>
      </p:sp>
      <p:sp>
        <p:nvSpPr>
          <p:cNvPr id="21" name="TextBox 18"/>
          <p:cNvSpPr txBox="1"/>
          <p:nvPr/>
        </p:nvSpPr>
        <p:spPr>
          <a:xfrm>
            <a:off x="6028655" y="3065467"/>
            <a:ext cx="992579" cy="307777"/>
          </a:xfrm>
          <a:prstGeom prst="rect">
            <a:avLst/>
          </a:prstGeom>
          <a:noFill/>
        </p:spPr>
        <p:txBody>
          <a:bodyPr wrap="none" rtlCol="0">
            <a:spAutoFit/>
          </a:bodyPr>
          <a:lstStyle/>
          <a:p>
            <a:r>
              <a:rPr lang="en-US" altLang="zh-CN" sz="1400" b="1" dirty="0" smtClean="0">
                <a:solidFill>
                  <a:schemeClr val="tx1">
                    <a:lumMod val="65000"/>
                    <a:lumOff val="35000"/>
                  </a:schemeClr>
                </a:solidFill>
                <a:latin typeface="+mj-ea"/>
                <a:ea typeface="+mj-ea"/>
              </a:rPr>
              <a:t>2014</a:t>
            </a:r>
            <a:r>
              <a:rPr lang="zh-CN" altLang="en-US" sz="1400" b="1" dirty="0" smtClean="0">
                <a:solidFill>
                  <a:schemeClr val="tx1">
                    <a:lumMod val="65000"/>
                    <a:lumOff val="35000"/>
                  </a:schemeClr>
                </a:solidFill>
                <a:latin typeface="+mj-ea"/>
                <a:ea typeface="+mj-ea"/>
              </a:rPr>
              <a:t>年</a:t>
            </a:r>
            <a:r>
              <a:rPr lang="en-US" altLang="zh-CN" sz="1400" b="1" dirty="0">
                <a:solidFill>
                  <a:schemeClr val="tx1">
                    <a:lumMod val="65000"/>
                    <a:lumOff val="35000"/>
                  </a:schemeClr>
                </a:solidFill>
                <a:latin typeface="+mj-ea"/>
                <a:ea typeface="+mj-ea"/>
              </a:rPr>
              <a:t>4</a:t>
            </a:r>
            <a:r>
              <a:rPr lang="zh-CN" altLang="en-US" sz="1400" b="1" dirty="0" smtClean="0">
                <a:solidFill>
                  <a:schemeClr val="tx1">
                    <a:lumMod val="65000"/>
                    <a:lumOff val="35000"/>
                  </a:schemeClr>
                </a:solidFill>
                <a:latin typeface="+mj-ea"/>
                <a:ea typeface="+mj-ea"/>
              </a:rPr>
              <a:t>月</a:t>
            </a:r>
            <a:endParaRPr lang="en-US" altLang="zh-CN" sz="1400" b="1" dirty="0">
              <a:solidFill>
                <a:schemeClr val="tx1">
                  <a:lumMod val="65000"/>
                  <a:lumOff val="35000"/>
                </a:schemeClr>
              </a:solidFill>
              <a:latin typeface="+mj-ea"/>
              <a:ea typeface="+mj-ea"/>
            </a:endParaRPr>
          </a:p>
        </p:txBody>
      </p:sp>
      <p:sp>
        <p:nvSpPr>
          <p:cNvPr id="22" name="TextBox 19"/>
          <p:cNvSpPr txBox="1"/>
          <p:nvPr/>
        </p:nvSpPr>
        <p:spPr>
          <a:xfrm>
            <a:off x="4747284" y="4333296"/>
            <a:ext cx="1031051" cy="261610"/>
          </a:xfrm>
          <a:prstGeom prst="rect">
            <a:avLst/>
          </a:prstGeom>
          <a:noFill/>
        </p:spPr>
        <p:txBody>
          <a:bodyPr wrap="none" rtlCol="0">
            <a:spAutoFit/>
          </a:bodyPr>
          <a:lstStyle/>
          <a:p>
            <a:r>
              <a:rPr lang="zh-CN" altLang="en-US" sz="1100" dirty="0">
                <a:solidFill>
                  <a:schemeClr val="tx1">
                    <a:lumMod val="65000"/>
                    <a:lumOff val="35000"/>
                  </a:schemeClr>
                </a:solidFill>
                <a:latin typeface="+mj-ea"/>
                <a:ea typeface="+mj-ea"/>
              </a:rPr>
              <a:t>标题内容文字</a:t>
            </a:r>
            <a:endParaRPr lang="en-US" altLang="zh-CN" sz="1100" dirty="0">
              <a:solidFill>
                <a:schemeClr val="tx1">
                  <a:lumMod val="65000"/>
                  <a:lumOff val="35000"/>
                </a:schemeClr>
              </a:solidFill>
              <a:latin typeface="+mj-ea"/>
              <a:ea typeface="+mj-ea"/>
            </a:endParaRPr>
          </a:p>
        </p:txBody>
      </p:sp>
      <p:sp>
        <p:nvSpPr>
          <p:cNvPr id="23" name="TextBox 20"/>
          <p:cNvSpPr txBox="1"/>
          <p:nvPr/>
        </p:nvSpPr>
        <p:spPr>
          <a:xfrm>
            <a:off x="4750901" y="3960386"/>
            <a:ext cx="992579" cy="307777"/>
          </a:xfrm>
          <a:prstGeom prst="rect">
            <a:avLst/>
          </a:prstGeom>
          <a:noFill/>
        </p:spPr>
        <p:txBody>
          <a:bodyPr wrap="none" rtlCol="0">
            <a:spAutoFit/>
          </a:bodyPr>
          <a:lstStyle/>
          <a:p>
            <a:r>
              <a:rPr lang="en-US" altLang="zh-CN" sz="1400" b="1" dirty="0" smtClean="0">
                <a:solidFill>
                  <a:schemeClr val="tx1">
                    <a:lumMod val="65000"/>
                    <a:lumOff val="35000"/>
                  </a:schemeClr>
                </a:solidFill>
                <a:latin typeface="+mj-ea"/>
                <a:ea typeface="+mj-ea"/>
              </a:rPr>
              <a:t>2014</a:t>
            </a:r>
            <a:r>
              <a:rPr lang="zh-CN" altLang="en-US" sz="1400" b="1" dirty="0" smtClean="0">
                <a:solidFill>
                  <a:schemeClr val="tx1">
                    <a:lumMod val="65000"/>
                    <a:lumOff val="35000"/>
                  </a:schemeClr>
                </a:solidFill>
                <a:latin typeface="+mj-ea"/>
                <a:ea typeface="+mj-ea"/>
              </a:rPr>
              <a:t>年</a:t>
            </a:r>
            <a:r>
              <a:rPr lang="en-US" altLang="zh-CN" sz="1400" b="1" dirty="0" smtClean="0">
                <a:solidFill>
                  <a:schemeClr val="tx1">
                    <a:lumMod val="65000"/>
                    <a:lumOff val="35000"/>
                  </a:schemeClr>
                </a:solidFill>
                <a:latin typeface="+mj-ea"/>
                <a:ea typeface="+mj-ea"/>
              </a:rPr>
              <a:t>5</a:t>
            </a:r>
            <a:r>
              <a:rPr lang="zh-CN" altLang="en-US" sz="1400" b="1" dirty="0" smtClean="0">
                <a:solidFill>
                  <a:schemeClr val="tx1">
                    <a:lumMod val="65000"/>
                    <a:lumOff val="35000"/>
                  </a:schemeClr>
                </a:solidFill>
                <a:latin typeface="+mj-ea"/>
                <a:ea typeface="+mj-ea"/>
              </a:rPr>
              <a:t>月</a:t>
            </a:r>
            <a:endParaRPr lang="en-US" altLang="zh-CN" sz="1400" b="1" dirty="0">
              <a:solidFill>
                <a:schemeClr val="tx1">
                  <a:lumMod val="65000"/>
                  <a:lumOff val="35000"/>
                </a:schemeClr>
              </a:solidFill>
              <a:latin typeface="+mj-ea"/>
              <a:ea typeface="+mj-ea"/>
            </a:endParaRPr>
          </a:p>
        </p:txBody>
      </p:sp>
      <p:sp>
        <p:nvSpPr>
          <p:cNvPr id="24" name="TextBox 21"/>
          <p:cNvSpPr txBox="1"/>
          <p:nvPr/>
        </p:nvSpPr>
        <p:spPr>
          <a:xfrm>
            <a:off x="1625751" y="3828975"/>
            <a:ext cx="1031051" cy="261610"/>
          </a:xfrm>
          <a:prstGeom prst="rect">
            <a:avLst/>
          </a:prstGeom>
          <a:noFill/>
        </p:spPr>
        <p:txBody>
          <a:bodyPr wrap="none" rtlCol="0">
            <a:spAutoFit/>
          </a:bodyPr>
          <a:lstStyle/>
          <a:p>
            <a:r>
              <a:rPr lang="zh-CN" altLang="en-US" sz="1100" dirty="0">
                <a:solidFill>
                  <a:schemeClr val="tx1">
                    <a:lumMod val="65000"/>
                    <a:lumOff val="35000"/>
                  </a:schemeClr>
                </a:solidFill>
                <a:latin typeface="+mj-ea"/>
                <a:ea typeface="+mj-ea"/>
              </a:rPr>
              <a:t>标题内容文字</a:t>
            </a:r>
            <a:endParaRPr lang="en-US" altLang="zh-CN" sz="1100" dirty="0">
              <a:solidFill>
                <a:schemeClr val="tx1">
                  <a:lumMod val="65000"/>
                  <a:lumOff val="35000"/>
                </a:schemeClr>
              </a:solidFill>
              <a:latin typeface="+mj-ea"/>
              <a:ea typeface="+mj-ea"/>
            </a:endParaRPr>
          </a:p>
        </p:txBody>
      </p:sp>
      <p:sp>
        <p:nvSpPr>
          <p:cNvPr id="25" name="TextBox 22"/>
          <p:cNvSpPr txBox="1"/>
          <p:nvPr/>
        </p:nvSpPr>
        <p:spPr>
          <a:xfrm>
            <a:off x="1584525" y="3442513"/>
            <a:ext cx="1082348" cy="307777"/>
          </a:xfrm>
          <a:prstGeom prst="rect">
            <a:avLst/>
          </a:prstGeom>
          <a:noFill/>
        </p:spPr>
        <p:txBody>
          <a:bodyPr wrap="none" rtlCol="0">
            <a:spAutoFit/>
          </a:bodyPr>
          <a:lstStyle/>
          <a:p>
            <a:r>
              <a:rPr lang="en-US" altLang="zh-CN" sz="1400" b="1" dirty="0" smtClean="0">
                <a:solidFill>
                  <a:schemeClr val="tx1">
                    <a:lumMod val="65000"/>
                    <a:lumOff val="35000"/>
                  </a:schemeClr>
                </a:solidFill>
                <a:latin typeface="+mj-ea"/>
                <a:ea typeface="+mj-ea"/>
              </a:rPr>
              <a:t>2014</a:t>
            </a:r>
            <a:r>
              <a:rPr lang="zh-CN" altLang="en-US" sz="1400" b="1" dirty="0" smtClean="0">
                <a:solidFill>
                  <a:schemeClr val="tx1">
                    <a:lumMod val="65000"/>
                    <a:lumOff val="35000"/>
                  </a:schemeClr>
                </a:solidFill>
                <a:latin typeface="+mj-ea"/>
                <a:ea typeface="+mj-ea"/>
              </a:rPr>
              <a:t>年</a:t>
            </a:r>
            <a:r>
              <a:rPr lang="en-US" altLang="zh-CN" sz="1400" b="1" dirty="0" smtClean="0">
                <a:solidFill>
                  <a:schemeClr val="tx1">
                    <a:lumMod val="65000"/>
                    <a:lumOff val="35000"/>
                  </a:schemeClr>
                </a:solidFill>
                <a:latin typeface="+mj-ea"/>
                <a:ea typeface="+mj-ea"/>
              </a:rPr>
              <a:t>12</a:t>
            </a:r>
            <a:r>
              <a:rPr lang="zh-CN" altLang="en-US" sz="1400" b="1" dirty="0" smtClean="0">
                <a:solidFill>
                  <a:schemeClr val="tx1">
                    <a:lumMod val="65000"/>
                    <a:lumOff val="35000"/>
                  </a:schemeClr>
                </a:solidFill>
                <a:latin typeface="+mj-ea"/>
                <a:ea typeface="+mj-ea"/>
              </a:rPr>
              <a:t>月</a:t>
            </a:r>
            <a:endParaRPr lang="en-US" altLang="zh-CN" sz="1400" b="1" dirty="0">
              <a:solidFill>
                <a:schemeClr val="tx1">
                  <a:lumMod val="65000"/>
                  <a:lumOff val="35000"/>
                </a:schemeClr>
              </a:solidFill>
              <a:latin typeface="+mj-ea"/>
              <a:ea typeface="+mj-ea"/>
            </a:endParaRPr>
          </a:p>
        </p:txBody>
      </p:sp>
      <p:sp>
        <p:nvSpPr>
          <p:cNvPr id="26" name="TextBox 23"/>
          <p:cNvSpPr txBox="1"/>
          <p:nvPr/>
        </p:nvSpPr>
        <p:spPr>
          <a:xfrm>
            <a:off x="1103607" y="1886185"/>
            <a:ext cx="1031051" cy="261610"/>
          </a:xfrm>
          <a:prstGeom prst="rect">
            <a:avLst/>
          </a:prstGeom>
          <a:noFill/>
        </p:spPr>
        <p:txBody>
          <a:bodyPr wrap="none" rtlCol="0">
            <a:spAutoFit/>
          </a:bodyPr>
          <a:lstStyle/>
          <a:p>
            <a:r>
              <a:rPr lang="zh-CN" altLang="en-US" sz="1100" dirty="0">
                <a:solidFill>
                  <a:schemeClr val="tx1">
                    <a:lumMod val="65000"/>
                    <a:lumOff val="35000"/>
                  </a:schemeClr>
                </a:solidFill>
                <a:latin typeface="+mj-ea"/>
                <a:ea typeface="+mj-ea"/>
              </a:rPr>
              <a:t>标题内容文字</a:t>
            </a:r>
            <a:endParaRPr lang="en-US" altLang="zh-CN" sz="1100" dirty="0">
              <a:solidFill>
                <a:schemeClr val="tx1">
                  <a:lumMod val="65000"/>
                  <a:lumOff val="35000"/>
                </a:schemeClr>
              </a:solidFill>
              <a:latin typeface="+mj-ea"/>
              <a:ea typeface="+mj-ea"/>
            </a:endParaRPr>
          </a:p>
        </p:txBody>
      </p:sp>
      <p:sp>
        <p:nvSpPr>
          <p:cNvPr id="27" name="TextBox 24"/>
          <p:cNvSpPr txBox="1"/>
          <p:nvPr/>
        </p:nvSpPr>
        <p:spPr>
          <a:xfrm>
            <a:off x="1098608" y="1533148"/>
            <a:ext cx="992579" cy="307777"/>
          </a:xfrm>
          <a:prstGeom prst="rect">
            <a:avLst/>
          </a:prstGeom>
          <a:noFill/>
        </p:spPr>
        <p:txBody>
          <a:bodyPr wrap="none" rtlCol="0">
            <a:spAutoFit/>
          </a:bodyPr>
          <a:lstStyle/>
          <a:p>
            <a:r>
              <a:rPr lang="en-US" altLang="zh-CN" sz="1400" b="1" dirty="0" smtClean="0">
                <a:solidFill>
                  <a:schemeClr val="tx1">
                    <a:lumMod val="65000"/>
                    <a:lumOff val="35000"/>
                  </a:schemeClr>
                </a:solidFill>
                <a:latin typeface="+mj-ea"/>
                <a:ea typeface="+mj-ea"/>
              </a:rPr>
              <a:t>2015</a:t>
            </a:r>
            <a:r>
              <a:rPr lang="zh-CN" altLang="en-US" sz="1400" b="1" dirty="0" smtClean="0">
                <a:solidFill>
                  <a:schemeClr val="tx1">
                    <a:lumMod val="65000"/>
                    <a:lumOff val="35000"/>
                  </a:schemeClr>
                </a:solidFill>
                <a:latin typeface="+mj-ea"/>
                <a:ea typeface="+mj-ea"/>
              </a:rPr>
              <a:t>年</a:t>
            </a:r>
            <a:r>
              <a:rPr lang="en-US" altLang="zh-CN" sz="1400" b="1" dirty="0">
                <a:solidFill>
                  <a:schemeClr val="tx1">
                    <a:lumMod val="65000"/>
                    <a:lumOff val="35000"/>
                  </a:schemeClr>
                </a:solidFill>
                <a:latin typeface="+mj-ea"/>
                <a:ea typeface="+mj-ea"/>
              </a:rPr>
              <a:t>2</a:t>
            </a:r>
            <a:r>
              <a:rPr lang="zh-CN" altLang="en-US" sz="1400" b="1" dirty="0" smtClean="0">
                <a:solidFill>
                  <a:schemeClr val="tx1">
                    <a:lumMod val="65000"/>
                    <a:lumOff val="35000"/>
                  </a:schemeClr>
                </a:solidFill>
                <a:latin typeface="+mj-ea"/>
                <a:ea typeface="+mj-ea"/>
              </a:rPr>
              <a:t>月</a:t>
            </a:r>
            <a:endParaRPr lang="en-US" altLang="zh-CN" sz="1400" b="1" dirty="0">
              <a:solidFill>
                <a:schemeClr val="tx1">
                  <a:lumMod val="65000"/>
                  <a:lumOff val="35000"/>
                </a:schemeClr>
              </a:solidFill>
              <a:latin typeface="+mj-ea"/>
              <a:ea typeface="+mj-ea"/>
            </a:endParaRPr>
          </a:p>
        </p:txBody>
      </p:sp>
      <p:cxnSp>
        <p:nvCxnSpPr>
          <p:cNvPr id="28" name="直接连接符 27"/>
          <p:cNvCxnSpPr/>
          <p:nvPr/>
        </p:nvCxnSpPr>
        <p:spPr>
          <a:xfrm flipV="1">
            <a:off x="6473197" y="1217208"/>
            <a:ext cx="0" cy="544894"/>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flipV="1">
            <a:off x="6023716" y="3065467"/>
            <a:ext cx="4076" cy="619757"/>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flipV="1">
            <a:off x="6403468" y="2200659"/>
            <a:ext cx="3324" cy="620469"/>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4747284" y="3960386"/>
            <a:ext cx="8518" cy="660954"/>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1579624" y="3383232"/>
            <a:ext cx="4901" cy="73404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V="1">
            <a:off x="1091912" y="1500492"/>
            <a:ext cx="0" cy="782048"/>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4304319" y="2821128"/>
            <a:ext cx="984394" cy="984394"/>
            <a:chOff x="1695226" y="3321784"/>
            <a:chExt cx="1250759" cy="1250759"/>
          </a:xfrm>
        </p:grpSpPr>
        <p:sp>
          <p:nvSpPr>
            <p:cNvPr id="35" name="椭圆 34"/>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mj-ea"/>
                <a:ea typeface="+mj-ea"/>
              </a:endParaRPr>
            </a:p>
          </p:txBody>
        </p:sp>
        <p:sp>
          <p:nvSpPr>
            <p:cNvPr id="36" name="椭圆 35"/>
            <p:cNvSpPr/>
            <p:nvPr/>
          </p:nvSpPr>
          <p:spPr>
            <a:xfrm>
              <a:off x="1826937" y="3453495"/>
              <a:ext cx="987336" cy="987336"/>
            </a:xfrm>
            <a:prstGeom prst="ellipse">
              <a:avLst/>
            </a:prstGeom>
            <a:solidFill>
              <a:srgbClr val="AE002B"/>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mj-ea"/>
                <a:ea typeface="+mj-ea"/>
              </a:endParaRPr>
            </a:p>
          </p:txBody>
        </p:sp>
      </p:grpSp>
      <p:grpSp>
        <p:nvGrpSpPr>
          <p:cNvPr id="37" name="组合 36"/>
          <p:cNvGrpSpPr/>
          <p:nvPr/>
        </p:nvGrpSpPr>
        <p:grpSpPr>
          <a:xfrm>
            <a:off x="3210252" y="2461088"/>
            <a:ext cx="1360493" cy="1360493"/>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mj-ea"/>
                <a:ea typeface="+mj-ea"/>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mj-ea"/>
                <a:ea typeface="+mj-ea"/>
              </a:endParaRPr>
            </a:p>
          </p:txBody>
        </p:sp>
      </p:grpSp>
      <p:grpSp>
        <p:nvGrpSpPr>
          <p:cNvPr id="40" name="组合 39"/>
          <p:cNvGrpSpPr/>
          <p:nvPr/>
        </p:nvGrpSpPr>
        <p:grpSpPr>
          <a:xfrm>
            <a:off x="2681865" y="1278821"/>
            <a:ext cx="1625118" cy="1625118"/>
            <a:chOff x="1695226" y="3321784"/>
            <a:chExt cx="1250759" cy="1250759"/>
          </a:xfrm>
        </p:grpSpPr>
        <p:sp>
          <p:nvSpPr>
            <p:cNvPr id="41" name="椭圆 40"/>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mj-ea"/>
                <a:ea typeface="+mj-ea"/>
              </a:endParaRPr>
            </a:p>
          </p:txBody>
        </p:sp>
        <p:sp>
          <p:nvSpPr>
            <p:cNvPr id="42" name="椭圆 41"/>
            <p:cNvSpPr/>
            <p:nvPr/>
          </p:nvSpPr>
          <p:spPr>
            <a:xfrm>
              <a:off x="1826937" y="3453495"/>
              <a:ext cx="987336" cy="987336"/>
            </a:xfrm>
            <a:prstGeom prst="ellipse">
              <a:avLst/>
            </a:prstGeom>
            <a:solidFill>
              <a:srgbClr val="AE002B"/>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mj-ea"/>
                <a:ea typeface="+mj-ea"/>
              </a:endParaRPr>
            </a:p>
          </p:txBody>
        </p:sp>
      </p:grpSp>
    </p:spTree>
    <p:extLst>
      <p:ext uri="{BB962C8B-B14F-4D97-AF65-F5344CB8AC3E}">
        <p14:creationId xmlns:p14="http://schemas.microsoft.com/office/powerpoint/2010/main" val="54313297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4" fill="hold" nodeType="afterEffect" p14:presetBounceEnd="40000">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14:bounceEnd="40000">
                                          <p:cBhvr additive="base">
                                            <p:cTn id="24" dur="500" fill="hold"/>
                                            <p:tgtEl>
                                              <p:spTgt spid="7"/>
                                            </p:tgtEl>
                                            <p:attrNameLst>
                                              <p:attrName>ppt_x</p:attrName>
                                            </p:attrNameLst>
                                          </p:cBhvr>
                                          <p:tavLst>
                                            <p:tav tm="0">
                                              <p:val>
                                                <p:strVal val="#ppt_x"/>
                                              </p:val>
                                            </p:tav>
                                            <p:tav tm="100000">
                                              <p:val>
                                                <p:strVal val="#ppt_x"/>
                                              </p:val>
                                            </p:tav>
                                          </p:tavLst>
                                        </p:anim>
                                        <p:anim calcmode="lin" valueType="num" p14:bounceEnd="40000">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par>
                              <p:cTn id="26" fill="hold">
                                <p:stCondLst>
                                  <p:cond delay="1000"/>
                                </p:stCondLst>
                                <p:childTnLst>
                                  <p:par>
                                    <p:cTn id="27" presetID="1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p:tgtEl>
                                              <p:spTgt spid="16"/>
                                            </p:tgtEl>
                                            <p:attrNameLst>
                                              <p:attrName>ppt_x</p:attrName>
                                            </p:attrNameLst>
                                          </p:cBhvr>
                                          <p:tavLst>
                                            <p:tav tm="0">
                                              <p:val>
                                                <p:strVal val="#ppt_x-#ppt_w*1.125000"/>
                                              </p:val>
                                            </p:tav>
                                            <p:tav tm="100000">
                                              <p:val>
                                                <p:strVal val="#ppt_x"/>
                                              </p:val>
                                            </p:tav>
                                          </p:tavLst>
                                        </p:anim>
                                        <p:animEffect transition="in" filter="wipe(right)">
                                          <p:cBhvr>
                                            <p:cTn id="30" dur="500"/>
                                            <p:tgtEl>
                                              <p:spTgt spid="16"/>
                                            </p:tgtEl>
                                          </p:cBhvr>
                                        </p:animEffect>
                                      </p:childTnLst>
                                    </p:cTn>
                                  </p:par>
                                  <p:par>
                                    <p:cTn id="31" presetID="12" presetClass="entr" presetSubtype="8"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p:tgtEl>
                                              <p:spTgt spid="17"/>
                                            </p:tgtEl>
                                            <p:attrNameLst>
                                              <p:attrName>ppt_x</p:attrName>
                                            </p:attrNameLst>
                                          </p:cBhvr>
                                          <p:tavLst>
                                            <p:tav tm="0">
                                              <p:val>
                                                <p:strVal val="#ppt_x-#ppt_w*1.125000"/>
                                              </p:val>
                                            </p:tav>
                                            <p:tav tm="100000">
                                              <p:val>
                                                <p:strVal val="#ppt_x"/>
                                              </p:val>
                                            </p:tav>
                                          </p:tavLst>
                                        </p:anim>
                                        <p:animEffect transition="in" filter="wipe(right)">
                                          <p:cBhvr>
                                            <p:cTn id="34" dur="500"/>
                                            <p:tgtEl>
                                              <p:spTgt spid="17"/>
                                            </p:tgtEl>
                                          </p:cBhvr>
                                        </p:animEffect>
                                      </p:childTnLst>
                                    </p:cTn>
                                  </p:par>
                                  <p:par>
                                    <p:cTn id="35" presetID="12" presetClass="entr" presetSubtype="8"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p:tgtEl>
                                              <p:spTgt spid="28"/>
                                            </p:tgtEl>
                                            <p:attrNameLst>
                                              <p:attrName>ppt_x</p:attrName>
                                            </p:attrNameLst>
                                          </p:cBhvr>
                                          <p:tavLst>
                                            <p:tav tm="0">
                                              <p:val>
                                                <p:strVal val="#ppt_x-#ppt_w*1.125000"/>
                                              </p:val>
                                            </p:tav>
                                            <p:tav tm="100000">
                                              <p:val>
                                                <p:strVal val="#ppt_x"/>
                                              </p:val>
                                            </p:tav>
                                          </p:tavLst>
                                        </p:anim>
                                        <p:animEffect transition="in" filter="wipe(right)">
                                          <p:cBhvr>
                                            <p:cTn id="38" dur="500"/>
                                            <p:tgtEl>
                                              <p:spTgt spid="28"/>
                                            </p:tgtEl>
                                          </p:cBhvr>
                                        </p:animEffect>
                                      </p:childTnLst>
                                    </p:cTn>
                                  </p:par>
                                </p:childTnLst>
                              </p:cTn>
                            </p:par>
                            <p:par>
                              <p:cTn id="39" fill="hold">
                                <p:stCondLst>
                                  <p:cond delay="1500"/>
                                </p:stCondLst>
                                <p:childTnLst>
                                  <p:par>
                                    <p:cTn id="40" presetID="2" presetClass="entr" presetSubtype="4" fill="hold" nodeType="afterEffect" p14:presetBounceEnd="40000">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14:bounceEnd="40000">
                                          <p:cBhvr additive="base">
                                            <p:cTn id="42"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43" dur="500" fill="hold"/>
                                            <p:tgtEl>
                                              <p:spTgt spid="10"/>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12" presetClass="entr" presetSubtype="8"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p:tgtEl>
                                              <p:spTgt spid="19"/>
                                            </p:tgtEl>
                                            <p:attrNameLst>
                                              <p:attrName>ppt_x</p:attrName>
                                            </p:attrNameLst>
                                          </p:cBhvr>
                                          <p:tavLst>
                                            <p:tav tm="0">
                                              <p:val>
                                                <p:strVal val="#ppt_x-#ppt_w*1.125000"/>
                                              </p:val>
                                            </p:tav>
                                            <p:tav tm="100000">
                                              <p:val>
                                                <p:strVal val="#ppt_x"/>
                                              </p:val>
                                            </p:tav>
                                          </p:tavLst>
                                        </p:anim>
                                        <p:animEffect transition="in" filter="wipe(right)">
                                          <p:cBhvr>
                                            <p:cTn id="48" dur="500"/>
                                            <p:tgtEl>
                                              <p:spTgt spid="19"/>
                                            </p:tgtEl>
                                          </p:cBhvr>
                                        </p:animEffect>
                                      </p:childTnLst>
                                    </p:cTn>
                                  </p:par>
                                  <p:par>
                                    <p:cTn id="49" presetID="12" presetClass="entr" presetSubtype="8"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p:tgtEl>
                                              <p:spTgt spid="18"/>
                                            </p:tgtEl>
                                            <p:attrNameLst>
                                              <p:attrName>ppt_x</p:attrName>
                                            </p:attrNameLst>
                                          </p:cBhvr>
                                          <p:tavLst>
                                            <p:tav tm="0">
                                              <p:val>
                                                <p:strVal val="#ppt_x-#ppt_w*1.125000"/>
                                              </p:val>
                                            </p:tav>
                                            <p:tav tm="100000">
                                              <p:val>
                                                <p:strVal val="#ppt_x"/>
                                              </p:val>
                                            </p:tav>
                                          </p:tavLst>
                                        </p:anim>
                                        <p:animEffect transition="in" filter="wipe(right)">
                                          <p:cBhvr>
                                            <p:cTn id="52" dur="500"/>
                                            <p:tgtEl>
                                              <p:spTgt spid="18"/>
                                            </p:tgtEl>
                                          </p:cBhvr>
                                        </p:animEffect>
                                      </p:childTnLst>
                                    </p:cTn>
                                  </p:par>
                                  <p:par>
                                    <p:cTn id="53" presetID="12" presetClass="entr" presetSubtype="8" fill="hold" nodeType="with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500"/>
                                            <p:tgtEl>
                                              <p:spTgt spid="30"/>
                                            </p:tgtEl>
                                            <p:attrNameLst>
                                              <p:attrName>ppt_x</p:attrName>
                                            </p:attrNameLst>
                                          </p:cBhvr>
                                          <p:tavLst>
                                            <p:tav tm="0">
                                              <p:val>
                                                <p:strVal val="#ppt_x-#ppt_w*1.125000"/>
                                              </p:val>
                                            </p:tav>
                                            <p:tav tm="100000">
                                              <p:val>
                                                <p:strVal val="#ppt_x"/>
                                              </p:val>
                                            </p:tav>
                                          </p:tavLst>
                                        </p:anim>
                                        <p:animEffect transition="in" filter="wipe(right)">
                                          <p:cBhvr>
                                            <p:cTn id="56" dur="500"/>
                                            <p:tgtEl>
                                              <p:spTgt spid="30"/>
                                            </p:tgtEl>
                                          </p:cBhvr>
                                        </p:animEffect>
                                      </p:childTnLst>
                                    </p:cTn>
                                  </p:par>
                                </p:childTnLst>
                              </p:cTn>
                            </p:par>
                            <p:par>
                              <p:cTn id="57" fill="hold">
                                <p:stCondLst>
                                  <p:cond delay="2500"/>
                                </p:stCondLst>
                                <p:childTnLst>
                                  <p:par>
                                    <p:cTn id="58" presetID="2" presetClass="entr" presetSubtype="4" fill="hold" nodeType="afterEffect" p14:presetBounceEnd="40000">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14:bounceEnd="40000">
                                          <p:cBhvr additive="base">
                                            <p:cTn id="60" dur="500" fill="hold"/>
                                            <p:tgtEl>
                                              <p:spTgt spid="13"/>
                                            </p:tgtEl>
                                            <p:attrNameLst>
                                              <p:attrName>ppt_x</p:attrName>
                                            </p:attrNameLst>
                                          </p:cBhvr>
                                          <p:tavLst>
                                            <p:tav tm="0">
                                              <p:val>
                                                <p:strVal val="#ppt_x"/>
                                              </p:val>
                                            </p:tav>
                                            <p:tav tm="100000">
                                              <p:val>
                                                <p:strVal val="#ppt_x"/>
                                              </p:val>
                                            </p:tav>
                                          </p:tavLst>
                                        </p:anim>
                                        <p:anim calcmode="lin" valueType="num" p14:bounceEnd="40000">
                                          <p:cBhvr additive="base">
                                            <p:cTn id="61" dur="500" fill="hold"/>
                                            <p:tgtEl>
                                              <p:spTgt spid="13"/>
                                            </p:tgtEl>
                                            <p:attrNameLst>
                                              <p:attrName>ppt_y</p:attrName>
                                            </p:attrNameLst>
                                          </p:cBhvr>
                                          <p:tavLst>
                                            <p:tav tm="0">
                                              <p:val>
                                                <p:strVal val="1+#ppt_h/2"/>
                                              </p:val>
                                            </p:tav>
                                            <p:tav tm="100000">
                                              <p:val>
                                                <p:strVal val="#ppt_y"/>
                                              </p:val>
                                            </p:tav>
                                          </p:tavLst>
                                        </p:anim>
                                      </p:childTnLst>
                                    </p:cTn>
                                  </p:par>
                                </p:childTnLst>
                              </p:cTn>
                            </p:par>
                            <p:par>
                              <p:cTn id="62" fill="hold">
                                <p:stCondLst>
                                  <p:cond delay="3000"/>
                                </p:stCondLst>
                                <p:childTnLst>
                                  <p:par>
                                    <p:cTn id="63" presetID="12" presetClass="entr" presetSubtype="8"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 calcmode="lin" valueType="num">
                                          <p:cBhvr additive="base">
                                            <p:cTn id="65" dur="500"/>
                                            <p:tgtEl>
                                              <p:spTgt spid="20"/>
                                            </p:tgtEl>
                                            <p:attrNameLst>
                                              <p:attrName>ppt_x</p:attrName>
                                            </p:attrNameLst>
                                          </p:cBhvr>
                                          <p:tavLst>
                                            <p:tav tm="0">
                                              <p:val>
                                                <p:strVal val="#ppt_x-#ppt_w*1.125000"/>
                                              </p:val>
                                            </p:tav>
                                            <p:tav tm="100000">
                                              <p:val>
                                                <p:strVal val="#ppt_x"/>
                                              </p:val>
                                            </p:tav>
                                          </p:tavLst>
                                        </p:anim>
                                        <p:animEffect transition="in" filter="wipe(right)">
                                          <p:cBhvr>
                                            <p:cTn id="66" dur="500"/>
                                            <p:tgtEl>
                                              <p:spTgt spid="20"/>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21"/>
                                            </p:tgtEl>
                                            <p:attrNameLst>
                                              <p:attrName>style.visibility</p:attrName>
                                            </p:attrNameLst>
                                          </p:cBhvr>
                                          <p:to>
                                            <p:strVal val="visible"/>
                                          </p:to>
                                        </p:set>
                                        <p:anim calcmode="lin" valueType="num">
                                          <p:cBhvr additive="base">
                                            <p:cTn id="69" dur="500"/>
                                            <p:tgtEl>
                                              <p:spTgt spid="21"/>
                                            </p:tgtEl>
                                            <p:attrNameLst>
                                              <p:attrName>ppt_x</p:attrName>
                                            </p:attrNameLst>
                                          </p:cBhvr>
                                          <p:tavLst>
                                            <p:tav tm="0">
                                              <p:val>
                                                <p:strVal val="#ppt_x-#ppt_w*1.125000"/>
                                              </p:val>
                                            </p:tav>
                                            <p:tav tm="100000">
                                              <p:val>
                                                <p:strVal val="#ppt_x"/>
                                              </p:val>
                                            </p:tav>
                                          </p:tavLst>
                                        </p:anim>
                                        <p:animEffect transition="in" filter="wipe(right)">
                                          <p:cBhvr>
                                            <p:cTn id="70" dur="500"/>
                                            <p:tgtEl>
                                              <p:spTgt spid="21"/>
                                            </p:tgtEl>
                                          </p:cBhvr>
                                        </p:animEffect>
                                      </p:childTnLst>
                                    </p:cTn>
                                  </p:par>
                                  <p:par>
                                    <p:cTn id="71" presetID="12" presetClass="entr" presetSubtype="8" fill="hold" nodeType="withEffect">
                                      <p:stCondLst>
                                        <p:cond delay="0"/>
                                      </p:stCondLst>
                                      <p:childTnLst>
                                        <p:set>
                                          <p:cBhvr>
                                            <p:cTn id="72" dur="1" fill="hold">
                                              <p:stCondLst>
                                                <p:cond delay="0"/>
                                              </p:stCondLst>
                                            </p:cTn>
                                            <p:tgtEl>
                                              <p:spTgt spid="29"/>
                                            </p:tgtEl>
                                            <p:attrNameLst>
                                              <p:attrName>style.visibility</p:attrName>
                                            </p:attrNameLst>
                                          </p:cBhvr>
                                          <p:to>
                                            <p:strVal val="visible"/>
                                          </p:to>
                                        </p:set>
                                        <p:anim calcmode="lin" valueType="num">
                                          <p:cBhvr additive="base">
                                            <p:cTn id="73" dur="500"/>
                                            <p:tgtEl>
                                              <p:spTgt spid="29"/>
                                            </p:tgtEl>
                                            <p:attrNameLst>
                                              <p:attrName>ppt_x</p:attrName>
                                            </p:attrNameLst>
                                          </p:cBhvr>
                                          <p:tavLst>
                                            <p:tav tm="0">
                                              <p:val>
                                                <p:strVal val="#ppt_x-#ppt_w*1.125000"/>
                                              </p:val>
                                            </p:tav>
                                            <p:tav tm="100000">
                                              <p:val>
                                                <p:strVal val="#ppt_x"/>
                                              </p:val>
                                            </p:tav>
                                          </p:tavLst>
                                        </p:anim>
                                        <p:animEffect transition="in" filter="wipe(right)">
                                          <p:cBhvr>
                                            <p:cTn id="74" dur="500"/>
                                            <p:tgtEl>
                                              <p:spTgt spid="29"/>
                                            </p:tgtEl>
                                          </p:cBhvr>
                                        </p:animEffect>
                                      </p:childTnLst>
                                    </p:cTn>
                                  </p:par>
                                </p:childTnLst>
                              </p:cTn>
                            </p:par>
                            <p:par>
                              <p:cTn id="75" fill="hold">
                                <p:stCondLst>
                                  <p:cond delay="3500"/>
                                </p:stCondLst>
                                <p:childTnLst>
                                  <p:par>
                                    <p:cTn id="76" presetID="2" presetClass="entr" presetSubtype="4" fill="hold" nodeType="afterEffect" p14:presetBounceEnd="40000">
                                      <p:stCondLst>
                                        <p:cond delay="0"/>
                                      </p:stCondLst>
                                      <p:childTnLst>
                                        <p:set>
                                          <p:cBhvr>
                                            <p:cTn id="77" dur="1" fill="hold">
                                              <p:stCondLst>
                                                <p:cond delay="0"/>
                                              </p:stCondLst>
                                            </p:cTn>
                                            <p:tgtEl>
                                              <p:spTgt spid="34"/>
                                            </p:tgtEl>
                                            <p:attrNameLst>
                                              <p:attrName>style.visibility</p:attrName>
                                            </p:attrNameLst>
                                          </p:cBhvr>
                                          <p:to>
                                            <p:strVal val="visible"/>
                                          </p:to>
                                        </p:set>
                                        <p:anim calcmode="lin" valueType="num" p14:bounceEnd="40000">
                                          <p:cBhvr additive="base">
                                            <p:cTn id="78" dur="500" fill="hold"/>
                                            <p:tgtEl>
                                              <p:spTgt spid="34"/>
                                            </p:tgtEl>
                                            <p:attrNameLst>
                                              <p:attrName>ppt_x</p:attrName>
                                            </p:attrNameLst>
                                          </p:cBhvr>
                                          <p:tavLst>
                                            <p:tav tm="0">
                                              <p:val>
                                                <p:strVal val="#ppt_x"/>
                                              </p:val>
                                            </p:tav>
                                            <p:tav tm="100000">
                                              <p:val>
                                                <p:strVal val="#ppt_x"/>
                                              </p:val>
                                            </p:tav>
                                          </p:tavLst>
                                        </p:anim>
                                        <p:anim calcmode="lin" valueType="num" p14:bounceEnd="40000">
                                          <p:cBhvr additive="base">
                                            <p:cTn id="79" dur="500" fill="hold"/>
                                            <p:tgtEl>
                                              <p:spTgt spid="34"/>
                                            </p:tgtEl>
                                            <p:attrNameLst>
                                              <p:attrName>ppt_y</p:attrName>
                                            </p:attrNameLst>
                                          </p:cBhvr>
                                          <p:tavLst>
                                            <p:tav tm="0">
                                              <p:val>
                                                <p:strVal val="1+#ppt_h/2"/>
                                              </p:val>
                                            </p:tav>
                                            <p:tav tm="100000">
                                              <p:val>
                                                <p:strVal val="#ppt_y"/>
                                              </p:val>
                                            </p:tav>
                                          </p:tavLst>
                                        </p:anim>
                                      </p:childTnLst>
                                    </p:cTn>
                                  </p:par>
                                </p:childTnLst>
                              </p:cTn>
                            </p:par>
                            <p:par>
                              <p:cTn id="80" fill="hold">
                                <p:stCondLst>
                                  <p:cond delay="4000"/>
                                </p:stCondLst>
                                <p:childTnLst>
                                  <p:par>
                                    <p:cTn id="81" presetID="12" presetClass="entr" presetSubtype="8"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 calcmode="lin" valueType="num">
                                          <p:cBhvr additive="base">
                                            <p:cTn id="83" dur="500"/>
                                            <p:tgtEl>
                                              <p:spTgt spid="22"/>
                                            </p:tgtEl>
                                            <p:attrNameLst>
                                              <p:attrName>ppt_x</p:attrName>
                                            </p:attrNameLst>
                                          </p:cBhvr>
                                          <p:tavLst>
                                            <p:tav tm="0">
                                              <p:val>
                                                <p:strVal val="#ppt_x-#ppt_w*1.125000"/>
                                              </p:val>
                                            </p:tav>
                                            <p:tav tm="100000">
                                              <p:val>
                                                <p:strVal val="#ppt_x"/>
                                              </p:val>
                                            </p:tav>
                                          </p:tavLst>
                                        </p:anim>
                                        <p:animEffect transition="in" filter="wipe(right)">
                                          <p:cBhvr>
                                            <p:cTn id="84" dur="500"/>
                                            <p:tgtEl>
                                              <p:spTgt spid="22"/>
                                            </p:tgtEl>
                                          </p:cBhvr>
                                        </p:animEffect>
                                      </p:childTnLst>
                                    </p:cTn>
                                  </p:par>
                                  <p:par>
                                    <p:cTn id="85" presetID="12" presetClass="entr" presetSubtype="8" fill="hold" nodeType="withEffect">
                                      <p:stCondLst>
                                        <p:cond delay="0"/>
                                      </p:stCondLst>
                                      <p:childTnLst>
                                        <p:set>
                                          <p:cBhvr>
                                            <p:cTn id="86" dur="1" fill="hold">
                                              <p:stCondLst>
                                                <p:cond delay="0"/>
                                              </p:stCondLst>
                                            </p:cTn>
                                            <p:tgtEl>
                                              <p:spTgt spid="31"/>
                                            </p:tgtEl>
                                            <p:attrNameLst>
                                              <p:attrName>style.visibility</p:attrName>
                                            </p:attrNameLst>
                                          </p:cBhvr>
                                          <p:to>
                                            <p:strVal val="visible"/>
                                          </p:to>
                                        </p:set>
                                        <p:anim calcmode="lin" valueType="num">
                                          <p:cBhvr additive="base">
                                            <p:cTn id="87" dur="500"/>
                                            <p:tgtEl>
                                              <p:spTgt spid="31"/>
                                            </p:tgtEl>
                                            <p:attrNameLst>
                                              <p:attrName>ppt_x</p:attrName>
                                            </p:attrNameLst>
                                          </p:cBhvr>
                                          <p:tavLst>
                                            <p:tav tm="0">
                                              <p:val>
                                                <p:strVal val="#ppt_x-#ppt_w*1.125000"/>
                                              </p:val>
                                            </p:tav>
                                            <p:tav tm="100000">
                                              <p:val>
                                                <p:strVal val="#ppt_x"/>
                                              </p:val>
                                            </p:tav>
                                          </p:tavLst>
                                        </p:anim>
                                        <p:animEffect transition="in" filter="wipe(right)">
                                          <p:cBhvr>
                                            <p:cTn id="88" dur="500"/>
                                            <p:tgtEl>
                                              <p:spTgt spid="31"/>
                                            </p:tgtEl>
                                          </p:cBhvr>
                                        </p:animEffect>
                                      </p:childTnLst>
                                    </p:cTn>
                                  </p:par>
                                  <p:par>
                                    <p:cTn id="89" presetID="12" presetClass="entr" presetSubtype="8" fill="hold" grpId="0" nodeType="withEffect">
                                      <p:stCondLst>
                                        <p:cond delay="0"/>
                                      </p:stCondLst>
                                      <p:childTnLst>
                                        <p:set>
                                          <p:cBhvr>
                                            <p:cTn id="90" dur="1" fill="hold">
                                              <p:stCondLst>
                                                <p:cond delay="0"/>
                                              </p:stCondLst>
                                            </p:cTn>
                                            <p:tgtEl>
                                              <p:spTgt spid="23"/>
                                            </p:tgtEl>
                                            <p:attrNameLst>
                                              <p:attrName>style.visibility</p:attrName>
                                            </p:attrNameLst>
                                          </p:cBhvr>
                                          <p:to>
                                            <p:strVal val="visible"/>
                                          </p:to>
                                        </p:set>
                                        <p:anim calcmode="lin" valueType="num">
                                          <p:cBhvr additive="base">
                                            <p:cTn id="91" dur="500"/>
                                            <p:tgtEl>
                                              <p:spTgt spid="23"/>
                                            </p:tgtEl>
                                            <p:attrNameLst>
                                              <p:attrName>ppt_x</p:attrName>
                                            </p:attrNameLst>
                                          </p:cBhvr>
                                          <p:tavLst>
                                            <p:tav tm="0">
                                              <p:val>
                                                <p:strVal val="#ppt_x-#ppt_w*1.125000"/>
                                              </p:val>
                                            </p:tav>
                                            <p:tav tm="100000">
                                              <p:val>
                                                <p:strVal val="#ppt_x"/>
                                              </p:val>
                                            </p:tav>
                                          </p:tavLst>
                                        </p:anim>
                                        <p:animEffect transition="in" filter="wipe(right)">
                                          <p:cBhvr>
                                            <p:cTn id="92" dur="500"/>
                                            <p:tgtEl>
                                              <p:spTgt spid="23"/>
                                            </p:tgtEl>
                                          </p:cBhvr>
                                        </p:animEffect>
                                      </p:childTnLst>
                                    </p:cTn>
                                  </p:par>
                                </p:childTnLst>
                              </p:cTn>
                            </p:par>
                            <p:par>
                              <p:cTn id="93" fill="hold">
                                <p:stCondLst>
                                  <p:cond delay="4500"/>
                                </p:stCondLst>
                                <p:childTnLst>
                                  <p:par>
                                    <p:cTn id="94" presetID="2" presetClass="entr" presetSubtype="4" fill="hold" nodeType="afterEffect" p14:presetBounceEnd="40000">
                                      <p:stCondLst>
                                        <p:cond delay="0"/>
                                      </p:stCondLst>
                                      <p:childTnLst>
                                        <p:set>
                                          <p:cBhvr>
                                            <p:cTn id="95" dur="1" fill="hold">
                                              <p:stCondLst>
                                                <p:cond delay="0"/>
                                              </p:stCondLst>
                                            </p:cTn>
                                            <p:tgtEl>
                                              <p:spTgt spid="37"/>
                                            </p:tgtEl>
                                            <p:attrNameLst>
                                              <p:attrName>style.visibility</p:attrName>
                                            </p:attrNameLst>
                                          </p:cBhvr>
                                          <p:to>
                                            <p:strVal val="visible"/>
                                          </p:to>
                                        </p:set>
                                        <p:anim calcmode="lin" valueType="num" p14:bounceEnd="40000">
                                          <p:cBhvr additive="base">
                                            <p:cTn id="96" dur="500" fill="hold"/>
                                            <p:tgtEl>
                                              <p:spTgt spid="37"/>
                                            </p:tgtEl>
                                            <p:attrNameLst>
                                              <p:attrName>ppt_x</p:attrName>
                                            </p:attrNameLst>
                                          </p:cBhvr>
                                          <p:tavLst>
                                            <p:tav tm="0">
                                              <p:val>
                                                <p:strVal val="#ppt_x"/>
                                              </p:val>
                                            </p:tav>
                                            <p:tav tm="100000">
                                              <p:val>
                                                <p:strVal val="#ppt_x"/>
                                              </p:val>
                                            </p:tav>
                                          </p:tavLst>
                                        </p:anim>
                                        <p:anim calcmode="lin" valueType="num" p14:bounceEnd="40000">
                                          <p:cBhvr additive="base">
                                            <p:cTn id="97" dur="500" fill="hold"/>
                                            <p:tgtEl>
                                              <p:spTgt spid="37"/>
                                            </p:tgtEl>
                                            <p:attrNameLst>
                                              <p:attrName>ppt_y</p:attrName>
                                            </p:attrNameLst>
                                          </p:cBhvr>
                                          <p:tavLst>
                                            <p:tav tm="0">
                                              <p:val>
                                                <p:strVal val="1+#ppt_h/2"/>
                                              </p:val>
                                            </p:tav>
                                            <p:tav tm="100000">
                                              <p:val>
                                                <p:strVal val="#ppt_y"/>
                                              </p:val>
                                            </p:tav>
                                          </p:tavLst>
                                        </p:anim>
                                      </p:childTnLst>
                                    </p:cTn>
                                  </p:par>
                                </p:childTnLst>
                              </p:cTn>
                            </p:par>
                            <p:par>
                              <p:cTn id="98" fill="hold">
                                <p:stCondLst>
                                  <p:cond delay="5000"/>
                                </p:stCondLst>
                                <p:childTnLst>
                                  <p:par>
                                    <p:cTn id="99" presetID="12" presetClass="entr" presetSubtype="8" fill="hold" grpId="0" nodeType="afterEffect">
                                      <p:stCondLst>
                                        <p:cond delay="0"/>
                                      </p:stCondLst>
                                      <p:childTnLst>
                                        <p:set>
                                          <p:cBhvr>
                                            <p:cTn id="100" dur="1" fill="hold">
                                              <p:stCondLst>
                                                <p:cond delay="0"/>
                                              </p:stCondLst>
                                            </p:cTn>
                                            <p:tgtEl>
                                              <p:spTgt spid="24"/>
                                            </p:tgtEl>
                                            <p:attrNameLst>
                                              <p:attrName>style.visibility</p:attrName>
                                            </p:attrNameLst>
                                          </p:cBhvr>
                                          <p:to>
                                            <p:strVal val="visible"/>
                                          </p:to>
                                        </p:set>
                                        <p:anim calcmode="lin" valueType="num">
                                          <p:cBhvr additive="base">
                                            <p:cTn id="101" dur="500"/>
                                            <p:tgtEl>
                                              <p:spTgt spid="24"/>
                                            </p:tgtEl>
                                            <p:attrNameLst>
                                              <p:attrName>ppt_x</p:attrName>
                                            </p:attrNameLst>
                                          </p:cBhvr>
                                          <p:tavLst>
                                            <p:tav tm="0">
                                              <p:val>
                                                <p:strVal val="#ppt_x-#ppt_w*1.125000"/>
                                              </p:val>
                                            </p:tav>
                                            <p:tav tm="100000">
                                              <p:val>
                                                <p:strVal val="#ppt_x"/>
                                              </p:val>
                                            </p:tav>
                                          </p:tavLst>
                                        </p:anim>
                                        <p:animEffect transition="in" filter="wipe(right)">
                                          <p:cBhvr>
                                            <p:cTn id="102" dur="500"/>
                                            <p:tgtEl>
                                              <p:spTgt spid="24"/>
                                            </p:tgtEl>
                                          </p:cBhvr>
                                        </p:animEffect>
                                      </p:childTnLst>
                                    </p:cTn>
                                  </p:par>
                                  <p:par>
                                    <p:cTn id="103" presetID="12" presetClass="entr" presetSubtype="8" fill="hold" grpId="0" nodeType="withEffect">
                                      <p:stCondLst>
                                        <p:cond delay="0"/>
                                      </p:stCondLst>
                                      <p:childTnLst>
                                        <p:set>
                                          <p:cBhvr>
                                            <p:cTn id="104" dur="1" fill="hold">
                                              <p:stCondLst>
                                                <p:cond delay="0"/>
                                              </p:stCondLst>
                                            </p:cTn>
                                            <p:tgtEl>
                                              <p:spTgt spid="25"/>
                                            </p:tgtEl>
                                            <p:attrNameLst>
                                              <p:attrName>style.visibility</p:attrName>
                                            </p:attrNameLst>
                                          </p:cBhvr>
                                          <p:to>
                                            <p:strVal val="visible"/>
                                          </p:to>
                                        </p:set>
                                        <p:anim calcmode="lin" valueType="num">
                                          <p:cBhvr additive="base">
                                            <p:cTn id="105" dur="500"/>
                                            <p:tgtEl>
                                              <p:spTgt spid="25"/>
                                            </p:tgtEl>
                                            <p:attrNameLst>
                                              <p:attrName>ppt_x</p:attrName>
                                            </p:attrNameLst>
                                          </p:cBhvr>
                                          <p:tavLst>
                                            <p:tav tm="0">
                                              <p:val>
                                                <p:strVal val="#ppt_x-#ppt_w*1.125000"/>
                                              </p:val>
                                            </p:tav>
                                            <p:tav tm="100000">
                                              <p:val>
                                                <p:strVal val="#ppt_x"/>
                                              </p:val>
                                            </p:tav>
                                          </p:tavLst>
                                        </p:anim>
                                        <p:animEffect transition="in" filter="wipe(right)">
                                          <p:cBhvr>
                                            <p:cTn id="106" dur="500"/>
                                            <p:tgtEl>
                                              <p:spTgt spid="25"/>
                                            </p:tgtEl>
                                          </p:cBhvr>
                                        </p:animEffect>
                                      </p:childTnLst>
                                    </p:cTn>
                                  </p:par>
                                  <p:par>
                                    <p:cTn id="107" presetID="12" presetClass="entr" presetSubtype="2" fill="hold" nodeType="withEffect">
                                      <p:stCondLst>
                                        <p:cond delay="0"/>
                                      </p:stCondLst>
                                      <p:childTnLst>
                                        <p:set>
                                          <p:cBhvr>
                                            <p:cTn id="108" dur="1" fill="hold">
                                              <p:stCondLst>
                                                <p:cond delay="0"/>
                                              </p:stCondLst>
                                            </p:cTn>
                                            <p:tgtEl>
                                              <p:spTgt spid="32"/>
                                            </p:tgtEl>
                                            <p:attrNameLst>
                                              <p:attrName>style.visibility</p:attrName>
                                            </p:attrNameLst>
                                          </p:cBhvr>
                                          <p:to>
                                            <p:strVal val="visible"/>
                                          </p:to>
                                        </p:set>
                                        <p:anim calcmode="lin" valueType="num">
                                          <p:cBhvr additive="base">
                                            <p:cTn id="109" dur="500"/>
                                            <p:tgtEl>
                                              <p:spTgt spid="32"/>
                                            </p:tgtEl>
                                            <p:attrNameLst>
                                              <p:attrName>ppt_x</p:attrName>
                                            </p:attrNameLst>
                                          </p:cBhvr>
                                          <p:tavLst>
                                            <p:tav tm="0">
                                              <p:val>
                                                <p:strVal val="#ppt_x+#ppt_w*1.125000"/>
                                              </p:val>
                                            </p:tav>
                                            <p:tav tm="100000">
                                              <p:val>
                                                <p:strVal val="#ppt_x"/>
                                              </p:val>
                                            </p:tav>
                                          </p:tavLst>
                                        </p:anim>
                                        <p:animEffect transition="in" filter="wipe(left)">
                                          <p:cBhvr>
                                            <p:cTn id="110" dur="500"/>
                                            <p:tgtEl>
                                              <p:spTgt spid="32"/>
                                            </p:tgtEl>
                                          </p:cBhvr>
                                        </p:animEffect>
                                      </p:childTnLst>
                                    </p:cTn>
                                  </p:par>
                                </p:childTnLst>
                              </p:cTn>
                            </p:par>
                            <p:par>
                              <p:cTn id="111" fill="hold">
                                <p:stCondLst>
                                  <p:cond delay="5500"/>
                                </p:stCondLst>
                                <p:childTnLst>
                                  <p:par>
                                    <p:cTn id="112" presetID="2" presetClass="entr" presetSubtype="4" fill="hold" nodeType="afterEffect" p14:presetBounceEnd="40000">
                                      <p:stCondLst>
                                        <p:cond delay="0"/>
                                      </p:stCondLst>
                                      <p:childTnLst>
                                        <p:set>
                                          <p:cBhvr>
                                            <p:cTn id="113" dur="1" fill="hold">
                                              <p:stCondLst>
                                                <p:cond delay="0"/>
                                              </p:stCondLst>
                                            </p:cTn>
                                            <p:tgtEl>
                                              <p:spTgt spid="40"/>
                                            </p:tgtEl>
                                            <p:attrNameLst>
                                              <p:attrName>style.visibility</p:attrName>
                                            </p:attrNameLst>
                                          </p:cBhvr>
                                          <p:to>
                                            <p:strVal val="visible"/>
                                          </p:to>
                                        </p:set>
                                        <p:anim calcmode="lin" valueType="num" p14:bounceEnd="40000">
                                          <p:cBhvr additive="base">
                                            <p:cTn id="114" dur="500" fill="hold"/>
                                            <p:tgtEl>
                                              <p:spTgt spid="40"/>
                                            </p:tgtEl>
                                            <p:attrNameLst>
                                              <p:attrName>ppt_x</p:attrName>
                                            </p:attrNameLst>
                                          </p:cBhvr>
                                          <p:tavLst>
                                            <p:tav tm="0">
                                              <p:val>
                                                <p:strVal val="#ppt_x"/>
                                              </p:val>
                                            </p:tav>
                                            <p:tav tm="100000">
                                              <p:val>
                                                <p:strVal val="#ppt_x"/>
                                              </p:val>
                                            </p:tav>
                                          </p:tavLst>
                                        </p:anim>
                                        <p:anim calcmode="lin" valueType="num" p14:bounceEnd="40000">
                                          <p:cBhvr additive="base">
                                            <p:cTn id="115" dur="500" fill="hold"/>
                                            <p:tgtEl>
                                              <p:spTgt spid="40"/>
                                            </p:tgtEl>
                                            <p:attrNameLst>
                                              <p:attrName>ppt_y</p:attrName>
                                            </p:attrNameLst>
                                          </p:cBhvr>
                                          <p:tavLst>
                                            <p:tav tm="0">
                                              <p:val>
                                                <p:strVal val="1+#ppt_h/2"/>
                                              </p:val>
                                            </p:tav>
                                            <p:tav tm="100000">
                                              <p:val>
                                                <p:strVal val="#ppt_y"/>
                                              </p:val>
                                            </p:tav>
                                          </p:tavLst>
                                        </p:anim>
                                      </p:childTnLst>
                                    </p:cTn>
                                  </p:par>
                                </p:childTnLst>
                              </p:cTn>
                            </p:par>
                            <p:par>
                              <p:cTn id="116" fill="hold">
                                <p:stCondLst>
                                  <p:cond delay="6000"/>
                                </p:stCondLst>
                                <p:childTnLst>
                                  <p:par>
                                    <p:cTn id="117" presetID="12" presetClass="entr" presetSubtype="8" fill="hold" grpId="0" nodeType="afterEffect">
                                      <p:stCondLst>
                                        <p:cond delay="0"/>
                                      </p:stCondLst>
                                      <p:childTnLst>
                                        <p:set>
                                          <p:cBhvr>
                                            <p:cTn id="118" dur="1" fill="hold">
                                              <p:stCondLst>
                                                <p:cond delay="0"/>
                                              </p:stCondLst>
                                            </p:cTn>
                                            <p:tgtEl>
                                              <p:spTgt spid="26"/>
                                            </p:tgtEl>
                                            <p:attrNameLst>
                                              <p:attrName>style.visibility</p:attrName>
                                            </p:attrNameLst>
                                          </p:cBhvr>
                                          <p:to>
                                            <p:strVal val="visible"/>
                                          </p:to>
                                        </p:set>
                                        <p:anim calcmode="lin" valueType="num">
                                          <p:cBhvr additive="base">
                                            <p:cTn id="119" dur="500"/>
                                            <p:tgtEl>
                                              <p:spTgt spid="26"/>
                                            </p:tgtEl>
                                            <p:attrNameLst>
                                              <p:attrName>ppt_x</p:attrName>
                                            </p:attrNameLst>
                                          </p:cBhvr>
                                          <p:tavLst>
                                            <p:tav tm="0">
                                              <p:val>
                                                <p:strVal val="#ppt_x-#ppt_w*1.125000"/>
                                              </p:val>
                                            </p:tav>
                                            <p:tav tm="100000">
                                              <p:val>
                                                <p:strVal val="#ppt_x"/>
                                              </p:val>
                                            </p:tav>
                                          </p:tavLst>
                                        </p:anim>
                                        <p:animEffect transition="in" filter="wipe(right)">
                                          <p:cBhvr>
                                            <p:cTn id="120" dur="500"/>
                                            <p:tgtEl>
                                              <p:spTgt spid="26"/>
                                            </p:tgtEl>
                                          </p:cBhvr>
                                        </p:animEffect>
                                      </p:childTnLst>
                                    </p:cTn>
                                  </p:par>
                                  <p:par>
                                    <p:cTn id="121" presetID="12" presetClass="entr" presetSubtype="8" fill="hold" grpId="0" nodeType="withEffect">
                                      <p:stCondLst>
                                        <p:cond delay="0"/>
                                      </p:stCondLst>
                                      <p:childTnLst>
                                        <p:set>
                                          <p:cBhvr>
                                            <p:cTn id="122" dur="1" fill="hold">
                                              <p:stCondLst>
                                                <p:cond delay="0"/>
                                              </p:stCondLst>
                                            </p:cTn>
                                            <p:tgtEl>
                                              <p:spTgt spid="27"/>
                                            </p:tgtEl>
                                            <p:attrNameLst>
                                              <p:attrName>style.visibility</p:attrName>
                                            </p:attrNameLst>
                                          </p:cBhvr>
                                          <p:to>
                                            <p:strVal val="visible"/>
                                          </p:to>
                                        </p:set>
                                        <p:anim calcmode="lin" valueType="num">
                                          <p:cBhvr additive="base">
                                            <p:cTn id="123" dur="500"/>
                                            <p:tgtEl>
                                              <p:spTgt spid="27"/>
                                            </p:tgtEl>
                                            <p:attrNameLst>
                                              <p:attrName>ppt_x</p:attrName>
                                            </p:attrNameLst>
                                          </p:cBhvr>
                                          <p:tavLst>
                                            <p:tav tm="0">
                                              <p:val>
                                                <p:strVal val="#ppt_x-#ppt_w*1.125000"/>
                                              </p:val>
                                            </p:tav>
                                            <p:tav tm="100000">
                                              <p:val>
                                                <p:strVal val="#ppt_x"/>
                                              </p:val>
                                            </p:tav>
                                          </p:tavLst>
                                        </p:anim>
                                        <p:animEffect transition="in" filter="wipe(right)">
                                          <p:cBhvr>
                                            <p:cTn id="124" dur="500"/>
                                            <p:tgtEl>
                                              <p:spTgt spid="27"/>
                                            </p:tgtEl>
                                          </p:cBhvr>
                                        </p:animEffect>
                                      </p:childTnLst>
                                    </p:cTn>
                                  </p:par>
                                  <p:par>
                                    <p:cTn id="125" presetID="12" presetClass="entr" presetSubtype="2" fill="hold" nodeType="withEffect">
                                      <p:stCondLst>
                                        <p:cond delay="0"/>
                                      </p:stCondLst>
                                      <p:childTnLst>
                                        <p:set>
                                          <p:cBhvr>
                                            <p:cTn id="126" dur="1" fill="hold">
                                              <p:stCondLst>
                                                <p:cond delay="0"/>
                                              </p:stCondLst>
                                            </p:cTn>
                                            <p:tgtEl>
                                              <p:spTgt spid="33"/>
                                            </p:tgtEl>
                                            <p:attrNameLst>
                                              <p:attrName>style.visibility</p:attrName>
                                            </p:attrNameLst>
                                          </p:cBhvr>
                                          <p:to>
                                            <p:strVal val="visible"/>
                                          </p:to>
                                        </p:set>
                                        <p:anim calcmode="lin" valueType="num">
                                          <p:cBhvr additive="base">
                                            <p:cTn id="127" dur="500"/>
                                            <p:tgtEl>
                                              <p:spTgt spid="33"/>
                                            </p:tgtEl>
                                            <p:attrNameLst>
                                              <p:attrName>ppt_x</p:attrName>
                                            </p:attrNameLst>
                                          </p:cBhvr>
                                          <p:tavLst>
                                            <p:tav tm="0">
                                              <p:val>
                                                <p:strVal val="#ppt_x+#ppt_w*1.125000"/>
                                              </p:val>
                                            </p:tav>
                                            <p:tav tm="100000">
                                              <p:val>
                                                <p:strVal val="#ppt_x"/>
                                              </p:val>
                                            </p:tav>
                                          </p:tavLst>
                                        </p:anim>
                                        <p:animEffect transition="in" filter="wipe(left)">
                                          <p:cBhvr>
                                            <p:cTn id="12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16" grpId="0"/>
          <p:bldP spid="17" grpId="0"/>
          <p:bldP spid="18" grpId="0"/>
          <p:bldP spid="19" grpId="0"/>
          <p:bldP spid="20" grpId="0"/>
          <p:bldP spid="21" grpId="0"/>
          <p:bldP spid="22" grpId="0"/>
          <p:bldP spid="23" grpId="0"/>
          <p:bldP spid="24" grpId="0"/>
          <p:bldP spid="25" grpId="0"/>
          <p:bldP spid="26"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4"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par>
                              <p:cTn id="26" fill="hold">
                                <p:stCondLst>
                                  <p:cond delay="1000"/>
                                </p:stCondLst>
                                <p:childTnLst>
                                  <p:par>
                                    <p:cTn id="27" presetID="1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p:tgtEl>
                                              <p:spTgt spid="16"/>
                                            </p:tgtEl>
                                            <p:attrNameLst>
                                              <p:attrName>ppt_x</p:attrName>
                                            </p:attrNameLst>
                                          </p:cBhvr>
                                          <p:tavLst>
                                            <p:tav tm="0">
                                              <p:val>
                                                <p:strVal val="#ppt_x-#ppt_w*1.125000"/>
                                              </p:val>
                                            </p:tav>
                                            <p:tav tm="100000">
                                              <p:val>
                                                <p:strVal val="#ppt_x"/>
                                              </p:val>
                                            </p:tav>
                                          </p:tavLst>
                                        </p:anim>
                                        <p:animEffect transition="in" filter="wipe(right)">
                                          <p:cBhvr>
                                            <p:cTn id="30" dur="500"/>
                                            <p:tgtEl>
                                              <p:spTgt spid="16"/>
                                            </p:tgtEl>
                                          </p:cBhvr>
                                        </p:animEffect>
                                      </p:childTnLst>
                                    </p:cTn>
                                  </p:par>
                                  <p:par>
                                    <p:cTn id="31" presetID="12" presetClass="entr" presetSubtype="8"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p:tgtEl>
                                              <p:spTgt spid="17"/>
                                            </p:tgtEl>
                                            <p:attrNameLst>
                                              <p:attrName>ppt_x</p:attrName>
                                            </p:attrNameLst>
                                          </p:cBhvr>
                                          <p:tavLst>
                                            <p:tav tm="0">
                                              <p:val>
                                                <p:strVal val="#ppt_x-#ppt_w*1.125000"/>
                                              </p:val>
                                            </p:tav>
                                            <p:tav tm="100000">
                                              <p:val>
                                                <p:strVal val="#ppt_x"/>
                                              </p:val>
                                            </p:tav>
                                          </p:tavLst>
                                        </p:anim>
                                        <p:animEffect transition="in" filter="wipe(right)">
                                          <p:cBhvr>
                                            <p:cTn id="34" dur="500"/>
                                            <p:tgtEl>
                                              <p:spTgt spid="17"/>
                                            </p:tgtEl>
                                          </p:cBhvr>
                                        </p:animEffect>
                                      </p:childTnLst>
                                    </p:cTn>
                                  </p:par>
                                  <p:par>
                                    <p:cTn id="35" presetID="12" presetClass="entr" presetSubtype="8"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p:tgtEl>
                                              <p:spTgt spid="28"/>
                                            </p:tgtEl>
                                            <p:attrNameLst>
                                              <p:attrName>ppt_x</p:attrName>
                                            </p:attrNameLst>
                                          </p:cBhvr>
                                          <p:tavLst>
                                            <p:tav tm="0">
                                              <p:val>
                                                <p:strVal val="#ppt_x-#ppt_w*1.125000"/>
                                              </p:val>
                                            </p:tav>
                                            <p:tav tm="100000">
                                              <p:val>
                                                <p:strVal val="#ppt_x"/>
                                              </p:val>
                                            </p:tav>
                                          </p:tavLst>
                                        </p:anim>
                                        <p:animEffect transition="in" filter="wipe(right)">
                                          <p:cBhvr>
                                            <p:cTn id="38" dur="500"/>
                                            <p:tgtEl>
                                              <p:spTgt spid="28"/>
                                            </p:tgtEl>
                                          </p:cBhvr>
                                        </p:animEffect>
                                      </p:childTnLst>
                                    </p:cTn>
                                  </p:par>
                                </p:childTnLst>
                              </p:cTn>
                            </p:par>
                            <p:par>
                              <p:cTn id="39" fill="hold">
                                <p:stCondLst>
                                  <p:cond delay="1500"/>
                                </p:stCondLst>
                                <p:childTnLst>
                                  <p:par>
                                    <p:cTn id="40" presetID="2" presetClass="entr" presetSubtype="4" fill="hold"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fill="hold"/>
                                            <p:tgtEl>
                                              <p:spTgt spid="10"/>
                                            </p:tgtEl>
                                            <p:attrNameLst>
                                              <p:attrName>ppt_x</p:attrName>
                                            </p:attrNameLst>
                                          </p:cBhvr>
                                          <p:tavLst>
                                            <p:tav tm="0">
                                              <p:val>
                                                <p:strVal val="#ppt_x"/>
                                              </p:val>
                                            </p:tav>
                                            <p:tav tm="100000">
                                              <p:val>
                                                <p:strVal val="#ppt_x"/>
                                              </p:val>
                                            </p:tav>
                                          </p:tavLst>
                                        </p:anim>
                                        <p:anim calcmode="lin" valueType="num">
                                          <p:cBhvr additive="base">
                                            <p:cTn id="43" dur="500" fill="hold"/>
                                            <p:tgtEl>
                                              <p:spTgt spid="10"/>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12" presetClass="entr" presetSubtype="8"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p:tgtEl>
                                              <p:spTgt spid="19"/>
                                            </p:tgtEl>
                                            <p:attrNameLst>
                                              <p:attrName>ppt_x</p:attrName>
                                            </p:attrNameLst>
                                          </p:cBhvr>
                                          <p:tavLst>
                                            <p:tav tm="0">
                                              <p:val>
                                                <p:strVal val="#ppt_x-#ppt_w*1.125000"/>
                                              </p:val>
                                            </p:tav>
                                            <p:tav tm="100000">
                                              <p:val>
                                                <p:strVal val="#ppt_x"/>
                                              </p:val>
                                            </p:tav>
                                          </p:tavLst>
                                        </p:anim>
                                        <p:animEffect transition="in" filter="wipe(right)">
                                          <p:cBhvr>
                                            <p:cTn id="48" dur="500"/>
                                            <p:tgtEl>
                                              <p:spTgt spid="19"/>
                                            </p:tgtEl>
                                          </p:cBhvr>
                                        </p:animEffect>
                                      </p:childTnLst>
                                    </p:cTn>
                                  </p:par>
                                  <p:par>
                                    <p:cTn id="49" presetID="12" presetClass="entr" presetSubtype="8"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p:tgtEl>
                                              <p:spTgt spid="18"/>
                                            </p:tgtEl>
                                            <p:attrNameLst>
                                              <p:attrName>ppt_x</p:attrName>
                                            </p:attrNameLst>
                                          </p:cBhvr>
                                          <p:tavLst>
                                            <p:tav tm="0">
                                              <p:val>
                                                <p:strVal val="#ppt_x-#ppt_w*1.125000"/>
                                              </p:val>
                                            </p:tav>
                                            <p:tav tm="100000">
                                              <p:val>
                                                <p:strVal val="#ppt_x"/>
                                              </p:val>
                                            </p:tav>
                                          </p:tavLst>
                                        </p:anim>
                                        <p:animEffect transition="in" filter="wipe(right)">
                                          <p:cBhvr>
                                            <p:cTn id="52" dur="500"/>
                                            <p:tgtEl>
                                              <p:spTgt spid="18"/>
                                            </p:tgtEl>
                                          </p:cBhvr>
                                        </p:animEffect>
                                      </p:childTnLst>
                                    </p:cTn>
                                  </p:par>
                                  <p:par>
                                    <p:cTn id="53" presetID="12" presetClass="entr" presetSubtype="8" fill="hold" nodeType="with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500"/>
                                            <p:tgtEl>
                                              <p:spTgt spid="30"/>
                                            </p:tgtEl>
                                            <p:attrNameLst>
                                              <p:attrName>ppt_x</p:attrName>
                                            </p:attrNameLst>
                                          </p:cBhvr>
                                          <p:tavLst>
                                            <p:tav tm="0">
                                              <p:val>
                                                <p:strVal val="#ppt_x-#ppt_w*1.125000"/>
                                              </p:val>
                                            </p:tav>
                                            <p:tav tm="100000">
                                              <p:val>
                                                <p:strVal val="#ppt_x"/>
                                              </p:val>
                                            </p:tav>
                                          </p:tavLst>
                                        </p:anim>
                                        <p:animEffect transition="in" filter="wipe(right)">
                                          <p:cBhvr>
                                            <p:cTn id="56" dur="500"/>
                                            <p:tgtEl>
                                              <p:spTgt spid="30"/>
                                            </p:tgtEl>
                                          </p:cBhvr>
                                        </p:animEffect>
                                      </p:childTnLst>
                                    </p:cTn>
                                  </p:par>
                                </p:childTnLst>
                              </p:cTn>
                            </p:par>
                            <p:par>
                              <p:cTn id="57" fill="hold">
                                <p:stCondLst>
                                  <p:cond delay="2500"/>
                                </p:stCondLst>
                                <p:childTnLst>
                                  <p:par>
                                    <p:cTn id="58" presetID="2" presetClass="entr" presetSubtype="4" fill="hold" nodeType="after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500" fill="hold"/>
                                            <p:tgtEl>
                                              <p:spTgt spid="13"/>
                                            </p:tgtEl>
                                            <p:attrNameLst>
                                              <p:attrName>ppt_x</p:attrName>
                                            </p:attrNameLst>
                                          </p:cBhvr>
                                          <p:tavLst>
                                            <p:tav tm="0">
                                              <p:val>
                                                <p:strVal val="#ppt_x"/>
                                              </p:val>
                                            </p:tav>
                                            <p:tav tm="100000">
                                              <p:val>
                                                <p:strVal val="#ppt_x"/>
                                              </p:val>
                                            </p:tav>
                                          </p:tavLst>
                                        </p:anim>
                                        <p:anim calcmode="lin" valueType="num">
                                          <p:cBhvr additive="base">
                                            <p:cTn id="61" dur="500" fill="hold"/>
                                            <p:tgtEl>
                                              <p:spTgt spid="13"/>
                                            </p:tgtEl>
                                            <p:attrNameLst>
                                              <p:attrName>ppt_y</p:attrName>
                                            </p:attrNameLst>
                                          </p:cBhvr>
                                          <p:tavLst>
                                            <p:tav tm="0">
                                              <p:val>
                                                <p:strVal val="1+#ppt_h/2"/>
                                              </p:val>
                                            </p:tav>
                                            <p:tav tm="100000">
                                              <p:val>
                                                <p:strVal val="#ppt_y"/>
                                              </p:val>
                                            </p:tav>
                                          </p:tavLst>
                                        </p:anim>
                                      </p:childTnLst>
                                    </p:cTn>
                                  </p:par>
                                </p:childTnLst>
                              </p:cTn>
                            </p:par>
                            <p:par>
                              <p:cTn id="62" fill="hold">
                                <p:stCondLst>
                                  <p:cond delay="3000"/>
                                </p:stCondLst>
                                <p:childTnLst>
                                  <p:par>
                                    <p:cTn id="63" presetID="12" presetClass="entr" presetSubtype="8"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 calcmode="lin" valueType="num">
                                          <p:cBhvr additive="base">
                                            <p:cTn id="65" dur="500"/>
                                            <p:tgtEl>
                                              <p:spTgt spid="20"/>
                                            </p:tgtEl>
                                            <p:attrNameLst>
                                              <p:attrName>ppt_x</p:attrName>
                                            </p:attrNameLst>
                                          </p:cBhvr>
                                          <p:tavLst>
                                            <p:tav tm="0">
                                              <p:val>
                                                <p:strVal val="#ppt_x-#ppt_w*1.125000"/>
                                              </p:val>
                                            </p:tav>
                                            <p:tav tm="100000">
                                              <p:val>
                                                <p:strVal val="#ppt_x"/>
                                              </p:val>
                                            </p:tav>
                                          </p:tavLst>
                                        </p:anim>
                                        <p:animEffect transition="in" filter="wipe(right)">
                                          <p:cBhvr>
                                            <p:cTn id="66" dur="500"/>
                                            <p:tgtEl>
                                              <p:spTgt spid="20"/>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21"/>
                                            </p:tgtEl>
                                            <p:attrNameLst>
                                              <p:attrName>style.visibility</p:attrName>
                                            </p:attrNameLst>
                                          </p:cBhvr>
                                          <p:to>
                                            <p:strVal val="visible"/>
                                          </p:to>
                                        </p:set>
                                        <p:anim calcmode="lin" valueType="num">
                                          <p:cBhvr additive="base">
                                            <p:cTn id="69" dur="500"/>
                                            <p:tgtEl>
                                              <p:spTgt spid="21"/>
                                            </p:tgtEl>
                                            <p:attrNameLst>
                                              <p:attrName>ppt_x</p:attrName>
                                            </p:attrNameLst>
                                          </p:cBhvr>
                                          <p:tavLst>
                                            <p:tav tm="0">
                                              <p:val>
                                                <p:strVal val="#ppt_x-#ppt_w*1.125000"/>
                                              </p:val>
                                            </p:tav>
                                            <p:tav tm="100000">
                                              <p:val>
                                                <p:strVal val="#ppt_x"/>
                                              </p:val>
                                            </p:tav>
                                          </p:tavLst>
                                        </p:anim>
                                        <p:animEffect transition="in" filter="wipe(right)">
                                          <p:cBhvr>
                                            <p:cTn id="70" dur="500"/>
                                            <p:tgtEl>
                                              <p:spTgt spid="21"/>
                                            </p:tgtEl>
                                          </p:cBhvr>
                                        </p:animEffect>
                                      </p:childTnLst>
                                    </p:cTn>
                                  </p:par>
                                  <p:par>
                                    <p:cTn id="71" presetID="12" presetClass="entr" presetSubtype="8" fill="hold" nodeType="withEffect">
                                      <p:stCondLst>
                                        <p:cond delay="0"/>
                                      </p:stCondLst>
                                      <p:childTnLst>
                                        <p:set>
                                          <p:cBhvr>
                                            <p:cTn id="72" dur="1" fill="hold">
                                              <p:stCondLst>
                                                <p:cond delay="0"/>
                                              </p:stCondLst>
                                            </p:cTn>
                                            <p:tgtEl>
                                              <p:spTgt spid="29"/>
                                            </p:tgtEl>
                                            <p:attrNameLst>
                                              <p:attrName>style.visibility</p:attrName>
                                            </p:attrNameLst>
                                          </p:cBhvr>
                                          <p:to>
                                            <p:strVal val="visible"/>
                                          </p:to>
                                        </p:set>
                                        <p:anim calcmode="lin" valueType="num">
                                          <p:cBhvr additive="base">
                                            <p:cTn id="73" dur="500"/>
                                            <p:tgtEl>
                                              <p:spTgt spid="29"/>
                                            </p:tgtEl>
                                            <p:attrNameLst>
                                              <p:attrName>ppt_x</p:attrName>
                                            </p:attrNameLst>
                                          </p:cBhvr>
                                          <p:tavLst>
                                            <p:tav tm="0">
                                              <p:val>
                                                <p:strVal val="#ppt_x-#ppt_w*1.125000"/>
                                              </p:val>
                                            </p:tav>
                                            <p:tav tm="100000">
                                              <p:val>
                                                <p:strVal val="#ppt_x"/>
                                              </p:val>
                                            </p:tav>
                                          </p:tavLst>
                                        </p:anim>
                                        <p:animEffect transition="in" filter="wipe(right)">
                                          <p:cBhvr>
                                            <p:cTn id="74" dur="500"/>
                                            <p:tgtEl>
                                              <p:spTgt spid="29"/>
                                            </p:tgtEl>
                                          </p:cBhvr>
                                        </p:animEffect>
                                      </p:childTnLst>
                                    </p:cTn>
                                  </p:par>
                                </p:childTnLst>
                              </p:cTn>
                            </p:par>
                            <p:par>
                              <p:cTn id="75" fill="hold">
                                <p:stCondLst>
                                  <p:cond delay="3500"/>
                                </p:stCondLst>
                                <p:childTnLst>
                                  <p:par>
                                    <p:cTn id="76" presetID="2" presetClass="entr" presetSubtype="4" fill="hold" nodeType="afterEffect">
                                      <p:stCondLst>
                                        <p:cond delay="0"/>
                                      </p:stCondLst>
                                      <p:childTnLst>
                                        <p:set>
                                          <p:cBhvr>
                                            <p:cTn id="77" dur="1" fill="hold">
                                              <p:stCondLst>
                                                <p:cond delay="0"/>
                                              </p:stCondLst>
                                            </p:cTn>
                                            <p:tgtEl>
                                              <p:spTgt spid="34"/>
                                            </p:tgtEl>
                                            <p:attrNameLst>
                                              <p:attrName>style.visibility</p:attrName>
                                            </p:attrNameLst>
                                          </p:cBhvr>
                                          <p:to>
                                            <p:strVal val="visible"/>
                                          </p:to>
                                        </p:set>
                                        <p:anim calcmode="lin" valueType="num">
                                          <p:cBhvr additive="base">
                                            <p:cTn id="78" dur="500" fill="hold"/>
                                            <p:tgtEl>
                                              <p:spTgt spid="34"/>
                                            </p:tgtEl>
                                            <p:attrNameLst>
                                              <p:attrName>ppt_x</p:attrName>
                                            </p:attrNameLst>
                                          </p:cBhvr>
                                          <p:tavLst>
                                            <p:tav tm="0">
                                              <p:val>
                                                <p:strVal val="#ppt_x"/>
                                              </p:val>
                                            </p:tav>
                                            <p:tav tm="100000">
                                              <p:val>
                                                <p:strVal val="#ppt_x"/>
                                              </p:val>
                                            </p:tav>
                                          </p:tavLst>
                                        </p:anim>
                                        <p:anim calcmode="lin" valueType="num">
                                          <p:cBhvr additive="base">
                                            <p:cTn id="79" dur="500" fill="hold"/>
                                            <p:tgtEl>
                                              <p:spTgt spid="34"/>
                                            </p:tgtEl>
                                            <p:attrNameLst>
                                              <p:attrName>ppt_y</p:attrName>
                                            </p:attrNameLst>
                                          </p:cBhvr>
                                          <p:tavLst>
                                            <p:tav tm="0">
                                              <p:val>
                                                <p:strVal val="1+#ppt_h/2"/>
                                              </p:val>
                                            </p:tav>
                                            <p:tav tm="100000">
                                              <p:val>
                                                <p:strVal val="#ppt_y"/>
                                              </p:val>
                                            </p:tav>
                                          </p:tavLst>
                                        </p:anim>
                                      </p:childTnLst>
                                    </p:cTn>
                                  </p:par>
                                </p:childTnLst>
                              </p:cTn>
                            </p:par>
                            <p:par>
                              <p:cTn id="80" fill="hold">
                                <p:stCondLst>
                                  <p:cond delay="4000"/>
                                </p:stCondLst>
                                <p:childTnLst>
                                  <p:par>
                                    <p:cTn id="81" presetID="12" presetClass="entr" presetSubtype="8"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 calcmode="lin" valueType="num">
                                          <p:cBhvr additive="base">
                                            <p:cTn id="83" dur="500"/>
                                            <p:tgtEl>
                                              <p:spTgt spid="22"/>
                                            </p:tgtEl>
                                            <p:attrNameLst>
                                              <p:attrName>ppt_x</p:attrName>
                                            </p:attrNameLst>
                                          </p:cBhvr>
                                          <p:tavLst>
                                            <p:tav tm="0">
                                              <p:val>
                                                <p:strVal val="#ppt_x-#ppt_w*1.125000"/>
                                              </p:val>
                                            </p:tav>
                                            <p:tav tm="100000">
                                              <p:val>
                                                <p:strVal val="#ppt_x"/>
                                              </p:val>
                                            </p:tav>
                                          </p:tavLst>
                                        </p:anim>
                                        <p:animEffect transition="in" filter="wipe(right)">
                                          <p:cBhvr>
                                            <p:cTn id="84" dur="500"/>
                                            <p:tgtEl>
                                              <p:spTgt spid="22"/>
                                            </p:tgtEl>
                                          </p:cBhvr>
                                        </p:animEffect>
                                      </p:childTnLst>
                                    </p:cTn>
                                  </p:par>
                                  <p:par>
                                    <p:cTn id="85" presetID="12" presetClass="entr" presetSubtype="8" fill="hold" nodeType="withEffect">
                                      <p:stCondLst>
                                        <p:cond delay="0"/>
                                      </p:stCondLst>
                                      <p:childTnLst>
                                        <p:set>
                                          <p:cBhvr>
                                            <p:cTn id="86" dur="1" fill="hold">
                                              <p:stCondLst>
                                                <p:cond delay="0"/>
                                              </p:stCondLst>
                                            </p:cTn>
                                            <p:tgtEl>
                                              <p:spTgt spid="31"/>
                                            </p:tgtEl>
                                            <p:attrNameLst>
                                              <p:attrName>style.visibility</p:attrName>
                                            </p:attrNameLst>
                                          </p:cBhvr>
                                          <p:to>
                                            <p:strVal val="visible"/>
                                          </p:to>
                                        </p:set>
                                        <p:anim calcmode="lin" valueType="num">
                                          <p:cBhvr additive="base">
                                            <p:cTn id="87" dur="500"/>
                                            <p:tgtEl>
                                              <p:spTgt spid="31"/>
                                            </p:tgtEl>
                                            <p:attrNameLst>
                                              <p:attrName>ppt_x</p:attrName>
                                            </p:attrNameLst>
                                          </p:cBhvr>
                                          <p:tavLst>
                                            <p:tav tm="0">
                                              <p:val>
                                                <p:strVal val="#ppt_x-#ppt_w*1.125000"/>
                                              </p:val>
                                            </p:tav>
                                            <p:tav tm="100000">
                                              <p:val>
                                                <p:strVal val="#ppt_x"/>
                                              </p:val>
                                            </p:tav>
                                          </p:tavLst>
                                        </p:anim>
                                        <p:animEffect transition="in" filter="wipe(right)">
                                          <p:cBhvr>
                                            <p:cTn id="88" dur="500"/>
                                            <p:tgtEl>
                                              <p:spTgt spid="31"/>
                                            </p:tgtEl>
                                          </p:cBhvr>
                                        </p:animEffect>
                                      </p:childTnLst>
                                    </p:cTn>
                                  </p:par>
                                  <p:par>
                                    <p:cTn id="89" presetID="12" presetClass="entr" presetSubtype="8" fill="hold" grpId="0" nodeType="withEffect">
                                      <p:stCondLst>
                                        <p:cond delay="0"/>
                                      </p:stCondLst>
                                      <p:childTnLst>
                                        <p:set>
                                          <p:cBhvr>
                                            <p:cTn id="90" dur="1" fill="hold">
                                              <p:stCondLst>
                                                <p:cond delay="0"/>
                                              </p:stCondLst>
                                            </p:cTn>
                                            <p:tgtEl>
                                              <p:spTgt spid="23"/>
                                            </p:tgtEl>
                                            <p:attrNameLst>
                                              <p:attrName>style.visibility</p:attrName>
                                            </p:attrNameLst>
                                          </p:cBhvr>
                                          <p:to>
                                            <p:strVal val="visible"/>
                                          </p:to>
                                        </p:set>
                                        <p:anim calcmode="lin" valueType="num">
                                          <p:cBhvr additive="base">
                                            <p:cTn id="91" dur="500"/>
                                            <p:tgtEl>
                                              <p:spTgt spid="23"/>
                                            </p:tgtEl>
                                            <p:attrNameLst>
                                              <p:attrName>ppt_x</p:attrName>
                                            </p:attrNameLst>
                                          </p:cBhvr>
                                          <p:tavLst>
                                            <p:tav tm="0">
                                              <p:val>
                                                <p:strVal val="#ppt_x-#ppt_w*1.125000"/>
                                              </p:val>
                                            </p:tav>
                                            <p:tav tm="100000">
                                              <p:val>
                                                <p:strVal val="#ppt_x"/>
                                              </p:val>
                                            </p:tav>
                                          </p:tavLst>
                                        </p:anim>
                                        <p:animEffect transition="in" filter="wipe(right)">
                                          <p:cBhvr>
                                            <p:cTn id="92" dur="500"/>
                                            <p:tgtEl>
                                              <p:spTgt spid="23"/>
                                            </p:tgtEl>
                                          </p:cBhvr>
                                        </p:animEffect>
                                      </p:childTnLst>
                                    </p:cTn>
                                  </p:par>
                                </p:childTnLst>
                              </p:cTn>
                            </p:par>
                            <p:par>
                              <p:cTn id="93" fill="hold">
                                <p:stCondLst>
                                  <p:cond delay="4500"/>
                                </p:stCondLst>
                                <p:childTnLst>
                                  <p:par>
                                    <p:cTn id="94" presetID="2" presetClass="entr" presetSubtype="4" fill="hold" nodeType="afterEffect">
                                      <p:stCondLst>
                                        <p:cond delay="0"/>
                                      </p:stCondLst>
                                      <p:childTnLst>
                                        <p:set>
                                          <p:cBhvr>
                                            <p:cTn id="95" dur="1" fill="hold">
                                              <p:stCondLst>
                                                <p:cond delay="0"/>
                                              </p:stCondLst>
                                            </p:cTn>
                                            <p:tgtEl>
                                              <p:spTgt spid="37"/>
                                            </p:tgtEl>
                                            <p:attrNameLst>
                                              <p:attrName>style.visibility</p:attrName>
                                            </p:attrNameLst>
                                          </p:cBhvr>
                                          <p:to>
                                            <p:strVal val="visible"/>
                                          </p:to>
                                        </p:set>
                                        <p:anim calcmode="lin" valueType="num">
                                          <p:cBhvr additive="base">
                                            <p:cTn id="96" dur="500" fill="hold"/>
                                            <p:tgtEl>
                                              <p:spTgt spid="37"/>
                                            </p:tgtEl>
                                            <p:attrNameLst>
                                              <p:attrName>ppt_x</p:attrName>
                                            </p:attrNameLst>
                                          </p:cBhvr>
                                          <p:tavLst>
                                            <p:tav tm="0">
                                              <p:val>
                                                <p:strVal val="#ppt_x"/>
                                              </p:val>
                                            </p:tav>
                                            <p:tav tm="100000">
                                              <p:val>
                                                <p:strVal val="#ppt_x"/>
                                              </p:val>
                                            </p:tav>
                                          </p:tavLst>
                                        </p:anim>
                                        <p:anim calcmode="lin" valueType="num">
                                          <p:cBhvr additive="base">
                                            <p:cTn id="97" dur="500" fill="hold"/>
                                            <p:tgtEl>
                                              <p:spTgt spid="37"/>
                                            </p:tgtEl>
                                            <p:attrNameLst>
                                              <p:attrName>ppt_y</p:attrName>
                                            </p:attrNameLst>
                                          </p:cBhvr>
                                          <p:tavLst>
                                            <p:tav tm="0">
                                              <p:val>
                                                <p:strVal val="1+#ppt_h/2"/>
                                              </p:val>
                                            </p:tav>
                                            <p:tav tm="100000">
                                              <p:val>
                                                <p:strVal val="#ppt_y"/>
                                              </p:val>
                                            </p:tav>
                                          </p:tavLst>
                                        </p:anim>
                                      </p:childTnLst>
                                    </p:cTn>
                                  </p:par>
                                </p:childTnLst>
                              </p:cTn>
                            </p:par>
                            <p:par>
                              <p:cTn id="98" fill="hold">
                                <p:stCondLst>
                                  <p:cond delay="5000"/>
                                </p:stCondLst>
                                <p:childTnLst>
                                  <p:par>
                                    <p:cTn id="99" presetID="12" presetClass="entr" presetSubtype="8" fill="hold" grpId="0" nodeType="afterEffect">
                                      <p:stCondLst>
                                        <p:cond delay="0"/>
                                      </p:stCondLst>
                                      <p:childTnLst>
                                        <p:set>
                                          <p:cBhvr>
                                            <p:cTn id="100" dur="1" fill="hold">
                                              <p:stCondLst>
                                                <p:cond delay="0"/>
                                              </p:stCondLst>
                                            </p:cTn>
                                            <p:tgtEl>
                                              <p:spTgt spid="24"/>
                                            </p:tgtEl>
                                            <p:attrNameLst>
                                              <p:attrName>style.visibility</p:attrName>
                                            </p:attrNameLst>
                                          </p:cBhvr>
                                          <p:to>
                                            <p:strVal val="visible"/>
                                          </p:to>
                                        </p:set>
                                        <p:anim calcmode="lin" valueType="num">
                                          <p:cBhvr additive="base">
                                            <p:cTn id="101" dur="500"/>
                                            <p:tgtEl>
                                              <p:spTgt spid="24"/>
                                            </p:tgtEl>
                                            <p:attrNameLst>
                                              <p:attrName>ppt_x</p:attrName>
                                            </p:attrNameLst>
                                          </p:cBhvr>
                                          <p:tavLst>
                                            <p:tav tm="0">
                                              <p:val>
                                                <p:strVal val="#ppt_x-#ppt_w*1.125000"/>
                                              </p:val>
                                            </p:tav>
                                            <p:tav tm="100000">
                                              <p:val>
                                                <p:strVal val="#ppt_x"/>
                                              </p:val>
                                            </p:tav>
                                          </p:tavLst>
                                        </p:anim>
                                        <p:animEffect transition="in" filter="wipe(right)">
                                          <p:cBhvr>
                                            <p:cTn id="102" dur="500"/>
                                            <p:tgtEl>
                                              <p:spTgt spid="24"/>
                                            </p:tgtEl>
                                          </p:cBhvr>
                                        </p:animEffect>
                                      </p:childTnLst>
                                    </p:cTn>
                                  </p:par>
                                  <p:par>
                                    <p:cTn id="103" presetID="12" presetClass="entr" presetSubtype="8" fill="hold" grpId="0" nodeType="withEffect">
                                      <p:stCondLst>
                                        <p:cond delay="0"/>
                                      </p:stCondLst>
                                      <p:childTnLst>
                                        <p:set>
                                          <p:cBhvr>
                                            <p:cTn id="104" dur="1" fill="hold">
                                              <p:stCondLst>
                                                <p:cond delay="0"/>
                                              </p:stCondLst>
                                            </p:cTn>
                                            <p:tgtEl>
                                              <p:spTgt spid="25"/>
                                            </p:tgtEl>
                                            <p:attrNameLst>
                                              <p:attrName>style.visibility</p:attrName>
                                            </p:attrNameLst>
                                          </p:cBhvr>
                                          <p:to>
                                            <p:strVal val="visible"/>
                                          </p:to>
                                        </p:set>
                                        <p:anim calcmode="lin" valueType="num">
                                          <p:cBhvr additive="base">
                                            <p:cTn id="105" dur="500"/>
                                            <p:tgtEl>
                                              <p:spTgt spid="25"/>
                                            </p:tgtEl>
                                            <p:attrNameLst>
                                              <p:attrName>ppt_x</p:attrName>
                                            </p:attrNameLst>
                                          </p:cBhvr>
                                          <p:tavLst>
                                            <p:tav tm="0">
                                              <p:val>
                                                <p:strVal val="#ppt_x-#ppt_w*1.125000"/>
                                              </p:val>
                                            </p:tav>
                                            <p:tav tm="100000">
                                              <p:val>
                                                <p:strVal val="#ppt_x"/>
                                              </p:val>
                                            </p:tav>
                                          </p:tavLst>
                                        </p:anim>
                                        <p:animEffect transition="in" filter="wipe(right)">
                                          <p:cBhvr>
                                            <p:cTn id="106" dur="500"/>
                                            <p:tgtEl>
                                              <p:spTgt spid="25"/>
                                            </p:tgtEl>
                                          </p:cBhvr>
                                        </p:animEffect>
                                      </p:childTnLst>
                                    </p:cTn>
                                  </p:par>
                                  <p:par>
                                    <p:cTn id="107" presetID="12" presetClass="entr" presetSubtype="2" fill="hold" nodeType="withEffect">
                                      <p:stCondLst>
                                        <p:cond delay="0"/>
                                      </p:stCondLst>
                                      <p:childTnLst>
                                        <p:set>
                                          <p:cBhvr>
                                            <p:cTn id="108" dur="1" fill="hold">
                                              <p:stCondLst>
                                                <p:cond delay="0"/>
                                              </p:stCondLst>
                                            </p:cTn>
                                            <p:tgtEl>
                                              <p:spTgt spid="32"/>
                                            </p:tgtEl>
                                            <p:attrNameLst>
                                              <p:attrName>style.visibility</p:attrName>
                                            </p:attrNameLst>
                                          </p:cBhvr>
                                          <p:to>
                                            <p:strVal val="visible"/>
                                          </p:to>
                                        </p:set>
                                        <p:anim calcmode="lin" valueType="num">
                                          <p:cBhvr additive="base">
                                            <p:cTn id="109" dur="500"/>
                                            <p:tgtEl>
                                              <p:spTgt spid="32"/>
                                            </p:tgtEl>
                                            <p:attrNameLst>
                                              <p:attrName>ppt_x</p:attrName>
                                            </p:attrNameLst>
                                          </p:cBhvr>
                                          <p:tavLst>
                                            <p:tav tm="0">
                                              <p:val>
                                                <p:strVal val="#ppt_x+#ppt_w*1.125000"/>
                                              </p:val>
                                            </p:tav>
                                            <p:tav tm="100000">
                                              <p:val>
                                                <p:strVal val="#ppt_x"/>
                                              </p:val>
                                            </p:tav>
                                          </p:tavLst>
                                        </p:anim>
                                        <p:animEffect transition="in" filter="wipe(left)">
                                          <p:cBhvr>
                                            <p:cTn id="110" dur="500"/>
                                            <p:tgtEl>
                                              <p:spTgt spid="32"/>
                                            </p:tgtEl>
                                          </p:cBhvr>
                                        </p:animEffect>
                                      </p:childTnLst>
                                    </p:cTn>
                                  </p:par>
                                </p:childTnLst>
                              </p:cTn>
                            </p:par>
                            <p:par>
                              <p:cTn id="111" fill="hold">
                                <p:stCondLst>
                                  <p:cond delay="5500"/>
                                </p:stCondLst>
                                <p:childTnLst>
                                  <p:par>
                                    <p:cTn id="112" presetID="2" presetClass="entr" presetSubtype="4" fill="hold" nodeType="afterEffect">
                                      <p:stCondLst>
                                        <p:cond delay="0"/>
                                      </p:stCondLst>
                                      <p:childTnLst>
                                        <p:set>
                                          <p:cBhvr>
                                            <p:cTn id="113" dur="1" fill="hold">
                                              <p:stCondLst>
                                                <p:cond delay="0"/>
                                              </p:stCondLst>
                                            </p:cTn>
                                            <p:tgtEl>
                                              <p:spTgt spid="40"/>
                                            </p:tgtEl>
                                            <p:attrNameLst>
                                              <p:attrName>style.visibility</p:attrName>
                                            </p:attrNameLst>
                                          </p:cBhvr>
                                          <p:to>
                                            <p:strVal val="visible"/>
                                          </p:to>
                                        </p:set>
                                        <p:anim calcmode="lin" valueType="num">
                                          <p:cBhvr additive="base">
                                            <p:cTn id="114" dur="500" fill="hold"/>
                                            <p:tgtEl>
                                              <p:spTgt spid="40"/>
                                            </p:tgtEl>
                                            <p:attrNameLst>
                                              <p:attrName>ppt_x</p:attrName>
                                            </p:attrNameLst>
                                          </p:cBhvr>
                                          <p:tavLst>
                                            <p:tav tm="0">
                                              <p:val>
                                                <p:strVal val="#ppt_x"/>
                                              </p:val>
                                            </p:tav>
                                            <p:tav tm="100000">
                                              <p:val>
                                                <p:strVal val="#ppt_x"/>
                                              </p:val>
                                            </p:tav>
                                          </p:tavLst>
                                        </p:anim>
                                        <p:anim calcmode="lin" valueType="num">
                                          <p:cBhvr additive="base">
                                            <p:cTn id="115" dur="500" fill="hold"/>
                                            <p:tgtEl>
                                              <p:spTgt spid="40"/>
                                            </p:tgtEl>
                                            <p:attrNameLst>
                                              <p:attrName>ppt_y</p:attrName>
                                            </p:attrNameLst>
                                          </p:cBhvr>
                                          <p:tavLst>
                                            <p:tav tm="0">
                                              <p:val>
                                                <p:strVal val="1+#ppt_h/2"/>
                                              </p:val>
                                            </p:tav>
                                            <p:tav tm="100000">
                                              <p:val>
                                                <p:strVal val="#ppt_y"/>
                                              </p:val>
                                            </p:tav>
                                          </p:tavLst>
                                        </p:anim>
                                      </p:childTnLst>
                                    </p:cTn>
                                  </p:par>
                                </p:childTnLst>
                              </p:cTn>
                            </p:par>
                            <p:par>
                              <p:cTn id="116" fill="hold">
                                <p:stCondLst>
                                  <p:cond delay="6000"/>
                                </p:stCondLst>
                                <p:childTnLst>
                                  <p:par>
                                    <p:cTn id="117" presetID="12" presetClass="entr" presetSubtype="8" fill="hold" grpId="0" nodeType="afterEffect">
                                      <p:stCondLst>
                                        <p:cond delay="0"/>
                                      </p:stCondLst>
                                      <p:childTnLst>
                                        <p:set>
                                          <p:cBhvr>
                                            <p:cTn id="118" dur="1" fill="hold">
                                              <p:stCondLst>
                                                <p:cond delay="0"/>
                                              </p:stCondLst>
                                            </p:cTn>
                                            <p:tgtEl>
                                              <p:spTgt spid="26"/>
                                            </p:tgtEl>
                                            <p:attrNameLst>
                                              <p:attrName>style.visibility</p:attrName>
                                            </p:attrNameLst>
                                          </p:cBhvr>
                                          <p:to>
                                            <p:strVal val="visible"/>
                                          </p:to>
                                        </p:set>
                                        <p:anim calcmode="lin" valueType="num">
                                          <p:cBhvr additive="base">
                                            <p:cTn id="119" dur="500"/>
                                            <p:tgtEl>
                                              <p:spTgt spid="26"/>
                                            </p:tgtEl>
                                            <p:attrNameLst>
                                              <p:attrName>ppt_x</p:attrName>
                                            </p:attrNameLst>
                                          </p:cBhvr>
                                          <p:tavLst>
                                            <p:tav tm="0">
                                              <p:val>
                                                <p:strVal val="#ppt_x-#ppt_w*1.125000"/>
                                              </p:val>
                                            </p:tav>
                                            <p:tav tm="100000">
                                              <p:val>
                                                <p:strVal val="#ppt_x"/>
                                              </p:val>
                                            </p:tav>
                                          </p:tavLst>
                                        </p:anim>
                                        <p:animEffect transition="in" filter="wipe(right)">
                                          <p:cBhvr>
                                            <p:cTn id="120" dur="500"/>
                                            <p:tgtEl>
                                              <p:spTgt spid="26"/>
                                            </p:tgtEl>
                                          </p:cBhvr>
                                        </p:animEffect>
                                      </p:childTnLst>
                                    </p:cTn>
                                  </p:par>
                                  <p:par>
                                    <p:cTn id="121" presetID="12" presetClass="entr" presetSubtype="8" fill="hold" grpId="0" nodeType="withEffect">
                                      <p:stCondLst>
                                        <p:cond delay="0"/>
                                      </p:stCondLst>
                                      <p:childTnLst>
                                        <p:set>
                                          <p:cBhvr>
                                            <p:cTn id="122" dur="1" fill="hold">
                                              <p:stCondLst>
                                                <p:cond delay="0"/>
                                              </p:stCondLst>
                                            </p:cTn>
                                            <p:tgtEl>
                                              <p:spTgt spid="27"/>
                                            </p:tgtEl>
                                            <p:attrNameLst>
                                              <p:attrName>style.visibility</p:attrName>
                                            </p:attrNameLst>
                                          </p:cBhvr>
                                          <p:to>
                                            <p:strVal val="visible"/>
                                          </p:to>
                                        </p:set>
                                        <p:anim calcmode="lin" valueType="num">
                                          <p:cBhvr additive="base">
                                            <p:cTn id="123" dur="500"/>
                                            <p:tgtEl>
                                              <p:spTgt spid="27"/>
                                            </p:tgtEl>
                                            <p:attrNameLst>
                                              <p:attrName>ppt_x</p:attrName>
                                            </p:attrNameLst>
                                          </p:cBhvr>
                                          <p:tavLst>
                                            <p:tav tm="0">
                                              <p:val>
                                                <p:strVal val="#ppt_x-#ppt_w*1.125000"/>
                                              </p:val>
                                            </p:tav>
                                            <p:tav tm="100000">
                                              <p:val>
                                                <p:strVal val="#ppt_x"/>
                                              </p:val>
                                            </p:tav>
                                          </p:tavLst>
                                        </p:anim>
                                        <p:animEffect transition="in" filter="wipe(right)">
                                          <p:cBhvr>
                                            <p:cTn id="124" dur="500"/>
                                            <p:tgtEl>
                                              <p:spTgt spid="27"/>
                                            </p:tgtEl>
                                          </p:cBhvr>
                                        </p:animEffect>
                                      </p:childTnLst>
                                    </p:cTn>
                                  </p:par>
                                  <p:par>
                                    <p:cTn id="125" presetID="12" presetClass="entr" presetSubtype="2" fill="hold" nodeType="withEffect">
                                      <p:stCondLst>
                                        <p:cond delay="0"/>
                                      </p:stCondLst>
                                      <p:childTnLst>
                                        <p:set>
                                          <p:cBhvr>
                                            <p:cTn id="126" dur="1" fill="hold">
                                              <p:stCondLst>
                                                <p:cond delay="0"/>
                                              </p:stCondLst>
                                            </p:cTn>
                                            <p:tgtEl>
                                              <p:spTgt spid="33"/>
                                            </p:tgtEl>
                                            <p:attrNameLst>
                                              <p:attrName>style.visibility</p:attrName>
                                            </p:attrNameLst>
                                          </p:cBhvr>
                                          <p:to>
                                            <p:strVal val="visible"/>
                                          </p:to>
                                        </p:set>
                                        <p:anim calcmode="lin" valueType="num">
                                          <p:cBhvr additive="base">
                                            <p:cTn id="127" dur="500"/>
                                            <p:tgtEl>
                                              <p:spTgt spid="33"/>
                                            </p:tgtEl>
                                            <p:attrNameLst>
                                              <p:attrName>ppt_x</p:attrName>
                                            </p:attrNameLst>
                                          </p:cBhvr>
                                          <p:tavLst>
                                            <p:tav tm="0">
                                              <p:val>
                                                <p:strVal val="#ppt_x+#ppt_w*1.125000"/>
                                              </p:val>
                                            </p:tav>
                                            <p:tav tm="100000">
                                              <p:val>
                                                <p:strVal val="#ppt_x"/>
                                              </p:val>
                                            </p:tav>
                                          </p:tavLst>
                                        </p:anim>
                                        <p:animEffect transition="in" filter="wipe(left)">
                                          <p:cBhvr>
                                            <p:cTn id="12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16" grpId="0"/>
          <p:bldP spid="17" grpId="0"/>
          <p:bldP spid="18" grpId="0"/>
          <p:bldP spid="19" grpId="0"/>
          <p:bldP spid="20" grpId="0"/>
          <p:bldP spid="21" grpId="0"/>
          <p:bldP spid="22" grpId="0"/>
          <p:bldP spid="23" grpId="0"/>
          <p:bldP spid="24" grpId="0"/>
          <p:bldP spid="25" grpId="0"/>
          <p:bldP spid="26" grpId="0"/>
          <p:bldP spid="27"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946115" y="2101481"/>
            <a:ext cx="2264468" cy="507831"/>
          </a:xfrm>
          <a:prstGeom prst="rect">
            <a:avLst/>
          </a:prstGeom>
        </p:spPr>
        <p:txBody>
          <a:bodyPr wrap="square">
            <a:spAutoFit/>
          </a:bodyPr>
          <a:lstStyle/>
          <a:p>
            <a:r>
              <a:rPr lang="zh-CN" altLang="en-US" sz="2700" dirty="0">
                <a:solidFill>
                  <a:srgbClr val="AE002B"/>
                </a:solidFill>
                <a:latin typeface="微软雅黑" panose="020B0503020204020204" pitchFamily="34" charset="-122"/>
                <a:ea typeface="微软雅黑" panose="020B0503020204020204" pitchFamily="34" charset="-122"/>
                <a:cs typeface="Times New Roman" panose="02020603050405020304" pitchFamily="18" charset="0"/>
              </a:rPr>
              <a:t>相关标题文字</a:t>
            </a:r>
            <a:endParaRPr lang="zh-CN" altLang="en-US" sz="2700" dirty="0">
              <a:solidFill>
                <a:srgbClr val="AE002B"/>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3946114" y="2563562"/>
            <a:ext cx="3851844" cy="683072"/>
          </a:xfrm>
          <a:prstGeom prst="rect">
            <a:avLst/>
          </a:prstGeom>
          <a:noFill/>
        </p:spPr>
        <p:txBody>
          <a:bodyPr wrap="square" rtlCol="0">
            <a:spAutoFit/>
          </a:bodyPr>
          <a:lstStyle/>
          <a:p>
            <a:pPr>
              <a:lnSpc>
                <a:spcPct val="150000"/>
              </a:lnSpc>
            </a:pPr>
            <a:r>
              <a:rPr lang="en-US" altLang="zh-CN" sz="853" dirty="0">
                <a:solidFill>
                  <a:srgbClr val="AE002B"/>
                </a:solidFill>
                <a:latin typeface="Arial" panose="020B0604020202020204" pitchFamily="34" charset="0"/>
                <a:cs typeface="Arial" panose="020B0604020202020204" pitchFamily="34" charset="0"/>
              </a:rPr>
              <a:t>CLICK ADD RELATED TITLE TEXT, AND CLICK ADD RELATED TITLE TEXT, CLICK ADD RELATED TITLE TEXT, CLICK ON ADD RELATED TITLE WORDS.</a:t>
            </a:r>
            <a:endParaRPr lang="zh-CN" altLang="en-US" sz="853" dirty="0">
              <a:solidFill>
                <a:srgbClr val="AE002B"/>
              </a:solidFill>
              <a:latin typeface="Arial" panose="020B0604020202020204" pitchFamily="34" charset="0"/>
              <a:cs typeface="Arial" panose="020B0604020202020204" pitchFamily="34" charset="0"/>
            </a:endParaRPr>
          </a:p>
        </p:txBody>
      </p:sp>
      <p:sp>
        <p:nvSpPr>
          <p:cNvPr id="6" name="Freeform 15"/>
          <p:cNvSpPr>
            <a:spLocks/>
          </p:cNvSpPr>
          <p:nvPr/>
        </p:nvSpPr>
        <p:spPr bwMode="auto">
          <a:xfrm>
            <a:off x="2106525" y="1881304"/>
            <a:ext cx="1499982" cy="1499981"/>
          </a:xfrm>
          <a:custGeom>
            <a:avLst/>
            <a:gdLst>
              <a:gd name="T0" fmla="*/ 77 w 1306"/>
              <a:gd name="T1" fmla="*/ 0 h 1306"/>
              <a:gd name="T2" fmla="*/ 1231 w 1306"/>
              <a:gd name="T3" fmla="*/ 0 h 1306"/>
              <a:gd name="T4" fmla="*/ 1254 w 1306"/>
              <a:gd name="T5" fmla="*/ 4 h 1306"/>
              <a:gd name="T6" fmla="*/ 1275 w 1306"/>
              <a:gd name="T7" fmla="*/ 16 h 1306"/>
              <a:gd name="T8" fmla="*/ 1292 w 1306"/>
              <a:gd name="T9" fmla="*/ 32 h 1306"/>
              <a:gd name="T10" fmla="*/ 1303 w 1306"/>
              <a:gd name="T11" fmla="*/ 53 h 1306"/>
              <a:gd name="T12" fmla="*/ 1306 w 1306"/>
              <a:gd name="T13" fmla="*/ 77 h 1306"/>
              <a:gd name="T14" fmla="*/ 1306 w 1306"/>
              <a:gd name="T15" fmla="*/ 1231 h 1306"/>
              <a:gd name="T16" fmla="*/ 1303 w 1306"/>
              <a:gd name="T17" fmla="*/ 1254 h 1306"/>
              <a:gd name="T18" fmla="*/ 1292 w 1306"/>
              <a:gd name="T19" fmla="*/ 1275 h 1306"/>
              <a:gd name="T20" fmla="*/ 1275 w 1306"/>
              <a:gd name="T21" fmla="*/ 1292 h 1306"/>
              <a:gd name="T22" fmla="*/ 1254 w 1306"/>
              <a:gd name="T23" fmla="*/ 1303 h 1306"/>
              <a:gd name="T24" fmla="*/ 1231 w 1306"/>
              <a:gd name="T25" fmla="*/ 1306 h 1306"/>
              <a:gd name="T26" fmla="*/ 77 w 1306"/>
              <a:gd name="T27" fmla="*/ 1306 h 1306"/>
              <a:gd name="T28" fmla="*/ 53 w 1306"/>
              <a:gd name="T29" fmla="*/ 1303 h 1306"/>
              <a:gd name="T30" fmla="*/ 32 w 1306"/>
              <a:gd name="T31" fmla="*/ 1292 h 1306"/>
              <a:gd name="T32" fmla="*/ 16 w 1306"/>
              <a:gd name="T33" fmla="*/ 1275 h 1306"/>
              <a:gd name="T34" fmla="*/ 4 w 1306"/>
              <a:gd name="T35" fmla="*/ 1254 h 1306"/>
              <a:gd name="T36" fmla="*/ 0 w 1306"/>
              <a:gd name="T37" fmla="*/ 1231 h 1306"/>
              <a:gd name="T38" fmla="*/ 0 w 1306"/>
              <a:gd name="T39" fmla="*/ 77 h 1306"/>
              <a:gd name="T40" fmla="*/ 4 w 1306"/>
              <a:gd name="T41" fmla="*/ 53 h 1306"/>
              <a:gd name="T42" fmla="*/ 16 w 1306"/>
              <a:gd name="T43" fmla="*/ 32 h 1306"/>
              <a:gd name="T44" fmla="*/ 32 w 1306"/>
              <a:gd name="T45" fmla="*/ 16 h 1306"/>
              <a:gd name="T46" fmla="*/ 53 w 1306"/>
              <a:gd name="T47" fmla="*/ 4 h 1306"/>
              <a:gd name="T48" fmla="*/ 77 w 1306"/>
              <a:gd name="T49"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06" h="1306">
                <a:moveTo>
                  <a:pt x="77" y="0"/>
                </a:moveTo>
                <a:lnTo>
                  <a:pt x="1231" y="0"/>
                </a:lnTo>
                <a:lnTo>
                  <a:pt x="1254" y="4"/>
                </a:lnTo>
                <a:lnTo>
                  <a:pt x="1275" y="16"/>
                </a:lnTo>
                <a:lnTo>
                  <a:pt x="1292" y="32"/>
                </a:lnTo>
                <a:lnTo>
                  <a:pt x="1303" y="53"/>
                </a:lnTo>
                <a:lnTo>
                  <a:pt x="1306" y="77"/>
                </a:lnTo>
                <a:lnTo>
                  <a:pt x="1306" y="1231"/>
                </a:lnTo>
                <a:lnTo>
                  <a:pt x="1303" y="1254"/>
                </a:lnTo>
                <a:lnTo>
                  <a:pt x="1292" y="1275"/>
                </a:lnTo>
                <a:lnTo>
                  <a:pt x="1275" y="1292"/>
                </a:lnTo>
                <a:lnTo>
                  <a:pt x="1254" y="1303"/>
                </a:lnTo>
                <a:lnTo>
                  <a:pt x="1231" y="1306"/>
                </a:lnTo>
                <a:lnTo>
                  <a:pt x="77" y="1306"/>
                </a:lnTo>
                <a:lnTo>
                  <a:pt x="53" y="1303"/>
                </a:lnTo>
                <a:lnTo>
                  <a:pt x="32" y="1292"/>
                </a:lnTo>
                <a:lnTo>
                  <a:pt x="16" y="1275"/>
                </a:lnTo>
                <a:lnTo>
                  <a:pt x="4" y="1254"/>
                </a:lnTo>
                <a:lnTo>
                  <a:pt x="0" y="1231"/>
                </a:lnTo>
                <a:lnTo>
                  <a:pt x="0" y="77"/>
                </a:lnTo>
                <a:lnTo>
                  <a:pt x="4" y="53"/>
                </a:lnTo>
                <a:lnTo>
                  <a:pt x="16" y="32"/>
                </a:lnTo>
                <a:lnTo>
                  <a:pt x="32" y="16"/>
                </a:lnTo>
                <a:lnTo>
                  <a:pt x="53" y="4"/>
                </a:lnTo>
                <a:lnTo>
                  <a:pt x="77" y="0"/>
                </a:lnTo>
                <a:close/>
              </a:path>
            </a:pathLst>
          </a:custGeom>
          <a:gradFill flip="none" rotWithShape="1">
            <a:gsLst>
              <a:gs pos="3000">
                <a:schemeClr val="bg1">
                  <a:lumMod val="75000"/>
                </a:schemeClr>
              </a:gs>
              <a:gs pos="59000">
                <a:srgbClr val="FBFBFB"/>
              </a:gs>
            </a:gsLst>
            <a:lin ang="2700000" scaled="1"/>
            <a:tileRect/>
          </a:gradFill>
          <a:ln w="57150">
            <a:solidFill>
              <a:schemeClr val="bg1"/>
            </a:solidFill>
            <a:prstDash val="solid"/>
            <a:round/>
            <a:headEnd/>
            <a:tailEnd/>
          </a:ln>
          <a:effectLst>
            <a:outerShdw blurRad="177800" dist="203200" dir="2700000" algn="tl" rotWithShape="0">
              <a:prstClr val="black">
                <a:alpha val="40000"/>
              </a:prstClr>
            </a:outerShdw>
          </a:effectLst>
        </p:spPr>
        <p:txBody>
          <a:bodyPr vert="horz" wrap="square" lIns="91435" tIns="45717" rIns="91435" bIns="45717" numCol="1" anchor="ctr" anchorCtr="1" compatLnSpc="1">
            <a:prstTxWarp prst="textNoShape">
              <a:avLst/>
            </a:prstTxWarp>
          </a:bodyPr>
          <a:lstStyle/>
          <a:p>
            <a:endParaRPr lang="zh-CN" altLang="en-US" sz="6258" dirty="0">
              <a:solidFill>
                <a:srgbClr val="AE002B"/>
              </a:solidFill>
              <a:latin typeface="Impact" panose="020B0806030902050204" pitchFamily="34" charset="0"/>
            </a:endParaRPr>
          </a:p>
        </p:txBody>
      </p:sp>
      <p:sp>
        <p:nvSpPr>
          <p:cNvPr id="7" name="文本框 6"/>
          <p:cNvSpPr txBox="1"/>
          <p:nvPr/>
        </p:nvSpPr>
        <p:spPr>
          <a:xfrm>
            <a:off x="2353457" y="2073193"/>
            <a:ext cx="1099521" cy="1142942"/>
          </a:xfrm>
          <a:prstGeom prst="rect">
            <a:avLst/>
          </a:prstGeom>
          <a:noFill/>
        </p:spPr>
        <p:txBody>
          <a:bodyPr wrap="square" rtlCol="0">
            <a:spAutoFit/>
          </a:bodyPr>
          <a:lstStyle/>
          <a:p>
            <a:pPr algn="ctr"/>
            <a:r>
              <a:rPr lang="en-US" altLang="zh-CN" sz="6827" dirty="0" smtClean="0">
                <a:solidFill>
                  <a:srgbClr val="AE002B"/>
                </a:solidFill>
                <a:latin typeface="Impact" panose="020B0806030902050204" pitchFamily="34" charset="0"/>
              </a:rPr>
              <a:t>02</a:t>
            </a:r>
            <a:endParaRPr lang="zh-CN" altLang="en-US" sz="6827" dirty="0">
              <a:solidFill>
                <a:srgbClr val="AE002B"/>
              </a:solidFill>
              <a:latin typeface="Impact" panose="020B0806030902050204" pitchFamily="34" charset="0"/>
            </a:endParaRPr>
          </a:p>
        </p:txBody>
      </p:sp>
    </p:spTree>
    <p:extLst>
      <p:ext uri="{BB962C8B-B14F-4D97-AF65-F5344CB8AC3E}">
        <p14:creationId xmlns:p14="http://schemas.microsoft.com/office/powerpoint/2010/main" val="154553476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ppt_w</p:attrName>
                                        </p:attrNameLst>
                                      </p:cBhvr>
                                      <p:tavLst>
                                        <p:tav tm="0">
                                          <p:val>
                                            <p:fltVal val="0"/>
                                          </p:val>
                                        </p:tav>
                                        <p:tav tm="100000">
                                          <p:val>
                                            <p:strVal val="#ppt_w"/>
                                          </p:val>
                                        </p:tav>
                                      </p:tavLst>
                                    </p:anim>
                                    <p:anim calcmode="lin" valueType="num">
                                      <p:cBhvr>
                                        <p:cTn id="15" dur="1000" fill="hold"/>
                                        <p:tgtEl>
                                          <p:spTgt spid="7"/>
                                        </p:tgtEl>
                                        <p:attrNameLst>
                                          <p:attrName>ppt_h</p:attrName>
                                        </p:attrNameLst>
                                      </p:cBhvr>
                                      <p:tavLst>
                                        <p:tav tm="0">
                                          <p:val>
                                            <p:fltVal val="0"/>
                                          </p:val>
                                        </p:tav>
                                        <p:tav tm="100000">
                                          <p:val>
                                            <p:strVal val="#ppt_h"/>
                                          </p:val>
                                        </p:tav>
                                      </p:tavLst>
                                    </p:anim>
                                    <p:anim calcmode="lin" valueType="num">
                                      <p:cBhvr>
                                        <p:cTn id="16" dur="1000" fill="hold"/>
                                        <p:tgtEl>
                                          <p:spTgt spid="7"/>
                                        </p:tgtEl>
                                        <p:attrNameLst>
                                          <p:attrName>style.rotation</p:attrName>
                                        </p:attrNameLst>
                                      </p:cBhvr>
                                      <p:tavLst>
                                        <p:tav tm="0">
                                          <p:val>
                                            <p:fltVal val="90"/>
                                          </p:val>
                                        </p:tav>
                                        <p:tav tm="100000">
                                          <p:val>
                                            <p:fltVal val="0"/>
                                          </p:val>
                                        </p:tav>
                                      </p:tavLst>
                                    </p:anim>
                                    <p:animEffect transition="in" filter="fade">
                                      <p:cBhvr>
                                        <p:cTn id="17" dur="1000"/>
                                        <p:tgtEl>
                                          <p:spTgt spid="7"/>
                                        </p:tgtEl>
                                      </p:cBhvr>
                                    </p:animEffect>
                                  </p:childTnLst>
                                </p:cTn>
                              </p:par>
                              <p:par>
                                <p:cTn id="18" presetID="23" presetClass="entr" presetSubtype="32"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strVal val="4*#ppt_w"/>
                                          </p:val>
                                        </p:tav>
                                        <p:tav tm="100000">
                                          <p:val>
                                            <p:strVal val="#ppt_w"/>
                                          </p:val>
                                        </p:tav>
                                      </p:tavLst>
                                    </p:anim>
                                    <p:anim calcmode="lin" valueType="num">
                                      <p:cBhvr>
                                        <p:cTn id="21" dur="500" fill="hold"/>
                                        <p:tgtEl>
                                          <p:spTgt spid="4"/>
                                        </p:tgtEl>
                                        <p:attrNameLst>
                                          <p:attrName>ppt_h</p:attrName>
                                        </p:attrNameLst>
                                      </p:cBhvr>
                                      <p:tavLst>
                                        <p:tav tm="0">
                                          <p:val>
                                            <p:strVal val="4*#ppt_h"/>
                                          </p:val>
                                        </p:tav>
                                        <p:tav tm="100000">
                                          <p:val>
                                            <p:strVal val="#ppt_h"/>
                                          </p:val>
                                        </p:tav>
                                      </p:tavLst>
                                    </p:anim>
                                  </p:childTnLst>
                                </p:cTn>
                              </p:par>
                              <p:par>
                                <p:cTn id="22" presetID="2" presetClass="entr" presetSubtype="4"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p:nvPr/>
        </p:nvSpPr>
        <p:spPr>
          <a:xfrm>
            <a:off x="762897" y="257399"/>
            <a:ext cx="1463862" cy="311175"/>
          </a:xfrm>
          <a:prstGeom prst="rect">
            <a:avLst/>
          </a:prstGeom>
        </p:spPr>
        <p:txBody>
          <a:bodyPr wrap="none">
            <a:spAutoFit/>
          </a:bodyPr>
          <a:lstStyle/>
          <a:p>
            <a:r>
              <a:rPr lang="zh-CN" altLang="en-US" sz="1422" b="1" dirty="0">
                <a:solidFill>
                  <a:schemeClr val="tx1">
                    <a:lumMod val="65000"/>
                    <a:lumOff val="35000"/>
                  </a:schemeClr>
                </a:solidFill>
                <a:ea typeface="微软雅黑" panose="020B0503020204020204" pitchFamily="34" charset="-122"/>
              </a:rPr>
              <a:t>请替换文字内容</a:t>
            </a:r>
          </a:p>
        </p:txBody>
      </p:sp>
      <p:sp>
        <p:nvSpPr>
          <p:cNvPr id="5" name="Oval 11"/>
          <p:cNvSpPr/>
          <p:nvPr/>
        </p:nvSpPr>
        <p:spPr>
          <a:xfrm>
            <a:off x="291004"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6" name="Oval 11"/>
          <p:cNvSpPr/>
          <p:nvPr/>
        </p:nvSpPr>
        <p:spPr>
          <a:xfrm>
            <a:off x="394732" y="236848"/>
            <a:ext cx="284338" cy="284338"/>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pic>
        <p:nvPicPr>
          <p:cNvPr id="7"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370995" y="1154364"/>
            <a:ext cx="2214666" cy="2214664"/>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8" name="Picture 2" descr="C:\Users\Administrator\Desktop\154.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1813537" y="1220218"/>
            <a:ext cx="1898562" cy="179845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9" name="矩形 9"/>
          <p:cNvSpPr>
            <a:spLocks noChangeArrowheads="1"/>
          </p:cNvSpPr>
          <p:nvPr/>
        </p:nvSpPr>
        <p:spPr bwMode="auto">
          <a:xfrm>
            <a:off x="1563215" y="3242698"/>
            <a:ext cx="154060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b="0" kern="0" dirty="0" smtClean="0">
                <a:solidFill>
                  <a:schemeClr val="tx1">
                    <a:lumMod val="65000"/>
                    <a:lumOff val="35000"/>
                  </a:schemeClr>
                </a:solidFill>
                <a:latin typeface="微软雅黑" panose="020B0503020204020204" pitchFamily="34" charset="-122"/>
                <a:ea typeface="微软雅黑" panose="020B0503020204020204" pitchFamily="34" charset="-122"/>
              </a:rPr>
              <a:t>代用名</a:t>
            </a:r>
            <a:endParaRPr lang="zh-CN" altLang="en-US" b="0"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矩形 7"/>
          <p:cNvSpPr>
            <a:spLocks noChangeArrowheads="1"/>
          </p:cNvSpPr>
          <p:nvPr/>
        </p:nvSpPr>
        <p:spPr bwMode="auto">
          <a:xfrm>
            <a:off x="2767753" y="3238234"/>
            <a:ext cx="966306" cy="39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000" b="0" kern="0" dirty="0">
                <a:solidFill>
                  <a:schemeClr val="tx1">
                    <a:lumMod val="65000"/>
                    <a:lumOff val="35000"/>
                  </a:schemeClr>
                </a:solidFill>
                <a:latin typeface="微软雅黑" panose="020B0503020204020204" pitchFamily="34" charset="-122"/>
                <a:ea typeface="微软雅黑" panose="020B0503020204020204" pitchFamily="34" charset="-122"/>
              </a:rPr>
              <a:t>公司总经理</a:t>
            </a:r>
            <a:endParaRPr lang="en-US" altLang="zh-CN" sz="1000" b="0" kern="0" dirty="0">
              <a:solidFill>
                <a:schemeClr val="tx1">
                  <a:lumMod val="65000"/>
                  <a:lumOff val="3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1000" b="0" kern="0" dirty="0">
                <a:solidFill>
                  <a:schemeClr val="tx1">
                    <a:lumMod val="65000"/>
                    <a:lumOff val="35000"/>
                  </a:schemeClr>
                </a:solidFill>
                <a:latin typeface="微软雅黑" panose="020B0503020204020204" pitchFamily="34" charset="-122"/>
                <a:ea typeface="微软雅黑" panose="020B0503020204020204" pitchFamily="34" charset="-122"/>
              </a:rPr>
              <a:t>职务或头衔</a:t>
            </a:r>
          </a:p>
        </p:txBody>
      </p:sp>
      <p:sp>
        <p:nvSpPr>
          <p:cNvPr id="11" name="TextBox 78"/>
          <p:cNvSpPr txBox="1"/>
          <p:nvPr/>
        </p:nvSpPr>
        <p:spPr>
          <a:xfrm>
            <a:off x="1154583" y="3689342"/>
            <a:ext cx="3265065" cy="1015350"/>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l" fontAlgn="auto">
              <a:lnSpc>
                <a:spcPct val="150000"/>
              </a:lnSpc>
              <a:spcBef>
                <a:spcPts val="0"/>
              </a:spcBef>
              <a:spcAft>
                <a:spcPts val="0"/>
              </a:spcAft>
              <a:defRPr/>
            </a:pPr>
            <a:r>
              <a:rPr lang="zh-CN" altLang="en-US" sz="800" b="0" kern="0" dirty="0">
                <a:solidFill>
                  <a:schemeClr val="tx1">
                    <a:lumMod val="65000"/>
                    <a:lumOff val="35000"/>
                  </a:schemeClr>
                </a:solidFill>
              </a:rPr>
              <a:t>       在这里输入主要的职业经验及任职主要机构等等，如：某大学工商学院研究生，有十余年行业经验，是某领域领军人物。      </a:t>
            </a:r>
            <a:endParaRPr lang="en-US" altLang="zh-CN" sz="800" b="0" kern="0" dirty="0">
              <a:solidFill>
                <a:schemeClr val="tx1">
                  <a:lumMod val="65000"/>
                  <a:lumOff val="35000"/>
                </a:schemeClr>
              </a:solidFill>
            </a:endParaRPr>
          </a:p>
          <a:p>
            <a:pPr algn="l" fontAlgn="auto">
              <a:lnSpc>
                <a:spcPct val="150000"/>
              </a:lnSpc>
              <a:spcBef>
                <a:spcPts val="0"/>
              </a:spcBef>
              <a:spcAft>
                <a:spcPts val="0"/>
              </a:spcAft>
              <a:defRPr/>
            </a:pPr>
            <a:r>
              <a:rPr lang="en-US" altLang="zh-CN" sz="800" b="0" kern="0" dirty="0">
                <a:solidFill>
                  <a:schemeClr val="tx1">
                    <a:lumMod val="65000"/>
                    <a:lumOff val="35000"/>
                  </a:schemeClr>
                </a:solidFill>
              </a:rPr>
              <a:t>       1992</a:t>
            </a:r>
            <a:r>
              <a:rPr lang="zh-CN" altLang="en-US" sz="800" b="0" kern="0" dirty="0">
                <a:solidFill>
                  <a:schemeClr val="tx1">
                    <a:lumMod val="65000"/>
                    <a:lumOff val="35000"/>
                  </a:schemeClr>
                </a:solidFill>
              </a:rPr>
              <a:t>年在某公司担任中层管理；</a:t>
            </a:r>
            <a:r>
              <a:rPr lang="en-US" altLang="zh-CN" sz="800" b="0" kern="0" dirty="0">
                <a:solidFill>
                  <a:schemeClr val="tx1">
                    <a:lumMod val="65000"/>
                    <a:lumOff val="35000"/>
                  </a:schemeClr>
                </a:solidFill>
              </a:rPr>
              <a:t>2003</a:t>
            </a:r>
            <a:r>
              <a:rPr lang="zh-CN" altLang="en-US" sz="800" b="0" kern="0" dirty="0">
                <a:solidFill>
                  <a:schemeClr val="tx1">
                    <a:lumMod val="65000"/>
                    <a:lumOff val="35000"/>
                  </a:schemeClr>
                </a:solidFill>
              </a:rPr>
              <a:t>年任某公司执</a:t>
            </a:r>
            <a:r>
              <a:rPr lang="en-US" altLang="zh-CN" sz="800" b="0" kern="0" dirty="0">
                <a:solidFill>
                  <a:schemeClr val="tx1">
                    <a:lumMod val="65000"/>
                    <a:lumOff val="35000"/>
                  </a:schemeClr>
                </a:solidFill>
              </a:rPr>
              <a:t>COO</a:t>
            </a:r>
            <a:r>
              <a:rPr lang="zh-CN" altLang="en-US" sz="800" b="0" kern="0" dirty="0">
                <a:solidFill>
                  <a:schemeClr val="tx1">
                    <a:lumMod val="65000"/>
                    <a:lumOff val="35000"/>
                  </a:schemeClr>
                </a:solidFill>
              </a:rPr>
              <a:t>；</a:t>
            </a:r>
            <a:r>
              <a:rPr lang="en-US" altLang="zh-CN" sz="800" b="0" kern="0" dirty="0">
                <a:solidFill>
                  <a:schemeClr val="tx1">
                    <a:lumMod val="65000"/>
                    <a:lumOff val="35000"/>
                  </a:schemeClr>
                </a:solidFill>
              </a:rPr>
              <a:t>2007</a:t>
            </a:r>
            <a:r>
              <a:rPr lang="zh-CN" altLang="en-US" sz="800" b="0" kern="0" dirty="0">
                <a:solidFill>
                  <a:schemeClr val="tx1">
                    <a:lumMod val="65000"/>
                    <a:lumOff val="35000"/>
                  </a:schemeClr>
                </a:solidFill>
              </a:rPr>
              <a:t>年担任某公司执行总裁。曾于某年、某年、</a:t>
            </a:r>
            <a:r>
              <a:rPr lang="en-US" altLang="zh-CN" sz="800" b="0" kern="0" dirty="0">
                <a:solidFill>
                  <a:schemeClr val="tx1">
                    <a:lumMod val="65000"/>
                    <a:lumOff val="35000"/>
                  </a:schemeClr>
                </a:solidFill>
              </a:rPr>
              <a:t>2012</a:t>
            </a:r>
            <a:r>
              <a:rPr lang="zh-CN" altLang="en-US" sz="800" b="0" kern="0" dirty="0">
                <a:solidFill>
                  <a:schemeClr val="tx1">
                    <a:lumMod val="65000"/>
                    <a:lumOff val="35000"/>
                  </a:schemeClr>
                </a:solidFill>
              </a:rPr>
              <a:t>年分别获得某某奖项。</a:t>
            </a:r>
          </a:p>
        </p:txBody>
      </p:sp>
      <p:pic>
        <p:nvPicPr>
          <p:cNvPr id="12"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5090025" y="1154364"/>
            <a:ext cx="2214666" cy="2214664"/>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3" name="Picture 2"/>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5594343" y="1220218"/>
            <a:ext cx="1872364" cy="179845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4" name="矩形 9"/>
          <p:cNvSpPr>
            <a:spLocks noChangeArrowheads="1"/>
          </p:cNvSpPr>
          <p:nvPr/>
        </p:nvSpPr>
        <p:spPr bwMode="auto">
          <a:xfrm>
            <a:off x="5285341" y="3242698"/>
            <a:ext cx="154060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b="0" kern="0" dirty="0">
                <a:solidFill>
                  <a:schemeClr val="tx1">
                    <a:lumMod val="65000"/>
                    <a:lumOff val="35000"/>
                  </a:schemeClr>
                </a:solidFill>
                <a:latin typeface="微软雅黑" panose="020B0503020204020204" pitchFamily="34" charset="-122"/>
                <a:ea typeface="微软雅黑" panose="020B0503020204020204" pitchFamily="34" charset="-122"/>
              </a:rPr>
              <a:t>代用名</a:t>
            </a:r>
          </a:p>
        </p:txBody>
      </p:sp>
      <p:sp>
        <p:nvSpPr>
          <p:cNvPr id="15" name="矩形 7"/>
          <p:cNvSpPr>
            <a:spLocks noChangeArrowheads="1"/>
          </p:cNvSpPr>
          <p:nvPr/>
        </p:nvSpPr>
        <p:spPr bwMode="auto">
          <a:xfrm>
            <a:off x="6489877" y="3238234"/>
            <a:ext cx="966306" cy="39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000" b="0" kern="0" dirty="0">
                <a:solidFill>
                  <a:schemeClr val="tx1">
                    <a:lumMod val="65000"/>
                    <a:lumOff val="35000"/>
                  </a:schemeClr>
                </a:solidFill>
                <a:latin typeface="微软雅黑" panose="020B0503020204020204" pitchFamily="34" charset="-122"/>
                <a:ea typeface="微软雅黑" panose="020B0503020204020204" pitchFamily="34" charset="-122"/>
              </a:rPr>
              <a:t>公司总经理</a:t>
            </a:r>
            <a:endParaRPr lang="en-US" altLang="zh-CN" sz="1000" b="0" kern="0" dirty="0">
              <a:solidFill>
                <a:schemeClr val="tx1">
                  <a:lumMod val="65000"/>
                  <a:lumOff val="3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1000" b="0" kern="0" dirty="0">
                <a:solidFill>
                  <a:schemeClr val="tx1">
                    <a:lumMod val="65000"/>
                    <a:lumOff val="35000"/>
                  </a:schemeClr>
                </a:solidFill>
                <a:latin typeface="微软雅黑" panose="020B0503020204020204" pitchFamily="34" charset="-122"/>
                <a:ea typeface="微软雅黑" panose="020B0503020204020204" pitchFamily="34" charset="-122"/>
              </a:rPr>
              <a:t>职务或头衔</a:t>
            </a:r>
          </a:p>
        </p:txBody>
      </p:sp>
      <p:sp>
        <p:nvSpPr>
          <p:cNvPr id="16" name="TextBox 84"/>
          <p:cNvSpPr txBox="1"/>
          <p:nvPr/>
        </p:nvSpPr>
        <p:spPr>
          <a:xfrm>
            <a:off x="4876708" y="3689342"/>
            <a:ext cx="3265065" cy="1015350"/>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l" fontAlgn="auto">
              <a:lnSpc>
                <a:spcPct val="150000"/>
              </a:lnSpc>
              <a:spcBef>
                <a:spcPts val="0"/>
              </a:spcBef>
              <a:spcAft>
                <a:spcPts val="0"/>
              </a:spcAft>
              <a:defRPr/>
            </a:pPr>
            <a:r>
              <a:rPr lang="zh-CN" altLang="en-US" sz="800" b="0" kern="0" dirty="0">
                <a:solidFill>
                  <a:schemeClr val="tx1">
                    <a:lumMod val="65000"/>
                    <a:lumOff val="35000"/>
                  </a:schemeClr>
                </a:solidFill>
              </a:rPr>
              <a:t>       在这里输入主要的职业经验及任职主要机构等等，如：某大学工商学院研究生，有十余年行业经验，是某领域领军人物。      </a:t>
            </a:r>
            <a:endParaRPr lang="en-US" altLang="zh-CN" sz="800" b="0" kern="0" dirty="0">
              <a:solidFill>
                <a:schemeClr val="tx1">
                  <a:lumMod val="65000"/>
                  <a:lumOff val="35000"/>
                </a:schemeClr>
              </a:solidFill>
            </a:endParaRPr>
          </a:p>
          <a:p>
            <a:pPr algn="l" fontAlgn="auto">
              <a:lnSpc>
                <a:spcPct val="150000"/>
              </a:lnSpc>
              <a:spcBef>
                <a:spcPts val="0"/>
              </a:spcBef>
              <a:spcAft>
                <a:spcPts val="0"/>
              </a:spcAft>
              <a:defRPr/>
            </a:pPr>
            <a:r>
              <a:rPr lang="en-US" altLang="zh-CN" sz="800" b="0" kern="0" dirty="0">
                <a:solidFill>
                  <a:schemeClr val="tx1">
                    <a:lumMod val="65000"/>
                    <a:lumOff val="35000"/>
                  </a:schemeClr>
                </a:solidFill>
              </a:rPr>
              <a:t>       1992</a:t>
            </a:r>
            <a:r>
              <a:rPr lang="zh-CN" altLang="en-US" sz="800" b="0" kern="0" dirty="0">
                <a:solidFill>
                  <a:schemeClr val="tx1">
                    <a:lumMod val="65000"/>
                    <a:lumOff val="35000"/>
                  </a:schemeClr>
                </a:solidFill>
              </a:rPr>
              <a:t>年在某公司担任中层管理；</a:t>
            </a:r>
            <a:r>
              <a:rPr lang="en-US" altLang="zh-CN" sz="800" b="0" kern="0" dirty="0">
                <a:solidFill>
                  <a:schemeClr val="tx1">
                    <a:lumMod val="65000"/>
                    <a:lumOff val="35000"/>
                  </a:schemeClr>
                </a:solidFill>
              </a:rPr>
              <a:t>2003</a:t>
            </a:r>
            <a:r>
              <a:rPr lang="zh-CN" altLang="en-US" sz="800" b="0" kern="0" dirty="0">
                <a:solidFill>
                  <a:schemeClr val="tx1">
                    <a:lumMod val="65000"/>
                    <a:lumOff val="35000"/>
                  </a:schemeClr>
                </a:solidFill>
              </a:rPr>
              <a:t>年任某公司执</a:t>
            </a:r>
            <a:r>
              <a:rPr lang="en-US" altLang="zh-CN" sz="800" b="0" kern="0" dirty="0">
                <a:solidFill>
                  <a:schemeClr val="tx1">
                    <a:lumMod val="65000"/>
                    <a:lumOff val="35000"/>
                  </a:schemeClr>
                </a:solidFill>
              </a:rPr>
              <a:t>COO</a:t>
            </a:r>
            <a:r>
              <a:rPr lang="zh-CN" altLang="en-US" sz="800" b="0" kern="0" dirty="0">
                <a:solidFill>
                  <a:schemeClr val="tx1">
                    <a:lumMod val="65000"/>
                    <a:lumOff val="35000"/>
                  </a:schemeClr>
                </a:solidFill>
              </a:rPr>
              <a:t>；</a:t>
            </a:r>
            <a:r>
              <a:rPr lang="en-US" altLang="zh-CN" sz="800" b="0" kern="0" dirty="0">
                <a:solidFill>
                  <a:schemeClr val="tx1">
                    <a:lumMod val="65000"/>
                    <a:lumOff val="35000"/>
                  </a:schemeClr>
                </a:solidFill>
              </a:rPr>
              <a:t>2007</a:t>
            </a:r>
            <a:r>
              <a:rPr lang="zh-CN" altLang="en-US" sz="800" b="0" kern="0" dirty="0">
                <a:solidFill>
                  <a:schemeClr val="tx1">
                    <a:lumMod val="65000"/>
                    <a:lumOff val="35000"/>
                  </a:schemeClr>
                </a:solidFill>
              </a:rPr>
              <a:t>年担任某公司执行总裁。曾于某年、某年、</a:t>
            </a:r>
            <a:r>
              <a:rPr lang="en-US" altLang="zh-CN" sz="800" b="0" kern="0" dirty="0">
                <a:solidFill>
                  <a:schemeClr val="tx1">
                    <a:lumMod val="65000"/>
                    <a:lumOff val="35000"/>
                  </a:schemeClr>
                </a:solidFill>
              </a:rPr>
              <a:t>2012</a:t>
            </a:r>
            <a:r>
              <a:rPr lang="zh-CN" altLang="en-US" sz="800" b="0" kern="0" dirty="0">
                <a:solidFill>
                  <a:schemeClr val="tx1">
                    <a:lumMod val="65000"/>
                    <a:lumOff val="35000"/>
                  </a:schemeClr>
                </a:solidFill>
              </a:rPr>
              <a:t>年分别获得某某奖项。</a:t>
            </a:r>
          </a:p>
        </p:txBody>
      </p:sp>
    </p:spTree>
    <p:extLst>
      <p:ext uri="{BB962C8B-B14F-4D97-AF65-F5344CB8AC3E}">
        <p14:creationId xmlns:p14="http://schemas.microsoft.com/office/powerpoint/2010/main" val="388818307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par>
                          <p:cTn id="31" fill="hold">
                            <p:stCondLst>
                              <p:cond delay="1500"/>
                            </p:stCondLst>
                            <p:childTnLst>
                              <p:par>
                                <p:cTn id="32" presetID="56" presetClass="entr" presetSubtype="0" fill="hold" grpId="0" nodeType="afterEffect">
                                  <p:stCondLst>
                                    <p:cond delay="0"/>
                                  </p:stCondLst>
                                  <p:iterate type="lt">
                                    <p:tmPct val="10000"/>
                                  </p:iterate>
                                  <p:childTnLst>
                                    <p:set>
                                      <p:cBhvr>
                                        <p:cTn id="33" dur="1" fill="hold">
                                          <p:stCondLst>
                                            <p:cond delay="0"/>
                                          </p:stCondLst>
                                        </p:cTn>
                                        <p:tgtEl>
                                          <p:spTgt spid="9"/>
                                        </p:tgtEl>
                                        <p:attrNameLst>
                                          <p:attrName>style.visibility</p:attrName>
                                        </p:attrNameLst>
                                      </p:cBhvr>
                                      <p:to>
                                        <p:strVal val="visible"/>
                                      </p:to>
                                    </p:set>
                                    <p:anim by="(-#ppt_w*2)" calcmode="lin" valueType="num">
                                      <p:cBhvr rctx="PPT">
                                        <p:cTn id="34" dur="500" autoRev="1" fill="hold">
                                          <p:stCondLst>
                                            <p:cond delay="0"/>
                                          </p:stCondLst>
                                        </p:cTn>
                                        <p:tgtEl>
                                          <p:spTgt spid="9"/>
                                        </p:tgtEl>
                                        <p:attrNameLst>
                                          <p:attrName>ppt_w</p:attrName>
                                        </p:attrNameLst>
                                      </p:cBhvr>
                                    </p:anim>
                                    <p:anim by="(#ppt_w*0.50)" calcmode="lin" valueType="num">
                                      <p:cBhvr>
                                        <p:cTn id="35" dur="500" decel="50000" autoRev="1" fill="hold">
                                          <p:stCondLst>
                                            <p:cond delay="0"/>
                                          </p:stCondLst>
                                        </p:cTn>
                                        <p:tgtEl>
                                          <p:spTgt spid="9"/>
                                        </p:tgtEl>
                                        <p:attrNameLst>
                                          <p:attrName>ppt_x</p:attrName>
                                        </p:attrNameLst>
                                      </p:cBhvr>
                                    </p:anim>
                                    <p:anim from="(-#ppt_h/2)" to="(#ppt_y)" calcmode="lin" valueType="num">
                                      <p:cBhvr>
                                        <p:cTn id="36" dur="1000" fill="hold">
                                          <p:stCondLst>
                                            <p:cond delay="0"/>
                                          </p:stCondLst>
                                        </p:cTn>
                                        <p:tgtEl>
                                          <p:spTgt spid="9"/>
                                        </p:tgtEl>
                                        <p:attrNameLst>
                                          <p:attrName>ppt_y</p:attrName>
                                        </p:attrNameLst>
                                      </p:cBhvr>
                                    </p:anim>
                                    <p:animRot by="21600000">
                                      <p:cBhvr>
                                        <p:cTn id="37" dur="1000" fill="hold">
                                          <p:stCondLst>
                                            <p:cond delay="0"/>
                                          </p:stCondLst>
                                        </p:cTn>
                                        <p:tgtEl>
                                          <p:spTgt spid="9"/>
                                        </p:tgtEl>
                                        <p:attrNameLst>
                                          <p:attrName>r</p:attrName>
                                        </p:attrNameLst>
                                      </p:cBhvr>
                                    </p:animRot>
                                  </p:childTnLst>
                                </p:cTn>
                              </p:par>
                            </p:childTnLst>
                          </p:cTn>
                        </p:par>
                        <p:par>
                          <p:cTn id="38" fill="hold">
                            <p:stCondLst>
                              <p:cond delay="2700"/>
                            </p:stCondLst>
                            <p:childTnLst>
                              <p:par>
                                <p:cTn id="39" presetID="22" presetClass="entr" presetSubtype="8"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500"/>
                                        <p:tgtEl>
                                          <p:spTgt spid="10"/>
                                        </p:tgtEl>
                                      </p:cBhvr>
                                    </p:animEffect>
                                  </p:childTnLst>
                                </p:cTn>
                              </p:par>
                            </p:childTnLst>
                          </p:cTn>
                        </p:par>
                        <p:par>
                          <p:cTn id="42" fill="hold">
                            <p:stCondLst>
                              <p:cond delay="3200"/>
                            </p:stCondLst>
                            <p:childTnLst>
                              <p:par>
                                <p:cTn id="43" presetID="22" presetClass="entr" presetSubtype="1"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up)">
                                      <p:cBhvr>
                                        <p:cTn id="45" dur="500"/>
                                        <p:tgtEl>
                                          <p:spTgt spid="11"/>
                                        </p:tgtEl>
                                      </p:cBhvr>
                                    </p:animEffect>
                                  </p:childTnLst>
                                </p:cTn>
                              </p:par>
                            </p:childTnLst>
                          </p:cTn>
                        </p:par>
                        <p:par>
                          <p:cTn id="46" fill="hold">
                            <p:stCondLst>
                              <p:cond delay="3700"/>
                            </p:stCondLst>
                            <p:childTnLst>
                              <p:par>
                                <p:cTn id="47" presetID="53" presetClass="entr" presetSubtype="16" fill="hold"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childTnLst>
                                </p:cTn>
                              </p:par>
                            </p:childTnLst>
                          </p:cTn>
                        </p:par>
                        <p:par>
                          <p:cTn id="52" fill="hold">
                            <p:stCondLst>
                              <p:cond delay="4200"/>
                            </p:stCondLst>
                            <p:childTnLst>
                              <p:par>
                                <p:cTn id="53" presetID="10" presetClass="entr" presetSubtype="0" fill="hold"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500"/>
                                        <p:tgtEl>
                                          <p:spTgt spid="13"/>
                                        </p:tgtEl>
                                      </p:cBhvr>
                                    </p:animEffect>
                                  </p:childTnLst>
                                </p:cTn>
                              </p:par>
                            </p:childTnLst>
                          </p:cTn>
                        </p:par>
                        <p:par>
                          <p:cTn id="56" fill="hold">
                            <p:stCondLst>
                              <p:cond delay="4700"/>
                            </p:stCondLst>
                            <p:childTnLst>
                              <p:par>
                                <p:cTn id="57" presetID="56" presetClass="entr" presetSubtype="0" fill="hold" grpId="0" nodeType="afterEffect">
                                  <p:stCondLst>
                                    <p:cond delay="0"/>
                                  </p:stCondLst>
                                  <p:iterate type="lt">
                                    <p:tmPct val="10000"/>
                                  </p:iterate>
                                  <p:childTnLst>
                                    <p:set>
                                      <p:cBhvr>
                                        <p:cTn id="58" dur="1" fill="hold">
                                          <p:stCondLst>
                                            <p:cond delay="0"/>
                                          </p:stCondLst>
                                        </p:cTn>
                                        <p:tgtEl>
                                          <p:spTgt spid="14"/>
                                        </p:tgtEl>
                                        <p:attrNameLst>
                                          <p:attrName>style.visibility</p:attrName>
                                        </p:attrNameLst>
                                      </p:cBhvr>
                                      <p:to>
                                        <p:strVal val="visible"/>
                                      </p:to>
                                    </p:set>
                                    <p:anim by="(-#ppt_w*2)" calcmode="lin" valueType="num">
                                      <p:cBhvr rctx="PPT">
                                        <p:cTn id="59" dur="500" autoRev="1" fill="hold">
                                          <p:stCondLst>
                                            <p:cond delay="0"/>
                                          </p:stCondLst>
                                        </p:cTn>
                                        <p:tgtEl>
                                          <p:spTgt spid="14"/>
                                        </p:tgtEl>
                                        <p:attrNameLst>
                                          <p:attrName>ppt_w</p:attrName>
                                        </p:attrNameLst>
                                      </p:cBhvr>
                                    </p:anim>
                                    <p:anim by="(#ppt_w*0.50)" calcmode="lin" valueType="num">
                                      <p:cBhvr>
                                        <p:cTn id="60" dur="500" decel="50000" autoRev="1" fill="hold">
                                          <p:stCondLst>
                                            <p:cond delay="0"/>
                                          </p:stCondLst>
                                        </p:cTn>
                                        <p:tgtEl>
                                          <p:spTgt spid="14"/>
                                        </p:tgtEl>
                                        <p:attrNameLst>
                                          <p:attrName>ppt_x</p:attrName>
                                        </p:attrNameLst>
                                      </p:cBhvr>
                                    </p:anim>
                                    <p:anim from="(-#ppt_h/2)" to="(#ppt_y)" calcmode="lin" valueType="num">
                                      <p:cBhvr>
                                        <p:cTn id="61" dur="1000" fill="hold">
                                          <p:stCondLst>
                                            <p:cond delay="0"/>
                                          </p:stCondLst>
                                        </p:cTn>
                                        <p:tgtEl>
                                          <p:spTgt spid="14"/>
                                        </p:tgtEl>
                                        <p:attrNameLst>
                                          <p:attrName>ppt_y</p:attrName>
                                        </p:attrNameLst>
                                      </p:cBhvr>
                                    </p:anim>
                                    <p:animRot by="21600000">
                                      <p:cBhvr>
                                        <p:cTn id="62" dur="1000" fill="hold">
                                          <p:stCondLst>
                                            <p:cond delay="0"/>
                                          </p:stCondLst>
                                        </p:cTn>
                                        <p:tgtEl>
                                          <p:spTgt spid="14"/>
                                        </p:tgtEl>
                                        <p:attrNameLst>
                                          <p:attrName>r</p:attrName>
                                        </p:attrNameLst>
                                      </p:cBhvr>
                                    </p:animRot>
                                  </p:childTnLst>
                                </p:cTn>
                              </p:par>
                            </p:childTnLst>
                          </p:cTn>
                        </p:par>
                        <p:par>
                          <p:cTn id="63" fill="hold">
                            <p:stCondLst>
                              <p:cond delay="5900"/>
                            </p:stCondLst>
                            <p:childTnLst>
                              <p:par>
                                <p:cTn id="64" presetID="22" presetClass="entr" presetSubtype="8" fill="hold" grpId="0"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childTnLst>
                          </p:cTn>
                        </p:par>
                        <p:par>
                          <p:cTn id="67" fill="hold">
                            <p:stCondLst>
                              <p:cond delay="6400"/>
                            </p:stCondLst>
                            <p:childTnLst>
                              <p:par>
                                <p:cTn id="68" presetID="22" presetClass="entr" presetSubtype="1"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wipe(up)">
                                      <p:cBhvr>
                                        <p:cTn id="7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9" grpId="0"/>
      <p:bldP spid="10" grpId="0"/>
      <p:bldP spid="11" grpId="0"/>
      <p:bldP spid="14" grpId="0"/>
      <p:bldP spid="15" grpId="0"/>
      <p:bldP spid="16"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28</TotalTime>
  <Words>3492</Words>
  <Application>Microsoft Office PowerPoint</Application>
  <PresentationFormat>全屏显示(16:9)</PresentationFormat>
  <Paragraphs>253</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cp:lastModifiedBy>Windows User</cp:lastModifiedBy>
  <cp:revision>7</cp:revision>
  <dcterms:created xsi:type="dcterms:W3CDTF">2016-12-24T04:18:46Z</dcterms:created>
  <dcterms:modified xsi:type="dcterms:W3CDTF">2018-12-21T03:20:18Z</dcterms:modified>
</cp:coreProperties>
</file>