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1"/>
  </p:notesMasterIdLst>
  <p:sldIdLst>
    <p:sldId id="326" r:id="rId3"/>
    <p:sldId id="367" r:id="rId4"/>
    <p:sldId id="369" r:id="rId5"/>
    <p:sldId id="329" r:id="rId6"/>
    <p:sldId id="338" r:id="rId7"/>
    <p:sldId id="370" r:id="rId8"/>
    <p:sldId id="332" r:id="rId9"/>
    <p:sldId id="330" r:id="rId10"/>
    <p:sldId id="339" r:id="rId11"/>
    <p:sldId id="337" r:id="rId12"/>
    <p:sldId id="372" r:id="rId13"/>
    <p:sldId id="348" r:id="rId14"/>
    <p:sldId id="334" r:id="rId15"/>
    <p:sldId id="342" r:id="rId16"/>
    <p:sldId id="343" r:id="rId17"/>
    <p:sldId id="366" r:id="rId18"/>
    <p:sldId id="365" r:id="rId19"/>
    <p:sldId id="373" r:id="rId20"/>
    <p:sldId id="333" r:id="rId21"/>
    <p:sldId id="336" r:id="rId22"/>
    <p:sldId id="355" r:id="rId23"/>
    <p:sldId id="374" r:id="rId24"/>
    <p:sldId id="328" r:id="rId25"/>
    <p:sldId id="363" r:id="rId26"/>
    <p:sldId id="327" r:id="rId27"/>
    <p:sldId id="347" r:id="rId28"/>
    <p:sldId id="375" r:id="rId29"/>
    <p:sldId id="376" r:id="rId30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C0C0C0"/>
    <a:srgbClr val="FFFFFF"/>
    <a:srgbClr val="F8F8F8"/>
    <a:srgbClr val="EAEAEA"/>
    <a:srgbClr val="00152A"/>
    <a:srgbClr val="C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31" autoAdjust="0"/>
    <p:restoredTop sz="94660"/>
  </p:normalViewPr>
  <p:slideViewPr>
    <p:cSldViewPr>
      <p:cViewPr>
        <p:scale>
          <a:sx n="66" d="100"/>
          <a:sy n="66" d="100"/>
        </p:scale>
        <p:origin x="-51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18516"/>
    </p:cViewPr>
  </p:sorterViewPr>
  <p:notesViewPr>
    <p:cSldViewPr>
      <p:cViewPr varScale="1">
        <p:scale>
          <a:sx n="54" d="100"/>
          <a:sy n="54" d="100"/>
        </p:scale>
        <p:origin x="-286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EC3EC-28B1-438F-93FD-F890653B4800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8C319-592B-4604-8379-677AD2D98A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947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7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4305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58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002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7776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173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342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73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96481-8356-41E7-AE6C-C2212CEAD78E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5814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587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19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9291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73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1219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247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587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96481-8356-41E7-AE6C-C2212CEAD78E}" type="slidenum">
              <a:rPr lang="id-ID" smtClean="0"/>
              <a:t>23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877582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96481-8356-41E7-AE6C-C2212CEAD78E}" type="slidenum">
              <a:rPr lang="id-ID" smtClean="0"/>
              <a:t>24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62221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96481-8356-41E7-AE6C-C2212CEAD78E}" type="slidenum">
              <a:rPr lang="id-ID" smtClean="0"/>
              <a:t>25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363533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0914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07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58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68586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5749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458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0204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6711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8C319-592B-4604-8379-677AD2D98A7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125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585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0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876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54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106370"/>
      </p:ext>
    </p:extLst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138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87631" y="1713709"/>
            <a:ext cx="1273385" cy="127338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978899" y="1713709"/>
            <a:ext cx="1273385" cy="1273385"/>
          </a:xfrm>
          <a:prstGeom prst="rect">
            <a:avLst/>
          </a:prstGeom>
          <a:ln w="38100">
            <a:solidFill>
              <a:schemeClr val="accent2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81590" y="1713709"/>
            <a:ext cx="1273385" cy="1273385"/>
          </a:xfrm>
          <a:prstGeom prst="rect">
            <a:avLst/>
          </a:prstGeom>
          <a:ln w="38100">
            <a:solidFill>
              <a:schemeClr val="accent3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772857" y="1713709"/>
            <a:ext cx="1273385" cy="1273385"/>
          </a:xfrm>
          <a:prstGeom prst="rect">
            <a:avLst/>
          </a:prstGeom>
          <a:ln w="38100">
            <a:solidFill>
              <a:schemeClr val="accent4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7282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72080" y="2711094"/>
            <a:ext cx="1025128" cy="1025128"/>
          </a:xfrm>
          <a:prstGeom prst="roundRect">
            <a:avLst/>
          </a:prstGeom>
          <a:ln w="57150">
            <a:solidFill>
              <a:schemeClr val="accent5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1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146793" y="3691265"/>
            <a:ext cx="1025128" cy="1025128"/>
          </a:xfrm>
          <a:prstGeom prst="roundRect">
            <a:avLst/>
          </a:prstGeom>
          <a:ln w="57150">
            <a:solidFill>
              <a:schemeClr val="accent6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1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72080" y="728403"/>
            <a:ext cx="1025128" cy="1025128"/>
          </a:xfrm>
          <a:prstGeom prst="roundRect">
            <a:avLst/>
          </a:prstGeom>
          <a:ln w="57150">
            <a:solidFill>
              <a:schemeClr val="accent3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1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146793" y="1708574"/>
            <a:ext cx="1025128" cy="1025128"/>
          </a:xfrm>
          <a:prstGeom prst="roundRect">
            <a:avLst/>
          </a:prstGeom>
          <a:ln w="57150">
            <a:solidFill>
              <a:schemeClr val="accent4"/>
            </a:solidFill>
          </a:ln>
        </p:spPr>
        <p:txBody>
          <a:bodyPr lIns="68580" tIns="34290" rIns="68580" bIns="34290">
            <a:normAutofit/>
          </a:bodyPr>
          <a:lstStyle>
            <a:lvl1pPr>
              <a:defRPr sz="1100">
                <a:solidFill>
                  <a:schemeClr val="accent1"/>
                </a:solidFill>
              </a:defRPr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63044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373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72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72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465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97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04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12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96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476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49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951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82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1110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1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047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D74CBE9-1128-4CEF-AADF-EC6EFA3DBC2E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3472C3F-B7D7-4AA3-87C9-9B3CB6B762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58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D74CBE9-1128-4CEF-AADF-EC6EFA3DBC2E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3472C3F-B7D7-4AA3-87C9-9B3CB6B762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194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D74CBE9-1128-4CEF-AADF-EC6EFA3DBC2E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3"/>
          </a:xfrm>
          <a:prstGeom prst="rect">
            <a:avLst/>
          </a:prstGeom>
        </p:spPr>
        <p:txBody>
          <a:bodyPr/>
          <a:lstStyle/>
          <a:p>
            <a:fld id="{C3472C3F-B7D7-4AA3-87C9-9B3CB6B762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8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79512" y="408391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550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58" y="0"/>
            <a:ext cx="9141291" cy="51435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-10864" y="1"/>
            <a:ext cx="9154864" cy="5143499"/>
          </a:xfrm>
          <a:prstGeom prst="rect">
            <a:avLst/>
          </a:prstGeom>
          <a:gradFill flip="none" rotWithShape="1">
            <a:gsLst>
              <a:gs pos="53000">
                <a:schemeClr val="bg1">
                  <a:alpha val="79000"/>
                </a:schemeClr>
              </a:gs>
              <a:gs pos="0">
                <a:srgbClr val="E0E0E0"/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</p:spTree>
    <p:extLst>
      <p:ext uri="{BB962C8B-B14F-4D97-AF65-F5344CB8AC3E}">
        <p14:creationId xmlns:p14="http://schemas.microsoft.com/office/powerpoint/2010/main" val="93129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4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2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jpg"/><Relationship Id="rId5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4.wdp"/><Relationship Id="rId5" Type="http://schemas.openxmlformats.org/officeDocument/2006/relationships/image" Target="../media/image20.png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58" y="0"/>
            <a:ext cx="9141291" cy="51435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2290727" y="1937296"/>
            <a:ext cx="6190777" cy="900224"/>
          </a:xfrm>
          <a:prstGeom prst="rect">
            <a:avLst/>
          </a:prstGeom>
          <a:noFill/>
        </p:spPr>
        <p:txBody>
          <a:bodyPr wrap="square" lIns="68559" tIns="34279" rIns="68559" bIns="3427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 Light" pitchFamily="34" charset="0"/>
              </a:rPr>
              <a:t>金融商业</a:t>
            </a:r>
            <a:r>
              <a:rPr lang="zh-CN" altLang="en-US" sz="5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 Light" pitchFamily="34" charset="0"/>
              </a:rPr>
              <a:t>计划书</a:t>
            </a:r>
            <a:endParaRPr lang="id-ID" altLang="zh-CN" sz="5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 Light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563" y="4552195"/>
            <a:ext cx="541134" cy="533713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椭圆 9"/>
          <p:cNvSpPr/>
          <p:nvPr/>
        </p:nvSpPr>
        <p:spPr>
          <a:xfrm>
            <a:off x="3671705" y="4664055"/>
            <a:ext cx="263750" cy="26974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2" name="椭圆 11"/>
          <p:cNvSpPr/>
          <p:nvPr/>
        </p:nvSpPr>
        <p:spPr>
          <a:xfrm>
            <a:off x="1667335" y="4728573"/>
            <a:ext cx="341853" cy="37729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9" name="椭圆 18"/>
          <p:cNvSpPr/>
          <p:nvPr/>
        </p:nvSpPr>
        <p:spPr>
          <a:xfrm>
            <a:off x="5750962" y="4664056"/>
            <a:ext cx="404726" cy="41242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34" name="组合 33"/>
          <p:cNvGrpSpPr/>
          <p:nvPr/>
        </p:nvGrpSpPr>
        <p:grpSpPr>
          <a:xfrm>
            <a:off x="6673921" y="4589974"/>
            <a:ext cx="301832" cy="3394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37" name="椭圆 36"/>
          <p:cNvSpPr/>
          <p:nvPr/>
        </p:nvSpPr>
        <p:spPr>
          <a:xfrm>
            <a:off x="5122552" y="4818934"/>
            <a:ext cx="181187" cy="16842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38" name="椭圆 37"/>
          <p:cNvSpPr/>
          <p:nvPr/>
        </p:nvSpPr>
        <p:spPr>
          <a:xfrm>
            <a:off x="7492491" y="4779672"/>
            <a:ext cx="221296" cy="22535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39" name="组合 38"/>
          <p:cNvGrpSpPr/>
          <p:nvPr/>
        </p:nvGrpSpPr>
        <p:grpSpPr>
          <a:xfrm>
            <a:off x="162800" y="3261967"/>
            <a:ext cx="461797" cy="491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647072" y="4389091"/>
            <a:ext cx="301832" cy="3394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213145" y="4428275"/>
            <a:ext cx="301832" cy="3320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76" name="椭圆 75"/>
          <p:cNvSpPr/>
          <p:nvPr/>
        </p:nvSpPr>
        <p:spPr>
          <a:xfrm>
            <a:off x="-100783" y="1712435"/>
            <a:ext cx="491539" cy="47868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77" name="椭圆 76"/>
          <p:cNvSpPr/>
          <p:nvPr/>
        </p:nvSpPr>
        <p:spPr>
          <a:xfrm>
            <a:off x="384613" y="249372"/>
            <a:ext cx="458167" cy="46175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78" name="组合 77"/>
          <p:cNvGrpSpPr/>
          <p:nvPr/>
        </p:nvGrpSpPr>
        <p:grpSpPr>
          <a:xfrm>
            <a:off x="350755" y="2231138"/>
            <a:ext cx="461797" cy="491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5688" y="205964"/>
            <a:ext cx="2525787" cy="10103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77468" y="2719244"/>
            <a:ext cx="1426518" cy="14265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578" y="495174"/>
            <a:ext cx="2141031" cy="21847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51" t="37400" r="78358" b="34601"/>
          <a:stretch/>
        </p:blipFill>
        <p:spPr>
          <a:xfrm>
            <a:off x="2841594" y="249372"/>
            <a:ext cx="1361611" cy="160189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44222" y="2974181"/>
            <a:ext cx="3520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第一</a:t>
            </a:r>
            <a:r>
              <a:rPr lang="en-US" altLang="zh-CN" sz="2400" dirty="0" smtClean="0"/>
              <a:t>PPT</a:t>
            </a:r>
            <a:r>
              <a:rPr lang="en-US" altLang="zh-CN" sz="2400" dirty="0" smtClean="0"/>
              <a:t>-WWW.1PPT.COM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87194734"/>
      </p:ext>
    </p:extLst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500"/>
                            </p:stCondLst>
                            <p:childTnLst>
                              <p:par>
                                <p:cTn id="1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9" grpId="0" animBg="1"/>
      <p:bldP spid="10" grpId="0" animBg="1"/>
      <p:bldP spid="12" grpId="0" animBg="1"/>
      <p:bldP spid="19" grpId="0" animBg="1"/>
      <p:bldP spid="37" grpId="0" animBg="1"/>
      <p:bldP spid="38" grpId="0" animBg="1"/>
      <p:bldP spid="76" grpId="0" animBg="1"/>
      <p:bldP spid="77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00" y="0"/>
            <a:ext cx="0" cy="123425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485597" y="729328"/>
            <a:ext cx="2820007" cy="1024932"/>
            <a:chOff x="1979525" y="3587055"/>
            <a:chExt cx="3761169" cy="1366576"/>
          </a:xfrm>
          <a:solidFill>
            <a:schemeClr val="accent3"/>
          </a:solidFill>
        </p:grpSpPr>
        <p:sp>
          <p:nvSpPr>
            <p:cNvPr id="10" name="Rounded Rectangle 9"/>
            <p:cNvSpPr/>
            <p:nvPr/>
          </p:nvSpPr>
          <p:spPr>
            <a:xfrm>
              <a:off x="1979525" y="3587055"/>
              <a:ext cx="3589293" cy="13665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  <p:sp>
          <p:nvSpPr>
            <p:cNvPr id="11" name="Isosceles Triangle 10"/>
            <p:cNvSpPr/>
            <p:nvPr/>
          </p:nvSpPr>
          <p:spPr>
            <a:xfrm rot="5400000">
              <a:off x="5518366" y="4183668"/>
              <a:ext cx="271305" cy="1733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</p:grpSp>
      <p:cxnSp>
        <p:nvCxnSpPr>
          <p:cNvPr id="12" name="Straight Connector 11"/>
          <p:cNvCxnSpPr/>
          <p:nvPr/>
        </p:nvCxnSpPr>
        <p:spPr>
          <a:xfrm>
            <a:off x="4572000" y="1241795"/>
            <a:ext cx="0" cy="97971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 flipH="1">
            <a:off x="4838399" y="1709043"/>
            <a:ext cx="2820007" cy="1024932"/>
            <a:chOff x="1979525" y="3587055"/>
            <a:chExt cx="3761169" cy="1366576"/>
          </a:xfrm>
          <a:solidFill>
            <a:schemeClr val="accent4"/>
          </a:solidFill>
        </p:grpSpPr>
        <p:sp>
          <p:nvSpPr>
            <p:cNvPr id="14" name="Rounded Rectangle 13"/>
            <p:cNvSpPr/>
            <p:nvPr/>
          </p:nvSpPr>
          <p:spPr>
            <a:xfrm>
              <a:off x="1979525" y="3587055"/>
              <a:ext cx="3589293" cy="13665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5518366" y="4183668"/>
              <a:ext cx="271305" cy="1733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949403" y="836690"/>
            <a:ext cx="2161794" cy="57690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2036" y="1818844"/>
            <a:ext cx="2161794" cy="57690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572000" y="2244118"/>
            <a:ext cx="0" cy="97971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72000" y="3272818"/>
            <a:ext cx="0" cy="97971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72000" y="4280087"/>
            <a:ext cx="0" cy="97971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485597" y="2711551"/>
            <a:ext cx="2820007" cy="1024932"/>
            <a:chOff x="1979525" y="3587055"/>
            <a:chExt cx="3761169" cy="1366576"/>
          </a:xfrm>
          <a:solidFill>
            <a:schemeClr val="accent1"/>
          </a:solidFill>
        </p:grpSpPr>
        <p:sp>
          <p:nvSpPr>
            <p:cNvPr id="30" name="Rounded Rectangle 29"/>
            <p:cNvSpPr/>
            <p:nvPr/>
          </p:nvSpPr>
          <p:spPr>
            <a:xfrm>
              <a:off x="1979525" y="3587055"/>
              <a:ext cx="3589293" cy="13665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  <p:sp>
          <p:nvSpPr>
            <p:cNvPr id="31" name="Isosceles Triangle 30"/>
            <p:cNvSpPr/>
            <p:nvPr/>
          </p:nvSpPr>
          <p:spPr>
            <a:xfrm rot="5400000">
              <a:off x="5518366" y="4183668"/>
              <a:ext cx="271305" cy="1733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</p:grpSp>
      <p:grpSp>
        <p:nvGrpSpPr>
          <p:cNvPr id="32" name="Group 31"/>
          <p:cNvGrpSpPr/>
          <p:nvPr/>
        </p:nvGrpSpPr>
        <p:grpSpPr>
          <a:xfrm flipH="1">
            <a:off x="4838399" y="3691265"/>
            <a:ext cx="2820007" cy="1024932"/>
            <a:chOff x="1979525" y="3587055"/>
            <a:chExt cx="3761169" cy="1366576"/>
          </a:xfrm>
          <a:solidFill>
            <a:schemeClr val="accent2"/>
          </a:solidFill>
        </p:grpSpPr>
        <p:sp>
          <p:nvSpPr>
            <p:cNvPr id="33" name="Rounded Rectangle 32"/>
            <p:cNvSpPr/>
            <p:nvPr/>
          </p:nvSpPr>
          <p:spPr>
            <a:xfrm>
              <a:off x="1979525" y="3587055"/>
              <a:ext cx="3589293" cy="136657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  <p:sp>
          <p:nvSpPr>
            <p:cNvPr id="34" name="Isosceles Triangle 33"/>
            <p:cNvSpPr/>
            <p:nvPr/>
          </p:nvSpPr>
          <p:spPr>
            <a:xfrm rot="5400000">
              <a:off x="5518366" y="4183668"/>
              <a:ext cx="271305" cy="1733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949403" y="2818912"/>
            <a:ext cx="2161794" cy="57690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32036" y="3801066"/>
            <a:ext cx="2161794" cy="57690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08" r="16208"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38" r="5138"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97" r="31297"/>
          <a:stretch>
            <a:fillRect/>
          </a:stretch>
        </p:blipFill>
        <p:spPr>
          <a:ln>
            <a:solidFill>
              <a:schemeClr val="accent2"/>
            </a:solidFill>
          </a:ln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09" r="7209"/>
          <a:stretch>
            <a:fillRect/>
          </a:stretch>
        </p:blipFill>
        <p:spPr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434365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35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Documents and Settings\Administrator\桌面\9127-120404235219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6474" y="927082"/>
            <a:ext cx="3636872" cy="167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9" name="矩形 8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文本框 43"/>
          <p:cNvSpPr txBox="1"/>
          <p:nvPr/>
        </p:nvSpPr>
        <p:spPr>
          <a:xfrm>
            <a:off x="-408331" y="1562017"/>
            <a:ext cx="4404445" cy="406793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9994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1411" y="3388402"/>
            <a:ext cx="3562788" cy="569019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项目介绍</a:t>
            </a:r>
            <a:endParaRPr lang="en-US" altLang="zh-CN" sz="24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Group 35"/>
          <p:cNvGrpSpPr>
            <a:grpSpLocks/>
          </p:cNvGrpSpPr>
          <p:nvPr/>
        </p:nvGrpSpPr>
        <p:grpSpPr bwMode="auto">
          <a:xfrm>
            <a:off x="4248770" y="3003665"/>
            <a:ext cx="236862" cy="236935"/>
            <a:chOff x="1066800" y="2209799"/>
            <a:chExt cx="315279" cy="315280"/>
          </a:xfrm>
        </p:grpSpPr>
        <p:sp>
          <p:nvSpPr>
            <p:cNvPr id="32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 Placeholder 8"/>
          <p:cNvSpPr txBox="1">
            <a:spLocks/>
          </p:cNvSpPr>
          <p:nvPr/>
        </p:nvSpPr>
        <p:spPr bwMode="auto">
          <a:xfrm>
            <a:off x="4551096" y="3010817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项目分析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4248770" y="3498812"/>
            <a:ext cx="236862" cy="236935"/>
            <a:chOff x="1066800" y="2209799"/>
            <a:chExt cx="315279" cy="315280"/>
          </a:xfrm>
        </p:grpSpPr>
        <p:sp>
          <p:nvSpPr>
            <p:cNvPr id="36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 Placeholder 8"/>
          <p:cNvSpPr txBox="1">
            <a:spLocks/>
          </p:cNvSpPr>
          <p:nvPr/>
        </p:nvSpPr>
        <p:spPr bwMode="auto">
          <a:xfrm>
            <a:off x="4551096" y="3505964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项目前景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248770" y="4103875"/>
            <a:ext cx="236862" cy="236935"/>
            <a:chOff x="1066800" y="2209799"/>
            <a:chExt cx="315279" cy="315280"/>
          </a:xfrm>
        </p:grpSpPr>
        <p:sp>
          <p:nvSpPr>
            <p:cNvPr id="40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 Placeholder 8"/>
          <p:cNvSpPr txBox="1">
            <a:spLocks/>
          </p:cNvSpPr>
          <p:nvPr/>
        </p:nvSpPr>
        <p:spPr bwMode="auto">
          <a:xfrm>
            <a:off x="4551096" y="4111027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项目策划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303122" y="3332042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303122" y="3893869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303122" y="4484782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505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34" grpId="0"/>
      <p:bldP spid="38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3679392" y="2097917"/>
            <a:ext cx="1785218" cy="1785769"/>
            <a:chOff x="4905488" y="3342042"/>
            <a:chExt cx="2381025" cy="2381025"/>
          </a:xfrm>
        </p:grpSpPr>
        <p:sp>
          <p:nvSpPr>
            <p:cNvPr id="2" name="Oval 1"/>
            <p:cNvSpPr/>
            <p:nvPr/>
          </p:nvSpPr>
          <p:spPr>
            <a:xfrm>
              <a:off x="4905488" y="3342042"/>
              <a:ext cx="2381025" cy="2381025"/>
            </a:xfrm>
            <a:prstGeom prst="ellipse">
              <a:avLst/>
            </a:prstGeom>
            <a:noFill/>
            <a:ln w="254000">
              <a:solidFill>
                <a:srgbClr val="C0C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  <p:sp>
          <p:nvSpPr>
            <p:cNvPr id="33" name="Oval 32"/>
            <p:cNvSpPr/>
            <p:nvPr/>
          </p:nvSpPr>
          <p:spPr>
            <a:xfrm>
              <a:off x="5253767" y="3690322"/>
              <a:ext cx="1684466" cy="168446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358103" y="2668092"/>
            <a:ext cx="417833" cy="610866"/>
            <a:chOff x="6258454" y="3849160"/>
            <a:chExt cx="330200" cy="482600"/>
          </a:xfrm>
          <a:solidFill>
            <a:schemeClr val="bg1"/>
          </a:solidFill>
        </p:grpSpPr>
        <p:sp>
          <p:nvSpPr>
            <p:cNvPr id="53" name="Freeform 35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71" name="Group 126"/>
          <p:cNvGrpSpPr/>
          <p:nvPr/>
        </p:nvGrpSpPr>
        <p:grpSpPr>
          <a:xfrm>
            <a:off x="1307392" y="2042596"/>
            <a:ext cx="2159499" cy="294898"/>
            <a:chOff x="1741845" y="2481978"/>
            <a:chExt cx="2880221" cy="393197"/>
          </a:xfrm>
        </p:grpSpPr>
        <p:cxnSp>
          <p:nvCxnSpPr>
            <p:cNvPr id="72" name="Straight Connector 127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128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129"/>
          <p:cNvGrpSpPr/>
          <p:nvPr/>
        </p:nvGrpSpPr>
        <p:grpSpPr>
          <a:xfrm flipV="1">
            <a:off x="1307392" y="3689015"/>
            <a:ext cx="2159499" cy="294898"/>
            <a:chOff x="1741845" y="2481978"/>
            <a:chExt cx="2880221" cy="393197"/>
          </a:xfrm>
        </p:grpSpPr>
        <p:cxnSp>
          <p:nvCxnSpPr>
            <p:cNvPr id="75" name="Straight Connector 130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131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132"/>
          <p:cNvGrpSpPr/>
          <p:nvPr/>
        </p:nvGrpSpPr>
        <p:grpSpPr>
          <a:xfrm flipH="1">
            <a:off x="5680236" y="2042596"/>
            <a:ext cx="2159499" cy="294898"/>
            <a:chOff x="1741845" y="2481978"/>
            <a:chExt cx="2880221" cy="393197"/>
          </a:xfrm>
        </p:grpSpPr>
        <p:cxnSp>
          <p:nvCxnSpPr>
            <p:cNvPr id="78" name="Straight Connector 133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134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135"/>
          <p:cNvGrpSpPr/>
          <p:nvPr/>
        </p:nvGrpSpPr>
        <p:grpSpPr>
          <a:xfrm flipH="1" flipV="1">
            <a:off x="5680236" y="3689015"/>
            <a:ext cx="2159499" cy="294898"/>
            <a:chOff x="1741845" y="2481978"/>
            <a:chExt cx="2880221" cy="393197"/>
          </a:xfrm>
        </p:grpSpPr>
        <p:cxnSp>
          <p:nvCxnSpPr>
            <p:cNvPr id="81" name="Straight Connector 136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137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1271660" y="1742513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271659" y="2046908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271660" y="3689013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271659" y="3984035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673204" y="1742513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 algn="r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444933" y="2046908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673204" y="3689013"/>
            <a:ext cx="1178373" cy="253916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 algn="r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44933" y="3984035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281818" y="1947178"/>
            <a:ext cx="696343" cy="696558"/>
          </a:xfrm>
          <a:prstGeom prst="ellipse">
            <a:avLst/>
          </a:prstGeom>
          <a:solidFill>
            <a:schemeClr val="accent1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grpSp>
        <p:nvGrpSpPr>
          <p:cNvPr id="60" name="Group 59"/>
          <p:cNvGrpSpPr/>
          <p:nvPr/>
        </p:nvGrpSpPr>
        <p:grpSpPr>
          <a:xfrm>
            <a:off x="3478811" y="2198148"/>
            <a:ext cx="273760" cy="188119"/>
            <a:chOff x="9902825" y="4503738"/>
            <a:chExt cx="365125" cy="250825"/>
          </a:xfrm>
          <a:solidFill>
            <a:schemeClr val="bg1"/>
          </a:solidFill>
        </p:grpSpPr>
        <p:sp>
          <p:nvSpPr>
            <p:cNvPr id="61" name="Freeform 119"/>
            <p:cNvSpPr>
              <a:spLocks/>
            </p:cNvSpPr>
            <p:nvPr/>
          </p:nvSpPr>
          <p:spPr bwMode="auto">
            <a:xfrm>
              <a:off x="9948863" y="4549776"/>
              <a:ext cx="107950" cy="95250"/>
            </a:xfrm>
            <a:custGeom>
              <a:avLst/>
              <a:gdLst>
                <a:gd name="T0" fmla="*/ 18 w 19"/>
                <a:gd name="T1" fmla="*/ 17 h 17"/>
                <a:gd name="T2" fmla="*/ 18 w 19"/>
                <a:gd name="T3" fmla="*/ 14 h 17"/>
                <a:gd name="T4" fmla="*/ 14 w 19"/>
                <a:gd name="T5" fmla="*/ 12 h 17"/>
                <a:gd name="T6" fmla="*/ 12 w 19"/>
                <a:gd name="T7" fmla="*/ 11 h 17"/>
                <a:gd name="T8" fmla="*/ 12 w 19"/>
                <a:gd name="T9" fmla="*/ 9 h 17"/>
                <a:gd name="T10" fmla="*/ 12 w 19"/>
                <a:gd name="T11" fmla="*/ 7 h 17"/>
                <a:gd name="T12" fmla="*/ 13 w 19"/>
                <a:gd name="T13" fmla="*/ 6 h 17"/>
                <a:gd name="T14" fmla="*/ 13 w 19"/>
                <a:gd name="T15" fmla="*/ 5 h 17"/>
                <a:gd name="T16" fmla="*/ 13 w 19"/>
                <a:gd name="T17" fmla="*/ 3 h 17"/>
                <a:gd name="T18" fmla="*/ 9 w 19"/>
                <a:gd name="T19" fmla="*/ 0 h 17"/>
                <a:gd name="T20" fmla="*/ 6 w 19"/>
                <a:gd name="T21" fmla="*/ 3 h 17"/>
                <a:gd name="T22" fmla="*/ 6 w 19"/>
                <a:gd name="T23" fmla="*/ 5 h 17"/>
                <a:gd name="T24" fmla="*/ 5 w 19"/>
                <a:gd name="T25" fmla="*/ 6 h 17"/>
                <a:gd name="T26" fmla="*/ 6 w 19"/>
                <a:gd name="T27" fmla="*/ 7 h 17"/>
                <a:gd name="T28" fmla="*/ 7 w 19"/>
                <a:gd name="T29" fmla="*/ 9 h 17"/>
                <a:gd name="T30" fmla="*/ 7 w 19"/>
                <a:gd name="T31" fmla="*/ 11 h 17"/>
                <a:gd name="T32" fmla="*/ 5 w 19"/>
                <a:gd name="T33" fmla="*/ 12 h 17"/>
                <a:gd name="T34" fmla="*/ 0 w 19"/>
                <a:gd name="T35" fmla="*/ 14 h 17"/>
                <a:gd name="T36" fmla="*/ 0 w 19"/>
                <a:gd name="T37" fmla="*/ 17 h 17"/>
                <a:gd name="T38" fmla="*/ 18 w 19"/>
                <a:gd name="T3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8" y="17"/>
                  </a:moveTo>
                  <a:cubicBezTo>
                    <a:pt x="18" y="17"/>
                    <a:pt x="19" y="15"/>
                    <a:pt x="18" y="14"/>
                  </a:cubicBezTo>
                  <a:cubicBezTo>
                    <a:pt x="18" y="14"/>
                    <a:pt x="16" y="13"/>
                    <a:pt x="14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7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4"/>
                    <a:pt x="13" y="3"/>
                    <a:pt x="13" y="3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5" y="12"/>
                  </a:cubicBezTo>
                  <a:cubicBezTo>
                    <a:pt x="3" y="13"/>
                    <a:pt x="1" y="14"/>
                    <a:pt x="0" y="14"/>
                  </a:cubicBezTo>
                  <a:cubicBezTo>
                    <a:pt x="0" y="15"/>
                    <a:pt x="0" y="17"/>
                    <a:pt x="0" y="17"/>
                  </a:cubicBez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2" name="Rectangle 120"/>
            <p:cNvSpPr>
              <a:spLocks noChangeArrowheads="1"/>
            </p:cNvSpPr>
            <p:nvPr/>
          </p:nvSpPr>
          <p:spPr bwMode="auto">
            <a:xfrm>
              <a:off x="10085388" y="4549776"/>
              <a:ext cx="90487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3" name="Rectangle 121"/>
            <p:cNvSpPr>
              <a:spLocks noChangeArrowheads="1"/>
            </p:cNvSpPr>
            <p:nvPr/>
          </p:nvSpPr>
          <p:spPr bwMode="auto">
            <a:xfrm>
              <a:off x="10085388" y="4594226"/>
              <a:ext cx="136525" cy="23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4" name="Rectangle 122"/>
            <p:cNvSpPr>
              <a:spLocks noChangeArrowheads="1"/>
            </p:cNvSpPr>
            <p:nvPr/>
          </p:nvSpPr>
          <p:spPr bwMode="auto">
            <a:xfrm>
              <a:off x="10085388" y="4640263"/>
              <a:ext cx="114300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5" name="Freeform 123"/>
            <p:cNvSpPr>
              <a:spLocks noEditPoints="1"/>
            </p:cNvSpPr>
            <p:nvPr/>
          </p:nvSpPr>
          <p:spPr bwMode="auto">
            <a:xfrm>
              <a:off x="9902825" y="4503738"/>
              <a:ext cx="365125" cy="250825"/>
            </a:xfrm>
            <a:custGeom>
              <a:avLst/>
              <a:gdLst>
                <a:gd name="T0" fmla="*/ 0 w 64"/>
                <a:gd name="T1" fmla="*/ 0 h 44"/>
                <a:gd name="T2" fmla="*/ 0 w 64"/>
                <a:gd name="T3" fmla="*/ 44 h 44"/>
                <a:gd name="T4" fmla="*/ 64 w 64"/>
                <a:gd name="T5" fmla="*/ 44 h 44"/>
                <a:gd name="T6" fmla="*/ 64 w 64"/>
                <a:gd name="T7" fmla="*/ 0 h 44"/>
                <a:gd name="T8" fmla="*/ 0 w 64"/>
                <a:gd name="T9" fmla="*/ 0 h 44"/>
                <a:gd name="T10" fmla="*/ 60 w 64"/>
                <a:gd name="T11" fmla="*/ 40 h 44"/>
                <a:gd name="T12" fmla="*/ 52 w 64"/>
                <a:gd name="T13" fmla="*/ 40 h 44"/>
                <a:gd name="T14" fmla="*/ 52 w 64"/>
                <a:gd name="T15" fmla="*/ 38 h 44"/>
                <a:gd name="T16" fmla="*/ 46 w 64"/>
                <a:gd name="T17" fmla="*/ 32 h 44"/>
                <a:gd name="T18" fmla="*/ 40 w 64"/>
                <a:gd name="T19" fmla="*/ 38 h 44"/>
                <a:gd name="T20" fmla="*/ 40 w 64"/>
                <a:gd name="T21" fmla="*/ 40 h 44"/>
                <a:gd name="T22" fmla="*/ 24 w 64"/>
                <a:gd name="T23" fmla="*/ 40 h 44"/>
                <a:gd name="T24" fmla="*/ 24 w 64"/>
                <a:gd name="T25" fmla="*/ 38 h 44"/>
                <a:gd name="T26" fmla="*/ 18 w 64"/>
                <a:gd name="T27" fmla="*/ 32 h 44"/>
                <a:gd name="T28" fmla="*/ 12 w 64"/>
                <a:gd name="T29" fmla="*/ 38 h 44"/>
                <a:gd name="T30" fmla="*/ 12 w 64"/>
                <a:gd name="T31" fmla="*/ 40 h 44"/>
                <a:gd name="T32" fmla="*/ 4 w 64"/>
                <a:gd name="T33" fmla="*/ 40 h 44"/>
                <a:gd name="T34" fmla="*/ 4 w 64"/>
                <a:gd name="T35" fmla="*/ 4 h 44"/>
                <a:gd name="T36" fmla="*/ 60 w 64"/>
                <a:gd name="T37" fmla="*/ 4 h 44"/>
                <a:gd name="T38" fmla="*/ 60 w 64"/>
                <a:gd name="T3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4" h="44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0" y="0"/>
                  </a:lnTo>
                  <a:close/>
                  <a:moveTo>
                    <a:pt x="60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8"/>
                  </a:cubicBezTo>
                  <a:cubicBezTo>
                    <a:pt x="52" y="35"/>
                    <a:pt x="49" y="32"/>
                    <a:pt x="46" y="32"/>
                  </a:cubicBezTo>
                  <a:cubicBezTo>
                    <a:pt x="43" y="32"/>
                    <a:pt x="40" y="35"/>
                    <a:pt x="40" y="38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8"/>
                  </a:cubicBezTo>
                  <a:cubicBezTo>
                    <a:pt x="24" y="35"/>
                    <a:pt x="21" y="32"/>
                    <a:pt x="18" y="32"/>
                  </a:cubicBezTo>
                  <a:cubicBezTo>
                    <a:pt x="15" y="32"/>
                    <a:pt x="12" y="35"/>
                    <a:pt x="12" y="38"/>
                  </a:cubicBezTo>
                  <a:cubicBezTo>
                    <a:pt x="12" y="39"/>
                    <a:pt x="12" y="39"/>
                    <a:pt x="12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0" y="4"/>
                    <a:pt x="60" y="4"/>
                    <a:pt x="60" y="4"/>
                  </a:cubicBezTo>
                  <a:lnTo>
                    <a:pt x="6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8" name="Oval 7"/>
          <p:cNvSpPr/>
          <p:nvPr/>
        </p:nvSpPr>
        <p:spPr>
          <a:xfrm>
            <a:off x="5147886" y="1898492"/>
            <a:ext cx="696343" cy="696558"/>
          </a:xfrm>
          <a:prstGeom prst="ellipse">
            <a:avLst/>
          </a:prstGeom>
          <a:solidFill>
            <a:schemeClr val="accent2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55" name="Freeform 70"/>
          <p:cNvSpPr>
            <a:spLocks noEditPoints="1"/>
          </p:cNvSpPr>
          <p:nvPr/>
        </p:nvSpPr>
        <p:spPr bwMode="auto">
          <a:xfrm>
            <a:off x="5358584" y="2108955"/>
            <a:ext cx="274950" cy="275035"/>
          </a:xfrm>
          <a:custGeom>
            <a:avLst/>
            <a:gdLst>
              <a:gd name="T0" fmla="*/ 188 w 231"/>
              <a:gd name="T1" fmla="*/ 145 h 231"/>
              <a:gd name="T2" fmla="*/ 188 w 231"/>
              <a:gd name="T3" fmla="*/ 101 h 231"/>
              <a:gd name="T4" fmla="*/ 130 w 231"/>
              <a:gd name="T5" fmla="*/ 101 h 231"/>
              <a:gd name="T6" fmla="*/ 130 w 231"/>
              <a:gd name="T7" fmla="*/ 87 h 231"/>
              <a:gd name="T8" fmla="*/ 173 w 231"/>
              <a:gd name="T9" fmla="*/ 87 h 231"/>
              <a:gd name="T10" fmla="*/ 173 w 231"/>
              <a:gd name="T11" fmla="*/ 0 h 231"/>
              <a:gd name="T12" fmla="*/ 72 w 231"/>
              <a:gd name="T13" fmla="*/ 0 h 231"/>
              <a:gd name="T14" fmla="*/ 72 w 231"/>
              <a:gd name="T15" fmla="*/ 87 h 231"/>
              <a:gd name="T16" fmla="*/ 115 w 231"/>
              <a:gd name="T17" fmla="*/ 87 h 231"/>
              <a:gd name="T18" fmla="*/ 115 w 231"/>
              <a:gd name="T19" fmla="*/ 101 h 231"/>
              <a:gd name="T20" fmla="*/ 43 w 231"/>
              <a:gd name="T21" fmla="*/ 101 h 231"/>
              <a:gd name="T22" fmla="*/ 43 w 231"/>
              <a:gd name="T23" fmla="*/ 145 h 231"/>
              <a:gd name="T24" fmla="*/ 0 w 231"/>
              <a:gd name="T25" fmla="*/ 145 h 231"/>
              <a:gd name="T26" fmla="*/ 0 w 231"/>
              <a:gd name="T27" fmla="*/ 231 h 231"/>
              <a:gd name="T28" fmla="*/ 101 w 231"/>
              <a:gd name="T29" fmla="*/ 231 h 231"/>
              <a:gd name="T30" fmla="*/ 101 w 231"/>
              <a:gd name="T31" fmla="*/ 145 h 231"/>
              <a:gd name="T32" fmla="*/ 58 w 231"/>
              <a:gd name="T33" fmla="*/ 145 h 231"/>
              <a:gd name="T34" fmla="*/ 58 w 231"/>
              <a:gd name="T35" fmla="*/ 116 h 231"/>
              <a:gd name="T36" fmla="*/ 173 w 231"/>
              <a:gd name="T37" fmla="*/ 116 h 231"/>
              <a:gd name="T38" fmla="*/ 173 w 231"/>
              <a:gd name="T39" fmla="*/ 145 h 231"/>
              <a:gd name="T40" fmla="*/ 130 w 231"/>
              <a:gd name="T41" fmla="*/ 145 h 231"/>
              <a:gd name="T42" fmla="*/ 130 w 231"/>
              <a:gd name="T43" fmla="*/ 231 h 231"/>
              <a:gd name="T44" fmla="*/ 231 w 231"/>
              <a:gd name="T45" fmla="*/ 231 h 231"/>
              <a:gd name="T46" fmla="*/ 231 w 231"/>
              <a:gd name="T47" fmla="*/ 145 h 231"/>
              <a:gd name="T48" fmla="*/ 188 w 231"/>
              <a:gd name="T49" fmla="*/ 145 h 231"/>
              <a:gd name="T50" fmla="*/ 87 w 231"/>
              <a:gd name="T51" fmla="*/ 159 h 231"/>
              <a:gd name="T52" fmla="*/ 87 w 231"/>
              <a:gd name="T53" fmla="*/ 173 h 231"/>
              <a:gd name="T54" fmla="*/ 14 w 231"/>
              <a:gd name="T55" fmla="*/ 173 h 231"/>
              <a:gd name="T56" fmla="*/ 14 w 231"/>
              <a:gd name="T57" fmla="*/ 159 h 231"/>
              <a:gd name="T58" fmla="*/ 87 w 231"/>
              <a:gd name="T59" fmla="*/ 159 h 231"/>
              <a:gd name="T60" fmla="*/ 87 w 231"/>
              <a:gd name="T61" fmla="*/ 29 h 231"/>
              <a:gd name="T62" fmla="*/ 87 w 231"/>
              <a:gd name="T63" fmla="*/ 15 h 231"/>
              <a:gd name="T64" fmla="*/ 159 w 231"/>
              <a:gd name="T65" fmla="*/ 15 h 231"/>
              <a:gd name="T66" fmla="*/ 159 w 231"/>
              <a:gd name="T67" fmla="*/ 29 h 231"/>
              <a:gd name="T68" fmla="*/ 87 w 231"/>
              <a:gd name="T69" fmla="*/ 29 h 231"/>
              <a:gd name="T70" fmla="*/ 217 w 231"/>
              <a:gd name="T71" fmla="*/ 173 h 231"/>
              <a:gd name="T72" fmla="*/ 144 w 231"/>
              <a:gd name="T73" fmla="*/ 173 h 231"/>
              <a:gd name="T74" fmla="*/ 144 w 231"/>
              <a:gd name="T75" fmla="*/ 159 h 231"/>
              <a:gd name="T76" fmla="*/ 217 w 231"/>
              <a:gd name="T77" fmla="*/ 159 h 231"/>
              <a:gd name="T78" fmla="*/ 217 w 231"/>
              <a:gd name="T79" fmla="*/ 173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1" h="231">
                <a:moveTo>
                  <a:pt x="188" y="145"/>
                </a:moveTo>
                <a:lnTo>
                  <a:pt x="188" y="101"/>
                </a:lnTo>
                <a:lnTo>
                  <a:pt x="130" y="101"/>
                </a:lnTo>
                <a:lnTo>
                  <a:pt x="130" y="87"/>
                </a:lnTo>
                <a:lnTo>
                  <a:pt x="173" y="87"/>
                </a:lnTo>
                <a:lnTo>
                  <a:pt x="173" y="0"/>
                </a:lnTo>
                <a:lnTo>
                  <a:pt x="72" y="0"/>
                </a:lnTo>
                <a:lnTo>
                  <a:pt x="72" y="87"/>
                </a:lnTo>
                <a:lnTo>
                  <a:pt x="115" y="87"/>
                </a:lnTo>
                <a:lnTo>
                  <a:pt x="115" y="101"/>
                </a:lnTo>
                <a:lnTo>
                  <a:pt x="43" y="101"/>
                </a:lnTo>
                <a:lnTo>
                  <a:pt x="43" y="145"/>
                </a:lnTo>
                <a:lnTo>
                  <a:pt x="0" y="145"/>
                </a:lnTo>
                <a:lnTo>
                  <a:pt x="0" y="231"/>
                </a:lnTo>
                <a:lnTo>
                  <a:pt x="101" y="231"/>
                </a:lnTo>
                <a:lnTo>
                  <a:pt x="101" y="145"/>
                </a:lnTo>
                <a:lnTo>
                  <a:pt x="58" y="145"/>
                </a:lnTo>
                <a:lnTo>
                  <a:pt x="58" y="116"/>
                </a:lnTo>
                <a:lnTo>
                  <a:pt x="173" y="116"/>
                </a:lnTo>
                <a:lnTo>
                  <a:pt x="173" y="145"/>
                </a:lnTo>
                <a:lnTo>
                  <a:pt x="130" y="145"/>
                </a:lnTo>
                <a:lnTo>
                  <a:pt x="130" y="231"/>
                </a:lnTo>
                <a:lnTo>
                  <a:pt x="231" y="231"/>
                </a:lnTo>
                <a:lnTo>
                  <a:pt x="231" y="145"/>
                </a:lnTo>
                <a:lnTo>
                  <a:pt x="188" y="145"/>
                </a:lnTo>
                <a:close/>
                <a:moveTo>
                  <a:pt x="87" y="159"/>
                </a:moveTo>
                <a:lnTo>
                  <a:pt x="87" y="173"/>
                </a:lnTo>
                <a:lnTo>
                  <a:pt x="14" y="173"/>
                </a:lnTo>
                <a:lnTo>
                  <a:pt x="14" y="159"/>
                </a:lnTo>
                <a:lnTo>
                  <a:pt x="87" y="159"/>
                </a:lnTo>
                <a:close/>
                <a:moveTo>
                  <a:pt x="87" y="29"/>
                </a:moveTo>
                <a:lnTo>
                  <a:pt x="87" y="15"/>
                </a:lnTo>
                <a:lnTo>
                  <a:pt x="159" y="15"/>
                </a:lnTo>
                <a:lnTo>
                  <a:pt x="159" y="29"/>
                </a:lnTo>
                <a:lnTo>
                  <a:pt x="87" y="29"/>
                </a:lnTo>
                <a:close/>
                <a:moveTo>
                  <a:pt x="217" y="173"/>
                </a:moveTo>
                <a:lnTo>
                  <a:pt x="144" y="173"/>
                </a:lnTo>
                <a:lnTo>
                  <a:pt x="144" y="159"/>
                </a:lnTo>
                <a:lnTo>
                  <a:pt x="217" y="159"/>
                </a:lnTo>
                <a:lnTo>
                  <a:pt x="217" y="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1" name="Oval 10"/>
          <p:cNvSpPr/>
          <p:nvPr/>
        </p:nvSpPr>
        <p:spPr>
          <a:xfrm>
            <a:off x="5171401" y="3386894"/>
            <a:ext cx="696343" cy="696558"/>
          </a:xfrm>
          <a:prstGeom prst="ellipse">
            <a:avLst/>
          </a:prstGeom>
          <a:solidFill>
            <a:schemeClr val="accent4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59" name="Freeform 146"/>
          <p:cNvSpPr>
            <a:spLocks noEditPoints="1"/>
          </p:cNvSpPr>
          <p:nvPr/>
        </p:nvSpPr>
        <p:spPr bwMode="auto">
          <a:xfrm>
            <a:off x="5389454" y="3593651"/>
            <a:ext cx="273760" cy="273843"/>
          </a:xfrm>
          <a:custGeom>
            <a:avLst/>
            <a:gdLst>
              <a:gd name="T0" fmla="*/ 0 w 230"/>
              <a:gd name="T1" fmla="*/ 0 h 230"/>
              <a:gd name="T2" fmla="*/ 0 w 230"/>
              <a:gd name="T3" fmla="*/ 230 h 230"/>
              <a:gd name="T4" fmla="*/ 230 w 230"/>
              <a:gd name="T5" fmla="*/ 230 h 230"/>
              <a:gd name="T6" fmla="*/ 230 w 230"/>
              <a:gd name="T7" fmla="*/ 0 h 230"/>
              <a:gd name="T8" fmla="*/ 0 w 230"/>
              <a:gd name="T9" fmla="*/ 0 h 230"/>
              <a:gd name="T10" fmla="*/ 87 w 230"/>
              <a:gd name="T11" fmla="*/ 29 h 230"/>
              <a:gd name="T12" fmla="*/ 101 w 230"/>
              <a:gd name="T13" fmla="*/ 29 h 230"/>
              <a:gd name="T14" fmla="*/ 101 w 230"/>
              <a:gd name="T15" fmla="*/ 43 h 230"/>
              <a:gd name="T16" fmla="*/ 87 w 230"/>
              <a:gd name="T17" fmla="*/ 43 h 230"/>
              <a:gd name="T18" fmla="*/ 87 w 230"/>
              <a:gd name="T19" fmla="*/ 29 h 230"/>
              <a:gd name="T20" fmla="*/ 58 w 230"/>
              <a:gd name="T21" fmla="*/ 29 h 230"/>
              <a:gd name="T22" fmla="*/ 72 w 230"/>
              <a:gd name="T23" fmla="*/ 29 h 230"/>
              <a:gd name="T24" fmla="*/ 72 w 230"/>
              <a:gd name="T25" fmla="*/ 43 h 230"/>
              <a:gd name="T26" fmla="*/ 58 w 230"/>
              <a:gd name="T27" fmla="*/ 43 h 230"/>
              <a:gd name="T28" fmla="*/ 58 w 230"/>
              <a:gd name="T29" fmla="*/ 29 h 230"/>
              <a:gd name="T30" fmla="*/ 29 w 230"/>
              <a:gd name="T31" fmla="*/ 29 h 230"/>
              <a:gd name="T32" fmla="*/ 44 w 230"/>
              <a:gd name="T33" fmla="*/ 29 h 230"/>
              <a:gd name="T34" fmla="*/ 44 w 230"/>
              <a:gd name="T35" fmla="*/ 43 h 230"/>
              <a:gd name="T36" fmla="*/ 29 w 230"/>
              <a:gd name="T37" fmla="*/ 43 h 230"/>
              <a:gd name="T38" fmla="*/ 29 w 230"/>
              <a:gd name="T39" fmla="*/ 29 h 230"/>
              <a:gd name="T40" fmla="*/ 202 w 230"/>
              <a:gd name="T41" fmla="*/ 201 h 230"/>
              <a:gd name="T42" fmla="*/ 29 w 230"/>
              <a:gd name="T43" fmla="*/ 201 h 230"/>
              <a:gd name="T44" fmla="*/ 29 w 230"/>
              <a:gd name="T45" fmla="*/ 58 h 230"/>
              <a:gd name="T46" fmla="*/ 202 w 230"/>
              <a:gd name="T47" fmla="*/ 58 h 230"/>
              <a:gd name="T48" fmla="*/ 202 w 230"/>
              <a:gd name="T49" fmla="*/ 20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0" h="230">
                <a:moveTo>
                  <a:pt x="0" y="0"/>
                </a:moveTo>
                <a:lnTo>
                  <a:pt x="0" y="230"/>
                </a:lnTo>
                <a:lnTo>
                  <a:pt x="230" y="230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87" y="29"/>
                </a:moveTo>
                <a:lnTo>
                  <a:pt x="101" y="29"/>
                </a:lnTo>
                <a:lnTo>
                  <a:pt x="101" y="43"/>
                </a:lnTo>
                <a:lnTo>
                  <a:pt x="87" y="43"/>
                </a:lnTo>
                <a:lnTo>
                  <a:pt x="87" y="29"/>
                </a:lnTo>
                <a:close/>
                <a:moveTo>
                  <a:pt x="58" y="29"/>
                </a:moveTo>
                <a:lnTo>
                  <a:pt x="72" y="29"/>
                </a:lnTo>
                <a:lnTo>
                  <a:pt x="72" y="43"/>
                </a:lnTo>
                <a:lnTo>
                  <a:pt x="58" y="43"/>
                </a:lnTo>
                <a:lnTo>
                  <a:pt x="58" y="29"/>
                </a:lnTo>
                <a:close/>
                <a:moveTo>
                  <a:pt x="29" y="29"/>
                </a:moveTo>
                <a:lnTo>
                  <a:pt x="44" y="29"/>
                </a:lnTo>
                <a:lnTo>
                  <a:pt x="44" y="43"/>
                </a:lnTo>
                <a:lnTo>
                  <a:pt x="29" y="43"/>
                </a:lnTo>
                <a:lnTo>
                  <a:pt x="29" y="29"/>
                </a:lnTo>
                <a:close/>
                <a:moveTo>
                  <a:pt x="202" y="201"/>
                </a:moveTo>
                <a:lnTo>
                  <a:pt x="29" y="201"/>
                </a:lnTo>
                <a:lnTo>
                  <a:pt x="29" y="58"/>
                </a:lnTo>
                <a:lnTo>
                  <a:pt x="202" y="58"/>
                </a:lnTo>
                <a:lnTo>
                  <a:pt x="202" y="2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0" name="Oval 9"/>
          <p:cNvSpPr/>
          <p:nvPr/>
        </p:nvSpPr>
        <p:spPr>
          <a:xfrm>
            <a:off x="3348242" y="3458880"/>
            <a:ext cx="696343" cy="696558"/>
          </a:xfrm>
          <a:prstGeom prst="ellipse">
            <a:avLst/>
          </a:prstGeom>
          <a:solidFill>
            <a:schemeClr val="accent3"/>
          </a:soli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grpSp>
        <p:nvGrpSpPr>
          <p:cNvPr id="67" name="Group 66"/>
          <p:cNvGrpSpPr/>
          <p:nvPr/>
        </p:nvGrpSpPr>
        <p:grpSpPr>
          <a:xfrm>
            <a:off x="3543180" y="3712499"/>
            <a:ext cx="273760" cy="273843"/>
            <a:chOff x="4752975" y="3660776"/>
            <a:chExt cx="365125" cy="365125"/>
          </a:xfrm>
          <a:solidFill>
            <a:schemeClr val="bg1"/>
          </a:solidFill>
        </p:grpSpPr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843463" y="3775076"/>
              <a:ext cx="274637" cy="250825"/>
            </a:xfrm>
            <a:custGeom>
              <a:avLst/>
              <a:gdLst>
                <a:gd name="T0" fmla="*/ 40 w 48"/>
                <a:gd name="T1" fmla="*/ 0 h 44"/>
                <a:gd name="T2" fmla="*/ 36 w 48"/>
                <a:gd name="T3" fmla="*/ 0 h 44"/>
                <a:gd name="T4" fmla="*/ 36 w 48"/>
                <a:gd name="T5" fmla="*/ 4 h 44"/>
                <a:gd name="T6" fmla="*/ 24 w 48"/>
                <a:gd name="T7" fmla="*/ 16 h 44"/>
                <a:gd name="T8" fmla="*/ 6 w 48"/>
                <a:gd name="T9" fmla="*/ 16 h 44"/>
                <a:gd name="T10" fmla="*/ 0 w 48"/>
                <a:gd name="T11" fmla="*/ 22 h 44"/>
                <a:gd name="T12" fmla="*/ 0 w 48"/>
                <a:gd name="T13" fmla="*/ 24 h 44"/>
                <a:gd name="T14" fmla="*/ 8 w 48"/>
                <a:gd name="T15" fmla="*/ 32 h 44"/>
                <a:gd name="T16" fmla="*/ 28 w 48"/>
                <a:gd name="T17" fmla="*/ 32 h 44"/>
                <a:gd name="T18" fmla="*/ 40 w 48"/>
                <a:gd name="T19" fmla="*/ 44 h 44"/>
                <a:gd name="T20" fmla="*/ 40 w 48"/>
                <a:gd name="T21" fmla="*/ 32 h 44"/>
                <a:gd name="T22" fmla="*/ 48 w 48"/>
                <a:gd name="T23" fmla="*/ 24 h 44"/>
                <a:gd name="T24" fmla="*/ 48 w 48"/>
                <a:gd name="T25" fmla="*/ 8 h 44"/>
                <a:gd name="T26" fmla="*/ 40 w 48"/>
                <a:gd name="T2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44">
                  <a:moveTo>
                    <a:pt x="4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10"/>
                    <a:pt x="30" y="16"/>
                    <a:pt x="24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4" y="32"/>
                    <a:pt x="48" y="28"/>
                    <a:pt x="48" y="2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752975" y="3660776"/>
              <a:ext cx="273050" cy="250825"/>
            </a:xfrm>
            <a:custGeom>
              <a:avLst/>
              <a:gdLst>
                <a:gd name="T0" fmla="*/ 20 w 48"/>
                <a:gd name="T1" fmla="*/ 32 h 44"/>
                <a:gd name="T2" fmla="*/ 40 w 48"/>
                <a:gd name="T3" fmla="*/ 32 h 44"/>
                <a:gd name="T4" fmla="*/ 48 w 48"/>
                <a:gd name="T5" fmla="*/ 24 h 44"/>
                <a:gd name="T6" fmla="*/ 48 w 48"/>
                <a:gd name="T7" fmla="*/ 8 h 44"/>
                <a:gd name="T8" fmla="*/ 40 w 48"/>
                <a:gd name="T9" fmla="*/ 0 h 44"/>
                <a:gd name="T10" fmla="*/ 8 w 48"/>
                <a:gd name="T11" fmla="*/ 0 h 44"/>
                <a:gd name="T12" fmla="*/ 0 w 48"/>
                <a:gd name="T13" fmla="*/ 8 h 44"/>
                <a:gd name="T14" fmla="*/ 0 w 48"/>
                <a:gd name="T15" fmla="*/ 24 h 44"/>
                <a:gd name="T16" fmla="*/ 8 w 48"/>
                <a:gd name="T17" fmla="*/ 32 h 44"/>
                <a:gd name="T18" fmla="*/ 8 w 48"/>
                <a:gd name="T19" fmla="*/ 44 h 44"/>
                <a:gd name="T20" fmla="*/ 20 w 48"/>
                <a:gd name="T2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20" y="32"/>
                  </a:moveTo>
                  <a:cubicBezTo>
                    <a:pt x="40" y="32"/>
                    <a:pt x="40" y="32"/>
                    <a:pt x="40" y="32"/>
                  </a:cubicBezTo>
                  <a:cubicBezTo>
                    <a:pt x="44" y="32"/>
                    <a:pt x="48" y="28"/>
                    <a:pt x="48" y="2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8" y="44"/>
                    <a:pt x="8" y="44"/>
                    <a:pt x="8" y="44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45" name="椭圆 44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6" name="椭圆 45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7" name="椭圆 46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48" name="直接连接符 47"/>
            <p:cNvCxnSpPr>
              <a:stCxn id="45" idx="7"/>
              <a:endCxn id="47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46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项目前景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88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2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7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25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7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5" grpId="0" animBg="1"/>
      <p:bldP spid="8" grpId="0" animBg="1"/>
      <p:bldP spid="55" grpId="0" animBg="1"/>
      <p:bldP spid="11" grpId="0" animBg="1"/>
      <p:bldP spid="59" grpId="0" animBg="1"/>
      <p:bldP spid="10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" name="Chart 115"/>
          <p:cNvGraphicFramePr/>
          <p:nvPr>
            <p:extLst>
              <p:ext uri="{D42A27DB-BD31-4B8C-83A1-F6EECF244321}">
                <p14:modId xmlns:p14="http://schemas.microsoft.com/office/powerpoint/2010/main" val="3762278697"/>
              </p:ext>
            </p:extLst>
          </p:nvPr>
        </p:nvGraphicFramePr>
        <p:xfrm>
          <a:off x="754789" y="1865352"/>
          <a:ext cx="1722574" cy="163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Oval 116"/>
          <p:cNvSpPr/>
          <p:nvPr/>
        </p:nvSpPr>
        <p:spPr>
          <a:xfrm>
            <a:off x="1314470" y="2380825"/>
            <a:ext cx="603215" cy="603401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18" name="TextBox 117"/>
          <p:cNvSpPr txBox="1"/>
          <p:nvPr/>
        </p:nvSpPr>
        <p:spPr>
          <a:xfrm>
            <a:off x="1318163" y="2509401"/>
            <a:ext cx="537482" cy="34601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1799" dirty="0">
                <a:solidFill>
                  <a:schemeClr val="accent1"/>
                </a:solidFill>
              </a:rPr>
              <a:t>75%</a:t>
            </a:r>
          </a:p>
        </p:txBody>
      </p:sp>
      <p:grpSp>
        <p:nvGrpSpPr>
          <p:cNvPr id="119" name="Group 118"/>
          <p:cNvGrpSpPr/>
          <p:nvPr/>
        </p:nvGrpSpPr>
        <p:grpSpPr>
          <a:xfrm>
            <a:off x="898682" y="3457281"/>
            <a:ext cx="1434789" cy="814989"/>
            <a:chOff x="1196731" y="4609707"/>
            <a:chExt cx="1913642" cy="1086653"/>
          </a:xfrm>
        </p:grpSpPr>
        <p:sp>
          <p:nvSpPr>
            <p:cNvPr id="120" name="TextBox 119"/>
            <p:cNvSpPr txBox="1"/>
            <p:nvPr/>
          </p:nvSpPr>
          <p:spPr>
            <a:xfrm>
              <a:off x="1459772" y="4609707"/>
              <a:ext cx="1387560" cy="61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399" b="1" dirty="0">
                  <a:solidFill>
                    <a:schemeClr val="accent1"/>
                  </a:solidFill>
                  <a:latin typeface="+mj-lt"/>
                </a:rPr>
                <a:t>89,750</a:t>
              </a:r>
            </a:p>
          </p:txBody>
        </p:sp>
        <p:cxnSp>
          <p:nvCxnSpPr>
            <p:cNvPr id="121" name="Straight Connector 120"/>
            <p:cNvCxnSpPr/>
            <p:nvPr/>
          </p:nvCxnSpPr>
          <p:spPr>
            <a:xfrm>
              <a:off x="1196731" y="5250730"/>
              <a:ext cx="191364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1414891" y="5327142"/>
              <a:ext cx="1477327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rgbClr val="C0C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23" name="Chart 122"/>
          <p:cNvGraphicFramePr/>
          <p:nvPr>
            <p:extLst>
              <p:ext uri="{D42A27DB-BD31-4B8C-83A1-F6EECF244321}">
                <p14:modId xmlns:p14="http://schemas.microsoft.com/office/powerpoint/2010/main" val="1484628551"/>
              </p:ext>
            </p:extLst>
          </p:nvPr>
        </p:nvGraphicFramePr>
        <p:xfrm>
          <a:off x="2725788" y="1865352"/>
          <a:ext cx="1722574" cy="163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4" name="Oval 123"/>
          <p:cNvSpPr/>
          <p:nvPr/>
        </p:nvSpPr>
        <p:spPr>
          <a:xfrm>
            <a:off x="3285467" y="2380825"/>
            <a:ext cx="603215" cy="603401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25" name="TextBox 124"/>
          <p:cNvSpPr txBox="1"/>
          <p:nvPr/>
        </p:nvSpPr>
        <p:spPr>
          <a:xfrm>
            <a:off x="3302310" y="2509401"/>
            <a:ext cx="537482" cy="34601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1799" dirty="0">
                <a:solidFill>
                  <a:schemeClr val="accent1"/>
                </a:solidFill>
              </a:rPr>
              <a:t>90%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2869680" y="3457281"/>
            <a:ext cx="1434789" cy="814989"/>
            <a:chOff x="3825540" y="4609707"/>
            <a:chExt cx="1913642" cy="1086653"/>
          </a:xfrm>
        </p:grpSpPr>
        <p:sp>
          <p:nvSpPr>
            <p:cNvPr id="127" name="TextBox 126"/>
            <p:cNvSpPr txBox="1"/>
            <p:nvPr/>
          </p:nvSpPr>
          <p:spPr>
            <a:xfrm>
              <a:off x="3984921" y="4609707"/>
              <a:ext cx="1594881" cy="61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399" b="1" dirty="0">
                  <a:solidFill>
                    <a:schemeClr val="accent1"/>
                  </a:solidFill>
                  <a:latin typeface="+mj-lt"/>
                </a:rPr>
                <a:t>120,890</a:t>
              </a: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3825540" y="5250730"/>
              <a:ext cx="191364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4043701" y="5327142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rgbClr val="C0C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30" name="Chart 129"/>
          <p:cNvGraphicFramePr/>
          <p:nvPr>
            <p:extLst>
              <p:ext uri="{D42A27DB-BD31-4B8C-83A1-F6EECF244321}">
                <p14:modId xmlns:p14="http://schemas.microsoft.com/office/powerpoint/2010/main" val="1310822082"/>
              </p:ext>
            </p:extLst>
          </p:nvPr>
        </p:nvGraphicFramePr>
        <p:xfrm>
          <a:off x="4695638" y="1865352"/>
          <a:ext cx="1722574" cy="163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1" name="Oval 130"/>
          <p:cNvSpPr/>
          <p:nvPr/>
        </p:nvSpPr>
        <p:spPr>
          <a:xfrm>
            <a:off x="5255319" y="2380825"/>
            <a:ext cx="603215" cy="603401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32" name="TextBox 131"/>
          <p:cNvSpPr txBox="1"/>
          <p:nvPr/>
        </p:nvSpPr>
        <p:spPr>
          <a:xfrm>
            <a:off x="5250527" y="2509401"/>
            <a:ext cx="537482" cy="34601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1799" dirty="0">
                <a:solidFill>
                  <a:schemeClr val="accent1"/>
                </a:solidFill>
              </a:rPr>
              <a:t>15%</a:t>
            </a:r>
          </a:p>
        </p:txBody>
      </p:sp>
      <p:grpSp>
        <p:nvGrpSpPr>
          <p:cNvPr id="133" name="Group 132"/>
          <p:cNvGrpSpPr/>
          <p:nvPr/>
        </p:nvGrpSpPr>
        <p:grpSpPr>
          <a:xfrm>
            <a:off x="4839531" y="3457281"/>
            <a:ext cx="1434789" cy="814989"/>
            <a:chOff x="6452818" y="4609707"/>
            <a:chExt cx="1913642" cy="1086653"/>
          </a:xfrm>
        </p:grpSpPr>
        <p:sp>
          <p:nvSpPr>
            <p:cNvPr id="134" name="TextBox 133"/>
            <p:cNvSpPr txBox="1"/>
            <p:nvPr/>
          </p:nvSpPr>
          <p:spPr>
            <a:xfrm>
              <a:off x="6819522" y="4609707"/>
              <a:ext cx="1180237" cy="61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399" b="1" dirty="0">
                  <a:solidFill>
                    <a:schemeClr val="accent1"/>
                  </a:solidFill>
                  <a:latin typeface="+mj-lt"/>
                </a:rPr>
                <a:t>2,508</a:t>
              </a:r>
            </a:p>
          </p:txBody>
        </p:sp>
        <p:cxnSp>
          <p:nvCxnSpPr>
            <p:cNvPr id="135" name="Straight Connector 134"/>
            <p:cNvCxnSpPr/>
            <p:nvPr/>
          </p:nvCxnSpPr>
          <p:spPr>
            <a:xfrm>
              <a:off x="6452818" y="5250730"/>
              <a:ext cx="191364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6670981" y="5327142"/>
              <a:ext cx="1477327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rgbClr val="C0C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37" name="Chart 136"/>
          <p:cNvGraphicFramePr/>
          <p:nvPr>
            <p:extLst>
              <p:ext uri="{D42A27DB-BD31-4B8C-83A1-F6EECF244321}">
                <p14:modId xmlns:p14="http://schemas.microsoft.com/office/powerpoint/2010/main" val="3802311251"/>
              </p:ext>
            </p:extLst>
          </p:nvPr>
        </p:nvGraphicFramePr>
        <p:xfrm>
          <a:off x="6666637" y="1865352"/>
          <a:ext cx="1722574" cy="163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8" name="Oval 137"/>
          <p:cNvSpPr/>
          <p:nvPr/>
        </p:nvSpPr>
        <p:spPr>
          <a:xfrm>
            <a:off x="7226317" y="2380825"/>
            <a:ext cx="603215" cy="603401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39" name="TextBox 138"/>
          <p:cNvSpPr txBox="1"/>
          <p:nvPr/>
        </p:nvSpPr>
        <p:spPr>
          <a:xfrm>
            <a:off x="7241957" y="2509401"/>
            <a:ext cx="537482" cy="34601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1799" dirty="0">
                <a:solidFill>
                  <a:schemeClr val="accent1"/>
                </a:solidFill>
              </a:rPr>
              <a:t>69%</a:t>
            </a:r>
          </a:p>
        </p:txBody>
      </p:sp>
      <p:grpSp>
        <p:nvGrpSpPr>
          <p:cNvPr id="140" name="Group 139"/>
          <p:cNvGrpSpPr/>
          <p:nvPr/>
        </p:nvGrpSpPr>
        <p:grpSpPr>
          <a:xfrm>
            <a:off x="6810529" y="3457281"/>
            <a:ext cx="1434789" cy="814989"/>
            <a:chOff x="9081627" y="4609707"/>
            <a:chExt cx="1913642" cy="1086653"/>
          </a:xfrm>
        </p:grpSpPr>
        <p:sp>
          <p:nvSpPr>
            <p:cNvPr id="141" name="TextBox 140"/>
            <p:cNvSpPr txBox="1"/>
            <p:nvPr/>
          </p:nvSpPr>
          <p:spPr>
            <a:xfrm>
              <a:off x="9344670" y="4609707"/>
              <a:ext cx="1387560" cy="615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399" b="1" dirty="0">
                  <a:solidFill>
                    <a:schemeClr val="accent1"/>
                  </a:solidFill>
                  <a:latin typeface="+mj-lt"/>
                </a:rPr>
                <a:t>75,600</a:t>
              </a: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9081627" y="5250730"/>
              <a:ext cx="191364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9299791" y="5327142"/>
              <a:ext cx="1477327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rgbClr val="C0C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32" name="椭圆 31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33" name="椭圆 32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34" name="椭圆 33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35" name="直接连接符 34"/>
            <p:cNvCxnSpPr>
              <a:stCxn id="32" idx="7"/>
              <a:endCxn id="34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33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项目策划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757889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5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25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2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250"/>
                            </p:stCondLst>
                            <p:childTnLst>
                              <p:par>
                                <p:cTn id="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6" grpId="0">
        <p:bldAsOne/>
      </p:bldGraphic>
      <p:bldP spid="117" grpId="0" animBg="1"/>
      <p:bldP spid="118" grpId="0"/>
      <p:bldGraphic spid="123" grpId="0">
        <p:bldAsOne/>
      </p:bldGraphic>
      <p:bldP spid="124" grpId="0" animBg="1"/>
      <p:bldP spid="125" grpId="0"/>
      <p:bldGraphic spid="130" grpId="0">
        <p:bldAsOne/>
      </p:bldGraphic>
      <p:bldP spid="131" grpId="0" animBg="1"/>
      <p:bldP spid="132" grpId="0"/>
      <p:bldGraphic spid="137" grpId="0">
        <p:bldAsOne/>
      </p:bldGraphic>
      <p:bldP spid="138" grpId="0" animBg="1"/>
      <p:bldP spid="139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4007819" y="4389193"/>
            <a:ext cx="1124794" cy="501253"/>
          </a:xfrm>
          <a:custGeom>
            <a:avLst/>
            <a:gdLst>
              <a:gd name="T0" fmla="*/ 102 w 204"/>
              <a:gd name="T1" fmla="*/ 91 h 91"/>
              <a:gd name="T2" fmla="*/ 58 w 204"/>
              <a:gd name="T3" fmla="*/ 55 h 91"/>
              <a:gd name="T4" fmla="*/ 64 w 204"/>
              <a:gd name="T5" fmla="*/ 31 h 91"/>
              <a:gd name="T6" fmla="*/ 0 w 204"/>
              <a:gd name="T7" fmla="*/ 31 h 91"/>
              <a:gd name="T8" fmla="*/ 0 w 204"/>
              <a:gd name="T9" fmla="*/ 0 h 91"/>
              <a:gd name="T10" fmla="*/ 204 w 204"/>
              <a:gd name="T11" fmla="*/ 0 h 91"/>
              <a:gd name="T12" fmla="*/ 204 w 204"/>
              <a:gd name="T13" fmla="*/ 31 h 91"/>
              <a:gd name="T14" fmla="*/ 140 w 204"/>
              <a:gd name="T15" fmla="*/ 31 h 91"/>
              <a:gd name="T16" fmla="*/ 146 w 204"/>
              <a:gd name="T17" fmla="*/ 55 h 91"/>
              <a:gd name="T18" fmla="*/ 102 w 204"/>
              <a:gd name="T1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91">
                <a:moveTo>
                  <a:pt x="102" y="91"/>
                </a:moveTo>
                <a:cubicBezTo>
                  <a:pt x="79" y="91"/>
                  <a:pt x="59" y="75"/>
                  <a:pt x="58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0"/>
                  <a:pt x="0" y="0"/>
                  <a:pt x="0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31"/>
                  <a:pt x="204" y="31"/>
                  <a:pt x="204" y="31"/>
                </a:cubicBezTo>
                <a:cubicBezTo>
                  <a:pt x="140" y="31"/>
                  <a:pt x="140" y="31"/>
                  <a:pt x="140" y="31"/>
                </a:cubicBezTo>
                <a:cubicBezTo>
                  <a:pt x="146" y="55"/>
                  <a:pt x="146" y="55"/>
                  <a:pt x="146" y="55"/>
                </a:cubicBezTo>
                <a:cubicBezTo>
                  <a:pt x="145" y="75"/>
                  <a:pt x="125" y="91"/>
                  <a:pt x="102" y="9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980443" y="2327030"/>
            <a:ext cx="1168833" cy="1168004"/>
          </a:xfrm>
          <a:custGeom>
            <a:avLst/>
            <a:gdLst>
              <a:gd name="T0" fmla="*/ 106 w 212"/>
              <a:gd name="T1" fmla="*/ 212 h 212"/>
              <a:gd name="T2" fmla="*/ 0 w 212"/>
              <a:gd name="T3" fmla="*/ 106 h 212"/>
              <a:gd name="T4" fmla="*/ 106 w 212"/>
              <a:gd name="T5" fmla="*/ 0 h 212"/>
              <a:gd name="T6" fmla="*/ 212 w 212"/>
              <a:gd name="T7" fmla="*/ 106 h 212"/>
              <a:gd name="T8" fmla="*/ 106 w 212"/>
              <a:gd name="T9" fmla="*/ 212 h 212"/>
              <a:gd name="T10" fmla="*/ 106 w 212"/>
              <a:gd name="T11" fmla="*/ 16 h 212"/>
              <a:gd name="T12" fmla="*/ 16 w 212"/>
              <a:gd name="T13" fmla="*/ 106 h 212"/>
              <a:gd name="T14" fmla="*/ 106 w 212"/>
              <a:gd name="T15" fmla="*/ 196 h 212"/>
              <a:gd name="T16" fmla="*/ 196 w 212"/>
              <a:gd name="T17" fmla="*/ 106 h 212"/>
              <a:gd name="T18" fmla="*/ 106 w 212"/>
              <a:gd name="T19" fmla="*/ 1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2">
                <a:moveTo>
                  <a:pt x="106" y="212"/>
                </a:moveTo>
                <a:cubicBezTo>
                  <a:pt x="47" y="212"/>
                  <a:pt x="0" y="164"/>
                  <a:pt x="0" y="106"/>
                </a:cubicBezTo>
                <a:cubicBezTo>
                  <a:pt x="0" y="47"/>
                  <a:pt x="47" y="0"/>
                  <a:pt x="106" y="0"/>
                </a:cubicBezTo>
                <a:cubicBezTo>
                  <a:pt x="164" y="0"/>
                  <a:pt x="212" y="47"/>
                  <a:pt x="212" y="106"/>
                </a:cubicBezTo>
                <a:cubicBezTo>
                  <a:pt x="212" y="164"/>
                  <a:pt x="164" y="212"/>
                  <a:pt x="106" y="212"/>
                </a:cubicBezTo>
                <a:close/>
                <a:moveTo>
                  <a:pt x="106" y="16"/>
                </a:moveTo>
                <a:cubicBezTo>
                  <a:pt x="56" y="16"/>
                  <a:pt x="16" y="56"/>
                  <a:pt x="16" y="106"/>
                </a:cubicBezTo>
                <a:cubicBezTo>
                  <a:pt x="16" y="155"/>
                  <a:pt x="56" y="196"/>
                  <a:pt x="106" y="196"/>
                </a:cubicBezTo>
                <a:cubicBezTo>
                  <a:pt x="155" y="196"/>
                  <a:pt x="196" y="155"/>
                  <a:pt x="196" y="106"/>
                </a:cubicBezTo>
                <a:cubicBezTo>
                  <a:pt x="196" y="56"/>
                  <a:pt x="155" y="16"/>
                  <a:pt x="106" y="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520820" y="3456933"/>
            <a:ext cx="88079" cy="8048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197253" y="2993781"/>
            <a:ext cx="727248" cy="727472"/>
          </a:xfrm>
          <a:custGeom>
            <a:avLst/>
            <a:gdLst>
              <a:gd name="T0" fmla="*/ 66 w 132"/>
              <a:gd name="T1" fmla="*/ 132 h 132"/>
              <a:gd name="T2" fmla="*/ 0 w 132"/>
              <a:gd name="T3" fmla="*/ 66 h 132"/>
              <a:gd name="T4" fmla="*/ 66 w 132"/>
              <a:gd name="T5" fmla="*/ 0 h 132"/>
              <a:gd name="T6" fmla="*/ 132 w 132"/>
              <a:gd name="T7" fmla="*/ 66 h 132"/>
              <a:gd name="T8" fmla="*/ 66 w 132"/>
              <a:gd name="T9" fmla="*/ 132 h 132"/>
              <a:gd name="T10" fmla="*/ 66 w 132"/>
              <a:gd name="T11" fmla="*/ 12 h 132"/>
              <a:gd name="T12" fmla="*/ 12 w 132"/>
              <a:gd name="T13" fmla="*/ 66 h 132"/>
              <a:gd name="T14" fmla="*/ 66 w 132"/>
              <a:gd name="T15" fmla="*/ 120 h 132"/>
              <a:gd name="T16" fmla="*/ 120 w 132"/>
              <a:gd name="T17" fmla="*/ 66 h 132"/>
              <a:gd name="T18" fmla="*/ 66 w 132"/>
              <a:gd name="T19" fmla="*/ 1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132"/>
                </a:moveTo>
                <a:cubicBezTo>
                  <a:pt x="30" y="132"/>
                  <a:pt x="0" y="102"/>
                  <a:pt x="0" y="66"/>
                </a:cubicBezTo>
                <a:cubicBezTo>
                  <a:pt x="0" y="30"/>
                  <a:pt x="30" y="0"/>
                  <a:pt x="66" y="0"/>
                </a:cubicBezTo>
                <a:cubicBezTo>
                  <a:pt x="102" y="0"/>
                  <a:pt x="132" y="30"/>
                  <a:pt x="132" y="66"/>
                </a:cubicBezTo>
                <a:cubicBezTo>
                  <a:pt x="132" y="102"/>
                  <a:pt x="102" y="132"/>
                  <a:pt x="66" y="132"/>
                </a:cubicBezTo>
                <a:close/>
                <a:moveTo>
                  <a:pt x="66" y="12"/>
                </a:moveTo>
                <a:cubicBezTo>
                  <a:pt x="36" y="12"/>
                  <a:pt x="12" y="36"/>
                  <a:pt x="12" y="66"/>
                </a:cubicBezTo>
                <a:cubicBezTo>
                  <a:pt x="12" y="96"/>
                  <a:pt x="36" y="120"/>
                  <a:pt x="66" y="120"/>
                </a:cubicBezTo>
                <a:cubicBezTo>
                  <a:pt x="96" y="120"/>
                  <a:pt x="120" y="96"/>
                  <a:pt x="120" y="66"/>
                </a:cubicBezTo>
                <a:cubicBezTo>
                  <a:pt x="120" y="36"/>
                  <a:pt x="96" y="12"/>
                  <a:pt x="66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226643" y="2993781"/>
            <a:ext cx="728438" cy="727472"/>
          </a:xfrm>
          <a:custGeom>
            <a:avLst/>
            <a:gdLst>
              <a:gd name="T0" fmla="*/ 66 w 132"/>
              <a:gd name="T1" fmla="*/ 132 h 132"/>
              <a:gd name="T2" fmla="*/ 0 w 132"/>
              <a:gd name="T3" fmla="*/ 66 h 132"/>
              <a:gd name="T4" fmla="*/ 66 w 132"/>
              <a:gd name="T5" fmla="*/ 0 h 132"/>
              <a:gd name="T6" fmla="*/ 132 w 132"/>
              <a:gd name="T7" fmla="*/ 66 h 132"/>
              <a:gd name="T8" fmla="*/ 66 w 132"/>
              <a:gd name="T9" fmla="*/ 132 h 132"/>
              <a:gd name="T10" fmla="*/ 66 w 132"/>
              <a:gd name="T11" fmla="*/ 12 h 132"/>
              <a:gd name="T12" fmla="*/ 12 w 132"/>
              <a:gd name="T13" fmla="*/ 66 h 132"/>
              <a:gd name="T14" fmla="*/ 66 w 132"/>
              <a:gd name="T15" fmla="*/ 120 h 132"/>
              <a:gd name="T16" fmla="*/ 120 w 132"/>
              <a:gd name="T17" fmla="*/ 66 h 132"/>
              <a:gd name="T18" fmla="*/ 66 w 132"/>
              <a:gd name="T19" fmla="*/ 1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132"/>
                </a:moveTo>
                <a:cubicBezTo>
                  <a:pt x="30" y="132"/>
                  <a:pt x="0" y="102"/>
                  <a:pt x="0" y="66"/>
                </a:cubicBezTo>
                <a:cubicBezTo>
                  <a:pt x="0" y="30"/>
                  <a:pt x="30" y="0"/>
                  <a:pt x="66" y="0"/>
                </a:cubicBezTo>
                <a:cubicBezTo>
                  <a:pt x="102" y="0"/>
                  <a:pt x="132" y="30"/>
                  <a:pt x="132" y="66"/>
                </a:cubicBezTo>
                <a:cubicBezTo>
                  <a:pt x="132" y="102"/>
                  <a:pt x="102" y="132"/>
                  <a:pt x="66" y="132"/>
                </a:cubicBezTo>
                <a:close/>
                <a:moveTo>
                  <a:pt x="66" y="12"/>
                </a:moveTo>
                <a:cubicBezTo>
                  <a:pt x="36" y="12"/>
                  <a:pt x="12" y="36"/>
                  <a:pt x="12" y="66"/>
                </a:cubicBezTo>
                <a:cubicBezTo>
                  <a:pt x="12" y="96"/>
                  <a:pt x="36" y="120"/>
                  <a:pt x="66" y="120"/>
                </a:cubicBezTo>
                <a:cubicBezTo>
                  <a:pt x="96" y="120"/>
                  <a:pt x="120" y="96"/>
                  <a:pt x="120" y="66"/>
                </a:cubicBezTo>
                <a:cubicBezTo>
                  <a:pt x="120" y="36"/>
                  <a:pt x="96" y="12"/>
                  <a:pt x="66" y="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461490" y="1581699"/>
            <a:ext cx="728438" cy="728662"/>
          </a:xfrm>
          <a:custGeom>
            <a:avLst/>
            <a:gdLst>
              <a:gd name="T0" fmla="*/ 66 w 132"/>
              <a:gd name="T1" fmla="*/ 132 h 132"/>
              <a:gd name="T2" fmla="*/ 0 w 132"/>
              <a:gd name="T3" fmla="*/ 66 h 132"/>
              <a:gd name="T4" fmla="*/ 66 w 132"/>
              <a:gd name="T5" fmla="*/ 0 h 132"/>
              <a:gd name="T6" fmla="*/ 132 w 132"/>
              <a:gd name="T7" fmla="*/ 66 h 132"/>
              <a:gd name="T8" fmla="*/ 66 w 132"/>
              <a:gd name="T9" fmla="*/ 132 h 132"/>
              <a:gd name="T10" fmla="*/ 66 w 132"/>
              <a:gd name="T11" fmla="*/ 12 h 132"/>
              <a:gd name="T12" fmla="*/ 12 w 132"/>
              <a:gd name="T13" fmla="*/ 66 h 132"/>
              <a:gd name="T14" fmla="*/ 66 w 132"/>
              <a:gd name="T15" fmla="*/ 120 h 132"/>
              <a:gd name="T16" fmla="*/ 120 w 132"/>
              <a:gd name="T17" fmla="*/ 66 h 132"/>
              <a:gd name="T18" fmla="*/ 66 w 132"/>
              <a:gd name="T19" fmla="*/ 1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132"/>
                </a:moveTo>
                <a:cubicBezTo>
                  <a:pt x="30" y="132"/>
                  <a:pt x="0" y="102"/>
                  <a:pt x="0" y="66"/>
                </a:cubicBezTo>
                <a:cubicBezTo>
                  <a:pt x="0" y="30"/>
                  <a:pt x="30" y="0"/>
                  <a:pt x="66" y="0"/>
                </a:cubicBezTo>
                <a:cubicBezTo>
                  <a:pt x="102" y="0"/>
                  <a:pt x="132" y="30"/>
                  <a:pt x="132" y="66"/>
                </a:cubicBezTo>
                <a:cubicBezTo>
                  <a:pt x="132" y="102"/>
                  <a:pt x="102" y="132"/>
                  <a:pt x="66" y="132"/>
                </a:cubicBezTo>
                <a:close/>
                <a:moveTo>
                  <a:pt x="66" y="12"/>
                </a:moveTo>
                <a:cubicBezTo>
                  <a:pt x="36" y="12"/>
                  <a:pt x="12" y="36"/>
                  <a:pt x="12" y="66"/>
                </a:cubicBezTo>
                <a:cubicBezTo>
                  <a:pt x="12" y="96"/>
                  <a:pt x="36" y="120"/>
                  <a:pt x="66" y="120"/>
                </a:cubicBezTo>
                <a:cubicBezTo>
                  <a:pt x="96" y="120"/>
                  <a:pt x="120" y="96"/>
                  <a:pt x="120" y="66"/>
                </a:cubicBezTo>
                <a:cubicBezTo>
                  <a:pt x="120" y="36"/>
                  <a:pt x="96" y="12"/>
                  <a:pt x="6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939790" y="1581699"/>
            <a:ext cx="728438" cy="728662"/>
          </a:xfrm>
          <a:custGeom>
            <a:avLst/>
            <a:gdLst>
              <a:gd name="T0" fmla="*/ 66 w 132"/>
              <a:gd name="T1" fmla="*/ 132 h 132"/>
              <a:gd name="T2" fmla="*/ 0 w 132"/>
              <a:gd name="T3" fmla="*/ 66 h 132"/>
              <a:gd name="T4" fmla="*/ 66 w 132"/>
              <a:gd name="T5" fmla="*/ 0 h 132"/>
              <a:gd name="T6" fmla="*/ 132 w 132"/>
              <a:gd name="T7" fmla="*/ 66 h 132"/>
              <a:gd name="T8" fmla="*/ 66 w 132"/>
              <a:gd name="T9" fmla="*/ 132 h 132"/>
              <a:gd name="T10" fmla="*/ 66 w 132"/>
              <a:gd name="T11" fmla="*/ 12 h 132"/>
              <a:gd name="T12" fmla="*/ 12 w 132"/>
              <a:gd name="T13" fmla="*/ 66 h 132"/>
              <a:gd name="T14" fmla="*/ 66 w 132"/>
              <a:gd name="T15" fmla="*/ 120 h 132"/>
              <a:gd name="T16" fmla="*/ 120 w 132"/>
              <a:gd name="T17" fmla="*/ 66 h 132"/>
              <a:gd name="T18" fmla="*/ 66 w 132"/>
              <a:gd name="T19" fmla="*/ 1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132"/>
                </a:moveTo>
                <a:cubicBezTo>
                  <a:pt x="30" y="132"/>
                  <a:pt x="0" y="102"/>
                  <a:pt x="0" y="66"/>
                </a:cubicBezTo>
                <a:cubicBezTo>
                  <a:pt x="0" y="30"/>
                  <a:pt x="30" y="0"/>
                  <a:pt x="66" y="0"/>
                </a:cubicBezTo>
                <a:cubicBezTo>
                  <a:pt x="102" y="0"/>
                  <a:pt x="132" y="30"/>
                  <a:pt x="132" y="66"/>
                </a:cubicBezTo>
                <a:cubicBezTo>
                  <a:pt x="132" y="102"/>
                  <a:pt x="102" y="132"/>
                  <a:pt x="66" y="132"/>
                </a:cubicBezTo>
                <a:close/>
                <a:moveTo>
                  <a:pt x="66" y="12"/>
                </a:moveTo>
                <a:cubicBezTo>
                  <a:pt x="36" y="12"/>
                  <a:pt x="12" y="36"/>
                  <a:pt x="12" y="66"/>
                </a:cubicBezTo>
                <a:cubicBezTo>
                  <a:pt x="12" y="96"/>
                  <a:pt x="36" y="120"/>
                  <a:pt x="66" y="120"/>
                </a:cubicBezTo>
                <a:cubicBezTo>
                  <a:pt x="96" y="120"/>
                  <a:pt x="120" y="96"/>
                  <a:pt x="120" y="66"/>
                </a:cubicBezTo>
                <a:cubicBezTo>
                  <a:pt x="120" y="36"/>
                  <a:pt x="96" y="12"/>
                  <a:pt x="66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524206" y="2205587"/>
            <a:ext cx="238052" cy="798909"/>
          </a:xfrm>
          <a:custGeom>
            <a:avLst/>
            <a:gdLst>
              <a:gd name="T0" fmla="*/ 0 w 43"/>
              <a:gd name="T1" fmla="*/ 10 h 145"/>
              <a:gd name="T2" fmla="*/ 28 w 43"/>
              <a:gd name="T3" fmla="*/ 112 h 145"/>
              <a:gd name="T4" fmla="*/ 26 w 43"/>
              <a:gd name="T5" fmla="*/ 140 h 145"/>
              <a:gd name="T6" fmla="*/ 41 w 43"/>
              <a:gd name="T7" fmla="*/ 145 h 145"/>
              <a:gd name="T8" fmla="*/ 43 w 43"/>
              <a:gd name="T9" fmla="*/ 112 h 145"/>
              <a:gd name="T10" fmla="*/ 12 w 43"/>
              <a:gd name="T11" fmla="*/ 0 h 145"/>
              <a:gd name="T12" fmla="*/ 0 w 43"/>
              <a:gd name="T13" fmla="*/ 1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145">
                <a:moveTo>
                  <a:pt x="0" y="10"/>
                </a:moveTo>
                <a:cubicBezTo>
                  <a:pt x="18" y="40"/>
                  <a:pt x="28" y="75"/>
                  <a:pt x="28" y="112"/>
                </a:cubicBezTo>
                <a:cubicBezTo>
                  <a:pt x="28" y="122"/>
                  <a:pt x="28" y="131"/>
                  <a:pt x="26" y="140"/>
                </a:cubicBezTo>
                <a:cubicBezTo>
                  <a:pt x="31" y="142"/>
                  <a:pt x="36" y="143"/>
                  <a:pt x="41" y="145"/>
                </a:cubicBezTo>
                <a:cubicBezTo>
                  <a:pt x="43" y="135"/>
                  <a:pt x="43" y="124"/>
                  <a:pt x="43" y="112"/>
                </a:cubicBezTo>
                <a:cubicBezTo>
                  <a:pt x="43" y="71"/>
                  <a:pt x="32" y="33"/>
                  <a:pt x="12" y="0"/>
                </a:cubicBezTo>
                <a:cubicBezTo>
                  <a:pt x="8" y="4"/>
                  <a:pt x="4" y="7"/>
                  <a:pt x="0" y="1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4135176" y="1631706"/>
            <a:ext cx="865318" cy="154781"/>
          </a:xfrm>
          <a:custGeom>
            <a:avLst/>
            <a:gdLst>
              <a:gd name="T0" fmla="*/ 8 w 157"/>
              <a:gd name="T1" fmla="*/ 28 h 28"/>
              <a:gd name="T2" fmla="*/ 79 w 157"/>
              <a:gd name="T3" fmla="*/ 15 h 28"/>
              <a:gd name="T4" fmla="*/ 149 w 157"/>
              <a:gd name="T5" fmla="*/ 28 h 28"/>
              <a:gd name="T6" fmla="*/ 157 w 157"/>
              <a:gd name="T7" fmla="*/ 14 h 28"/>
              <a:gd name="T8" fmla="*/ 79 w 157"/>
              <a:gd name="T9" fmla="*/ 0 h 28"/>
              <a:gd name="T10" fmla="*/ 0 w 157"/>
              <a:gd name="T11" fmla="*/ 15 h 28"/>
              <a:gd name="T12" fmla="*/ 8 w 157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" h="28">
                <a:moveTo>
                  <a:pt x="8" y="28"/>
                </a:moveTo>
                <a:cubicBezTo>
                  <a:pt x="30" y="20"/>
                  <a:pt x="54" y="15"/>
                  <a:pt x="79" y="15"/>
                </a:cubicBezTo>
                <a:cubicBezTo>
                  <a:pt x="103" y="15"/>
                  <a:pt x="127" y="20"/>
                  <a:pt x="149" y="28"/>
                </a:cubicBezTo>
                <a:cubicBezTo>
                  <a:pt x="151" y="23"/>
                  <a:pt x="153" y="19"/>
                  <a:pt x="157" y="14"/>
                </a:cubicBezTo>
                <a:cubicBezTo>
                  <a:pt x="132" y="5"/>
                  <a:pt x="106" y="0"/>
                  <a:pt x="79" y="0"/>
                </a:cubicBezTo>
                <a:cubicBezTo>
                  <a:pt x="51" y="0"/>
                  <a:pt x="24" y="5"/>
                  <a:pt x="0" y="15"/>
                </a:cubicBezTo>
                <a:cubicBezTo>
                  <a:pt x="3" y="19"/>
                  <a:pt x="6" y="24"/>
                  <a:pt x="8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379362" y="2210349"/>
            <a:ext cx="230910" cy="800100"/>
          </a:xfrm>
          <a:custGeom>
            <a:avLst/>
            <a:gdLst>
              <a:gd name="T0" fmla="*/ 17 w 42"/>
              <a:gd name="T1" fmla="*/ 140 h 145"/>
              <a:gd name="T2" fmla="*/ 15 w 42"/>
              <a:gd name="T3" fmla="*/ 111 h 145"/>
              <a:gd name="T4" fmla="*/ 42 w 42"/>
              <a:gd name="T5" fmla="*/ 10 h 145"/>
              <a:gd name="T6" fmla="*/ 30 w 42"/>
              <a:gd name="T7" fmla="*/ 0 h 145"/>
              <a:gd name="T8" fmla="*/ 0 w 42"/>
              <a:gd name="T9" fmla="*/ 111 h 145"/>
              <a:gd name="T10" fmla="*/ 2 w 42"/>
              <a:gd name="T11" fmla="*/ 145 h 145"/>
              <a:gd name="T12" fmla="*/ 17 w 42"/>
              <a:gd name="T13" fmla="*/ 14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45">
                <a:moveTo>
                  <a:pt x="17" y="140"/>
                </a:moveTo>
                <a:cubicBezTo>
                  <a:pt x="15" y="131"/>
                  <a:pt x="15" y="121"/>
                  <a:pt x="15" y="111"/>
                </a:cubicBezTo>
                <a:cubicBezTo>
                  <a:pt x="15" y="75"/>
                  <a:pt x="25" y="40"/>
                  <a:pt x="42" y="10"/>
                </a:cubicBezTo>
                <a:cubicBezTo>
                  <a:pt x="38" y="7"/>
                  <a:pt x="34" y="4"/>
                  <a:pt x="30" y="0"/>
                </a:cubicBezTo>
                <a:cubicBezTo>
                  <a:pt x="11" y="33"/>
                  <a:pt x="0" y="71"/>
                  <a:pt x="0" y="111"/>
                </a:cubicBezTo>
                <a:cubicBezTo>
                  <a:pt x="0" y="123"/>
                  <a:pt x="0" y="134"/>
                  <a:pt x="2" y="145"/>
                </a:cubicBezTo>
                <a:cubicBezTo>
                  <a:pt x="7" y="143"/>
                  <a:pt x="12" y="141"/>
                  <a:pt x="17" y="14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754293" y="3633145"/>
            <a:ext cx="1637795" cy="700088"/>
          </a:xfrm>
          <a:custGeom>
            <a:avLst/>
            <a:gdLst>
              <a:gd name="T0" fmla="*/ 284 w 297"/>
              <a:gd name="T1" fmla="*/ 0 h 127"/>
              <a:gd name="T2" fmla="*/ 249 w 297"/>
              <a:gd name="T3" fmla="*/ 27 h 127"/>
              <a:gd name="T4" fmla="*/ 235 w 297"/>
              <a:gd name="T5" fmla="*/ 34 h 127"/>
              <a:gd name="T6" fmla="*/ 235 w 297"/>
              <a:gd name="T7" fmla="*/ 112 h 127"/>
              <a:gd name="T8" fmla="*/ 61 w 297"/>
              <a:gd name="T9" fmla="*/ 112 h 127"/>
              <a:gd name="T10" fmla="*/ 61 w 297"/>
              <a:gd name="T11" fmla="*/ 34 h 127"/>
              <a:gd name="T12" fmla="*/ 47 w 297"/>
              <a:gd name="T13" fmla="*/ 27 h 127"/>
              <a:gd name="T14" fmla="*/ 12 w 297"/>
              <a:gd name="T15" fmla="*/ 1 h 127"/>
              <a:gd name="T16" fmla="*/ 0 w 297"/>
              <a:gd name="T17" fmla="*/ 10 h 127"/>
              <a:gd name="T18" fmla="*/ 40 w 297"/>
              <a:gd name="T19" fmla="*/ 40 h 127"/>
              <a:gd name="T20" fmla="*/ 45 w 297"/>
              <a:gd name="T21" fmla="*/ 43 h 127"/>
              <a:gd name="T22" fmla="*/ 45 w 297"/>
              <a:gd name="T23" fmla="*/ 127 h 127"/>
              <a:gd name="T24" fmla="*/ 250 w 297"/>
              <a:gd name="T25" fmla="*/ 127 h 127"/>
              <a:gd name="T26" fmla="*/ 250 w 297"/>
              <a:gd name="T27" fmla="*/ 43 h 127"/>
              <a:gd name="T28" fmla="*/ 256 w 297"/>
              <a:gd name="T29" fmla="*/ 40 h 127"/>
              <a:gd name="T30" fmla="*/ 297 w 297"/>
              <a:gd name="T31" fmla="*/ 10 h 127"/>
              <a:gd name="T32" fmla="*/ 284 w 297"/>
              <a:gd name="T3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7" h="127">
                <a:moveTo>
                  <a:pt x="284" y="0"/>
                </a:moveTo>
                <a:cubicBezTo>
                  <a:pt x="274" y="10"/>
                  <a:pt x="262" y="19"/>
                  <a:pt x="249" y="27"/>
                </a:cubicBezTo>
                <a:cubicBezTo>
                  <a:pt x="235" y="34"/>
                  <a:pt x="235" y="34"/>
                  <a:pt x="235" y="34"/>
                </a:cubicBezTo>
                <a:cubicBezTo>
                  <a:pt x="235" y="112"/>
                  <a:pt x="235" y="112"/>
                  <a:pt x="235" y="112"/>
                </a:cubicBezTo>
                <a:cubicBezTo>
                  <a:pt x="61" y="112"/>
                  <a:pt x="61" y="112"/>
                  <a:pt x="61" y="112"/>
                </a:cubicBezTo>
                <a:cubicBezTo>
                  <a:pt x="61" y="34"/>
                  <a:pt x="61" y="34"/>
                  <a:pt x="61" y="34"/>
                </a:cubicBezTo>
                <a:cubicBezTo>
                  <a:pt x="47" y="27"/>
                  <a:pt x="47" y="27"/>
                  <a:pt x="47" y="27"/>
                </a:cubicBezTo>
                <a:cubicBezTo>
                  <a:pt x="35" y="19"/>
                  <a:pt x="23" y="11"/>
                  <a:pt x="12" y="1"/>
                </a:cubicBezTo>
                <a:cubicBezTo>
                  <a:pt x="9" y="5"/>
                  <a:pt x="5" y="8"/>
                  <a:pt x="0" y="10"/>
                </a:cubicBezTo>
                <a:cubicBezTo>
                  <a:pt x="12" y="21"/>
                  <a:pt x="25" y="31"/>
                  <a:pt x="40" y="40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250" y="127"/>
                  <a:pt x="250" y="127"/>
                  <a:pt x="250" y="127"/>
                </a:cubicBezTo>
                <a:cubicBezTo>
                  <a:pt x="250" y="43"/>
                  <a:pt x="250" y="43"/>
                  <a:pt x="250" y="43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71" y="31"/>
                  <a:pt x="285" y="21"/>
                  <a:pt x="297" y="10"/>
                </a:cubicBezTo>
                <a:cubicBezTo>
                  <a:pt x="292" y="7"/>
                  <a:pt x="288" y="4"/>
                  <a:pt x="28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cxnSp>
        <p:nvCxnSpPr>
          <p:cNvPr id="41" name="Elbow Connector 40"/>
          <p:cNvCxnSpPr/>
          <p:nvPr/>
        </p:nvCxnSpPr>
        <p:spPr>
          <a:xfrm rot="10800000" flipV="1">
            <a:off x="2453923" y="3392552"/>
            <a:ext cx="773973" cy="68997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696218" y="1821186"/>
            <a:ext cx="890725" cy="0"/>
          </a:xfrm>
          <a:prstGeom prst="line">
            <a:avLst/>
          </a:prstGeom>
          <a:ln w="19050">
            <a:solidFill>
              <a:schemeClr val="accent2"/>
            </a:solidFill>
            <a:prstDash val="sysDash"/>
            <a:headEnd type="none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645797" y="1563950"/>
            <a:ext cx="1523024" cy="34614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799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660315" y="1843803"/>
            <a:ext cx="1971444" cy="684592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31573" y="3651537"/>
            <a:ext cx="1523024" cy="34614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799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717731" y="3966787"/>
            <a:ext cx="1971444" cy="684592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60618" y="1851893"/>
            <a:ext cx="1523024" cy="34614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799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0490" y="2173990"/>
            <a:ext cx="2081487" cy="761512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8739" y="3579552"/>
            <a:ext cx="1523024" cy="34614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799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58235" y="3859365"/>
            <a:ext cx="2081487" cy="761512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55" name="Elbow Connector 54"/>
          <p:cNvCxnSpPr/>
          <p:nvPr/>
        </p:nvCxnSpPr>
        <p:spPr>
          <a:xfrm rot="10800000" flipV="1">
            <a:off x="2684432" y="1909515"/>
            <a:ext cx="729419" cy="34939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>
            <a:off x="5865027" y="3621784"/>
            <a:ext cx="703599" cy="337025"/>
          </a:xfrm>
          <a:prstGeom prst="bentConnector3">
            <a:avLst>
              <a:gd name="adj1" fmla="val 1793"/>
            </a:avLst>
          </a:prstGeom>
          <a:ln w="19050">
            <a:solidFill>
              <a:schemeClr val="accent3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185550" y="3010786"/>
            <a:ext cx="769334" cy="34601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/>
            <a:r>
              <a:rPr lang="id-ID" sz="1799" b="1" dirty="0">
                <a:solidFill>
                  <a:schemeClr val="bg1">
                    <a:lumMod val="50000"/>
                  </a:schemeClr>
                </a:solidFill>
                <a:latin typeface="Raleway" panose="020B0003030101060003" pitchFamily="34" charset="0"/>
              </a:rPr>
              <a:t>Radial</a:t>
            </a:r>
          </a:p>
        </p:txBody>
      </p:sp>
      <p:grpSp>
        <p:nvGrpSpPr>
          <p:cNvPr id="164" name="Group 163"/>
          <p:cNvGrpSpPr/>
          <p:nvPr/>
        </p:nvGrpSpPr>
        <p:grpSpPr>
          <a:xfrm>
            <a:off x="5457558" y="3166570"/>
            <a:ext cx="266607" cy="299345"/>
            <a:chOff x="2043113" y="9526"/>
            <a:chExt cx="933451" cy="1047750"/>
          </a:xfrm>
          <a:solidFill>
            <a:schemeClr val="accent3"/>
          </a:solidFill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>
              <a:off x="2097088" y="450851"/>
              <a:ext cx="179388" cy="395288"/>
            </a:xfrm>
            <a:custGeom>
              <a:avLst/>
              <a:gdLst>
                <a:gd name="T0" fmla="*/ 10 w 48"/>
                <a:gd name="T1" fmla="*/ 0 h 105"/>
                <a:gd name="T2" fmla="*/ 0 w 48"/>
                <a:gd name="T3" fmla="*/ 52 h 105"/>
                <a:gd name="T4" fmla="*/ 10 w 48"/>
                <a:gd name="T5" fmla="*/ 105 h 105"/>
                <a:gd name="T6" fmla="*/ 38 w 48"/>
                <a:gd name="T7" fmla="*/ 105 h 105"/>
                <a:gd name="T8" fmla="*/ 48 w 48"/>
                <a:gd name="T9" fmla="*/ 52 h 105"/>
                <a:gd name="T10" fmla="*/ 38 w 48"/>
                <a:gd name="T11" fmla="*/ 0 h 105"/>
                <a:gd name="T12" fmla="*/ 10 w 48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05">
                  <a:moveTo>
                    <a:pt x="10" y="0"/>
                  </a:moveTo>
                  <a:cubicBezTo>
                    <a:pt x="3" y="12"/>
                    <a:pt x="0" y="31"/>
                    <a:pt x="0" y="52"/>
                  </a:cubicBezTo>
                  <a:cubicBezTo>
                    <a:pt x="0" y="74"/>
                    <a:pt x="4" y="93"/>
                    <a:pt x="1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44" y="93"/>
                    <a:pt x="48" y="74"/>
                    <a:pt x="48" y="52"/>
                  </a:cubicBezTo>
                  <a:cubicBezTo>
                    <a:pt x="48" y="31"/>
                    <a:pt x="44" y="12"/>
                    <a:pt x="38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2424113" y="450851"/>
              <a:ext cx="180975" cy="395288"/>
            </a:xfrm>
            <a:custGeom>
              <a:avLst/>
              <a:gdLst>
                <a:gd name="T0" fmla="*/ 10 w 48"/>
                <a:gd name="T1" fmla="*/ 0 h 105"/>
                <a:gd name="T2" fmla="*/ 0 w 48"/>
                <a:gd name="T3" fmla="*/ 52 h 105"/>
                <a:gd name="T4" fmla="*/ 10 w 48"/>
                <a:gd name="T5" fmla="*/ 105 h 105"/>
                <a:gd name="T6" fmla="*/ 38 w 48"/>
                <a:gd name="T7" fmla="*/ 105 h 105"/>
                <a:gd name="T8" fmla="*/ 48 w 48"/>
                <a:gd name="T9" fmla="*/ 52 h 105"/>
                <a:gd name="T10" fmla="*/ 38 w 48"/>
                <a:gd name="T11" fmla="*/ 0 h 105"/>
                <a:gd name="T12" fmla="*/ 10 w 48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05">
                  <a:moveTo>
                    <a:pt x="10" y="0"/>
                  </a:moveTo>
                  <a:cubicBezTo>
                    <a:pt x="4" y="12"/>
                    <a:pt x="0" y="31"/>
                    <a:pt x="0" y="52"/>
                  </a:cubicBezTo>
                  <a:cubicBezTo>
                    <a:pt x="0" y="74"/>
                    <a:pt x="4" y="93"/>
                    <a:pt x="10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44" y="93"/>
                    <a:pt x="48" y="74"/>
                    <a:pt x="48" y="52"/>
                  </a:cubicBezTo>
                  <a:cubicBezTo>
                    <a:pt x="48" y="31"/>
                    <a:pt x="44" y="12"/>
                    <a:pt x="38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>
              <a:off x="2747963" y="450851"/>
              <a:ext cx="184150" cy="395288"/>
            </a:xfrm>
            <a:custGeom>
              <a:avLst/>
              <a:gdLst>
                <a:gd name="T0" fmla="*/ 11 w 49"/>
                <a:gd name="T1" fmla="*/ 0 h 105"/>
                <a:gd name="T2" fmla="*/ 0 w 49"/>
                <a:gd name="T3" fmla="*/ 52 h 105"/>
                <a:gd name="T4" fmla="*/ 11 w 49"/>
                <a:gd name="T5" fmla="*/ 105 h 105"/>
                <a:gd name="T6" fmla="*/ 39 w 49"/>
                <a:gd name="T7" fmla="*/ 105 h 105"/>
                <a:gd name="T8" fmla="*/ 49 w 49"/>
                <a:gd name="T9" fmla="*/ 52 h 105"/>
                <a:gd name="T10" fmla="*/ 39 w 49"/>
                <a:gd name="T11" fmla="*/ 0 h 105"/>
                <a:gd name="T12" fmla="*/ 11 w 49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05">
                  <a:moveTo>
                    <a:pt x="11" y="0"/>
                  </a:moveTo>
                  <a:cubicBezTo>
                    <a:pt x="5" y="12"/>
                    <a:pt x="0" y="31"/>
                    <a:pt x="0" y="52"/>
                  </a:cubicBezTo>
                  <a:cubicBezTo>
                    <a:pt x="0" y="74"/>
                    <a:pt x="5" y="93"/>
                    <a:pt x="11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5" y="93"/>
                    <a:pt x="49" y="74"/>
                    <a:pt x="49" y="52"/>
                  </a:cubicBezTo>
                  <a:cubicBezTo>
                    <a:pt x="49" y="31"/>
                    <a:pt x="45" y="12"/>
                    <a:pt x="39" y="0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>
              <a:off x="2051051" y="890588"/>
              <a:ext cx="925513" cy="166688"/>
            </a:xfrm>
            <a:custGeom>
              <a:avLst/>
              <a:gdLst>
                <a:gd name="T0" fmla="*/ 232 w 246"/>
                <a:gd name="T1" fmla="*/ 13 h 44"/>
                <a:gd name="T2" fmla="*/ 228 w 246"/>
                <a:gd name="T3" fmla="*/ 13 h 44"/>
                <a:gd name="T4" fmla="*/ 235 w 246"/>
                <a:gd name="T5" fmla="*/ 7 h 44"/>
                <a:gd name="T6" fmla="*/ 228 w 246"/>
                <a:gd name="T7" fmla="*/ 0 h 44"/>
                <a:gd name="T8" fmla="*/ 224 w 246"/>
                <a:gd name="T9" fmla="*/ 0 h 44"/>
                <a:gd name="T10" fmla="*/ 196 w 246"/>
                <a:gd name="T11" fmla="*/ 0 h 44"/>
                <a:gd name="T12" fmla="*/ 193 w 246"/>
                <a:gd name="T13" fmla="*/ 0 h 44"/>
                <a:gd name="T14" fmla="*/ 186 w 246"/>
                <a:gd name="T15" fmla="*/ 7 h 44"/>
                <a:gd name="T16" fmla="*/ 193 w 246"/>
                <a:gd name="T17" fmla="*/ 13 h 44"/>
                <a:gd name="T18" fmla="*/ 141 w 246"/>
                <a:gd name="T19" fmla="*/ 13 h 44"/>
                <a:gd name="T20" fmla="*/ 148 w 246"/>
                <a:gd name="T21" fmla="*/ 7 h 44"/>
                <a:gd name="T22" fmla="*/ 141 w 246"/>
                <a:gd name="T23" fmla="*/ 0 h 44"/>
                <a:gd name="T24" fmla="*/ 137 w 246"/>
                <a:gd name="T25" fmla="*/ 0 h 44"/>
                <a:gd name="T26" fmla="*/ 109 w 246"/>
                <a:gd name="T27" fmla="*/ 0 h 44"/>
                <a:gd name="T28" fmla="*/ 106 w 246"/>
                <a:gd name="T29" fmla="*/ 0 h 44"/>
                <a:gd name="T30" fmla="*/ 99 w 246"/>
                <a:gd name="T31" fmla="*/ 7 h 44"/>
                <a:gd name="T32" fmla="*/ 106 w 246"/>
                <a:gd name="T33" fmla="*/ 13 h 44"/>
                <a:gd name="T34" fmla="*/ 54 w 246"/>
                <a:gd name="T35" fmla="*/ 13 h 44"/>
                <a:gd name="T36" fmla="*/ 61 w 246"/>
                <a:gd name="T37" fmla="*/ 7 h 44"/>
                <a:gd name="T38" fmla="*/ 54 w 246"/>
                <a:gd name="T39" fmla="*/ 0 h 44"/>
                <a:gd name="T40" fmla="*/ 50 w 246"/>
                <a:gd name="T41" fmla="*/ 0 h 44"/>
                <a:gd name="T42" fmla="*/ 22 w 246"/>
                <a:gd name="T43" fmla="*/ 0 h 44"/>
                <a:gd name="T44" fmla="*/ 19 w 246"/>
                <a:gd name="T45" fmla="*/ 0 h 44"/>
                <a:gd name="T46" fmla="*/ 12 w 246"/>
                <a:gd name="T47" fmla="*/ 7 h 44"/>
                <a:gd name="T48" fmla="*/ 19 w 246"/>
                <a:gd name="T49" fmla="*/ 13 h 44"/>
                <a:gd name="T50" fmla="*/ 14 w 246"/>
                <a:gd name="T51" fmla="*/ 13 h 44"/>
                <a:gd name="T52" fmla="*/ 0 w 246"/>
                <a:gd name="T53" fmla="*/ 27 h 44"/>
                <a:gd name="T54" fmla="*/ 0 w 246"/>
                <a:gd name="T55" fmla="*/ 30 h 44"/>
                <a:gd name="T56" fmla="*/ 14 w 246"/>
                <a:gd name="T57" fmla="*/ 44 h 44"/>
                <a:gd name="T58" fmla="*/ 232 w 246"/>
                <a:gd name="T59" fmla="*/ 44 h 44"/>
                <a:gd name="T60" fmla="*/ 246 w 246"/>
                <a:gd name="T61" fmla="*/ 30 h 44"/>
                <a:gd name="T62" fmla="*/ 246 w 246"/>
                <a:gd name="T63" fmla="*/ 27 h 44"/>
                <a:gd name="T64" fmla="*/ 232 w 246"/>
                <a:gd name="T65" fmla="*/ 1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6" h="44">
                  <a:moveTo>
                    <a:pt x="232" y="13"/>
                  </a:moveTo>
                  <a:cubicBezTo>
                    <a:pt x="228" y="13"/>
                    <a:pt x="228" y="13"/>
                    <a:pt x="228" y="13"/>
                  </a:cubicBezTo>
                  <a:cubicBezTo>
                    <a:pt x="232" y="13"/>
                    <a:pt x="235" y="11"/>
                    <a:pt x="235" y="7"/>
                  </a:cubicBezTo>
                  <a:cubicBezTo>
                    <a:pt x="235" y="3"/>
                    <a:pt x="232" y="0"/>
                    <a:pt x="228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9" y="0"/>
                    <a:pt x="186" y="3"/>
                    <a:pt x="186" y="7"/>
                  </a:cubicBezTo>
                  <a:cubicBezTo>
                    <a:pt x="186" y="11"/>
                    <a:pt x="189" y="13"/>
                    <a:pt x="193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5" y="13"/>
                    <a:pt x="148" y="11"/>
                    <a:pt x="148" y="7"/>
                  </a:cubicBezTo>
                  <a:cubicBezTo>
                    <a:pt x="148" y="3"/>
                    <a:pt x="145" y="0"/>
                    <a:pt x="141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2" y="0"/>
                    <a:pt x="99" y="3"/>
                    <a:pt x="99" y="7"/>
                  </a:cubicBezTo>
                  <a:cubicBezTo>
                    <a:pt x="99" y="11"/>
                    <a:pt x="102" y="13"/>
                    <a:pt x="106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8" y="13"/>
                    <a:pt x="61" y="11"/>
                    <a:pt x="61" y="7"/>
                  </a:cubicBezTo>
                  <a:cubicBezTo>
                    <a:pt x="61" y="3"/>
                    <a:pt x="58" y="0"/>
                    <a:pt x="54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2" y="3"/>
                    <a:pt x="12" y="7"/>
                  </a:cubicBezTo>
                  <a:cubicBezTo>
                    <a:pt x="12" y="11"/>
                    <a:pt x="15" y="13"/>
                    <a:pt x="19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6" y="13"/>
                    <a:pt x="0" y="20"/>
                    <a:pt x="0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8"/>
                    <a:pt x="6" y="44"/>
                    <a:pt x="14" y="44"/>
                  </a:cubicBezTo>
                  <a:cubicBezTo>
                    <a:pt x="232" y="44"/>
                    <a:pt x="232" y="44"/>
                    <a:pt x="232" y="44"/>
                  </a:cubicBezTo>
                  <a:cubicBezTo>
                    <a:pt x="240" y="44"/>
                    <a:pt x="246" y="38"/>
                    <a:pt x="246" y="30"/>
                  </a:cubicBezTo>
                  <a:cubicBezTo>
                    <a:pt x="246" y="27"/>
                    <a:pt x="246" y="27"/>
                    <a:pt x="246" y="27"/>
                  </a:cubicBezTo>
                  <a:cubicBezTo>
                    <a:pt x="246" y="20"/>
                    <a:pt x="240" y="13"/>
                    <a:pt x="2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68" name="Freeform 9"/>
            <p:cNvSpPr>
              <a:spLocks noEditPoints="1"/>
            </p:cNvSpPr>
            <p:nvPr/>
          </p:nvSpPr>
          <p:spPr bwMode="auto">
            <a:xfrm>
              <a:off x="2043113" y="9526"/>
              <a:ext cx="933450" cy="395288"/>
            </a:xfrm>
            <a:custGeom>
              <a:avLst/>
              <a:gdLst>
                <a:gd name="T0" fmla="*/ 243 w 248"/>
                <a:gd name="T1" fmla="*/ 74 h 105"/>
                <a:gd name="T2" fmla="*/ 134 w 248"/>
                <a:gd name="T3" fmla="*/ 5 h 105"/>
                <a:gd name="T4" fmla="*/ 115 w 248"/>
                <a:gd name="T5" fmla="*/ 5 h 105"/>
                <a:gd name="T6" fmla="*/ 5 w 248"/>
                <a:gd name="T7" fmla="*/ 74 h 105"/>
                <a:gd name="T8" fmla="*/ 5 w 248"/>
                <a:gd name="T9" fmla="*/ 93 h 105"/>
                <a:gd name="T10" fmla="*/ 17 w 248"/>
                <a:gd name="T11" fmla="*/ 93 h 105"/>
                <a:gd name="T12" fmla="*/ 14 w 248"/>
                <a:gd name="T13" fmla="*/ 99 h 105"/>
                <a:gd name="T14" fmla="*/ 20 w 248"/>
                <a:gd name="T15" fmla="*/ 105 h 105"/>
                <a:gd name="T16" fmla="*/ 24 w 248"/>
                <a:gd name="T17" fmla="*/ 105 h 105"/>
                <a:gd name="T18" fmla="*/ 52 w 248"/>
                <a:gd name="T19" fmla="*/ 105 h 105"/>
                <a:gd name="T20" fmla="*/ 55 w 248"/>
                <a:gd name="T21" fmla="*/ 105 h 105"/>
                <a:gd name="T22" fmla="*/ 62 w 248"/>
                <a:gd name="T23" fmla="*/ 99 h 105"/>
                <a:gd name="T24" fmla="*/ 58 w 248"/>
                <a:gd name="T25" fmla="*/ 93 h 105"/>
                <a:gd name="T26" fmla="*/ 104 w 248"/>
                <a:gd name="T27" fmla="*/ 93 h 105"/>
                <a:gd name="T28" fmla="*/ 101 w 248"/>
                <a:gd name="T29" fmla="*/ 99 h 105"/>
                <a:gd name="T30" fmla="*/ 107 w 248"/>
                <a:gd name="T31" fmla="*/ 105 h 105"/>
                <a:gd name="T32" fmla="*/ 111 w 248"/>
                <a:gd name="T33" fmla="*/ 105 h 105"/>
                <a:gd name="T34" fmla="*/ 139 w 248"/>
                <a:gd name="T35" fmla="*/ 105 h 105"/>
                <a:gd name="T36" fmla="*/ 142 w 248"/>
                <a:gd name="T37" fmla="*/ 105 h 105"/>
                <a:gd name="T38" fmla="*/ 149 w 248"/>
                <a:gd name="T39" fmla="*/ 99 h 105"/>
                <a:gd name="T40" fmla="*/ 145 w 248"/>
                <a:gd name="T41" fmla="*/ 93 h 105"/>
                <a:gd name="T42" fmla="*/ 191 w 248"/>
                <a:gd name="T43" fmla="*/ 93 h 105"/>
                <a:gd name="T44" fmla="*/ 187 w 248"/>
                <a:gd name="T45" fmla="*/ 99 h 105"/>
                <a:gd name="T46" fmla="*/ 194 w 248"/>
                <a:gd name="T47" fmla="*/ 105 h 105"/>
                <a:gd name="T48" fmla="*/ 198 w 248"/>
                <a:gd name="T49" fmla="*/ 105 h 105"/>
                <a:gd name="T50" fmla="*/ 226 w 248"/>
                <a:gd name="T51" fmla="*/ 105 h 105"/>
                <a:gd name="T52" fmla="*/ 229 w 248"/>
                <a:gd name="T53" fmla="*/ 105 h 105"/>
                <a:gd name="T54" fmla="*/ 236 w 248"/>
                <a:gd name="T55" fmla="*/ 99 h 105"/>
                <a:gd name="T56" fmla="*/ 232 w 248"/>
                <a:gd name="T57" fmla="*/ 93 h 105"/>
                <a:gd name="T58" fmla="*/ 243 w 248"/>
                <a:gd name="T59" fmla="*/ 93 h 105"/>
                <a:gd name="T60" fmla="*/ 243 w 248"/>
                <a:gd name="T61" fmla="*/ 74 h 105"/>
                <a:gd name="T62" fmla="*/ 124 w 248"/>
                <a:gd name="T63" fmla="*/ 50 h 105"/>
                <a:gd name="T64" fmla="*/ 110 w 248"/>
                <a:gd name="T65" fmla="*/ 36 h 105"/>
                <a:gd name="T66" fmla="*/ 124 w 248"/>
                <a:gd name="T67" fmla="*/ 21 h 105"/>
                <a:gd name="T68" fmla="*/ 139 w 248"/>
                <a:gd name="T69" fmla="*/ 36 h 105"/>
                <a:gd name="T70" fmla="*/ 124 w 248"/>
                <a:gd name="T71" fmla="*/ 5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105">
                  <a:moveTo>
                    <a:pt x="243" y="74"/>
                  </a:moveTo>
                  <a:cubicBezTo>
                    <a:pt x="134" y="5"/>
                    <a:pt x="134" y="5"/>
                    <a:pt x="134" y="5"/>
                  </a:cubicBezTo>
                  <a:cubicBezTo>
                    <a:pt x="129" y="0"/>
                    <a:pt x="120" y="0"/>
                    <a:pt x="115" y="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0" y="79"/>
                    <a:pt x="0" y="88"/>
                    <a:pt x="5" y="93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5" y="94"/>
                    <a:pt x="14" y="96"/>
                    <a:pt x="14" y="99"/>
                  </a:cubicBezTo>
                  <a:cubicBezTo>
                    <a:pt x="14" y="103"/>
                    <a:pt x="16" y="105"/>
                    <a:pt x="20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52" y="105"/>
                    <a:pt x="52" y="105"/>
                    <a:pt x="52" y="105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9" y="105"/>
                    <a:pt x="62" y="103"/>
                    <a:pt x="62" y="99"/>
                  </a:cubicBezTo>
                  <a:cubicBezTo>
                    <a:pt x="62" y="96"/>
                    <a:pt x="61" y="94"/>
                    <a:pt x="58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2" y="94"/>
                    <a:pt x="101" y="96"/>
                    <a:pt x="101" y="99"/>
                  </a:cubicBezTo>
                  <a:cubicBezTo>
                    <a:pt x="101" y="103"/>
                    <a:pt x="103" y="105"/>
                    <a:pt x="107" y="105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6" y="105"/>
                    <a:pt x="149" y="103"/>
                    <a:pt x="149" y="99"/>
                  </a:cubicBezTo>
                  <a:cubicBezTo>
                    <a:pt x="149" y="96"/>
                    <a:pt x="147" y="94"/>
                    <a:pt x="145" y="93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89" y="94"/>
                    <a:pt x="187" y="96"/>
                    <a:pt x="187" y="99"/>
                  </a:cubicBezTo>
                  <a:cubicBezTo>
                    <a:pt x="187" y="103"/>
                    <a:pt x="190" y="105"/>
                    <a:pt x="194" y="105"/>
                  </a:cubicBezTo>
                  <a:cubicBezTo>
                    <a:pt x="198" y="105"/>
                    <a:pt x="198" y="105"/>
                    <a:pt x="198" y="105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9" y="105"/>
                    <a:pt x="229" y="105"/>
                    <a:pt x="229" y="105"/>
                  </a:cubicBezTo>
                  <a:cubicBezTo>
                    <a:pt x="233" y="105"/>
                    <a:pt x="236" y="103"/>
                    <a:pt x="236" y="99"/>
                  </a:cubicBezTo>
                  <a:cubicBezTo>
                    <a:pt x="236" y="96"/>
                    <a:pt x="234" y="94"/>
                    <a:pt x="232" y="93"/>
                  </a:cubicBezTo>
                  <a:cubicBezTo>
                    <a:pt x="243" y="93"/>
                    <a:pt x="243" y="93"/>
                    <a:pt x="243" y="93"/>
                  </a:cubicBezTo>
                  <a:cubicBezTo>
                    <a:pt x="248" y="88"/>
                    <a:pt x="248" y="79"/>
                    <a:pt x="243" y="74"/>
                  </a:cubicBezTo>
                  <a:close/>
                  <a:moveTo>
                    <a:pt x="124" y="50"/>
                  </a:moveTo>
                  <a:cubicBezTo>
                    <a:pt x="116" y="50"/>
                    <a:pt x="110" y="44"/>
                    <a:pt x="110" y="36"/>
                  </a:cubicBezTo>
                  <a:cubicBezTo>
                    <a:pt x="110" y="28"/>
                    <a:pt x="116" y="21"/>
                    <a:pt x="124" y="21"/>
                  </a:cubicBezTo>
                  <a:cubicBezTo>
                    <a:pt x="132" y="21"/>
                    <a:pt x="139" y="28"/>
                    <a:pt x="139" y="36"/>
                  </a:cubicBezTo>
                  <a:cubicBezTo>
                    <a:pt x="139" y="44"/>
                    <a:pt x="132" y="50"/>
                    <a:pt x="12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3676520" y="1778383"/>
            <a:ext cx="278395" cy="302520"/>
            <a:chOff x="87313" y="4763"/>
            <a:chExt cx="974726" cy="1058863"/>
          </a:xfrm>
          <a:solidFill>
            <a:schemeClr val="accent1"/>
          </a:solidFill>
        </p:grpSpPr>
        <p:sp>
          <p:nvSpPr>
            <p:cNvPr id="69" name="Oval 10"/>
            <p:cNvSpPr>
              <a:spLocks noChangeArrowheads="1"/>
            </p:cNvSpPr>
            <p:nvPr/>
          </p:nvSpPr>
          <p:spPr bwMode="auto">
            <a:xfrm>
              <a:off x="204788" y="88901"/>
              <a:ext cx="349250" cy="357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0" name="Freeform 11"/>
            <p:cNvSpPr>
              <a:spLocks noEditPoints="1"/>
            </p:cNvSpPr>
            <p:nvPr/>
          </p:nvSpPr>
          <p:spPr bwMode="auto">
            <a:xfrm>
              <a:off x="87313" y="465138"/>
              <a:ext cx="582613" cy="598488"/>
            </a:xfrm>
            <a:custGeom>
              <a:avLst/>
              <a:gdLst>
                <a:gd name="T0" fmla="*/ 142 w 155"/>
                <a:gd name="T1" fmla="*/ 45 h 159"/>
                <a:gd name="T2" fmla="*/ 105 w 155"/>
                <a:gd name="T3" fmla="*/ 0 h 159"/>
                <a:gd name="T4" fmla="*/ 50 w 155"/>
                <a:gd name="T5" fmla="*/ 0 h 159"/>
                <a:gd name="T6" fmla="*/ 13 w 155"/>
                <a:gd name="T7" fmla="*/ 45 h 159"/>
                <a:gd name="T8" fmla="*/ 0 w 155"/>
                <a:gd name="T9" fmla="*/ 125 h 159"/>
                <a:gd name="T10" fmla="*/ 45 w 155"/>
                <a:gd name="T11" fmla="*/ 159 h 159"/>
                <a:gd name="T12" fmla="*/ 110 w 155"/>
                <a:gd name="T13" fmla="*/ 159 h 159"/>
                <a:gd name="T14" fmla="*/ 155 w 155"/>
                <a:gd name="T15" fmla="*/ 125 h 159"/>
                <a:gd name="T16" fmla="*/ 142 w 155"/>
                <a:gd name="T17" fmla="*/ 45 h 159"/>
                <a:gd name="T18" fmla="*/ 77 w 155"/>
                <a:gd name="T19" fmla="*/ 136 h 159"/>
                <a:gd name="T20" fmla="*/ 61 w 155"/>
                <a:gd name="T21" fmla="*/ 108 h 159"/>
                <a:gd name="T22" fmla="*/ 70 w 155"/>
                <a:gd name="T23" fmla="*/ 30 h 159"/>
                <a:gd name="T24" fmla="*/ 64 w 155"/>
                <a:gd name="T25" fmla="*/ 11 h 159"/>
                <a:gd name="T26" fmla="*/ 94 w 155"/>
                <a:gd name="T27" fmla="*/ 11 h 159"/>
                <a:gd name="T28" fmla="*/ 88 w 155"/>
                <a:gd name="T29" fmla="*/ 30 h 159"/>
                <a:gd name="T30" fmla="*/ 94 w 155"/>
                <a:gd name="T31" fmla="*/ 108 h 159"/>
                <a:gd name="T32" fmla="*/ 77 w 155"/>
                <a:gd name="T33" fmla="*/ 13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5" h="159">
                  <a:moveTo>
                    <a:pt x="142" y="45"/>
                  </a:moveTo>
                  <a:cubicBezTo>
                    <a:pt x="142" y="20"/>
                    <a:pt x="125" y="0"/>
                    <a:pt x="105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0" y="0"/>
                    <a:pt x="13" y="20"/>
                    <a:pt x="13" y="4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55"/>
                    <a:pt x="20" y="159"/>
                    <a:pt x="45" y="159"/>
                  </a:cubicBezTo>
                  <a:cubicBezTo>
                    <a:pt x="110" y="159"/>
                    <a:pt x="110" y="159"/>
                    <a:pt x="110" y="159"/>
                  </a:cubicBezTo>
                  <a:cubicBezTo>
                    <a:pt x="135" y="159"/>
                    <a:pt x="155" y="155"/>
                    <a:pt x="155" y="125"/>
                  </a:cubicBezTo>
                  <a:lnTo>
                    <a:pt x="142" y="45"/>
                  </a:lnTo>
                  <a:close/>
                  <a:moveTo>
                    <a:pt x="77" y="136"/>
                  </a:moveTo>
                  <a:cubicBezTo>
                    <a:pt x="61" y="108"/>
                    <a:pt x="61" y="108"/>
                    <a:pt x="61" y="108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68" y="30"/>
                    <a:pt x="65" y="26"/>
                    <a:pt x="64" y="11"/>
                  </a:cubicBezTo>
                  <a:cubicBezTo>
                    <a:pt x="64" y="11"/>
                    <a:pt x="79" y="2"/>
                    <a:pt x="94" y="11"/>
                  </a:cubicBezTo>
                  <a:cubicBezTo>
                    <a:pt x="94" y="11"/>
                    <a:pt x="95" y="25"/>
                    <a:pt x="88" y="30"/>
                  </a:cubicBezTo>
                  <a:cubicBezTo>
                    <a:pt x="94" y="108"/>
                    <a:pt x="94" y="108"/>
                    <a:pt x="94" y="108"/>
                  </a:cubicBezTo>
                  <a:lnTo>
                    <a:pt x="77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1" name="Oval 12"/>
            <p:cNvSpPr>
              <a:spLocks noChangeArrowheads="1"/>
            </p:cNvSpPr>
            <p:nvPr/>
          </p:nvSpPr>
          <p:spPr bwMode="auto">
            <a:xfrm>
              <a:off x="644526" y="4763"/>
              <a:ext cx="312738" cy="325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587376" y="344488"/>
              <a:ext cx="474663" cy="539750"/>
            </a:xfrm>
            <a:custGeom>
              <a:avLst/>
              <a:gdLst>
                <a:gd name="T0" fmla="*/ 114 w 126"/>
                <a:gd name="T1" fmla="*/ 41 h 143"/>
                <a:gd name="T2" fmla="*/ 81 w 126"/>
                <a:gd name="T3" fmla="*/ 0 h 143"/>
                <a:gd name="T4" fmla="*/ 32 w 126"/>
                <a:gd name="T5" fmla="*/ 0 h 143"/>
                <a:gd name="T6" fmla="*/ 0 w 126"/>
                <a:gd name="T7" fmla="*/ 31 h 143"/>
                <a:gd name="T8" fmla="*/ 17 w 126"/>
                <a:gd name="T9" fmla="*/ 70 h 143"/>
                <a:gd name="T10" fmla="*/ 29 w 126"/>
                <a:gd name="T11" fmla="*/ 143 h 143"/>
                <a:gd name="T12" fmla="*/ 86 w 126"/>
                <a:gd name="T13" fmla="*/ 143 h 143"/>
                <a:gd name="T14" fmla="*/ 126 w 126"/>
                <a:gd name="T15" fmla="*/ 112 h 143"/>
                <a:gd name="T16" fmla="*/ 114 w 126"/>
                <a:gd name="T17" fmla="*/ 41 h 143"/>
                <a:gd name="T18" fmla="*/ 71 w 126"/>
                <a:gd name="T19" fmla="*/ 98 h 143"/>
                <a:gd name="T20" fmla="*/ 56 w 126"/>
                <a:gd name="T21" fmla="*/ 123 h 143"/>
                <a:gd name="T22" fmla="*/ 42 w 126"/>
                <a:gd name="T23" fmla="*/ 98 h 143"/>
                <a:gd name="T24" fmla="*/ 50 w 126"/>
                <a:gd name="T25" fmla="*/ 28 h 143"/>
                <a:gd name="T26" fmla="*/ 44 w 126"/>
                <a:gd name="T27" fmla="*/ 10 h 143"/>
                <a:gd name="T28" fmla="*/ 71 w 126"/>
                <a:gd name="T29" fmla="*/ 10 h 143"/>
                <a:gd name="T30" fmla="*/ 66 w 126"/>
                <a:gd name="T31" fmla="*/ 28 h 143"/>
                <a:gd name="T32" fmla="*/ 71 w 126"/>
                <a:gd name="T33" fmla="*/ 9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143">
                  <a:moveTo>
                    <a:pt x="114" y="41"/>
                  </a:moveTo>
                  <a:cubicBezTo>
                    <a:pt x="114" y="18"/>
                    <a:pt x="99" y="0"/>
                    <a:pt x="8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3" y="13"/>
                    <a:pt x="0" y="31"/>
                  </a:cubicBezTo>
                  <a:cubicBezTo>
                    <a:pt x="10" y="39"/>
                    <a:pt x="17" y="53"/>
                    <a:pt x="17" y="70"/>
                  </a:cubicBezTo>
                  <a:cubicBezTo>
                    <a:pt x="29" y="143"/>
                    <a:pt x="29" y="143"/>
                    <a:pt x="29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108" y="143"/>
                    <a:pt x="126" y="140"/>
                    <a:pt x="126" y="112"/>
                  </a:cubicBezTo>
                  <a:lnTo>
                    <a:pt x="114" y="41"/>
                  </a:lnTo>
                  <a:close/>
                  <a:moveTo>
                    <a:pt x="71" y="98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7"/>
                    <a:pt x="45" y="24"/>
                    <a:pt x="44" y="10"/>
                  </a:cubicBezTo>
                  <a:cubicBezTo>
                    <a:pt x="44" y="10"/>
                    <a:pt x="58" y="2"/>
                    <a:pt x="71" y="10"/>
                  </a:cubicBezTo>
                  <a:cubicBezTo>
                    <a:pt x="71" y="10"/>
                    <a:pt x="72" y="23"/>
                    <a:pt x="66" y="28"/>
                  </a:cubicBezTo>
                  <a:lnTo>
                    <a:pt x="71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366897" y="3190609"/>
            <a:ext cx="352301" cy="333815"/>
            <a:chOff x="-6350" y="969963"/>
            <a:chExt cx="1233488" cy="1168400"/>
          </a:xfrm>
          <a:solidFill>
            <a:schemeClr val="accent4"/>
          </a:solidFill>
        </p:grpSpPr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163513" y="1644651"/>
              <a:ext cx="195263" cy="249238"/>
            </a:xfrm>
            <a:custGeom>
              <a:avLst/>
              <a:gdLst>
                <a:gd name="T0" fmla="*/ 44 w 52"/>
                <a:gd name="T1" fmla="*/ 4 h 66"/>
                <a:gd name="T2" fmla="*/ 48 w 52"/>
                <a:gd name="T3" fmla="*/ 22 h 66"/>
                <a:gd name="T4" fmla="*/ 25 w 52"/>
                <a:gd name="T5" fmla="*/ 58 h 66"/>
                <a:gd name="T6" fmla="*/ 8 w 52"/>
                <a:gd name="T7" fmla="*/ 62 h 66"/>
                <a:gd name="T8" fmla="*/ 8 w 52"/>
                <a:gd name="T9" fmla="*/ 62 h 66"/>
                <a:gd name="T10" fmla="*/ 4 w 52"/>
                <a:gd name="T11" fmla="*/ 44 h 66"/>
                <a:gd name="T12" fmla="*/ 26 w 52"/>
                <a:gd name="T13" fmla="*/ 8 h 66"/>
                <a:gd name="T14" fmla="*/ 44 w 52"/>
                <a:gd name="T15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66">
                  <a:moveTo>
                    <a:pt x="44" y="4"/>
                  </a:moveTo>
                  <a:cubicBezTo>
                    <a:pt x="50" y="8"/>
                    <a:pt x="52" y="16"/>
                    <a:pt x="48" y="22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2" y="64"/>
                    <a:pt x="14" y="66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2" y="58"/>
                    <a:pt x="0" y="50"/>
                    <a:pt x="4" y="4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0" y="2"/>
                    <a:pt x="38" y="0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290513" y="1727201"/>
              <a:ext cx="195263" cy="249238"/>
            </a:xfrm>
            <a:custGeom>
              <a:avLst/>
              <a:gdLst>
                <a:gd name="T0" fmla="*/ 45 w 52"/>
                <a:gd name="T1" fmla="*/ 4 h 66"/>
                <a:gd name="T2" fmla="*/ 48 w 52"/>
                <a:gd name="T3" fmla="*/ 22 h 66"/>
                <a:gd name="T4" fmla="*/ 26 w 52"/>
                <a:gd name="T5" fmla="*/ 58 h 66"/>
                <a:gd name="T6" fmla="*/ 8 w 52"/>
                <a:gd name="T7" fmla="*/ 62 h 66"/>
                <a:gd name="T8" fmla="*/ 8 w 52"/>
                <a:gd name="T9" fmla="*/ 62 h 66"/>
                <a:gd name="T10" fmla="*/ 4 w 52"/>
                <a:gd name="T11" fmla="*/ 44 h 66"/>
                <a:gd name="T12" fmla="*/ 27 w 52"/>
                <a:gd name="T13" fmla="*/ 8 h 66"/>
                <a:gd name="T14" fmla="*/ 45 w 52"/>
                <a:gd name="T15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66">
                  <a:moveTo>
                    <a:pt x="45" y="4"/>
                  </a:moveTo>
                  <a:cubicBezTo>
                    <a:pt x="51" y="8"/>
                    <a:pt x="52" y="16"/>
                    <a:pt x="48" y="22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2" y="64"/>
                    <a:pt x="14" y="66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2" y="58"/>
                    <a:pt x="0" y="50"/>
                    <a:pt x="4" y="44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0" y="2"/>
                    <a:pt x="38" y="0"/>
                    <a:pt x="4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5" name="Freeform 16"/>
            <p:cNvSpPr>
              <a:spLocks/>
            </p:cNvSpPr>
            <p:nvPr/>
          </p:nvSpPr>
          <p:spPr bwMode="auto">
            <a:xfrm>
              <a:off x="419101" y="1811338"/>
              <a:ext cx="198438" cy="244475"/>
            </a:xfrm>
            <a:custGeom>
              <a:avLst/>
              <a:gdLst>
                <a:gd name="T0" fmla="*/ 45 w 53"/>
                <a:gd name="T1" fmla="*/ 4 h 65"/>
                <a:gd name="T2" fmla="*/ 49 w 53"/>
                <a:gd name="T3" fmla="*/ 22 h 65"/>
                <a:gd name="T4" fmla="*/ 26 w 53"/>
                <a:gd name="T5" fmla="*/ 58 h 65"/>
                <a:gd name="T6" fmla="*/ 8 w 53"/>
                <a:gd name="T7" fmla="*/ 62 h 65"/>
                <a:gd name="T8" fmla="*/ 8 w 53"/>
                <a:gd name="T9" fmla="*/ 62 h 65"/>
                <a:gd name="T10" fmla="*/ 4 w 53"/>
                <a:gd name="T11" fmla="*/ 44 h 65"/>
                <a:gd name="T12" fmla="*/ 27 w 53"/>
                <a:gd name="T13" fmla="*/ 8 h 65"/>
                <a:gd name="T14" fmla="*/ 45 w 53"/>
                <a:gd name="T15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65">
                  <a:moveTo>
                    <a:pt x="45" y="4"/>
                  </a:moveTo>
                  <a:cubicBezTo>
                    <a:pt x="51" y="8"/>
                    <a:pt x="53" y="16"/>
                    <a:pt x="49" y="22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2" y="64"/>
                    <a:pt x="14" y="65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2" y="58"/>
                    <a:pt x="0" y="50"/>
                    <a:pt x="4" y="44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1" y="2"/>
                    <a:pt x="39" y="0"/>
                    <a:pt x="4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6" name="Freeform 17"/>
            <p:cNvSpPr>
              <a:spLocks/>
            </p:cNvSpPr>
            <p:nvPr/>
          </p:nvSpPr>
          <p:spPr bwMode="auto">
            <a:xfrm>
              <a:off x="546101" y="1893888"/>
              <a:ext cx="200025" cy="244475"/>
            </a:xfrm>
            <a:custGeom>
              <a:avLst/>
              <a:gdLst>
                <a:gd name="T0" fmla="*/ 45 w 53"/>
                <a:gd name="T1" fmla="*/ 4 h 65"/>
                <a:gd name="T2" fmla="*/ 49 w 53"/>
                <a:gd name="T3" fmla="*/ 22 h 65"/>
                <a:gd name="T4" fmla="*/ 26 w 53"/>
                <a:gd name="T5" fmla="*/ 57 h 65"/>
                <a:gd name="T6" fmla="*/ 8 w 53"/>
                <a:gd name="T7" fmla="*/ 61 h 65"/>
                <a:gd name="T8" fmla="*/ 8 w 53"/>
                <a:gd name="T9" fmla="*/ 61 h 65"/>
                <a:gd name="T10" fmla="*/ 4 w 53"/>
                <a:gd name="T11" fmla="*/ 43 h 65"/>
                <a:gd name="T12" fmla="*/ 27 w 53"/>
                <a:gd name="T13" fmla="*/ 8 h 65"/>
                <a:gd name="T14" fmla="*/ 45 w 53"/>
                <a:gd name="T15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65">
                  <a:moveTo>
                    <a:pt x="45" y="4"/>
                  </a:moveTo>
                  <a:cubicBezTo>
                    <a:pt x="51" y="7"/>
                    <a:pt x="53" y="16"/>
                    <a:pt x="49" y="22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2" y="63"/>
                    <a:pt x="14" y="65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2" y="57"/>
                    <a:pt x="0" y="49"/>
                    <a:pt x="4" y="4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1" y="2"/>
                    <a:pt x="39" y="0"/>
                    <a:pt x="4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7" name="Freeform 18"/>
            <p:cNvSpPr>
              <a:spLocks/>
            </p:cNvSpPr>
            <p:nvPr/>
          </p:nvSpPr>
          <p:spPr bwMode="auto">
            <a:xfrm>
              <a:off x="-6350" y="1063626"/>
              <a:ext cx="1233488" cy="1071563"/>
            </a:xfrm>
            <a:custGeom>
              <a:avLst/>
              <a:gdLst>
                <a:gd name="T0" fmla="*/ 139 w 328"/>
                <a:gd name="T1" fmla="*/ 80 h 284"/>
                <a:gd name="T2" fmla="*/ 102 w 328"/>
                <a:gd name="T3" fmla="*/ 88 h 284"/>
                <a:gd name="T4" fmla="*/ 73 w 328"/>
                <a:gd name="T5" fmla="*/ 70 h 284"/>
                <a:gd name="T6" fmla="*/ 76 w 328"/>
                <a:gd name="T7" fmla="*/ 52 h 284"/>
                <a:gd name="T8" fmla="*/ 92 w 328"/>
                <a:gd name="T9" fmla="*/ 41 h 284"/>
                <a:gd name="T10" fmla="*/ 139 w 328"/>
                <a:gd name="T11" fmla="*/ 30 h 284"/>
                <a:gd name="T12" fmla="*/ 101 w 328"/>
                <a:gd name="T13" fmla="*/ 6 h 284"/>
                <a:gd name="T14" fmla="*/ 71 w 328"/>
                <a:gd name="T15" fmla="*/ 13 h 284"/>
                <a:gd name="T16" fmla="*/ 6 w 328"/>
                <a:gd name="T17" fmla="*/ 115 h 284"/>
                <a:gd name="T18" fmla="*/ 12 w 328"/>
                <a:gd name="T19" fmla="*/ 145 h 284"/>
                <a:gd name="T20" fmla="*/ 55 w 328"/>
                <a:gd name="T21" fmla="*/ 172 h 284"/>
                <a:gd name="T22" fmla="*/ 64 w 328"/>
                <a:gd name="T23" fmla="*/ 158 h 284"/>
                <a:gd name="T24" fmla="*/ 94 w 328"/>
                <a:gd name="T25" fmla="*/ 151 h 284"/>
                <a:gd name="T26" fmla="*/ 103 w 328"/>
                <a:gd name="T27" fmla="*/ 174 h 284"/>
                <a:gd name="T28" fmla="*/ 128 w 328"/>
                <a:gd name="T29" fmla="*/ 173 h 284"/>
                <a:gd name="T30" fmla="*/ 137 w 328"/>
                <a:gd name="T31" fmla="*/ 196 h 284"/>
                <a:gd name="T32" fmla="*/ 162 w 328"/>
                <a:gd name="T33" fmla="*/ 195 h 284"/>
                <a:gd name="T34" fmla="*/ 172 w 328"/>
                <a:gd name="T35" fmla="*/ 218 h 284"/>
                <a:gd name="T36" fmla="*/ 197 w 328"/>
                <a:gd name="T37" fmla="*/ 216 h 284"/>
                <a:gd name="T38" fmla="*/ 203 w 328"/>
                <a:gd name="T39" fmla="*/ 246 h 284"/>
                <a:gd name="T40" fmla="*/ 194 w 328"/>
                <a:gd name="T41" fmla="*/ 261 h 284"/>
                <a:gd name="T42" fmla="*/ 202 w 328"/>
                <a:gd name="T43" fmla="*/ 265 h 284"/>
                <a:gd name="T44" fmla="*/ 220 w 328"/>
                <a:gd name="T45" fmla="*/ 277 h 284"/>
                <a:gd name="T46" fmla="*/ 250 w 328"/>
                <a:gd name="T47" fmla="*/ 271 h 284"/>
                <a:gd name="T48" fmla="*/ 249 w 328"/>
                <a:gd name="T49" fmla="*/ 246 h 284"/>
                <a:gd name="T50" fmla="*/ 272 w 328"/>
                <a:gd name="T51" fmla="*/ 236 h 284"/>
                <a:gd name="T52" fmla="*/ 270 w 328"/>
                <a:gd name="T53" fmla="*/ 212 h 284"/>
                <a:gd name="T54" fmla="*/ 293 w 328"/>
                <a:gd name="T55" fmla="*/ 202 h 284"/>
                <a:gd name="T56" fmla="*/ 292 w 328"/>
                <a:gd name="T57" fmla="*/ 177 h 284"/>
                <a:gd name="T58" fmla="*/ 315 w 328"/>
                <a:gd name="T59" fmla="*/ 168 h 284"/>
                <a:gd name="T60" fmla="*/ 309 w 328"/>
                <a:gd name="T61" fmla="*/ 138 h 284"/>
                <a:gd name="T62" fmla="*/ 290 w 328"/>
                <a:gd name="T63" fmla="*/ 127 h 284"/>
                <a:gd name="T64" fmla="*/ 280 w 328"/>
                <a:gd name="T65" fmla="*/ 120 h 284"/>
                <a:gd name="T66" fmla="*/ 311 w 328"/>
                <a:gd name="T67" fmla="*/ 106 h 284"/>
                <a:gd name="T68" fmla="*/ 326 w 328"/>
                <a:gd name="T69" fmla="*/ 84 h 284"/>
                <a:gd name="T70" fmla="*/ 304 w 328"/>
                <a:gd name="T71" fmla="*/ 69 h 284"/>
                <a:gd name="T72" fmla="*/ 262 w 328"/>
                <a:gd name="T73" fmla="*/ 75 h 284"/>
                <a:gd name="T74" fmla="*/ 258 w 328"/>
                <a:gd name="T75" fmla="*/ 76 h 284"/>
                <a:gd name="T76" fmla="*/ 248 w 328"/>
                <a:gd name="T77" fmla="*/ 68 h 284"/>
                <a:gd name="T78" fmla="*/ 205 w 328"/>
                <a:gd name="T79" fmla="*/ 67 h 284"/>
                <a:gd name="T80" fmla="*/ 139 w 328"/>
                <a:gd name="T81" fmla="*/ 8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284">
                  <a:moveTo>
                    <a:pt x="139" y="80"/>
                  </a:moveTo>
                  <a:cubicBezTo>
                    <a:pt x="102" y="88"/>
                    <a:pt x="102" y="88"/>
                    <a:pt x="102" y="88"/>
                  </a:cubicBezTo>
                  <a:cubicBezTo>
                    <a:pt x="89" y="91"/>
                    <a:pt x="76" y="83"/>
                    <a:pt x="73" y="70"/>
                  </a:cubicBezTo>
                  <a:cubicBezTo>
                    <a:pt x="72" y="64"/>
                    <a:pt x="73" y="57"/>
                    <a:pt x="76" y="52"/>
                  </a:cubicBezTo>
                  <a:cubicBezTo>
                    <a:pt x="80" y="46"/>
                    <a:pt x="85" y="42"/>
                    <a:pt x="92" y="41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1" y="0"/>
                    <a:pt x="78" y="3"/>
                    <a:pt x="71" y="13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0" y="125"/>
                    <a:pt x="2" y="139"/>
                    <a:pt x="12" y="145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71" y="148"/>
                    <a:pt x="84" y="145"/>
                    <a:pt x="94" y="151"/>
                  </a:cubicBezTo>
                  <a:cubicBezTo>
                    <a:pt x="102" y="156"/>
                    <a:pt x="105" y="165"/>
                    <a:pt x="103" y="174"/>
                  </a:cubicBezTo>
                  <a:cubicBezTo>
                    <a:pt x="110" y="169"/>
                    <a:pt x="120" y="168"/>
                    <a:pt x="128" y="173"/>
                  </a:cubicBezTo>
                  <a:cubicBezTo>
                    <a:pt x="136" y="178"/>
                    <a:pt x="140" y="187"/>
                    <a:pt x="137" y="196"/>
                  </a:cubicBezTo>
                  <a:cubicBezTo>
                    <a:pt x="145" y="190"/>
                    <a:pt x="154" y="190"/>
                    <a:pt x="162" y="195"/>
                  </a:cubicBezTo>
                  <a:cubicBezTo>
                    <a:pt x="170" y="200"/>
                    <a:pt x="174" y="209"/>
                    <a:pt x="172" y="218"/>
                  </a:cubicBezTo>
                  <a:cubicBezTo>
                    <a:pt x="179" y="212"/>
                    <a:pt x="189" y="211"/>
                    <a:pt x="197" y="216"/>
                  </a:cubicBezTo>
                  <a:cubicBezTo>
                    <a:pt x="207" y="223"/>
                    <a:pt x="209" y="236"/>
                    <a:pt x="203" y="246"/>
                  </a:cubicBezTo>
                  <a:cubicBezTo>
                    <a:pt x="194" y="261"/>
                    <a:pt x="194" y="261"/>
                    <a:pt x="194" y="261"/>
                  </a:cubicBezTo>
                  <a:cubicBezTo>
                    <a:pt x="202" y="265"/>
                    <a:pt x="202" y="265"/>
                    <a:pt x="202" y="265"/>
                  </a:cubicBezTo>
                  <a:cubicBezTo>
                    <a:pt x="220" y="277"/>
                    <a:pt x="220" y="277"/>
                    <a:pt x="220" y="277"/>
                  </a:cubicBezTo>
                  <a:cubicBezTo>
                    <a:pt x="230" y="284"/>
                    <a:pt x="243" y="281"/>
                    <a:pt x="250" y="271"/>
                  </a:cubicBezTo>
                  <a:cubicBezTo>
                    <a:pt x="255" y="263"/>
                    <a:pt x="254" y="253"/>
                    <a:pt x="249" y="246"/>
                  </a:cubicBezTo>
                  <a:cubicBezTo>
                    <a:pt x="257" y="248"/>
                    <a:pt x="267" y="244"/>
                    <a:pt x="272" y="236"/>
                  </a:cubicBezTo>
                  <a:cubicBezTo>
                    <a:pt x="277" y="228"/>
                    <a:pt x="276" y="219"/>
                    <a:pt x="270" y="212"/>
                  </a:cubicBezTo>
                  <a:cubicBezTo>
                    <a:pt x="279" y="214"/>
                    <a:pt x="288" y="210"/>
                    <a:pt x="293" y="202"/>
                  </a:cubicBezTo>
                  <a:cubicBezTo>
                    <a:pt x="298" y="194"/>
                    <a:pt x="298" y="184"/>
                    <a:pt x="292" y="177"/>
                  </a:cubicBezTo>
                  <a:cubicBezTo>
                    <a:pt x="301" y="179"/>
                    <a:pt x="310" y="176"/>
                    <a:pt x="315" y="168"/>
                  </a:cubicBezTo>
                  <a:cubicBezTo>
                    <a:pt x="321" y="158"/>
                    <a:pt x="319" y="145"/>
                    <a:pt x="309" y="138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80" y="120"/>
                    <a:pt x="280" y="120"/>
                    <a:pt x="280" y="120"/>
                  </a:cubicBezTo>
                  <a:cubicBezTo>
                    <a:pt x="311" y="106"/>
                    <a:pt x="311" y="106"/>
                    <a:pt x="311" y="106"/>
                  </a:cubicBezTo>
                  <a:cubicBezTo>
                    <a:pt x="311" y="106"/>
                    <a:pt x="328" y="94"/>
                    <a:pt x="326" y="84"/>
                  </a:cubicBezTo>
                  <a:cubicBezTo>
                    <a:pt x="324" y="74"/>
                    <a:pt x="315" y="67"/>
                    <a:pt x="304" y="69"/>
                  </a:cubicBezTo>
                  <a:cubicBezTo>
                    <a:pt x="262" y="75"/>
                    <a:pt x="262" y="75"/>
                    <a:pt x="262" y="75"/>
                  </a:cubicBezTo>
                  <a:cubicBezTo>
                    <a:pt x="260" y="75"/>
                    <a:pt x="259" y="75"/>
                    <a:pt x="258" y="7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37" y="61"/>
                    <a:pt x="220" y="62"/>
                    <a:pt x="205" y="67"/>
                  </a:cubicBezTo>
                  <a:lnTo>
                    <a:pt x="13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8" name="Freeform 19"/>
            <p:cNvSpPr>
              <a:spLocks/>
            </p:cNvSpPr>
            <p:nvPr/>
          </p:nvSpPr>
          <p:spPr bwMode="auto">
            <a:xfrm>
              <a:off x="306388" y="969963"/>
              <a:ext cx="846138" cy="384175"/>
            </a:xfrm>
            <a:custGeom>
              <a:avLst/>
              <a:gdLst>
                <a:gd name="T0" fmla="*/ 59 w 225"/>
                <a:gd name="T1" fmla="*/ 93 h 102"/>
                <a:gd name="T2" fmla="*/ 59 w 225"/>
                <a:gd name="T3" fmla="*/ 93 h 102"/>
                <a:gd name="T4" fmla="*/ 119 w 225"/>
                <a:gd name="T5" fmla="*/ 81 h 102"/>
                <a:gd name="T6" fmla="*/ 145 w 225"/>
                <a:gd name="T7" fmla="*/ 77 h 102"/>
                <a:gd name="T8" fmla="*/ 171 w 225"/>
                <a:gd name="T9" fmla="*/ 84 h 102"/>
                <a:gd name="T10" fmla="*/ 177 w 225"/>
                <a:gd name="T11" fmla="*/ 89 h 102"/>
                <a:gd name="T12" fmla="*/ 177 w 225"/>
                <a:gd name="T13" fmla="*/ 88 h 102"/>
                <a:gd name="T14" fmla="*/ 220 w 225"/>
                <a:gd name="T15" fmla="*/ 83 h 102"/>
                <a:gd name="T16" fmla="*/ 224 w 225"/>
                <a:gd name="T17" fmla="*/ 82 h 102"/>
                <a:gd name="T18" fmla="*/ 215 w 225"/>
                <a:gd name="T19" fmla="*/ 64 h 102"/>
                <a:gd name="T20" fmla="*/ 124 w 225"/>
                <a:gd name="T21" fmla="*/ 6 h 102"/>
                <a:gd name="T22" fmla="*/ 97 w 225"/>
                <a:gd name="T23" fmla="*/ 11 h 102"/>
                <a:gd name="T24" fmla="*/ 71 w 225"/>
                <a:gd name="T25" fmla="*/ 51 h 102"/>
                <a:gd name="T26" fmla="*/ 85 w 225"/>
                <a:gd name="T27" fmla="*/ 61 h 102"/>
                <a:gd name="T28" fmla="*/ 11 w 225"/>
                <a:gd name="T29" fmla="*/ 77 h 102"/>
                <a:gd name="T30" fmla="*/ 3 w 225"/>
                <a:gd name="T31" fmla="*/ 83 h 102"/>
                <a:gd name="T32" fmla="*/ 1 w 225"/>
                <a:gd name="T33" fmla="*/ 92 h 102"/>
                <a:gd name="T34" fmla="*/ 14 w 225"/>
                <a:gd name="T35" fmla="*/ 102 h 102"/>
                <a:gd name="T36" fmla="*/ 17 w 225"/>
                <a:gd name="T37" fmla="*/ 102 h 102"/>
                <a:gd name="T38" fmla="*/ 47 w 225"/>
                <a:gd name="T39" fmla="*/ 95 h 102"/>
                <a:gd name="T40" fmla="*/ 59 w 225"/>
                <a:gd name="T41" fmla="*/ 9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5" h="102">
                  <a:moveTo>
                    <a:pt x="59" y="93"/>
                  </a:moveTo>
                  <a:cubicBezTo>
                    <a:pt x="59" y="93"/>
                    <a:pt x="59" y="93"/>
                    <a:pt x="59" y="93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28" y="79"/>
                    <a:pt x="137" y="77"/>
                    <a:pt x="145" y="77"/>
                  </a:cubicBezTo>
                  <a:cubicBezTo>
                    <a:pt x="155" y="77"/>
                    <a:pt x="164" y="80"/>
                    <a:pt x="171" y="84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1" y="82"/>
                    <a:pt x="223" y="82"/>
                    <a:pt x="224" y="82"/>
                  </a:cubicBezTo>
                  <a:cubicBezTo>
                    <a:pt x="225" y="75"/>
                    <a:pt x="222" y="68"/>
                    <a:pt x="215" y="6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4" y="0"/>
                    <a:pt x="102" y="2"/>
                    <a:pt x="97" y="11"/>
                  </a:cubicBezTo>
                  <a:cubicBezTo>
                    <a:pt x="71" y="51"/>
                    <a:pt x="71" y="51"/>
                    <a:pt x="71" y="5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8" y="78"/>
                    <a:pt x="5" y="80"/>
                    <a:pt x="3" y="83"/>
                  </a:cubicBezTo>
                  <a:cubicBezTo>
                    <a:pt x="1" y="86"/>
                    <a:pt x="0" y="89"/>
                    <a:pt x="1" y="92"/>
                  </a:cubicBezTo>
                  <a:cubicBezTo>
                    <a:pt x="2" y="98"/>
                    <a:pt x="8" y="102"/>
                    <a:pt x="14" y="102"/>
                  </a:cubicBezTo>
                  <a:cubicBezTo>
                    <a:pt x="15" y="102"/>
                    <a:pt x="16" y="102"/>
                    <a:pt x="17" y="102"/>
                  </a:cubicBezTo>
                  <a:cubicBezTo>
                    <a:pt x="47" y="95"/>
                    <a:pt x="47" y="95"/>
                    <a:pt x="47" y="95"/>
                  </a:cubicBezTo>
                  <a:lnTo>
                    <a:pt x="5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140101" y="1747057"/>
            <a:ext cx="327817" cy="354225"/>
            <a:chOff x="2251076" y="977901"/>
            <a:chExt cx="1147763" cy="1239838"/>
          </a:xfrm>
          <a:solidFill>
            <a:schemeClr val="accent2"/>
          </a:solidFill>
        </p:grpSpPr>
        <p:sp>
          <p:nvSpPr>
            <p:cNvPr id="79" name="Freeform 20"/>
            <p:cNvSpPr>
              <a:spLocks/>
            </p:cNvSpPr>
            <p:nvPr/>
          </p:nvSpPr>
          <p:spPr bwMode="auto">
            <a:xfrm>
              <a:off x="2251076" y="977901"/>
              <a:ext cx="1147763" cy="1239838"/>
            </a:xfrm>
            <a:custGeom>
              <a:avLst/>
              <a:gdLst>
                <a:gd name="T0" fmla="*/ 153 w 305"/>
                <a:gd name="T1" fmla="*/ 25 h 329"/>
                <a:gd name="T2" fmla="*/ 305 w 305"/>
                <a:gd name="T3" fmla="*/ 177 h 329"/>
                <a:gd name="T4" fmla="*/ 153 w 305"/>
                <a:gd name="T5" fmla="*/ 329 h 329"/>
                <a:gd name="T6" fmla="*/ 0 w 305"/>
                <a:gd name="T7" fmla="*/ 177 h 329"/>
                <a:gd name="T8" fmla="*/ 127 w 305"/>
                <a:gd name="T9" fmla="*/ 304 h 329"/>
                <a:gd name="T10" fmla="*/ 254 w 305"/>
                <a:gd name="T11" fmla="*/ 177 h 329"/>
                <a:gd name="T12" fmla="*/ 127 w 305"/>
                <a:gd name="T13" fmla="*/ 50 h 329"/>
                <a:gd name="T14" fmla="*/ 97 w 305"/>
                <a:gd name="T15" fmla="*/ 79 h 329"/>
                <a:gd name="T16" fmla="*/ 89 w 305"/>
                <a:gd name="T17" fmla="*/ 17 h 329"/>
                <a:gd name="T18" fmla="*/ 181 w 305"/>
                <a:gd name="T19" fmla="*/ 0 h 329"/>
                <a:gd name="T20" fmla="*/ 153 w 305"/>
                <a:gd name="T21" fmla="*/ 2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5" h="329">
                  <a:moveTo>
                    <a:pt x="153" y="25"/>
                  </a:moveTo>
                  <a:cubicBezTo>
                    <a:pt x="237" y="25"/>
                    <a:pt x="305" y="93"/>
                    <a:pt x="305" y="177"/>
                  </a:cubicBezTo>
                  <a:cubicBezTo>
                    <a:pt x="305" y="261"/>
                    <a:pt x="237" y="329"/>
                    <a:pt x="153" y="329"/>
                  </a:cubicBezTo>
                  <a:cubicBezTo>
                    <a:pt x="69" y="329"/>
                    <a:pt x="0" y="261"/>
                    <a:pt x="0" y="177"/>
                  </a:cubicBezTo>
                  <a:cubicBezTo>
                    <a:pt x="0" y="247"/>
                    <a:pt x="57" y="304"/>
                    <a:pt x="127" y="304"/>
                  </a:cubicBezTo>
                  <a:cubicBezTo>
                    <a:pt x="197" y="304"/>
                    <a:pt x="254" y="247"/>
                    <a:pt x="254" y="177"/>
                  </a:cubicBezTo>
                  <a:cubicBezTo>
                    <a:pt x="254" y="107"/>
                    <a:pt x="197" y="50"/>
                    <a:pt x="127" y="50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181" y="0"/>
                    <a:pt x="181" y="0"/>
                    <a:pt x="181" y="0"/>
                  </a:cubicBezTo>
                  <a:lnTo>
                    <a:pt x="153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0" name="Freeform 21"/>
            <p:cNvSpPr>
              <a:spLocks/>
            </p:cNvSpPr>
            <p:nvPr/>
          </p:nvSpPr>
          <p:spPr bwMode="auto">
            <a:xfrm>
              <a:off x="2570163" y="1227138"/>
              <a:ext cx="7938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1" name="Freeform 22"/>
            <p:cNvSpPr>
              <a:spLocks/>
            </p:cNvSpPr>
            <p:nvPr/>
          </p:nvSpPr>
          <p:spPr bwMode="auto">
            <a:xfrm>
              <a:off x="2687638" y="1227138"/>
              <a:ext cx="93663" cy="17463"/>
            </a:xfrm>
            <a:custGeom>
              <a:avLst/>
              <a:gdLst>
                <a:gd name="T0" fmla="*/ 0 w 25"/>
                <a:gd name="T1" fmla="*/ 5 h 5"/>
                <a:gd name="T2" fmla="*/ 25 w 25"/>
                <a:gd name="T3" fmla="*/ 1 h 5"/>
                <a:gd name="T4" fmla="*/ 21 w 25"/>
                <a:gd name="T5" fmla="*/ 0 h 5"/>
                <a:gd name="T6" fmla="*/ 2 w 25"/>
                <a:gd name="T7" fmla="*/ 3 h 5"/>
                <a:gd name="T8" fmla="*/ 0 w 2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">
                  <a:moveTo>
                    <a:pt x="0" y="5"/>
                  </a:moveTo>
                  <a:cubicBezTo>
                    <a:pt x="9" y="3"/>
                    <a:pt x="18" y="2"/>
                    <a:pt x="25" y="1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15" y="1"/>
                    <a:pt x="9" y="1"/>
                    <a:pt x="2" y="3"/>
                  </a:cubicBezTo>
                  <a:cubicBezTo>
                    <a:pt x="2" y="3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2" name="Freeform 23"/>
            <p:cNvSpPr>
              <a:spLocks/>
            </p:cNvSpPr>
            <p:nvPr/>
          </p:nvSpPr>
          <p:spPr bwMode="auto">
            <a:xfrm>
              <a:off x="2270126" y="1633538"/>
              <a:ext cx="0" cy="11113"/>
            </a:xfrm>
            <a:custGeom>
              <a:avLst/>
              <a:gdLst>
                <a:gd name="T0" fmla="*/ 3 h 3"/>
                <a:gd name="T1" fmla="*/ 0 h 3"/>
                <a:gd name="T2" fmla="*/ 3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2270126" y="1622426"/>
              <a:ext cx="0" cy="22225"/>
            </a:xfrm>
            <a:custGeom>
              <a:avLst/>
              <a:gdLst>
                <a:gd name="T0" fmla="*/ 3 h 6"/>
                <a:gd name="T1" fmla="*/ 0 h 6"/>
                <a:gd name="T2" fmla="*/ 6 h 6"/>
                <a:gd name="T3" fmla="*/ 6 h 6"/>
                <a:gd name="T4" fmla="*/ 3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6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4" name="Freeform 25"/>
            <p:cNvSpPr>
              <a:spLocks/>
            </p:cNvSpPr>
            <p:nvPr/>
          </p:nvSpPr>
          <p:spPr bwMode="auto">
            <a:xfrm>
              <a:off x="2270126" y="1581151"/>
              <a:ext cx="3175" cy="33338"/>
            </a:xfrm>
            <a:custGeom>
              <a:avLst/>
              <a:gdLst>
                <a:gd name="T0" fmla="*/ 0 w 1"/>
                <a:gd name="T1" fmla="*/ 4 h 9"/>
                <a:gd name="T2" fmla="*/ 0 w 1"/>
                <a:gd name="T3" fmla="*/ 6 h 9"/>
                <a:gd name="T4" fmla="*/ 0 w 1"/>
                <a:gd name="T5" fmla="*/ 7 h 9"/>
                <a:gd name="T6" fmla="*/ 0 w 1"/>
                <a:gd name="T7" fmla="*/ 8 h 9"/>
                <a:gd name="T8" fmla="*/ 0 w 1"/>
                <a:gd name="T9" fmla="*/ 9 h 9"/>
                <a:gd name="T10" fmla="*/ 0 w 1"/>
                <a:gd name="T11" fmla="*/ 8 h 9"/>
                <a:gd name="T12" fmla="*/ 0 w 1"/>
                <a:gd name="T13" fmla="*/ 4 h 9"/>
                <a:gd name="T14" fmla="*/ 1 w 1"/>
                <a:gd name="T15" fmla="*/ 0 h 9"/>
                <a:gd name="T16" fmla="*/ 0 w 1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9">
                  <a:moveTo>
                    <a:pt x="0" y="4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5"/>
                    <a:pt x="0" y="4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1" y="1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5" name="Freeform 26"/>
            <p:cNvSpPr>
              <a:spLocks/>
            </p:cNvSpPr>
            <p:nvPr/>
          </p:nvSpPr>
          <p:spPr bwMode="auto">
            <a:xfrm>
              <a:off x="2563813" y="1227138"/>
              <a:ext cx="14288" cy="3175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2 w 4"/>
                <a:gd name="T5" fmla="*/ 0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6" name="Freeform 27"/>
            <p:cNvSpPr>
              <a:spLocks/>
            </p:cNvSpPr>
            <p:nvPr/>
          </p:nvSpPr>
          <p:spPr bwMode="auto">
            <a:xfrm>
              <a:off x="2311401" y="1422401"/>
              <a:ext cx="19050" cy="33338"/>
            </a:xfrm>
            <a:custGeom>
              <a:avLst/>
              <a:gdLst>
                <a:gd name="T0" fmla="*/ 1 w 5"/>
                <a:gd name="T1" fmla="*/ 7 h 9"/>
                <a:gd name="T2" fmla="*/ 0 w 5"/>
                <a:gd name="T3" fmla="*/ 9 h 9"/>
                <a:gd name="T4" fmla="*/ 2 w 5"/>
                <a:gd name="T5" fmla="*/ 5 h 9"/>
                <a:gd name="T6" fmla="*/ 5 w 5"/>
                <a:gd name="T7" fmla="*/ 0 h 9"/>
                <a:gd name="T8" fmla="*/ 1 w 5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1" y="7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1" y="6"/>
                    <a:pt x="2" y="5"/>
                  </a:cubicBezTo>
                  <a:cubicBezTo>
                    <a:pt x="3" y="3"/>
                    <a:pt x="4" y="2"/>
                    <a:pt x="5" y="0"/>
                  </a:cubicBezTo>
                  <a:cubicBezTo>
                    <a:pt x="4" y="2"/>
                    <a:pt x="2" y="4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7" name="Freeform 28"/>
            <p:cNvSpPr>
              <a:spLocks/>
            </p:cNvSpPr>
            <p:nvPr/>
          </p:nvSpPr>
          <p:spPr bwMode="auto">
            <a:xfrm>
              <a:off x="2336801" y="1381126"/>
              <a:ext cx="19050" cy="30163"/>
            </a:xfrm>
            <a:custGeom>
              <a:avLst/>
              <a:gdLst>
                <a:gd name="T0" fmla="*/ 5 w 5"/>
                <a:gd name="T1" fmla="*/ 0 h 8"/>
                <a:gd name="T2" fmla="*/ 3 w 5"/>
                <a:gd name="T3" fmla="*/ 4 h 8"/>
                <a:gd name="T4" fmla="*/ 2 w 5"/>
                <a:gd name="T5" fmla="*/ 4 h 8"/>
                <a:gd name="T6" fmla="*/ 0 w 5"/>
                <a:gd name="T7" fmla="*/ 8 h 8"/>
                <a:gd name="T8" fmla="*/ 3 w 5"/>
                <a:gd name="T9" fmla="*/ 3 h 8"/>
                <a:gd name="T10" fmla="*/ 5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1" y="7"/>
                    <a:pt x="2" y="5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8" name="Freeform 29"/>
            <p:cNvSpPr>
              <a:spLocks/>
            </p:cNvSpPr>
            <p:nvPr/>
          </p:nvSpPr>
          <p:spPr bwMode="auto">
            <a:xfrm>
              <a:off x="2446338" y="1279526"/>
              <a:ext cx="15875" cy="14288"/>
            </a:xfrm>
            <a:custGeom>
              <a:avLst/>
              <a:gdLst>
                <a:gd name="T0" fmla="*/ 4 w 4"/>
                <a:gd name="T1" fmla="*/ 0 h 4"/>
                <a:gd name="T2" fmla="*/ 1 w 4"/>
                <a:gd name="T3" fmla="*/ 3 h 4"/>
                <a:gd name="T4" fmla="*/ 0 w 4"/>
                <a:gd name="T5" fmla="*/ 4 h 4"/>
                <a:gd name="T6" fmla="*/ 3 w 4"/>
                <a:gd name="T7" fmla="*/ 1 h 4"/>
                <a:gd name="T8" fmla="*/ 4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3"/>
                    <a:pt x="2" y="2"/>
                    <a:pt x="3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9" name="Freeform 30"/>
            <p:cNvSpPr>
              <a:spLocks/>
            </p:cNvSpPr>
            <p:nvPr/>
          </p:nvSpPr>
          <p:spPr bwMode="auto">
            <a:xfrm>
              <a:off x="2382838" y="1885951"/>
              <a:ext cx="112713" cy="142875"/>
            </a:xfrm>
            <a:custGeom>
              <a:avLst/>
              <a:gdLst>
                <a:gd name="T0" fmla="*/ 26 w 30"/>
                <a:gd name="T1" fmla="*/ 36 h 38"/>
                <a:gd name="T2" fmla="*/ 30 w 30"/>
                <a:gd name="T3" fmla="*/ 38 h 38"/>
                <a:gd name="T4" fmla="*/ 20 w 30"/>
                <a:gd name="T5" fmla="*/ 14 h 38"/>
                <a:gd name="T6" fmla="*/ 0 w 30"/>
                <a:gd name="T7" fmla="*/ 0 h 38"/>
                <a:gd name="T8" fmla="*/ 6 w 30"/>
                <a:gd name="T9" fmla="*/ 20 h 38"/>
                <a:gd name="T10" fmla="*/ 26 w 30"/>
                <a:gd name="T1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8">
                  <a:moveTo>
                    <a:pt x="26" y="36"/>
                  </a:moveTo>
                  <a:cubicBezTo>
                    <a:pt x="27" y="36"/>
                    <a:pt x="29" y="37"/>
                    <a:pt x="30" y="38"/>
                  </a:cubicBezTo>
                  <a:cubicBezTo>
                    <a:pt x="24" y="32"/>
                    <a:pt x="20" y="24"/>
                    <a:pt x="20" y="14"/>
                  </a:cubicBezTo>
                  <a:cubicBezTo>
                    <a:pt x="13" y="10"/>
                    <a:pt x="6" y="5"/>
                    <a:pt x="0" y="0"/>
                  </a:cubicBezTo>
                  <a:cubicBezTo>
                    <a:pt x="0" y="8"/>
                    <a:pt x="2" y="14"/>
                    <a:pt x="6" y="20"/>
                  </a:cubicBezTo>
                  <a:cubicBezTo>
                    <a:pt x="12" y="26"/>
                    <a:pt x="18" y="31"/>
                    <a:pt x="26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0" name="Freeform 31"/>
            <p:cNvSpPr>
              <a:spLocks/>
            </p:cNvSpPr>
            <p:nvPr/>
          </p:nvSpPr>
          <p:spPr bwMode="auto">
            <a:xfrm>
              <a:off x="2517776" y="2039938"/>
              <a:ext cx="120650" cy="42863"/>
            </a:xfrm>
            <a:custGeom>
              <a:avLst/>
              <a:gdLst>
                <a:gd name="T0" fmla="*/ 21 w 32"/>
                <a:gd name="T1" fmla="*/ 5 h 11"/>
                <a:gd name="T2" fmla="*/ 0 w 32"/>
                <a:gd name="T3" fmla="*/ 0 h 11"/>
                <a:gd name="T4" fmla="*/ 0 w 32"/>
                <a:gd name="T5" fmla="*/ 0 h 11"/>
                <a:gd name="T6" fmla="*/ 32 w 32"/>
                <a:gd name="T7" fmla="*/ 11 h 11"/>
                <a:gd name="T8" fmla="*/ 21 w 32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1">
                  <a:moveTo>
                    <a:pt x="21" y="5"/>
                  </a:moveTo>
                  <a:cubicBezTo>
                    <a:pt x="14" y="4"/>
                    <a:pt x="6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5"/>
                    <a:pt x="21" y="9"/>
                    <a:pt x="32" y="11"/>
                  </a:cubicBezTo>
                  <a:cubicBezTo>
                    <a:pt x="28" y="9"/>
                    <a:pt x="24" y="7"/>
                    <a:pt x="2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1" name="Freeform 32"/>
            <p:cNvSpPr>
              <a:spLocks/>
            </p:cNvSpPr>
            <p:nvPr/>
          </p:nvSpPr>
          <p:spPr bwMode="auto">
            <a:xfrm>
              <a:off x="2886076" y="1938338"/>
              <a:ext cx="84138" cy="34925"/>
            </a:xfrm>
            <a:custGeom>
              <a:avLst/>
              <a:gdLst>
                <a:gd name="T0" fmla="*/ 19 w 22"/>
                <a:gd name="T1" fmla="*/ 8 h 9"/>
                <a:gd name="T2" fmla="*/ 22 w 22"/>
                <a:gd name="T3" fmla="*/ 0 h 9"/>
                <a:gd name="T4" fmla="*/ 0 w 22"/>
                <a:gd name="T5" fmla="*/ 9 h 9"/>
                <a:gd name="T6" fmla="*/ 19 w 22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19" y="8"/>
                  </a:moveTo>
                  <a:cubicBezTo>
                    <a:pt x="21" y="5"/>
                    <a:pt x="22" y="2"/>
                    <a:pt x="22" y="0"/>
                  </a:cubicBezTo>
                  <a:cubicBezTo>
                    <a:pt x="16" y="3"/>
                    <a:pt x="8" y="6"/>
                    <a:pt x="0" y="9"/>
                  </a:cubicBezTo>
                  <a:cubicBezTo>
                    <a:pt x="7" y="9"/>
                    <a:pt x="13" y="9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2" name="Freeform 33"/>
            <p:cNvSpPr>
              <a:spLocks/>
            </p:cNvSpPr>
            <p:nvPr/>
          </p:nvSpPr>
          <p:spPr bwMode="auto">
            <a:xfrm>
              <a:off x="3048001" y="1828801"/>
              <a:ext cx="49213" cy="84138"/>
            </a:xfrm>
            <a:custGeom>
              <a:avLst/>
              <a:gdLst>
                <a:gd name="T0" fmla="*/ 4 w 13"/>
                <a:gd name="T1" fmla="*/ 11 h 22"/>
                <a:gd name="T2" fmla="*/ 0 w 13"/>
                <a:gd name="T3" fmla="*/ 22 h 22"/>
                <a:gd name="T4" fmla="*/ 13 w 13"/>
                <a:gd name="T5" fmla="*/ 0 h 22"/>
                <a:gd name="T6" fmla="*/ 4 w 13"/>
                <a:gd name="T7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2">
                  <a:moveTo>
                    <a:pt x="4" y="11"/>
                  </a:moveTo>
                  <a:cubicBezTo>
                    <a:pt x="3" y="15"/>
                    <a:pt x="2" y="18"/>
                    <a:pt x="0" y="22"/>
                  </a:cubicBezTo>
                  <a:cubicBezTo>
                    <a:pt x="5" y="15"/>
                    <a:pt x="10" y="8"/>
                    <a:pt x="13" y="0"/>
                  </a:cubicBezTo>
                  <a:cubicBezTo>
                    <a:pt x="11" y="4"/>
                    <a:pt x="7" y="8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2984501" y="1463676"/>
              <a:ext cx="120650" cy="136525"/>
            </a:xfrm>
            <a:custGeom>
              <a:avLst/>
              <a:gdLst>
                <a:gd name="T0" fmla="*/ 32 w 32"/>
                <a:gd name="T1" fmla="*/ 36 h 36"/>
                <a:gd name="T2" fmla="*/ 31 w 32"/>
                <a:gd name="T3" fmla="*/ 12 h 36"/>
                <a:gd name="T4" fmla="*/ 0 w 32"/>
                <a:gd name="T5" fmla="*/ 0 h 36"/>
                <a:gd name="T6" fmla="*/ 4 w 32"/>
                <a:gd name="T7" fmla="*/ 26 h 36"/>
                <a:gd name="T8" fmla="*/ 32 w 32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32" y="36"/>
                  </a:moveTo>
                  <a:cubicBezTo>
                    <a:pt x="32" y="28"/>
                    <a:pt x="32" y="20"/>
                    <a:pt x="31" y="12"/>
                  </a:cubicBezTo>
                  <a:cubicBezTo>
                    <a:pt x="23" y="6"/>
                    <a:pt x="13" y="2"/>
                    <a:pt x="0" y="0"/>
                  </a:cubicBezTo>
                  <a:cubicBezTo>
                    <a:pt x="2" y="9"/>
                    <a:pt x="3" y="17"/>
                    <a:pt x="4" y="26"/>
                  </a:cubicBezTo>
                  <a:cubicBezTo>
                    <a:pt x="15" y="27"/>
                    <a:pt x="25" y="30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4" name="Freeform 35"/>
            <p:cNvSpPr>
              <a:spLocks/>
            </p:cNvSpPr>
            <p:nvPr/>
          </p:nvSpPr>
          <p:spPr bwMode="auto">
            <a:xfrm>
              <a:off x="2314576" y="1811338"/>
              <a:ext cx="79375" cy="138113"/>
            </a:xfrm>
            <a:custGeom>
              <a:avLst/>
              <a:gdLst>
                <a:gd name="T0" fmla="*/ 16 w 21"/>
                <a:gd name="T1" fmla="*/ 18 h 37"/>
                <a:gd name="T2" fmla="*/ 0 w 21"/>
                <a:gd name="T3" fmla="*/ 0 h 37"/>
                <a:gd name="T4" fmla="*/ 1 w 21"/>
                <a:gd name="T5" fmla="*/ 10 h 37"/>
                <a:gd name="T6" fmla="*/ 21 w 21"/>
                <a:gd name="T7" fmla="*/ 37 h 37"/>
                <a:gd name="T8" fmla="*/ 16 w 21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7">
                  <a:moveTo>
                    <a:pt x="16" y="18"/>
                  </a:moveTo>
                  <a:cubicBezTo>
                    <a:pt x="10" y="12"/>
                    <a:pt x="5" y="6"/>
                    <a:pt x="0" y="0"/>
                  </a:cubicBezTo>
                  <a:cubicBezTo>
                    <a:pt x="0" y="3"/>
                    <a:pt x="1" y="6"/>
                    <a:pt x="1" y="10"/>
                  </a:cubicBezTo>
                  <a:cubicBezTo>
                    <a:pt x="7" y="20"/>
                    <a:pt x="13" y="29"/>
                    <a:pt x="21" y="37"/>
                  </a:cubicBezTo>
                  <a:cubicBezTo>
                    <a:pt x="17" y="31"/>
                    <a:pt x="16" y="25"/>
                    <a:pt x="1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5" name="Freeform 36"/>
            <p:cNvSpPr>
              <a:spLocks/>
            </p:cNvSpPr>
            <p:nvPr/>
          </p:nvSpPr>
          <p:spPr bwMode="auto">
            <a:xfrm>
              <a:off x="2608263" y="2055813"/>
              <a:ext cx="150813" cy="30163"/>
            </a:xfrm>
            <a:custGeom>
              <a:avLst/>
              <a:gdLst>
                <a:gd name="T0" fmla="*/ 31 w 40"/>
                <a:gd name="T1" fmla="*/ 8 h 8"/>
                <a:gd name="T2" fmla="*/ 33 w 40"/>
                <a:gd name="T3" fmla="*/ 8 h 8"/>
                <a:gd name="T4" fmla="*/ 40 w 40"/>
                <a:gd name="T5" fmla="*/ 6 h 8"/>
                <a:gd name="T6" fmla="*/ 23 w 40"/>
                <a:gd name="T7" fmla="*/ 0 h 8"/>
                <a:gd name="T8" fmla="*/ 0 w 40"/>
                <a:gd name="T9" fmla="*/ 1 h 8"/>
                <a:gd name="T10" fmla="*/ 13 w 40"/>
                <a:gd name="T11" fmla="*/ 7 h 8"/>
                <a:gd name="T12" fmla="*/ 31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31" y="8"/>
                  </a:moveTo>
                  <a:cubicBezTo>
                    <a:pt x="32" y="8"/>
                    <a:pt x="32" y="8"/>
                    <a:pt x="33" y="8"/>
                  </a:cubicBezTo>
                  <a:cubicBezTo>
                    <a:pt x="34" y="7"/>
                    <a:pt x="36" y="7"/>
                    <a:pt x="40" y="6"/>
                  </a:cubicBezTo>
                  <a:cubicBezTo>
                    <a:pt x="33" y="5"/>
                    <a:pt x="27" y="3"/>
                    <a:pt x="23" y="0"/>
                  </a:cubicBezTo>
                  <a:cubicBezTo>
                    <a:pt x="16" y="1"/>
                    <a:pt x="8" y="2"/>
                    <a:pt x="0" y="1"/>
                  </a:cubicBezTo>
                  <a:cubicBezTo>
                    <a:pt x="4" y="4"/>
                    <a:pt x="8" y="6"/>
                    <a:pt x="13" y="7"/>
                  </a:cubicBezTo>
                  <a:cubicBezTo>
                    <a:pt x="19" y="8"/>
                    <a:pt x="25" y="8"/>
                    <a:pt x="3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6" name="Freeform 37"/>
            <p:cNvSpPr>
              <a:spLocks/>
            </p:cNvSpPr>
            <p:nvPr/>
          </p:nvSpPr>
          <p:spPr bwMode="auto">
            <a:xfrm>
              <a:off x="2747963" y="2078038"/>
              <a:ext cx="36513" cy="4763"/>
            </a:xfrm>
            <a:custGeom>
              <a:avLst/>
              <a:gdLst>
                <a:gd name="T0" fmla="*/ 5 w 10"/>
                <a:gd name="T1" fmla="*/ 0 h 1"/>
                <a:gd name="T2" fmla="*/ 0 w 10"/>
                <a:gd name="T3" fmla="*/ 1 h 1"/>
                <a:gd name="T4" fmla="*/ 10 w 10"/>
                <a:gd name="T5" fmla="*/ 0 h 1"/>
                <a:gd name="T6" fmla="*/ 5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8" y="0"/>
                    <a:pt x="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7" name="Freeform 38"/>
            <p:cNvSpPr>
              <a:spLocks/>
            </p:cNvSpPr>
            <p:nvPr/>
          </p:nvSpPr>
          <p:spPr bwMode="auto">
            <a:xfrm>
              <a:off x="2868613" y="1257301"/>
              <a:ext cx="47625" cy="25400"/>
            </a:xfrm>
            <a:custGeom>
              <a:avLst/>
              <a:gdLst>
                <a:gd name="T0" fmla="*/ 6 w 13"/>
                <a:gd name="T1" fmla="*/ 5 h 7"/>
                <a:gd name="T2" fmla="*/ 13 w 13"/>
                <a:gd name="T3" fmla="*/ 7 h 7"/>
                <a:gd name="T4" fmla="*/ 0 w 13"/>
                <a:gd name="T5" fmla="*/ 0 h 7"/>
                <a:gd name="T6" fmla="*/ 6 w 13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7">
                  <a:moveTo>
                    <a:pt x="6" y="5"/>
                  </a:moveTo>
                  <a:cubicBezTo>
                    <a:pt x="8" y="6"/>
                    <a:pt x="11" y="6"/>
                    <a:pt x="13" y="7"/>
                  </a:cubicBezTo>
                  <a:cubicBezTo>
                    <a:pt x="9" y="4"/>
                    <a:pt x="4" y="2"/>
                    <a:pt x="0" y="0"/>
                  </a:cubicBezTo>
                  <a:cubicBezTo>
                    <a:pt x="2" y="2"/>
                    <a:pt x="4" y="3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8" name="Freeform 39"/>
            <p:cNvSpPr>
              <a:spLocks/>
            </p:cNvSpPr>
            <p:nvPr/>
          </p:nvSpPr>
          <p:spPr bwMode="auto">
            <a:xfrm>
              <a:off x="2693988" y="1219201"/>
              <a:ext cx="73025" cy="19050"/>
            </a:xfrm>
            <a:custGeom>
              <a:avLst/>
              <a:gdLst>
                <a:gd name="T0" fmla="*/ 3 w 19"/>
                <a:gd name="T1" fmla="*/ 2 h 5"/>
                <a:gd name="T2" fmla="*/ 0 w 19"/>
                <a:gd name="T3" fmla="*/ 5 h 5"/>
                <a:gd name="T4" fmla="*/ 19 w 19"/>
                <a:gd name="T5" fmla="*/ 2 h 5"/>
                <a:gd name="T6" fmla="*/ 3 w 19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">
                  <a:moveTo>
                    <a:pt x="3" y="2"/>
                  </a:moveTo>
                  <a:cubicBezTo>
                    <a:pt x="2" y="3"/>
                    <a:pt x="1" y="4"/>
                    <a:pt x="0" y="5"/>
                  </a:cubicBezTo>
                  <a:cubicBezTo>
                    <a:pt x="7" y="3"/>
                    <a:pt x="13" y="3"/>
                    <a:pt x="19" y="2"/>
                  </a:cubicBezTo>
                  <a:cubicBezTo>
                    <a:pt x="12" y="1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9" name="Freeform 40"/>
            <p:cNvSpPr>
              <a:spLocks/>
            </p:cNvSpPr>
            <p:nvPr/>
          </p:nvSpPr>
          <p:spPr bwMode="auto">
            <a:xfrm>
              <a:off x="2897188" y="1287463"/>
              <a:ext cx="139700" cy="93663"/>
            </a:xfrm>
            <a:custGeom>
              <a:avLst/>
              <a:gdLst>
                <a:gd name="T0" fmla="*/ 10 w 37"/>
                <a:gd name="T1" fmla="*/ 1 h 25"/>
                <a:gd name="T2" fmla="*/ 0 w 37"/>
                <a:gd name="T3" fmla="*/ 0 h 25"/>
                <a:gd name="T4" fmla="*/ 11 w 37"/>
                <a:gd name="T5" fmla="*/ 16 h 25"/>
                <a:gd name="T6" fmla="*/ 12 w 37"/>
                <a:gd name="T7" fmla="*/ 18 h 25"/>
                <a:gd name="T8" fmla="*/ 37 w 37"/>
                <a:gd name="T9" fmla="*/ 25 h 25"/>
                <a:gd name="T10" fmla="*/ 10 w 37"/>
                <a:gd name="T11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5">
                  <a:moveTo>
                    <a:pt x="10" y="1"/>
                  </a:moveTo>
                  <a:cubicBezTo>
                    <a:pt x="7" y="1"/>
                    <a:pt x="3" y="0"/>
                    <a:pt x="0" y="0"/>
                  </a:cubicBezTo>
                  <a:cubicBezTo>
                    <a:pt x="4" y="4"/>
                    <a:pt x="8" y="10"/>
                    <a:pt x="11" y="16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22" y="19"/>
                    <a:pt x="30" y="21"/>
                    <a:pt x="37" y="25"/>
                  </a:cubicBezTo>
                  <a:cubicBezTo>
                    <a:pt x="29" y="16"/>
                    <a:pt x="20" y="8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0" name="Freeform 41"/>
            <p:cNvSpPr>
              <a:spLocks/>
            </p:cNvSpPr>
            <p:nvPr/>
          </p:nvSpPr>
          <p:spPr bwMode="auto">
            <a:xfrm>
              <a:off x="3113088" y="1524001"/>
              <a:ext cx="17463" cy="109538"/>
            </a:xfrm>
            <a:custGeom>
              <a:avLst/>
              <a:gdLst>
                <a:gd name="T0" fmla="*/ 0 w 5"/>
                <a:gd name="T1" fmla="*/ 22 h 29"/>
                <a:gd name="T2" fmla="*/ 5 w 5"/>
                <a:gd name="T3" fmla="*/ 29 h 29"/>
                <a:gd name="T4" fmla="*/ 0 w 5"/>
                <a:gd name="T5" fmla="*/ 0 h 29"/>
                <a:gd name="T6" fmla="*/ 0 w 5"/>
                <a:gd name="T7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9">
                  <a:moveTo>
                    <a:pt x="0" y="22"/>
                  </a:moveTo>
                  <a:cubicBezTo>
                    <a:pt x="2" y="24"/>
                    <a:pt x="4" y="27"/>
                    <a:pt x="5" y="29"/>
                  </a:cubicBezTo>
                  <a:cubicBezTo>
                    <a:pt x="5" y="19"/>
                    <a:pt x="3" y="9"/>
                    <a:pt x="0" y="0"/>
                  </a:cubicBezTo>
                  <a:cubicBezTo>
                    <a:pt x="1" y="7"/>
                    <a:pt x="1" y="15"/>
                    <a:pt x="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1" name="Freeform 42"/>
            <p:cNvSpPr>
              <a:spLocks/>
            </p:cNvSpPr>
            <p:nvPr/>
          </p:nvSpPr>
          <p:spPr bwMode="auto">
            <a:xfrm>
              <a:off x="2284413" y="1743076"/>
              <a:ext cx="30163" cy="85725"/>
            </a:xfrm>
            <a:custGeom>
              <a:avLst/>
              <a:gdLst>
                <a:gd name="T0" fmla="*/ 8 w 8"/>
                <a:gd name="T1" fmla="*/ 23 h 23"/>
                <a:gd name="T2" fmla="*/ 7 w 8"/>
                <a:gd name="T3" fmla="*/ 15 h 23"/>
                <a:gd name="T4" fmla="*/ 6 w 8"/>
                <a:gd name="T5" fmla="*/ 13 h 23"/>
                <a:gd name="T6" fmla="*/ 0 w 8"/>
                <a:gd name="T7" fmla="*/ 0 h 23"/>
                <a:gd name="T8" fmla="*/ 5 w 8"/>
                <a:gd name="T9" fmla="*/ 17 h 23"/>
                <a:gd name="T10" fmla="*/ 8 w 8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3">
                  <a:moveTo>
                    <a:pt x="8" y="23"/>
                  </a:moveTo>
                  <a:cubicBezTo>
                    <a:pt x="7" y="21"/>
                    <a:pt x="7" y="18"/>
                    <a:pt x="7" y="15"/>
                  </a:cubicBezTo>
                  <a:cubicBezTo>
                    <a:pt x="6" y="14"/>
                    <a:pt x="6" y="13"/>
                    <a:pt x="6" y="13"/>
                  </a:cubicBezTo>
                  <a:cubicBezTo>
                    <a:pt x="3" y="9"/>
                    <a:pt x="1" y="5"/>
                    <a:pt x="0" y="0"/>
                  </a:cubicBezTo>
                  <a:cubicBezTo>
                    <a:pt x="1" y="6"/>
                    <a:pt x="3" y="11"/>
                    <a:pt x="5" y="17"/>
                  </a:cubicBezTo>
                  <a:cubicBezTo>
                    <a:pt x="6" y="19"/>
                    <a:pt x="6" y="21"/>
                    <a:pt x="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2457451" y="1227138"/>
              <a:ext cx="120650" cy="71438"/>
            </a:xfrm>
            <a:custGeom>
              <a:avLst/>
              <a:gdLst>
                <a:gd name="T0" fmla="*/ 0 w 32"/>
                <a:gd name="T1" fmla="*/ 19 h 19"/>
                <a:gd name="T2" fmla="*/ 32 w 32"/>
                <a:gd name="T3" fmla="*/ 2 h 19"/>
                <a:gd name="T4" fmla="*/ 32 w 32"/>
                <a:gd name="T5" fmla="*/ 0 h 19"/>
                <a:gd name="T6" fmla="*/ 30 w 32"/>
                <a:gd name="T7" fmla="*/ 0 h 19"/>
                <a:gd name="T8" fmla="*/ 0 w 32"/>
                <a:gd name="T9" fmla="*/ 15 h 19"/>
                <a:gd name="T10" fmla="*/ 0 w 32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19">
                  <a:moveTo>
                    <a:pt x="0" y="19"/>
                  </a:moveTo>
                  <a:cubicBezTo>
                    <a:pt x="10" y="12"/>
                    <a:pt x="20" y="6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20" y="4"/>
                    <a:pt x="10" y="9"/>
                    <a:pt x="0" y="15"/>
                  </a:cubicBezTo>
                  <a:cubicBezTo>
                    <a:pt x="0" y="16"/>
                    <a:pt x="0" y="17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2273301" y="1422401"/>
              <a:ext cx="57150" cy="158750"/>
            </a:xfrm>
            <a:custGeom>
              <a:avLst/>
              <a:gdLst>
                <a:gd name="T0" fmla="*/ 15 w 15"/>
                <a:gd name="T1" fmla="*/ 0 h 42"/>
                <a:gd name="T2" fmla="*/ 12 w 15"/>
                <a:gd name="T3" fmla="*/ 5 h 42"/>
                <a:gd name="T4" fmla="*/ 0 w 15"/>
                <a:gd name="T5" fmla="*/ 42 h 42"/>
                <a:gd name="T6" fmla="*/ 12 w 15"/>
                <a:gd name="T7" fmla="*/ 15 h 42"/>
                <a:gd name="T8" fmla="*/ 15 w 15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2">
                  <a:moveTo>
                    <a:pt x="15" y="0"/>
                  </a:moveTo>
                  <a:cubicBezTo>
                    <a:pt x="14" y="2"/>
                    <a:pt x="13" y="3"/>
                    <a:pt x="12" y="5"/>
                  </a:cubicBezTo>
                  <a:cubicBezTo>
                    <a:pt x="6" y="16"/>
                    <a:pt x="2" y="29"/>
                    <a:pt x="0" y="42"/>
                  </a:cubicBezTo>
                  <a:cubicBezTo>
                    <a:pt x="2" y="33"/>
                    <a:pt x="6" y="24"/>
                    <a:pt x="12" y="15"/>
                  </a:cubicBezTo>
                  <a:cubicBezTo>
                    <a:pt x="12" y="10"/>
                    <a:pt x="14" y="4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4" name="Freeform 45"/>
            <p:cNvSpPr>
              <a:spLocks/>
            </p:cNvSpPr>
            <p:nvPr/>
          </p:nvSpPr>
          <p:spPr bwMode="auto">
            <a:xfrm>
              <a:off x="2270126" y="1485901"/>
              <a:ext cx="60325" cy="192088"/>
            </a:xfrm>
            <a:custGeom>
              <a:avLst/>
              <a:gdLst>
                <a:gd name="T0" fmla="*/ 0 w 16"/>
                <a:gd name="T1" fmla="*/ 42 h 51"/>
                <a:gd name="T2" fmla="*/ 0 w 16"/>
                <a:gd name="T3" fmla="*/ 39 h 51"/>
                <a:gd name="T4" fmla="*/ 0 w 16"/>
                <a:gd name="T5" fmla="*/ 29 h 51"/>
                <a:gd name="T6" fmla="*/ 13 w 16"/>
                <a:gd name="T7" fmla="*/ 0 h 51"/>
                <a:gd name="T8" fmla="*/ 16 w 16"/>
                <a:gd name="T9" fmla="*/ 19 h 51"/>
                <a:gd name="T10" fmla="*/ 2 w 16"/>
                <a:gd name="T11" fmla="*/ 51 h 51"/>
                <a:gd name="T12" fmla="*/ 0 w 16"/>
                <a:gd name="T13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1">
                  <a:moveTo>
                    <a:pt x="0" y="42"/>
                  </a:moveTo>
                  <a:cubicBezTo>
                    <a:pt x="0" y="41"/>
                    <a:pt x="0" y="40"/>
                    <a:pt x="0" y="39"/>
                  </a:cubicBezTo>
                  <a:cubicBezTo>
                    <a:pt x="0" y="36"/>
                    <a:pt x="0" y="32"/>
                    <a:pt x="0" y="29"/>
                  </a:cubicBezTo>
                  <a:cubicBezTo>
                    <a:pt x="2" y="20"/>
                    <a:pt x="6" y="10"/>
                    <a:pt x="13" y="0"/>
                  </a:cubicBezTo>
                  <a:cubicBezTo>
                    <a:pt x="13" y="6"/>
                    <a:pt x="14" y="12"/>
                    <a:pt x="16" y="19"/>
                  </a:cubicBezTo>
                  <a:cubicBezTo>
                    <a:pt x="8" y="30"/>
                    <a:pt x="3" y="41"/>
                    <a:pt x="2" y="51"/>
                  </a:cubicBezTo>
                  <a:cubicBezTo>
                    <a:pt x="2" y="51"/>
                    <a:pt x="0" y="48"/>
                    <a:pt x="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5" name="Freeform 46"/>
            <p:cNvSpPr>
              <a:spLocks/>
            </p:cNvSpPr>
            <p:nvPr/>
          </p:nvSpPr>
          <p:spPr bwMode="auto">
            <a:xfrm>
              <a:off x="2330451" y="1411288"/>
              <a:ext cx="6350" cy="1111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1 w 2"/>
                <a:gd name="T5" fmla="*/ 1 h 3"/>
                <a:gd name="T6" fmla="*/ 2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6" name="Freeform 47"/>
            <p:cNvSpPr>
              <a:spLocks/>
            </p:cNvSpPr>
            <p:nvPr/>
          </p:nvSpPr>
          <p:spPr bwMode="auto">
            <a:xfrm>
              <a:off x="2344738" y="1293813"/>
              <a:ext cx="101600" cy="106363"/>
            </a:xfrm>
            <a:custGeom>
              <a:avLst/>
              <a:gdLst>
                <a:gd name="T0" fmla="*/ 26 w 27"/>
                <a:gd name="T1" fmla="*/ 4 h 28"/>
                <a:gd name="T2" fmla="*/ 27 w 27"/>
                <a:gd name="T3" fmla="*/ 0 h 28"/>
                <a:gd name="T4" fmla="*/ 1 w 27"/>
                <a:gd name="T5" fmla="*/ 26 h 28"/>
                <a:gd name="T6" fmla="*/ 0 w 27"/>
                <a:gd name="T7" fmla="*/ 28 h 28"/>
                <a:gd name="T8" fmla="*/ 26 w 27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8">
                  <a:moveTo>
                    <a:pt x="26" y="4"/>
                  </a:moveTo>
                  <a:cubicBezTo>
                    <a:pt x="26" y="2"/>
                    <a:pt x="26" y="1"/>
                    <a:pt x="27" y="0"/>
                  </a:cubicBezTo>
                  <a:cubicBezTo>
                    <a:pt x="17" y="7"/>
                    <a:pt x="8" y="16"/>
                    <a:pt x="1" y="26"/>
                  </a:cubicBezTo>
                  <a:cubicBezTo>
                    <a:pt x="1" y="27"/>
                    <a:pt x="0" y="28"/>
                    <a:pt x="0" y="28"/>
                  </a:cubicBezTo>
                  <a:cubicBezTo>
                    <a:pt x="7" y="20"/>
                    <a:pt x="15" y="11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7" name="Freeform 48"/>
            <p:cNvSpPr>
              <a:spLocks/>
            </p:cNvSpPr>
            <p:nvPr/>
          </p:nvSpPr>
          <p:spPr bwMode="auto">
            <a:xfrm>
              <a:off x="2747963" y="1362076"/>
              <a:ext cx="214313" cy="112713"/>
            </a:xfrm>
            <a:custGeom>
              <a:avLst/>
              <a:gdLst>
                <a:gd name="T0" fmla="*/ 0 w 57"/>
                <a:gd name="T1" fmla="*/ 7 h 30"/>
                <a:gd name="T2" fmla="*/ 11 w 57"/>
                <a:gd name="T3" fmla="*/ 30 h 30"/>
                <a:gd name="T4" fmla="*/ 57 w 57"/>
                <a:gd name="T5" fmla="*/ 24 h 30"/>
                <a:gd name="T6" fmla="*/ 48 w 57"/>
                <a:gd name="T7" fmla="*/ 1 h 30"/>
                <a:gd name="T8" fmla="*/ 0 w 57"/>
                <a:gd name="T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30">
                  <a:moveTo>
                    <a:pt x="0" y="7"/>
                  </a:moveTo>
                  <a:cubicBezTo>
                    <a:pt x="4" y="15"/>
                    <a:pt x="8" y="22"/>
                    <a:pt x="11" y="30"/>
                  </a:cubicBezTo>
                  <a:cubicBezTo>
                    <a:pt x="28" y="25"/>
                    <a:pt x="43" y="23"/>
                    <a:pt x="57" y="24"/>
                  </a:cubicBezTo>
                  <a:cubicBezTo>
                    <a:pt x="55" y="16"/>
                    <a:pt x="52" y="8"/>
                    <a:pt x="48" y="1"/>
                  </a:cubicBezTo>
                  <a:cubicBezTo>
                    <a:pt x="34" y="0"/>
                    <a:pt x="18" y="2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8" name="Freeform 49"/>
            <p:cNvSpPr>
              <a:spLocks/>
            </p:cNvSpPr>
            <p:nvPr/>
          </p:nvSpPr>
          <p:spPr bwMode="auto">
            <a:xfrm>
              <a:off x="2701926" y="1282701"/>
              <a:ext cx="222250" cy="98425"/>
            </a:xfrm>
            <a:custGeom>
              <a:avLst/>
              <a:gdLst>
                <a:gd name="T0" fmla="*/ 11 w 59"/>
                <a:gd name="T1" fmla="*/ 26 h 26"/>
                <a:gd name="T2" fmla="*/ 59 w 59"/>
                <a:gd name="T3" fmla="*/ 19 h 26"/>
                <a:gd name="T4" fmla="*/ 57 w 59"/>
                <a:gd name="T5" fmla="*/ 17 h 26"/>
                <a:gd name="T6" fmla="*/ 46 w 59"/>
                <a:gd name="T7" fmla="*/ 0 h 26"/>
                <a:gd name="T8" fmla="*/ 0 w 59"/>
                <a:gd name="T9" fmla="*/ 7 h 26"/>
                <a:gd name="T10" fmla="*/ 10 w 59"/>
                <a:gd name="T11" fmla="*/ 24 h 26"/>
                <a:gd name="T12" fmla="*/ 11 w 59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6">
                  <a:moveTo>
                    <a:pt x="11" y="26"/>
                  </a:moveTo>
                  <a:cubicBezTo>
                    <a:pt x="28" y="20"/>
                    <a:pt x="45" y="18"/>
                    <a:pt x="59" y="19"/>
                  </a:cubicBezTo>
                  <a:cubicBezTo>
                    <a:pt x="58" y="18"/>
                    <a:pt x="58" y="17"/>
                    <a:pt x="57" y="17"/>
                  </a:cubicBezTo>
                  <a:cubicBezTo>
                    <a:pt x="54" y="10"/>
                    <a:pt x="50" y="5"/>
                    <a:pt x="46" y="0"/>
                  </a:cubicBezTo>
                  <a:cubicBezTo>
                    <a:pt x="32" y="0"/>
                    <a:pt x="17" y="2"/>
                    <a:pt x="0" y="7"/>
                  </a:cubicBezTo>
                  <a:cubicBezTo>
                    <a:pt x="3" y="12"/>
                    <a:pt x="6" y="17"/>
                    <a:pt x="10" y="24"/>
                  </a:cubicBezTo>
                  <a:cubicBezTo>
                    <a:pt x="10" y="24"/>
                    <a:pt x="11" y="25"/>
                    <a:pt x="1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9" name="Freeform 50"/>
            <p:cNvSpPr>
              <a:spLocks/>
            </p:cNvSpPr>
            <p:nvPr/>
          </p:nvSpPr>
          <p:spPr bwMode="auto">
            <a:xfrm>
              <a:off x="2665413" y="1230313"/>
              <a:ext cx="203200" cy="71438"/>
            </a:xfrm>
            <a:custGeom>
              <a:avLst/>
              <a:gdLst>
                <a:gd name="T0" fmla="*/ 31 w 54"/>
                <a:gd name="T1" fmla="*/ 0 h 19"/>
                <a:gd name="T2" fmla="*/ 6 w 54"/>
                <a:gd name="T3" fmla="*/ 4 h 19"/>
                <a:gd name="T4" fmla="*/ 0 w 54"/>
                <a:gd name="T5" fmla="*/ 9 h 19"/>
                <a:gd name="T6" fmla="*/ 8 w 54"/>
                <a:gd name="T7" fmla="*/ 19 h 19"/>
                <a:gd name="T8" fmla="*/ 54 w 54"/>
                <a:gd name="T9" fmla="*/ 12 h 19"/>
                <a:gd name="T10" fmla="*/ 45 w 54"/>
                <a:gd name="T11" fmla="*/ 4 h 19"/>
                <a:gd name="T12" fmla="*/ 38 w 54"/>
                <a:gd name="T13" fmla="*/ 2 h 19"/>
                <a:gd name="T14" fmla="*/ 31 w 54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19">
                  <a:moveTo>
                    <a:pt x="31" y="0"/>
                  </a:moveTo>
                  <a:cubicBezTo>
                    <a:pt x="24" y="1"/>
                    <a:pt x="15" y="2"/>
                    <a:pt x="6" y="4"/>
                  </a:cubicBezTo>
                  <a:cubicBezTo>
                    <a:pt x="4" y="6"/>
                    <a:pt x="2" y="8"/>
                    <a:pt x="0" y="9"/>
                  </a:cubicBezTo>
                  <a:cubicBezTo>
                    <a:pt x="3" y="12"/>
                    <a:pt x="5" y="15"/>
                    <a:pt x="8" y="19"/>
                  </a:cubicBezTo>
                  <a:cubicBezTo>
                    <a:pt x="25" y="14"/>
                    <a:pt x="41" y="12"/>
                    <a:pt x="54" y="12"/>
                  </a:cubicBezTo>
                  <a:cubicBezTo>
                    <a:pt x="51" y="9"/>
                    <a:pt x="48" y="6"/>
                    <a:pt x="45" y="4"/>
                  </a:cubicBezTo>
                  <a:cubicBezTo>
                    <a:pt x="42" y="3"/>
                    <a:pt x="40" y="2"/>
                    <a:pt x="38" y="2"/>
                  </a:cubicBezTo>
                  <a:cubicBezTo>
                    <a:pt x="36" y="1"/>
                    <a:pt x="34" y="1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0" name="Freeform 51"/>
            <p:cNvSpPr>
              <a:spLocks/>
            </p:cNvSpPr>
            <p:nvPr/>
          </p:nvSpPr>
          <p:spPr bwMode="auto">
            <a:xfrm>
              <a:off x="2457451" y="1238251"/>
              <a:ext cx="123825" cy="96838"/>
            </a:xfrm>
            <a:custGeom>
              <a:avLst/>
              <a:gdLst>
                <a:gd name="T0" fmla="*/ 0 w 33"/>
                <a:gd name="T1" fmla="*/ 17 h 26"/>
                <a:gd name="T2" fmla="*/ 2 w 33"/>
                <a:gd name="T3" fmla="*/ 26 h 26"/>
                <a:gd name="T4" fmla="*/ 33 w 33"/>
                <a:gd name="T5" fmla="*/ 9 h 26"/>
                <a:gd name="T6" fmla="*/ 32 w 33"/>
                <a:gd name="T7" fmla="*/ 0 h 26"/>
                <a:gd name="T8" fmla="*/ 0 w 33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0" y="17"/>
                  </a:moveTo>
                  <a:cubicBezTo>
                    <a:pt x="0" y="19"/>
                    <a:pt x="1" y="22"/>
                    <a:pt x="2" y="26"/>
                  </a:cubicBezTo>
                  <a:cubicBezTo>
                    <a:pt x="12" y="20"/>
                    <a:pt x="22" y="14"/>
                    <a:pt x="33" y="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1" y="4"/>
                    <a:pt x="10" y="10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1" name="Freeform 52"/>
            <p:cNvSpPr>
              <a:spLocks/>
            </p:cNvSpPr>
            <p:nvPr/>
          </p:nvSpPr>
          <p:spPr bwMode="auto">
            <a:xfrm>
              <a:off x="2468563" y="1279526"/>
              <a:ext cx="200025" cy="120650"/>
            </a:xfrm>
            <a:custGeom>
              <a:avLst/>
              <a:gdLst>
                <a:gd name="T0" fmla="*/ 32 w 53"/>
                <a:gd name="T1" fmla="*/ 10 h 32"/>
                <a:gd name="T2" fmla="*/ 31 w 53"/>
                <a:gd name="T3" fmla="*/ 0 h 32"/>
                <a:gd name="T4" fmla="*/ 0 w 53"/>
                <a:gd name="T5" fmla="*/ 17 h 32"/>
                <a:gd name="T6" fmla="*/ 6 w 53"/>
                <a:gd name="T7" fmla="*/ 32 h 32"/>
                <a:gd name="T8" fmla="*/ 53 w 53"/>
                <a:gd name="T9" fmla="*/ 8 h 32"/>
                <a:gd name="T10" fmla="*/ 48 w 53"/>
                <a:gd name="T11" fmla="*/ 1 h 32"/>
                <a:gd name="T12" fmla="*/ 37 w 53"/>
                <a:gd name="T13" fmla="*/ 11 h 32"/>
                <a:gd name="T14" fmla="*/ 32 w 53"/>
                <a:gd name="T15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2">
                  <a:moveTo>
                    <a:pt x="32" y="1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0" y="5"/>
                    <a:pt x="9" y="11"/>
                    <a:pt x="0" y="17"/>
                  </a:cubicBezTo>
                  <a:cubicBezTo>
                    <a:pt x="1" y="21"/>
                    <a:pt x="4" y="26"/>
                    <a:pt x="6" y="32"/>
                  </a:cubicBezTo>
                  <a:cubicBezTo>
                    <a:pt x="20" y="22"/>
                    <a:pt x="36" y="14"/>
                    <a:pt x="53" y="8"/>
                  </a:cubicBezTo>
                  <a:cubicBezTo>
                    <a:pt x="51" y="5"/>
                    <a:pt x="50" y="3"/>
                    <a:pt x="48" y="1"/>
                  </a:cubicBezTo>
                  <a:cubicBezTo>
                    <a:pt x="44" y="4"/>
                    <a:pt x="41" y="8"/>
                    <a:pt x="37" y="11"/>
                  </a:cubicBezTo>
                  <a:cubicBezTo>
                    <a:pt x="35" y="13"/>
                    <a:pt x="32" y="12"/>
                    <a:pt x="3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2" name="Freeform 53"/>
            <p:cNvSpPr>
              <a:spLocks/>
            </p:cNvSpPr>
            <p:nvPr/>
          </p:nvSpPr>
          <p:spPr bwMode="auto">
            <a:xfrm>
              <a:off x="2276476" y="1565276"/>
              <a:ext cx="90488" cy="215900"/>
            </a:xfrm>
            <a:custGeom>
              <a:avLst/>
              <a:gdLst>
                <a:gd name="T0" fmla="*/ 8 w 24"/>
                <a:gd name="T1" fmla="*/ 55 h 57"/>
                <a:gd name="T2" fmla="*/ 9 w 24"/>
                <a:gd name="T3" fmla="*/ 57 h 57"/>
                <a:gd name="T4" fmla="*/ 9 w 24"/>
                <a:gd name="T5" fmla="*/ 57 h 57"/>
                <a:gd name="T6" fmla="*/ 24 w 24"/>
                <a:gd name="T7" fmla="*/ 20 h 57"/>
                <a:gd name="T8" fmla="*/ 23 w 24"/>
                <a:gd name="T9" fmla="*/ 18 h 57"/>
                <a:gd name="T10" fmla="*/ 14 w 24"/>
                <a:gd name="T11" fmla="*/ 0 h 57"/>
                <a:gd name="T12" fmla="*/ 0 w 24"/>
                <a:gd name="T13" fmla="*/ 35 h 57"/>
                <a:gd name="T14" fmla="*/ 0 w 24"/>
                <a:gd name="T15" fmla="*/ 37 h 57"/>
                <a:gd name="T16" fmla="*/ 8 w 24"/>
                <a:gd name="T17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57">
                  <a:moveTo>
                    <a:pt x="8" y="55"/>
                  </a:moveTo>
                  <a:cubicBezTo>
                    <a:pt x="8" y="56"/>
                    <a:pt x="8" y="56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45"/>
                    <a:pt x="15" y="33"/>
                    <a:pt x="24" y="20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9" y="12"/>
                    <a:pt x="16" y="6"/>
                    <a:pt x="14" y="0"/>
                  </a:cubicBezTo>
                  <a:cubicBezTo>
                    <a:pt x="6" y="12"/>
                    <a:pt x="1" y="24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2" y="43"/>
                    <a:pt x="4" y="49"/>
                    <a:pt x="8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3" name="Freeform 54"/>
            <p:cNvSpPr>
              <a:spLocks/>
            </p:cNvSpPr>
            <p:nvPr/>
          </p:nvSpPr>
          <p:spPr bwMode="auto">
            <a:xfrm>
              <a:off x="2330451" y="1358901"/>
              <a:ext cx="142875" cy="180975"/>
            </a:xfrm>
            <a:custGeom>
              <a:avLst/>
              <a:gdLst>
                <a:gd name="T0" fmla="*/ 38 w 38"/>
                <a:gd name="T1" fmla="*/ 15 h 48"/>
                <a:gd name="T2" fmla="*/ 32 w 38"/>
                <a:gd name="T3" fmla="*/ 0 h 48"/>
                <a:gd name="T4" fmla="*/ 0 w 38"/>
                <a:gd name="T5" fmla="*/ 30 h 48"/>
                <a:gd name="T6" fmla="*/ 3 w 38"/>
                <a:gd name="T7" fmla="*/ 48 h 48"/>
                <a:gd name="T8" fmla="*/ 38 w 38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38" y="15"/>
                  </a:moveTo>
                  <a:cubicBezTo>
                    <a:pt x="35" y="9"/>
                    <a:pt x="33" y="4"/>
                    <a:pt x="32" y="0"/>
                  </a:cubicBezTo>
                  <a:cubicBezTo>
                    <a:pt x="19" y="9"/>
                    <a:pt x="8" y="19"/>
                    <a:pt x="0" y="30"/>
                  </a:cubicBezTo>
                  <a:cubicBezTo>
                    <a:pt x="0" y="36"/>
                    <a:pt x="1" y="41"/>
                    <a:pt x="3" y="48"/>
                  </a:cubicBezTo>
                  <a:cubicBezTo>
                    <a:pt x="12" y="36"/>
                    <a:pt x="24" y="25"/>
                    <a:pt x="3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4" name="Freeform 55"/>
            <p:cNvSpPr>
              <a:spLocks/>
            </p:cNvSpPr>
            <p:nvPr/>
          </p:nvSpPr>
          <p:spPr bwMode="auto">
            <a:xfrm>
              <a:off x="2330451" y="1312863"/>
              <a:ext cx="115888" cy="150813"/>
            </a:xfrm>
            <a:custGeom>
              <a:avLst/>
              <a:gdLst>
                <a:gd name="T0" fmla="*/ 31 w 31"/>
                <a:gd name="T1" fmla="*/ 10 h 40"/>
                <a:gd name="T2" fmla="*/ 29 w 31"/>
                <a:gd name="T3" fmla="*/ 0 h 40"/>
                <a:gd name="T4" fmla="*/ 3 w 31"/>
                <a:gd name="T5" fmla="*/ 25 h 40"/>
                <a:gd name="T6" fmla="*/ 0 w 31"/>
                <a:gd name="T7" fmla="*/ 40 h 40"/>
                <a:gd name="T8" fmla="*/ 31 w 31"/>
                <a:gd name="T9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0">
                  <a:moveTo>
                    <a:pt x="31" y="10"/>
                  </a:moveTo>
                  <a:cubicBezTo>
                    <a:pt x="30" y="6"/>
                    <a:pt x="29" y="2"/>
                    <a:pt x="29" y="0"/>
                  </a:cubicBezTo>
                  <a:cubicBezTo>
                    <a:pt x="19" y="7"/>
                    <a:pt x="10" y="16"/>
                    <a:pt x="3" y="25"/>
                  </a:cubicBezTo>
                  <a:cubicBezTo>
                    <a:pt x="1" y="30"/>
                    <a:pt x="0" y="34"/>
                    <a:pt x="0" y="40"/>
                  </a:cubicBezTo>
                  <a:cubicBezTo>
                    <a:pt x="8" y="29"/>
                    <a:pt x="19" y="19"/>
                    <a:pt x="3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5" name="Freeform 56"/>
            <p:cNvSpPr>
              <a:spLocks/>
            </p:cNvSpPr>
            <p:nvPr/>
          </p:nvSpPr>
          <p:spPr bwMode="auto">
            <a:xfrm>
              <a:off x="2940051" y="1798638"/>
              <a:ext cx="88900" cy="103188"/>
            </a:xfrm>
            <a:custGeom>
              <a:avLst/>
              <a:gdLst>
                <a:gd name="T0" fmla="*/ 24 w 24"/>
                <a:gd name="T1" fmla="*/ 5 h 27"/>
                <a:gd name="T2" fmla="*/ 9 w 24"/>
                <a:gd name="T3" fmla="*/ 0 h 27"/>
                <a:gd name="T4" fmla="*/ 0 w 24"/>
                <a:gd name="T5" fmla="*/ 24 h 27"/>
                <a:gd name="T6" fmla="*/ 8 w 24"/>
                <a:gd name="T7" fmla="*/ 27 h 27"/>
                <a:gd name="T8" fmla="*/ 24 w 24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">
                  <a:moveTo>
                    <a:pt x="24" y="5"/>
                  </a:moveTo>
                  <a:cubicBezTo>
                    <a:pt x="20" y="2"/>
                    <a:pt x="15" y="0"/>
                    <a:pt x="9" y="0"/>
                  </a:cubicBezTo>
                  <a:cubicBezTo>
                    <a:pt x="7" y="8"/>
                    <a:pt x="4" y="16"/>
                    <a:pt x="0" y="24"/>
                  </a:cubicBezTo>
                  <a:cubicBezTo>
                    <a:pt x="3" y="24"/>
                    <a:pt x="6" y="25"/>
                    <a:pt x="8" y="27"/>
                  </a:cubicBezTo>
                  <a:cubicBezTo>
                    <a:pt x="14" y="20"/>
                    <a:pt x="19" y="13"/>
                    <a:pt x="2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6" name="Freeform 57"/>
            <p:cNvSpPr>
              <a:spLocks/>
            </p:cNvSpPr>
            <p:nvPr/>
          </p:nvSpPr>
          <p:spPr bwMode="auto">
            <a:xfrm>
              <a:off x="2713038" y="1863726"/>
              <a:ext cx="120650" cy="90488"/>
            </a:xfrm>
            <a:custGeom>
              <a:avLst/>
              <a:gdLst>
                <a:gd name="T0" fmla="*/ 32 w 32"/>
                <a:gd name="T1" fmla="*/ 16 h 24"/>
                <a:gd name="T2" fmla="*/ 17 w 32"/>
                <a:gd name="T3" fmla="*/ 0 h 24"/>
                <a:gd name="T4" fmla="*/ 0 w 32"/>
                <a:gd name="T5" fmla="*/ 15 h 24"/>
                <a:gd name="T6" fmla="*/ 23 w 32"/>
                <a:gd name="T7" fmla="*/ 24 h 24"/>
                <a:gd name="T8" fmla="*/ 32 w 32"/>
                <a:gd name="T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4">
                  <a:moveTo>
                    <a:pt x="32" y="16"/>
                  </a:moveTo>
                  <a:cubicBezTo>
                    <a:pt x="27" y="11"/>
                    <a:pt x="22" y="5"/>
                    <a:pt x="17" y="0"/>
                  </a:cubicBezTo>
                  <a:cubicBezTo>
                    <a:pt x="10" y="4"/>
                    <a:pt x="5" y="10"/>
                    <a:pt x="0" y="15"/>
                  </a:cubicBezTo>
                  <a:cubicBezTo>
                    <a:pt x="8" y="19"/>
                    <a:pt x="16" y="22"/>
                    <a:pt x="23" y="24"/>
                  </a:cubicBezTo>
                  <a:cubicBezTo>
                    <a:pt x="26" y="21"/>
                    <a:pt x="29" y="18"/>
                    <a:pt x="3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7" name="Freeform 58"/>
            <p:cNvSpPr>
              <a:spLocks/>
            </p:cNvSpPr>
            <p:nvPr/>
          </p:nvSpPr>
          <p:spPr bwMode="auto">
            <a:xfrm>
              <a:off x="2951163" y="1365251"/>
              <a:ext cx="146050" cy="133350"/>
            </a:xfrm>
            <a:custGeom>
              <a:avLst/>
              <a:gdLst>
                <a:gd name="T0" fmla="*/ 0 w 39"/>
                <a:gd name="T1" fmla="*/ 0 h 35"/>
                <a:gd name="T2" fmla="*/ 8 w 39"/>
                <a:gd name="T3" fmla="*/ 23 h 35"/>
                <a:gd name="T4" fmla="*/ 39 w 39"/>
                <a:gd name="T5" fmla="*/ 35 h 35"/>
                <a:gd name="T6" fmla="*/ 38 w 39"/>
                <a:gd name="T7" fmla="*/ 29 h 35"/>
                <a:gd name="T8" fmla="*/ 25 w 39"/>
                <a:gd name="T9" fmla="*/ 7 h 35"/>
                <a:gd name="T10" fmla="*/ 0 w 39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cubicBezTo>
                    <a:pt x="3" y="7"/>
                    <a:pt x="6" y="15"/>
                    <a:pt x="8" y="23"/>
                  </a:cubicBezTo>
                  <a:cubicBezTo>
                    <a:pt x="21" y="24"/>
                    <a:pt x="32" y="28"/>
                    <a:pt x="39" y="35"/>
                  </a:cubicBezTo>
                  <a:cubicBezTo>
                    <a:pt x="39" y="33"/>
                    <a:pt x="39" y="31"/>
                    <a:pt x="38" y="29"/>
                  </a:cubicBezTo>
                  <a:cubicBezTo>
                    <a:pt x="35" y="21"/>
                    <a:pt x="31" y="14"/>
                    <a:pt x="25" y="7"/>
                  </a:cubicBezTo>
                  <a:cubicBezTo>
                    <a:pt x="18" y="4"/>
                    <a:pt x="1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8" name="Freeform 59"/>
            <p:cNvSpPr>
              <a:spLocks/>
            </p:cNvSpPr>
            <p:nvPr/>
          </p:nvSpPr>
          <p:spPr bwMode="auto">
            <a:xfrm>
              <a:off x="2682876" y="1931988"/>
              <a:ext cx="117475" cy="63500"/>
            </a:xfrm>
            <a:custGeom>
              <a:avLst/>
              <a:gdLst>
                <a:gd name="T0" fmla="*/ 27 w 31"/>
                <a:gd name="T1" fmla="*/ 16 h 17"/>
                <a:gd name="T2" fmla="*/ 27 w 31"/>
                <a:gd name="T3" fmla="*/ 16 h 17"/>
                <a:gd name="T4" fmla="*/ 31 w 31"/>
                <a:gd name="T5" fmla="*/ 7 h 17"/>
                <a:gd name="T6" fmla="*/ 7 w 31"/>
                <a:gd name="T7" fmla="*/ 0 h 17"/>
                <a:gd name="T8" fmla="*/ 0 w 31"/>
                <a:gd name="T9" fmla="*/ 16 h 17"/>
                <a:gd name="T10" fmla="*/ 0 w 31"/>
                <a:gd name="T11" fmla="*/ 16 h 17"/>
                <a:gd name="T12" fmla="*/ 27 w 31"/>
                <a:gd name="T1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7">
                  <a:moveTo>
                    <a:pt x="27" y="16"/>
                  </a:moveTo>
                  <a:cubicBezTo>
                    <a:pt x="27" y="16"/>
                    <a:pt x="27" y="16"/>
                    <a:pt x="27" y="16"/>
                  </a:cubicBezTo>
                  <a:cubicBezTo>
                    <a:pt x="27" y="13"/>
                    <a:pt x="29" y="10"/>
                    <a:pt x="31" y="7"/>
                  </a:cubicBezTo>
                  <a:cubicBezTo>
                    <a:pt x="23" y="5"/>
                    <a:pt x="15" y="3"/>
                    <a:pt x="7" y="0"/>
                  </a:cubicBezTo>
                  <a:cubicBezTo>
                    <a:pt x="3" y="5"/>
                    <a:pt x="1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9" y="17"/>
                    <a:pt x="18" y="17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9" name="Freeform 60"/>
            <p:cNvSpPr>
              <a:spLocks/>
            </p:cNvSpPr>
            <p:nvPr/>
          </p:nvSpPr>
          <p:spPr bwMode="auto">
            <a:xfrm>
              <a:off x="2998788" y="1573213"/>
              <a:ext cx="101600" cy="131763"/>
            </a:xfrm>
            <a:custGeom>
              <a:avLst/>
              <a:gdLst>
                <a:gd name="T0" fmla="*/ 0 w 27"/>
                <a:gd name="T1" fmla="*/ 27 h 35"/>
                <a:gd name="T2" fmla="*/ 22 w 27"/>
                <a:gd name="T3" fmla="*/ 35 h 35"/>
                <a:gd name="T4" fmla="*/ 27 w 27"/>
                <a:gd name="T5" fmla="*/ 10 h 35"/>
                <a:gd name="T6" fmla="*/ 0 w 27"/>
                <a:gd name="T7" fmla="*/ 0 h 35"/>
                <a:gd name="T8" fmla="*/ 0 w 27"/>
                <a:gd name="T9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">
                  <a:moveTo>
                    <a:pt x="0" y="27"/>
                  </a:moveTo>
                  <a:cubicBezTo>
                    <a:pt x="9" y="28"/>
                    <a:pt x="17" y="30"/>
                    <a:pt x="22" y="35"/>
                  </a:cubicBezTo>
                  <a:cubicBezTo>
                    <a:pt x="25" y="27"/>
                    <a:pt x="26" y="19"/>
                    <a:pt x="27" y="10"/>
                  </a:cubicBezTo>
                  <a:cubicBezTo>
                    <a:pt x="21" y="5"/>
                    <a:pt x="11" y="1"/>
                    <a:pt x="0" y="0"/>
                  </a:cubicBezTo>
                  <a:cubicBezTo>
                    <a:pt x="1" y="9"/>
                    <a:pt x="0" y="18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0" name="Freeform 61"/>
            <p:cNvSpPr>
              <a:spLocks/>
            </p:cNvSpPr>
            <p:nvPr/>
          </p:nvSpPr>
          <p:spPr bwMode="auto">
            <a:xfrm>
              <a:off x="2976563" y="1685926"/>
              <a:ext cx="101600" cy="120650"/>
            </a:xfrm>
            <a:custGeom>
              <a:avLst/>
              <a:gdLst>
                <a:gd name="T0" fmla="*/ 0 w 27"/>
                <a:gd name="T1" fmla="*/ 26 h 32"/>
                <a:gd name="T2" fmla="*/ 16 w 27"/>
                <a:gd name="T3" fmla="*/ 32 h 32"/>
                <a:gd name="T4" fmla="*/ 27 w 27"/>
                <a:gd name="T5" fmla="*/ 8 h 32"/>
                <a:gd name="T6" fmla="*/ 5 w 27"/>
                <a:gd name="T7" fmla="*/ 0 h 32"/>
                <a:gd name="T8" fmla="*/ 0 w 27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0" y="26"/>
                  </a:moveTo>
                  <a:cubicBezTo>
                    <a:pt x="7" y="27"/>
                    <a:pt x="12" y="29"/>
                    <a:pt x="16" y="32"/>
                  </a:cubicBezTo>
                  <a:cubicBezTo>
                    <a:pt x="20" y="24"/>
                    <a:pt x="24" y="16"/>
                    <a:pt x="27" y="8"/>
                  </a:cubicBezTo>
                  <a:cubicBezTo>
                    <a:pt x="22" y="4"/>
                    <a:pt x="14" y="1"/>
                    <a:pt x="5" y="0"/>
                  </a:cubicBezTo>
                  <a:cubicBezTo>
                    <a:pt x="4" y="9"/>
                    <a:pt x="2" y="18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1" name="Freeform 62"/>
            <p:cNvSpPr>
              <a:spLocks/>
            </p:cNvSpPr>
            <p:nvPr/>
          </p:nvSpPr>
          <p:spPr bwMode="auto">
            <a:xfrm>
              <a:off x="2932113" y="1957388"/>
              <a:ext cx="79375" cy="52388"/>
            </a:xfrm>
            <a:custGeom>
              <a:avLst/>
              <a:gdLst>
                <a:gd name="T0" fmla="*/ 9 w 21"/>
                <a:gd name="T1" fmla="*/ 3 h 14"/>
                <a:gd name="T2" fmla="*/ 0 w 21"/>
                <a:gd name="T3" fmla="*/ 12 h 14"/>
                <a:gd name="T4" fmla="*/ 4 w 21"/>
                <a:gd name="T5" fmla="*/ 14 h 14"/>
                <a:gd name="T6" fmla="*/ 21 w 21"/>
                <a:gd name="T7" fmla="*/ 0 h 14"/>
                <a:gd name="T8" fmla="*/ 9 w 21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">
                  <a:moveTo>
                    <a:pt x="9" y="3"/>
                  </a:moveTo>
                  <a:cubicBezTo>
                    <a:pt x="6" y="6"/>
                    <a:pt x="3" y="9"/>
                    <a:pt x="0" y="12"/>
                  </a:cubicBezTo>
                  <a:cubicBezTo>
                    <a:pt x="1" y="13"/>
                    <a:pt x="3" y="13"/>
                    <a:pt x="4" y="14"/>
                  </a:cubicBezTo>
                  <a:cubicBezTo>
                    <a:pt x="10" y="10"/>
                    <a:pt x="16" y="5"/>
                    <a:pt x="21" y="0"/>
                  </a:cubicBezTo>
                  <a:cubicBezTo>
                    <a:pt x="17" y="1"/>
                    <a:pt x="13" y="3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2" name="Freeform 63"/>
            <p:cNvSpPr>
              <a:spLocks/>
            </p:cNvSpPr>
            <p:nvPr/>
          </p:nvSpPr>
          <p:spPr bwMode="auto">
            <a:xfrm>
              <a:off x="2319338" y="1652588"/>
              <a:ext cx="107950" cy="206375"/>
            </a:xfrm>
            <a:custGeom>
              <a:avLst/>
              <a:gdLst>
                <a:gd name="T0" fmla="*/ 14 w 29"/>
                <a:gd name="T1" fmla="*/ 0 h 55"/>
                <a:gd name="T2" fmla="*/ 0 w 29"/>
                <a:gd name="T3" fmla="*/ 37 h 55"/>
                <a:gd name="T4" fmla="*/ 0 w 29"/>
                <a:gd name="T5" fmla="*/ 37 h 55"/>
                <a:gd name="T6" fmla="*/ 15 w 29"/>
                <a:gd name="T7" fmla="*/ 55 h 55"/>
                <a:gd name="T8" fmla="*/ 15 w 29"/>
                <a:gd name="T9" fmla="*/ 55 h 55"/>
                <a:gd name="T10" fmla="*/ 29 w 29"/>
                <a:gd name="T11" fmla="*/ 20 h 55"/>
                <a:gd name="T12" fmla="*/ 14 w 2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55">
                  <a:moveTo>
                    <a:pt x="14" y="0"/>
                  </a:moveTo>
                  <a:cubicBezTo>
                    <a:pt x="6" y="12"/>
                    <a:pt x="1" y="25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" y="44"/>
                    <a:pt x="9" y="50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6" y="44"/>
                    <a:pt x="21" y="32"/>
                    <a:pt x="29" y="20"/>
                  </a:cubicBezTo>
                  <a:cubicBezTo>
                    <a:pt x="23" y="14"/>
                    <a:pt x="18" y="7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3" name="Freeform 64"/>
            <p:cNvSpPr>
              <a:spLocks/>
            </p:cNvSpPr>
            <p:nvPr/>
          </p:nvSpPr>
          <p:spPr bwMode="auto">
            <a:xfrm>
              <a:off x="2965451" y="1878013"/>
              <a:ext cx="87313" cy="87313"/>
            </a:xfrm>
            <a:custGeom>
              <a:avLst/>
              <a:gdLst>
                <a:gd name="T0" fmla="*/ 23 w 23"/>
                <a:gd name="T1" fmla="*/ 0 h 23"/>
                <a:gd name="T2" fmla="*/ 4 w 23"/>
                <a:gd name="T3" fmla="*/ 14 h 23"/>
                <a:gd name="T4" fmla="*/ 0 w 23"/>
                <a:gd name="T5" fmla="*/ 23 h 23"/>
                <a:gd name="T6" fmla="*/ 14 w 23"/>
                <a:gd name="T7" fmla="*/ 18 h 23"/>
                <a:gd name="T8" fmla="*/ 18 w 23"/>
                <a:gd name="T9" fmla="*/ 14 h 23"/>
                <a:gd name="T10" fmla="*/ 23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3" y="0"/>
                  </a:moveTo>
                  <a:cubicBezTo>
                    <a:pt x="18" y="6"/>
                    <a:pt x="11" y="10"/>
                    <a:pt x="4" y="14"/>
                  </a:cubicBezTo>
                  <a:cubicBezTo>
                    <a:pt x="4" y="17"/>
                    <a:pt x="2" y="20"/>
                    <a:pt x="0" y="23"/>
                  </a:cubicBezTo>
                  <a:cubicBezTo>
                    <a:pt x="6" y="22"/>
                    <a:pt x="10" y="20"/>
                    <a:pt x="14" y="18"/>
                  </a:cubicBezTo>
                  <a:cubicBezTo>
                    <a:pt x="16" y="17"/>
                    <a:pt x="17" y="15"/>
                    <a:pt x="18" y="14"/>
                  </a:cubicBezTo>
                  <a:cubicBezTo>
                    <a:pt x="21" y="9"/>
                    <a:pt x="23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4" name="Freeform 65"/>
            <p:cNvSpPr>
              <a:spLocks/>
            </p:cNvSpPr>
            <p:nvPr/>
          </p:nvSpPr>
          <p:spPr bwMode="auto">
            <a:xfrm>
              <a:off x="2574926" y="1878013"/>
              <a:ext cx="123825" cy="114300"/>
            </a:xfrm>
            <a:custGeom>
              <a:avLst/>
              <a:gdLst>
                <a:gd name="T0" fmla="*/ 25 w 33"/>
                <a:gd name="T1" fmla="*/ 30 h 30"/>
                <a:gd name="T2" fmla="*/ 33 w 33"/>
                <a:gd name="T3" fmla="*/ 12 h 30"/>
                <a:gd name="T4" fmla="*/ 9 w 33"/>
                <a:gd name="T5" fmla="*/ 0 h 30"/>
                <a:gd name="T6" fmla="*/ 0 w 33"/>
                <a:gd name="T7" fmla="*/ 25 h 30"/>
                <a:gd name="T8" fmla="*/ 0 w 33"/>
                <a:gd name="T9" fmla="*/ 25 h 30"/>
                <a:gd name="T10" fmla="*/ 25 w 33"/>
                <a:gd name="T11" fmla="*/ 30 h 30"/>
                <a:gd name="T12" fmla="*/ 25 w 33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0">
                  <a:moveTo>
                    <a:pt x="25" y="30"/>
                  </a:moveTo>
                  <a:cubicBezTo>
                    <a:pt x="26" y="24"/>
                    <a:pt x="29" y="18"/>
                    <a:pt x="33" y="12"/>
                  </a:cubicBezTo>
                  <a:cubicBezTo>
                    <a:pt x="25" y="9"/>
                    <a:pt x="17" y="5"/>
                    <a:pt x="9" y="0"/>
                  </a:cubicBezTo>
                  <a:cubicBezTo>
                    <a:pt x="4" y="8"/>
                    <a:pt x="0" y="17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27"/>
                    <a:pt x="17" y="29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5" name="Freeform 66"/>
            <p:cNvSpPr>
              <a:spLocks/>
            </p:cNvSpPr>
            <p:nvPr/>
          </p:nvSpPr>
          <p:spPr bwMode="auto">
            <a:xfrm>
              <a:off x="3041651" y="1724026"/>
              <a:ext cx="71438" cy="139700"/>
            </a:xfrm>
            <a:custGeom>
              <a:avLst/>
              <a:gdLst>
                <a:gd name="T0" fmla="*/ 12 w 19"/>
                <a:gd name="T1" fmla="*/ 0 h 37"/>
                <a:gd name="T2" fmla="*/ 0 w 19"/>
                <a:gd name="T3" fmla="*/ 23 h 37"/>
                <a:gd name="T4" fmla="*/ 6 w 19"/>
                <a:gd name="T5" fmla="*/ 37 h 37"/>
                <a:gd name="T6" fmla="*/ 18 w 19"/>
                <a:gd name="T7" fmla="*/ 21 h 37"/>
                <a:gd name="T8" fmla="*/ 19 w 19"/>
                <a:gd name="T9" fmla="*/ 18 h 37"/>
                <a:gd name="T10" fmla="*/ 12 w 19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7">
                  <a:moveTo>
                    <a:pt x="12" y="0"/>
                  </a:moveTo>
                  <a:cubicBezTo>
                    <a:pt x="9" y="8"/>
                    <a:pt x="5" y="16"/>
                    <a:pt x="0" y="23"/>
                  </a:cubicBezTo>
                  <a:cubicBezTo>
                    <a:pt x="4" y="27"/>
                    <a:pt x="6" y="31"/>
                    <a:pt x="6" y="37"/>
                  </a:cubicBezTo>
                  <a:cubicBezTo>
                    <a:pt x="11" y="32"/>
                    <a:pt x="15" y="26"/>
                    <a:pt x="18" y="21"/>
                  </a:cubicBezTo>
                  <a:cubicBezTo>
                    <a:pt x="19" y="20"/>
                    <a:pt x="19" y="19"/>
                    <a:pt x="19" y="18"/>
                  </a:cubicBezTo>
                  <a:cubicBezTo>
                    <a:pt x="19" y="11"/>
                    <a:pt x="16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6" name="Freeform 67"/>
            <p:cNvSpPr>
              <a:spLocks/>
            </p:cNvSpPr>
            <p:nvPr/>
          </p:nvSpPr>
          <p:spPr bwMode="auto">
            <a:xfrm>
              <a:off x="2871788" y="2006601"/>
              <a:ext cx="68263" cy="46038"/>
            </a:xfrm>
            <a:custGeom>
              <a:avLst/>
              <a:gdLst>
                <a:gd name="T0" fmla="*/ 14 w 18"/>
                <a:gd name="T1" fmla="*/ 0 h 12"/>
                <a:gd name="T2" fmla="*/ 2 w 18"/>
                <a:gd name="T3" fmla="*/ 6 h 12"/>
                <a:gd name="T4" fmla="*/ 0 w 18"/>
                <a:gd name="T5" fmla="*/ 12 h 12"/>
                <a:gd name="T6" fmla="*/ 18 w 18"/>
                <a:gd name="T7" fmla="*/ 2 h 12"/>
                <a:gd name="T8" fmla="*/ 14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4" y="0"/>
                  </a:moveTo>
                  <a:cubicBezTo>
                    <a:pt x="11" y="2"/>
                    <a:pt x="7" y="4"/>
                    <a:pt x="2" y="6"/>
                  </a:cubicBezTo>
                  <a:cubicBezTo>
                    <a:pt x="2" y="8"/>
                    <a:pt x="1" y="10"/>
                    <a:pt x="0" y="12"/>
                  </a:cubicBezTo>
                  <a:cubicBezTo>
                    <a:pt x="6" y="9"/>
                    <a:pt x="12" y="6"/>
                    <a:pt x="18" y="2"/>
                  </a:cubicBezTo>
                  <a:cubicBezTo>
                    <a:pt x="17" y="2"/>
                    <a:pt x="16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7" name="Freeform 68"/>
            <p:cNvSpPr>
              <a:spLocks/>
            </p:cNvSpPr>
            <p:nvPr/>
          </p:nvSpPr>
          <p:spPr bwMode="auto">
            <a:xfrm>
              <a:off x="3089276" y="1622426"/>
              <a:ext cx="46038" cy="150813"/>
            </a:xfrm>
            <a:custGeom>
              <a:avLst/>
              <a:gdLst>
                <a:gd name="T0" fmla="*/ 12 w 12"/>
                <a:gd name="T1" fmla="*/ 7 h 40"/>
                <a:gd name="T2" fmla="*/ 6 w 12"/>
                <a:gd name="T3" fmla="*/ 0 h 40"/>
                <a:gd name="T4" fmla="*/ 0 w 12"/>
                <a:gd name="T5" fmla="*/ 24 h 40"/>
                <a:gd name="T6" fmla="*/ 8 w 12"/>
                <a:gd name="T7" fmla="*/ 40 h 40"/>
                <a:gd name="T8" fmla="*/ 8 w 12"/>
                <a:gd name="T9" fmla="*/ 38 h 40"/>
                <a:gd name="T10" fmla="*/ 12 w 12"/>
                <a:gd name="T11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0">
                  <a:moveTo>
                    <a:pt x="12" y="7"/>
                  </a:moveTo>
                  <a:cubicBezTo>
                    <a:pt x="10" y="5"/>
                    <a:pt x="8" y="2"/>
                    <a:pt x="6" y="0"/>
                  </a:cubicBezTo>
                  <a:cubicBezTo>
                    <a:pt x="5" y="8"/>
                    <a:pt x="3" y="16"/>
                    <a:pt x="0" y="24"/>
                  </a:cubicBezTo>
                  <a:cubicBezTo>
                    <a:pt x="4" y="28"/>
                    <a:pt x="7" y="34"/>
                    <a:pt x="8" y="40"/>
                  </a:cubicBezTo>
                  <a:cubicBezTo>
                    <a:pt x="8" y="39"/>
                    <a:pt x="8" y="39"/>
                    <a:pt x="8" y="38"/>
                  </a:cubicBezTo>
                  <a:cubicBezTo>
                    <a:pt x="11" y="28"/>
                    <a:pt x="12" y="18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8" name="Freeform 69"/>
            <p:cNvSpPr>
              <a:spLocks/>
            </p:cNvSpPr>
            <p:nvPr/>
          </p:nvSpPr>
          <p:spPr bwMode="auto">
            <a:xfrm>
              <a:off x="2973388" y="1822451"/>
              <a:ext cx="82550" cy="104775"/>
            </a:xfrm>
            <a:custGeom>
              <a:avLst/>
              <a:gdLst>
                <a:gd name="T0" fmla="*/ 0 w 22"/>
                <a:gd name="T1" fmla="*/ 21 h 28"/>
                <a:gd name="T2" fmla="*/ 2 w 22"/>
                <a:gd name="T3" fmla="*/ 28 h 28"/>
                <a:gd name="T4" fmla="*/ 21 w 22"/>
                <a:gd name="T5" fmla="*/ 13 h 28"/>
                <a:gd name="T6" fmla="*/ 17 w 22"/>
                <a:gd name="T7" fmla="*/ 0 h 28"/>
                <a:gd name="T8" fmla="*/ 0 w 22"/>
                <a:gd name="T9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8">
                  <a:moveTo>
                    <a:pt x="0" y="21"/>
                  </a:moveTo>
                  <a:cubicBezTo>
                    <a:pt x="1" y="23"/>
                    <a:pt x="2" y="25"/>
                    <a:pt x="2" y="28"/>
                  </a:cubicBezTo>
                  <a:cubicBezTo>
                    <a:pt x="9" y="24"/>
                    <a:pt x="16" y="19"/>
                    <a:pt x="21" y="13"/>
                  </a:cubicBezTo>
                  <a:cubicBezTo>
                    <a:pt x="22" y="8"/>
                    <a:pt x="20" y="4"/>
                    <a:pt x="17" y="0"/>
                  </a:cubicBezTo>
                  <a:cubicBezTo>
                    <a:pt x="12" y="8"/>
                    <a:pt x="6" y="15"/>
                    <a:pt x="0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9" name="Freeform 70"/>
            <p:cNvSpPr>
              <a:spLocks/>
            </p:cNvSpPr>
            <p:nvPr/>
          </p:nvSpPr>
          <p:spPr bwMode="auto">
            <a:xfrm>
              <a:off x="2468563" y="1946276"/>
              <a:ext cx="120650" cy="106363"/>
            </a:xfrm>
            <a:custGeom>
              <a:avLst/>
              <a:gdLst>
                <a:gd name="T0" fmla="*/ 0 w 32"/>
                <a:gd name="T1" fmla="*/ 0 h 28"/>
                <a:gd name="T2" fmla="*/ 10 w 32"/>
                <a:gd name="T3" fmla="*/ 23 h 28"/>
                <a:gd name="T4" fmla="*/ 32 w 32"/>
                <a:gd name="T5" fmla="*/ 28 h 28"/>
                <a:gd name="T6" fmla="*/ 24 w 32"/>
                <a:gd name="T7" fmla="*/ 9 h 28"/>
                <a:gd name="T8" fmla="*/ 0 w 32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8">
                  <a:moveTo>
                    <a:pt x="0" y="0"/>
                  </a:moveTo>
                  <a:cubicBezTo>
                    <a:pt x="0" y="9"/>
                    <a:pt x="4" y="17"/>
                    <a:pt x="10" y="23"/>
                  </a:cubicBezTo>
                  <a:cubicBezTo>
                    <a:pt x="17" y="25"/>
                    <a:pt x="24" y="27"/>
                    <a:pt x="32" y="28"/>
                  </a:cubicBezTo>
                  <a:cubicBezTo>
                    <a:pt x="27" y="23"/>
                    <a:pt x="24" y="17"/>
                    <a:pt x="24" y="9"/>
                  </a:cubicBezTo>
                  <a:cubicBezTo>
                    <a:pt x="16" y="7"/>
                    <a:pt x="8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0" name="Freeform 71"/>
            <p:cNvSpPr>
              <a:spLocks/>
            </p:cNvSpPr>
            <p:nvPr/>
          </p:nvSpPr>
          <p:spPr bwMode="auto">
            <a:xfrm>
              <a:off x="2570163" y="1984376"/>
              <a:ext cx="120650" cy="71438"/>
            </a:xfrm>
            <a:custGeom>
              <a:avLst/>
              <a:gdLst>
                <a:gd name="T0" fmla="*/ 0 w 32"/>
                <a:gd name="T1" fmla="*/ 0 h 19"/>
                <a:gd name="T2" fmla="*/ 8 w 32"/>
                <a:gd name="T3" fmla="*/ 19 h 19"/>
                <a:gd name="T4" fmla="*/ 32 w 32"/>
                <a:gd name="T5" fmla="*/ 18 h 19"/>
                <a:gd name="T6" fmla="*/ 26 w 32"/>
                <a:gd name="T7" fmla="*/ 4 h 19"/>
                <a:gd name="T8" fmla="*/ 0 w 32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9">
                  <a:moveTo>
                    <a:pt x="0" y="0"/>
                  </a:moveTo>
                  <a:cubicBezTo>
                    <a:pt x="0" y="8"/>
                    <a:pt x="3" y="14"/>
                    <a:pt x="8" y="19"/>
                  </a:cubicBezTo>
                  <a:cubicBezTo>
                    <a:pt x="16" y="19"/>
                    <a:pt x="24" y="19"/>
                    <a:pt x="32" y="18"/>
                  </a:cubicBezTo>
                  <a:cubicBezTo>
                    <a:pt x="28" y="14"/>
                    <a:pt x="26" y="10"/>
                    <a:pt x="26" y="4"/>
                  </a:cubicBezTo>
                  <a:cubicBezTo>
                    <a:pt x="18" y="4"/>
                    <a:pt x="9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1" name="Freeform 72"/>
            <p:cNvSpPr>
              <a:spLocks/>
            </p:cNvSpPr>
            <p:nvPr/>
          </p:nvSpPr>
          <p:spPr bwMode="auto">
            <a:xfrm>
              <a:off x="2773363" y="2028826"/>
              <a:ext cx="101600" cy="46038"/>
            </a:xfrm>
            <a:custGeom>
              <a:avLst/>
              <a:gdLst>
                <a:gd name="T0" fmla="*/ 27 w 27"/>
                <a:gd name="T1" fmla="*/ 0 h 12"/>
                <a:gd name="T2" fmla="*/ 16 w 27"/>
                <a:gd name="T3" fmla="*/ 2 h 12"/>
                <a:gd name="T4" fmla="*/ 0 w 27"/>
                <a:gd name="T5" fmla="*/ 12 h 12"/>
                <a:gd name="T6" fmla="*/ 9 w 27"/>
                <a:gd name="T7" fmla="*/ 11 h 12"/>
                <a:gd name="T8" fmla="*/ 24 w 27"/>
                <a:gd name="T9" fmla="*/ 7 h 12"/>
                <a:gd name="T10" fmla="*/ 27 w 2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12">
                  <a:moveTo>
                    <a:pt x="27" y="0"/>
                  </a:moveTo>
                  <a:cubicBezTo>
                    <a:pt x="23" y="1"/>
                    <a:pt x="19" y="2"/>
                    <a:pt x="16" y="2"/>
                  </a:cubicBezTo>
                  <a:cubicBezTo>
                    <a:pt x="8" y="8"/>
                    <a:pt x="8" y="8"/>
                    <a:pt x="0" y="12"/>
                  </a:cubicBezTo>
                  <a:cubicBezTo>
                    <a:pt x="3" y="12"/>
                    <a:pt x="6" y="12"/>
                    <a:pt x="9" y="11"/>
                  </a:cubicBezTo>
                  <a:cubicBezTo>
                    <a:pt x="14" y="10"/>
                    <a:pt x="19" y="9"/>
                    <a:pt x="24" y="7"/>
                  </a:cubicBezTo>
                  <a:cubicBezTo>
                    <a:pt x="25" y="5"/>
                    <a:pt x="26" y="3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2" name="Freeform 73"/>
            <p:cNvSpPr>
              <a:spLocks/>
            </p:cNvSpPr>
            <p:nvPr/>
          </p:nvSpPr>
          <p:spPr bwMode="auto">
            <a:xfrm>
              <a:off x="2382838" y="1738313"/>
              <a:ext cx="123825" cy="185738"/>
            </a:xfrm>
            <a:custGeom>
              <a:avLst/>
              <a:gdLst>
                <a:gd name="T0" fmla="*/ 14 w 33"/>
                <a:gd name="T1" fmla="*/ 0 h 49"/>
                <a:gd name="T2" fmla="*/ 0 w 33"/>
                <a:gd name="T3" fmla="*/ 34 h 49"/>
                <a:gd name="T4" fmla="*/ 0 w 33"/>
                <a:gd name="T5" fmla="*/ 35 h 49"/>
                <a:gd name="T6" fmla="*/ 20 w 33"/>
                <a:gd name="T7" fmla="*/ 49 h 49"/>
                <a:gd name="T8" fmla="*/ 20 w 33"/>
                <a:gd name="T9" fmla="*/ 49 h 49"/>
                <a:gd name="T10" fmla="*/ 33 w 33"/>
                <a:gd name="T11" fmla="*/ 18 h 49"/>
                <a:gd name="T12" fmla="*/ 14 w 33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9">
                  <a:moveTo>
                    <a:pt x="14" y="0"/>
                  </a:moveTo>
                  <a:cubicBezTo>
                    <a:pt x="6" y="11"/>
                    <a:pt x="1" y="23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6" y="40"/>
                    <a:pt x="13" y="45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1" y="39"/>
                    <a:pt x="26" y="28"/>
                    <a:pt x="33" y="18"/>
                  </a:cubicBezTo>
                  <a:cubicBezTo>
                    <a:pt x="26" y="12"/>
                    <a:pt x="20" y="6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3" name="Freeform 74"/>
            <p:cNvSpPr>
              <a:spLocks/>
            </p:cNvSpPr>
            <p:nvPr/>
          </p:nvSpPr>
          <p:spPr bwMode="auto">
            <a:xfrm>
              <a:off x="2709863" y="2025651"/>
              <a:ext cx="120650" cy="49213"/>
            </a:xfrm>
            <a:custGeom>
              <a:avLst/>
              <a:gdLst>
                <a:gd name="T0" fmla="*/ 0 w 32"/>
                <a:gd name="T1" fmla="*/ 7 h 13"/>
                <a:gd name="T2" fmla="*/ 15 w 32"/>
                <a:gd name="T3" fmla="*/ 13 h 13"/>
                <a:gd name="T4" fmla="*/ 32 w 32"/>
                <a:gd name="T5" fmla="*/ 3 h 13"/>
                <a:gd name="T6" fmla="*/ 23 w 32"/>
                <a:gd name="T7" fmla="*/ 0 h 13"/>
                <a:gd name="T8" fmla="*/ 0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7"/>
                  </a:moveTo>
                  <a:cubicBezTo>
                    <a:pt x="3" y="10"/>
                    <a:pt x="9" y="12"/>
                    <a:pt x="15" y="13"/>
                  </a:cubicBezTo>
                  <a:cubicBezTo>
                    <a:pt x="23" y="9"/>
                    <a:pt x="24" y="9"/>
                    <a:pt x="32" y="3"/>
                  </a:cubicBezTo>
                  <a:cubicBezTo>
                    <a:pt x="28" y="2"/>
                    <a:pt x="25" y="1"/>
                    <a:pt x="23" y="0"/>
                  </a:cubicBezTo>
                  <a:cubicBezTo>
                    <a:pt x="16" y="3"/>
                    <a:pt x="8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4" name="Freeform 75"/>
            <p:cNvSpPr>
              <a:spLocks/>
            </p:cNvSpPr>
            <p:nvPr/>
          </p:nvSpPr>
          <p:spPr bwMode="auto">
            <a:xfrm>
              <a:off x="2682876" y="1995488"/>
              <a:ext cx="112713" cy="52388"/>
            </a:xfrm>
            <a:custGeom>
              <a:avLst/>
              <a:gdLst>
                <a:gd name="T0" fmla="*/ 27 w 30"/>
                <a:gd name="T1" fmla="*/ 0 h 14"/>
                <a:gd name="T2" fmla="*/ 0 w 30"/>
                <a:gd name="T3" fmla="*/ 2 h 14"/>
                <a:gd name="T4" fmla="*/ 5 w 30"/>
                <a:gd name="T5" fmla="*/ 14 h 14"/>
                <a:gd name="T6" fmla="*/ 30 w 30"/>
                <a:gd name="T7" fmla="*/ 7 h 14"/>
                <a:gd name="T8" fmla="*/ 27 w 3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27" y="0"/>
                  </a:moveTo>
                  <a:cubicBezTo>
                    <a:pt x="18" y="2"/>
                    <a:pt x="9" y="2"/>
                    <a:pt x="0" y="2"/>
                  </a:cubicBezTo>
                  <a:cubicBezTo>
                    <a:pt x="0" y="7"/>
                    <a:pt x="2" y="11"/>
                    <a:pt x="5" y="14"/>
                  </a:cubicBezTo>
                  <a:cubicBezTo>
                    <a:pt x="13" y="13"/>
                    <a:pt x="22" y="10"/>
                    <a:pt x="30" y="7"/>
                  </a:cubicBezTo>
                  <a:cubicBezTo>
                    <a:pt x="28" y="5"/>
                    <a:pt x="27" y="3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5" name="Freeform 76"/>
            <p:cNvSpPr>
              <a:spLocks/>
            </p:cNvSpPr>
            <p:nvPr/>
          </p:nvSpPr>
          <p:spPr bwMode="auto">
            <a:xfrm>
              <a:off x="2844801" y="1908176"/>
              <a:ext cx="46038" cy="65088"/>
            </a:xfrm>
            <a:custGeom>
              <a:avLst/>
              <a:gdLst>
                <a:gd name="T0" fmla="*/ 0 w 12"/>
                <a:gd name="T1" fmla="*/ 5 h 17"/>
                <a:gd name="T2" fmla="*/ 11 w 12"/>
                <a:gd name="T3" fmla="*/ 17 h 17"/>
                <a:gd name="T4" fmla="*/ 11 w 12"/>
                <a:gd name="T5" fmla="*/ 0 h 17"/>
                <a:gd name="T6" fmla="*/ 0 w 12"/>
                <a:gd name="T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0" y="5"/>
                  </a:moveTo>
                  <a:cubicBezTo>
                    <a:pt x="4" y="9"/>
                    <a:pt x="8" y="13"/>
                    <a:pt x="11" y="17"/>
                  </a:cubicBezTo>
                  <a:cubicBezTo>
                    <a:pt x="12" y="11"/>
                    <a:pt x="11" y="6"/>
                    <a:pt x="11" y="0"/>
                  </a:cubicBezTo>
                  <a:cubicBezTo>
                    <a:pt x="7" y="1"/>
                    <a:pt x="3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6" name="Freeform 77"/>
            <p:cNvSpPr>
              <a:spLocks/>
            </p:cNvSpPr>
            <p:nvPr/>
          </p:nvSpPr>
          <p:spPr bwMode="auto">
            <a:xfrm>
              <a:off x="2468563" y="1814513"/>
              <a:ext cx="128588" cy="153988"/>
            </a:xfrm>
            <a:custGeom>
              <a:avLst/>
              <a:gdLst>
                <a:gd name="T0" fmla="*/ 0 w 34"/>
                <a:gd name="T1" fmla="*/ 31 h 41"/>
                <a:gd name="T2" fmla="*/ 24 w 34"/>
                <a:gd name="T3" fmla="*/ 41 h 41"/>
                <a:gd name="T4" fmla="*/ 24 w 34"/>
                <a:gd name="T5" fmla="*/ 41 h 41"/>
                <a:gd name="T6" fmla="*/ 34 w 34"/>
                <a:gd name="T7" fmla="*/ 15 h 41"/>
                <a:gd name="T8" fmla="*/ 13 w 34"/>
                <a:gd name="T9" fmla="*/ 0 h 41"/>
                <a:gd name="T10" fmla="*/ 0 w 34"/>
                <a:gd name="T11" fmla="*/ 31 h 41"/>
                <a:gd name="T12" fmla="*/ 0 w 34"/>
                <a:gd name="T13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1">
                  <a:moveTo>
                    <a:pt x="0" y="31"/>
                  </a:moveTo>
                  <a:cubicBezTo>
                    <a:pt x="8" y="35"/>
                    <a:pt x="16" y="38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32"/>
                    <a:pt x="29" y="24"/>
                    <a:pt x="34" y="15"/>
                  </a:cubicBezTo>
                  <a:cubicBezTo>
                    <a:pt x="27" y="11"/>
                    <a:pt x="20" y="6"/>
                    <a:pt x="13" y="0"/>
                  </a:cubicBezTo>
                  <a:cubicBezTo>
                    <a:pt x="6" y="10"/>
                    <a:pt x="1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7" name="Freeform 78"/>
            <p:cNvSpPr>
              <a:spLocks/>
            </p:cNvSpPr>
            <p:nvPr/>
          </p:nvSpPr>
          <p:spPr bwMode="auto">
            <a:xfrm>
              <a:off x="2886076" y="1912938"/>
              <a:ext cx="84138" cy="60325"/>
            </a:xfrm>
            <a:custGeom>
              <a:avLst/>
              <a:gdLst>
                <a:gd name="T0" fmla="*/ 20 w 22"/>
                <a:gd name="T1" fmla="*/ 0 h 16"/>
                <a:gd name="T2" fmla="*/ 0 w 22"/>
                <a:gd name="T3" fmla="*/ 16 h 16"/>
                <a:gd name="T4" fmla="*/ 22 w 22"/>
                <a:gd name="T5" fmla="*/ 6 h 16"/>
                <a:gd name="T6" fmla="*/ 20 w 2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6">
                  <a:moveTo>
                    <a:pt x="20" y="0"/>
                  </a:moveTo>
                  <a:cubicBezTo>
                    <a:pt x="14" y="6"/>
                    <a:pt x="8" y="11"/>
                    <a:pt x="0" y="16"/>
                  </a:cubicBezTo>
                  <a:cubicBezTo>
                    <a:pt x="8" y="13"/>
                    <a:pt x="16" y="10"/>
                    <a:pt x="22" y="6"/>
                  </a:cubicBezTo>
                  <a:cubicBezTo>
                    <a:pt x="22" y="3"/>
                    <a:pt x="22" y="1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8" name="Freeform 79"/>
            <p:cNvSpPr>
              <a:spLocks/>
            </p:cNvSpPr>
            <p:nvPr/>
          </p:nvSpPr>
          <p:spPr bwMode="auto">
            <a:xfrm>
              <a:off x="2886076" y="1901826"/>
              <a:ext cx="41275" cy="71438"/>
            </a:xfrm>
            <a:custGeom>
              <a:avLst/>
              <a:gdLst>
                <a:gd name="T0" fmla="*/ 1 w 11"/>
                <a:gd name="T1" fmla="*/ 1 h 19"/>
                <a:gd name="T2" fmla="*/ 0 w 11"/>
                <a:gd name="T3" fmla="*/ 19 h 19"/>
                <a:gd name="T4" fmla="*/ 11 w 11"/>
                <a:gd name="T5" fmla="*/ 0 h 19"/>
                <a:gd name="T6" fmla="*/ 1 w 11"/>
                <a:gd name="T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9">
                  <a:moveTo>
                    <a:pt x="1" y="1"/>
                  </a:moveTo>
                  <a:cubicBezTo>
                    <a:pt x="1" y="7"/>
                    <a:pt x="1" y="13"/>
                    <a:pt x="0" y="19"/>
                  </a:cubicBezTo>
                  <a:cubicBezTo>
                    <a:pt x="5" y="13"/>
                    <a:pt x="8" y="6"/>
                    <a:pt x="11" y="0"/>
                  </a:cubicBezTo>
                  <a:cubicBezTo>
                    <a:pt x="8" y="0"/>
                    <a:pt x="5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39" name="Freeform 80"/>
            <p:cNvSpPr>
              <a:spLocks/>
            </p:cNvSpPr>
            <p:nvPr/>
          </p:nvSpPr>
          <p:spPr bwMode="auto">
            <a:xfrm>
              <a:off x="2528888" y="1690688"/>
              <a:ext cx="169863" cy="168275"/>
            </a:xfrm>
            <a:custGeom>
              <a:avLst/>
              <a:gdLst>
                <a:gd name="T0" fmla="*/ 0 w 45"/>
                <a:gd name="T1" fmla="*/ 29 h 45"/>
                <a:gd name="T2" fmla="*/ 21 w 45"/>
                <a:gd name="T3" fmla="*/ 45 h 45"/>
                <a:gd name="T4" fmla="*/ 45 w 45"/>
                <a:gd name="T5" fmla="*/ 21 h 45"/>
                <a:gd name="T6" fmla="*/ 29 w 45"/>
                <a:gd name="T7" fmla="*/ 0 h 45"/>
                <a:gd name="T8" fmla="*/ 0 w 45"/>
                <a:gd name="T9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0" y="29"/>
                  </a:moveTo>
                  <a:cubicBezTo>
                    <a:pt x="6" y="35"/>
                    <a:pt x="14" y="40"/>
                    <a:pt x="21" y="45"/>
                  </a:cubicBezTo>
                  <a:cubicBezTo>
                    <a:pt x="27" y="37"/>
                    <a:pt x="36" y="29"/>
                    <a:pt x="45" y="21"/>
                  </a:cubicBezTo>
                  <a:cubicBezTo>
                    <a:pt x="40" y="15"/>
                    <a:pt x="35" y="8"/>
                    <a:pt x="29" y="0"/>
                  </a:cubicBezTo>
                  <a:cubicBezTo>
                    <a:pt x="18" y="9"/>
                    <a:pt x="7" y="19"/>
                    <a:pt x="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0" name="Freeform 81"/>
            <p:cNvSpPr>
              <a:spLocks/>
            </p:cNvSpPr>
            <p:nvPr/>
          </p:nvSpPr>
          <p:spPr bwMode="auto">
            <a:xfrm>
              <a:off x="2886076" y="1973263"/>
              <a:ext cx="68263" cy="25400"/>
            </a:xfrm>
            <a:custGeom>
              <a:avLst/>
              <a:gdLst>
                <a:gd name="T0" fmla="*/ 18 w 18"/>
                <a:gd name="T1" fmla="*/ 0 h 7"/>
                <a:gd name="T2" fmla="*/ 0 w 18"/>
                <a:gd name="T3" fmla="*/ 0 h 7"/>
                <a:gd name="T4" fmla="*/ 10 w 18"/>
                <a:gd name="T5" fmla="*/ 7 h 7"/>
                <a:gd name="T6" fmla="*/ 18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8" y="0"/>
                  </a:moveTo>
                  <a:cubicBezTo>
                    <a:pt x="13" y="0"/>
                    <a:pt x="7" y="0"/>
                    <a:pt x="0" y="0"/>
                  </a:cubicBezTo>
                  <a:cubicBezTo>
                    <a:pt x="4" y="3"/>
                    <a:pt x="8" y="5"/>
                    <a:pt x="10" y="7"/>
                  </a:cubicBezTo>
                  <a:cubicBezTo>
                    <a:pt x="13" y="5"/>
                    <a:pt x="16" y="2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1" name="Freeform 82"/>
            <p:cNvSpPr>
              <a:spLocks/>
            </p:cNvSpPr>
            <p:nvPr/>
          </p:nvSpPr>
          <p:spPr bwMode="auto">
            <a:xfrm>
              <a:off x="2657476" y="1603376"/>
              <a:ext cx="184150" cy="158750"/>
            </a:xfrm>
            <a:custGeom>
              <a:avLst/>
              <a:gdLst>
                <a:gd name="T0" fmla="*/ 0 w 49"/>
                <a:gd name="T1" fmla="*/ 20 h 42"/>
                <a:gd name="T2" fmla="*/ 15 w 49"/>
                <a:gd name="T3" fmla="*/ 42 h 42"/>
                <a:gd name="T4" fmla="*/ 49 w 49"/>
                <a:gd name="T5" fmla="*/ 25 h 42"/>
                <a:gd name="T6" fmla="*/ 41 w 49"/>
                <a:gd name="T7" fmla="*/ 0 h 42"/>
                <a:gd name="T8" fmla="*/ 0 w 49"/>
                <a:gd name="T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2">
                  <a:moveTo>
                    <a:pt x="0" y="20"/>
                  </a:moveTo>
                  <a:cubicBezTo>
                    <a:pt x="5" y="27"/>
                    <a:pt x="10" y="35"/>
                    <a:pt x="15" y="42"/>
                  </a:cubicBezTo>
                  <a:cubicBezTo>
                    <a:pt x="26" y="35"/>
                    <a:pt x="37" y="29"/>
                    <a:pt x="49" y="25"/>
                  </a:cubicBezTo>
                  <a:cubicBezTo>
                    <a:pt x="46" y="16"/>
                    <a:pt x="44" y="8"/>
                    <a:pt x="41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2811463" y="1973263"/>
              <a:ext cx="74613" cy="55563"/>
            </a:xfrm>
            <a:custGeom>
              <a:avLst/>
              <a:gdLst>
                <a:gd name="T0" fmla="*/ 7 w 20"/>
                <a:gd name="T1" fmla="*/ 15 h 15"/>
                <a:gd name="T2" fmla="*/ 20 w 20"/>
                <a:gd name="T3" fmla="*/ 0 h 15"/>
                <a:gd name="T4" fmla="*/ 0 w 20"/>
                <a:gd name="T5" fmla="*/ 12 h 15"/>
                <a:gd name="T6" fmla="*/ 7 w 20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5">
                  <a:moveTo>
                    <a:pt x="7" y="15"/>
                  </a:moveTo>
                  <a:cubicBezTo>
                    <a:pt x="13" y="9"/>
                    <a:pt x="15" y="7"/>
                    <a:pt x="20" y="0"/>
                  </a:cubicBezTo>
                  <a:cubicBezTo>
                    <a:pt x="14" y="5"/>
                    <a:pt x="7" y="9"/>
                    <a:pt x="0" y="12"/>
                  </a:cubicBezTo>
                  <a:cubicBezTo>
                    <a:pt x="1" y="14"/>
                    <a:pt x="4" y="14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3" name="Freeform 84"/>
            <p:cNvSpPr>
              <a:spLocks/>
            </p:cNvSpPr>
            <p:nvPr/>
          </p:nvSpPr>
          <p:spPr bwMode="auto">
            <a:xfrm>
              <a:off x="2619376" y="1781176"/>
              <a:ext cx="150813" cy="134938"/>
            </a:xfrm>
            <a:custGeom>
              <a:avLst/>
              <a:gdLst>
                <a:gd name="T0" fmla="*/ 22 w 40"/>
                <a:gd name="T1" fmla="*/ 36 h 36"/>
                <a:gd name="T2" fmla="*/ 40 w 40"/>
                <a:gd name="T3" fmla="*/ 19 h 36"/>
                <a:gd name="T4" fmla="*/ 24 w 40"/>
                <a:gd name="T5" fmla="*/ 0 h 36"/>
                <a:gd name="T6" fmla="*/ 0 w 40"/>
                <a:gd name="T7" fmla="*/ 23 h 36"/>
                <a:gd name="T8" fmla="*/ 22 w 4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6">
                  <a:moveTo>
                    <a:pt x="22" y="36"/>
                  </a:moveTo>
                  <a:cubicBezTo>
                    <a:pt x="27" y="30"/>
                    <a:pt x="33" y="24"/>
                    <a:pt x="40" y="19"/>
                  </a:cubicBezTo>
                  <a:cubicBezTo>
                    <a:pt x="34" y="13"/>
                    <a:pt x="29" y="7"/>
                    <a:pt x="24" y="0"/>
                  </a:cubicBezTo>
                  <a:cubicBezTo>
                    <a:pt x="14" y="7"/>
                    <a:pt x="6" y="15"/>
                    <a:pt x="0" y="23"/>
                  </a:cubicBezTo>
                  <a:cubicBezTo>
                    <a:pt x="7" y="28"/>
                    <a:pt x="15" y="32"/>
                    <a:pt x="2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4" name="Freeform 85"/>
            <p:cNvSpPr>
              <a:spLocks/>
            </p:cNvSpPr>
            <p:nvPr/>
          </p:nvSpPr>
          <p:spPr bwMode="auto">
            <a:xfrm>
              <a:off x="2841626" y="1973263"/>
              <a:ext cx="44450" cy="55563"/>
            </a:xfrm>
            <a:custGeom>
              <a:avLst/>
              <a:gdLst>
                <a:gd name="T0" fmla="*/ 0 w 12"/>
                <a:gd name="T1" fmla="*/ 15 h 15"/>
                <a:gd name="T2" fmla="*/ 10 w 12"/>
                <a:gd name="T3" fmla="*/ 13 h 15"/>
                <a:gd name="T4" fmla="*/ 12 w 12"/>
                <a:gd name="T5" fmla="*/ 0 h 15"/>
                <a:gd name="T6" fmla="*/ 0 w 12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0" y="15"/>
                  </a:moveTo>
                  <a:cubicBezTo>
                    <a:pt x="3" y="15"/>
                    <a:pt x="6" y="14"/>
                    <a:pt x="10" y="13"/>
                  </a:cubicBezTo>
                  <a:cubicBezTo>
                    <a:pt x="11" y="10"/>
                    <a:pt x="12" y="5"/>
                    <a:pt x="12" y="0"/>
                  </a:cubicBezTo>
                  <a:cubicBezTo>
                    <a:pt x="7" y="7"/>
                    <a:pt x="6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5" name="Freeform 86"/>
            <p:cNvSpPr>
              <a:spLocks/>
            </p:cNvSpPr>
            <p:nvPr/>
          </p:nvSpPr>
          <p:spPr bwMode="auto">
            <a:xfrm>
              <a:off x="2814638" y="1931988"/>
              <a:ext cx="71438" cy="41275"/>
            </a:xfrm>
            <a:custGeom>
              <a:avLst/>
              <a:gdLst>
                <a:gd name="T0" fmla="*/ 0 w 19"/>
                <a:gd name="T1" fmla="*/ 7 h 11"/>
                <a:gd name="T2" fmla="*/ 19 w 19"/>
                <a:gd name="T3" fmla="*/ 11 h 11"/>
                <a:gd name="T4" fmla="*/ 7 w 19"/>
                <a:gd name="T5" fmla="*/ 0 h 11"/>
                <a:gd name="T6" fmla="*/ 0 w 19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1">
                  <a:moveTo>
                    <a:pt x="0" y="7"/>
                  </a:moveTo>
                  <a:cubicBezTo>
                    <a:pt x="6" y="9"/>
                    <a:pt x="13" y="10"/>
                    <a:pt x="19" y="11"/>
                  </a:cubicBezTo>
                  <a:cubicBezTo>
                    <a:pt x="16" y="8"/>
                    <a:pt x="11" y="4"/>
                    <a:pt x="7" y="0"/>
                  </a:cubicBezTo>
                  <a:cubicBezTo>
                    <a:pt x="4" y="2"/>
                    <a:pt x="1" y="4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6" name="Freeform 87"/>
            <p:cNvSpPr>
              <a:spLocks/>
            </p:cNvSpPr>
            <p:nvPr/>
          </p:nvSpPr>
          <p:spPr bwMode="auto">
            <a:xfrm>
              <a:off x="2882901" y="1973263"/>
              <a:ext cx="38100" cy="49213"/>
            </a:xfrm>
            <a:custGeom>
              <a:avLst/>
              <a:gdLst>
                <a:gd name="T0" fmla="*/ 10 w 10"/>
                <a:gd name="T1" fmla="*/ 8 h 13"/>
                <a:gd name="T2" fmla="*/ 1 w 10"/>
                <a:gd name="T3" fmla="*/ 0 h 13"/>
                <a:gd name="T4" fmla="*/ 0 w 10"/>
                <a:gd name="T5" fmla="*/ 13 h 13"/>
                <a:gd name="T6" fmla="*/ 10 w 10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10" y="8"/>
                  </a:moveTo>
                  <a:cubicBezTo>
                    <a:pt x="8" y="6"/>
                    <a:pt x="5" y="3"/>
                    <a:pt x="1" y="0"/>
                  </a:cubicBezTo>
                  <a:cubicBezTo>
                    <a:pt x="1" y="5"/>
                    <a:pt x="1" y="9"/>
                    <a:pt x="0" y="13"/>
                  </a:cubicBezTo>
                  <a:cubicBezTo>
                    <a:pt x="4" y="12"/>
                    <a:pt x="7" y="10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7" name="Freeform 88"/>
            <p:cNvSpPr>
              <a:spLocks/>
            </p:cNvSpPr>
            <p:nvPr/>
          </p:nvSpPr>
          <p:spPr bwMode="auto">
            <a:xfrm>
              <a:off x="2800351" y="1962151"/>
              <a:ext cx="85725" cy="30163"/>
            </a:xfrm>
            <a:custGeom>
              <a:avLst/>
              <a:gdLst>
                <a:gd name="T0" fmla="*/ 0 w 23"/>
                <a:gd name="T1" fmla="*/ 8 h 8"/>
                <a:gd name="T2" fmla="*/ 0 w 23"/>
                <a:gd name="T3" fmla="*/ 8 h 8"/>
                <a:gd name="T4" fmla="*/ 23 w 23"/>
                <a:gd name="T5" fmla="*/ 3 h 8"/>
                <a:gd name="T6" fmla="*/ 3 w 23"/>
                <a:gd name="T7" fmla="*/ 0 h 8"/>
                <a:gd name="T8" fmla="*/ 0 w 2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8" y="7"/>
                    <a:pt x="16" y="5"/>
                    <a:pt x="23" y="3"/>
                  </a:cubicBezTo>
                  <a:cubicBezTo>
                    <a:pt x="17" y="2"/>
                    <a:pt x="10" y="1"/>
                    <a:pt x="3" y="0"/>
                  </a:cubicBezTo>
                  <a:cubicBezTo>
                    <a:pt x="1" y="3"/>
                    <a:pt x="0" y="5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8" name="Freeform 89"/>
            <p:cNvSpPr>
              <a:spLocks/>
            </p:cNvSpPr>
            <p:nvPr/>
          </p:nvSpPr>
          <p:spPr bwMode="auto">
            <a:xfrm>
              <a:off x="2800351" y="1973263"/>
              <a:ext cx="85725" cy="44450"/>
            </a:xfrm>
            <a:custGeom>
              <a:avLst/>
              <a:gdLst>
                <a:gd name="T0" fmla="*/ 2 w 23"/>
                <a:gd name="T1" fmla="*/ 12 h 12"/>
                <a:gd name="T2" fmla="*/ 23 w 23"/>
                <a:gd name="T3" fmla="*/ 0 h 12"/>
                <a:gd name="T4" fmla="*/ 0 w 23"/>
                <a:gd name="T5" fmla="*/ 6 h 12"/>
                <a:gd name="T6" fmla="*/ 2 w 2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2">
                  <a:moveTo>
                    <a:pt x="2" y="12"/>
                  </a:moveTo>
                  <a:cubicBezTo>
                    <a:pt x="9" y="8"/>
                    <a:pt x="17" y="4"/>
                    <a:pt x="23" y="0"/>
                  </a:cubicBezTo>
                  <a:cubicBezTo>
                    <a:pt x="16" y="2"/>
                    <a:pt x="8" y="4"/>
                    <a:pt x="0" y="6"/>
                  </a:cubicBezTo>
                  <a:cubicBezTo>
                    <a:pt x="0" y="8"/>
                    <a:pt x="0" y="10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9" name="Freeform 90"/>
            <p:cNvSpPr>
              <a:spLocks/>
            </p:cNvSpPr>
            <p:nvPr/>
          </p:nvSpPr>
          <p:spPr bwMode="auto">
            <a:xfrm>
              <a:off x="2886076" y="1901826"/>
              <a:ext cx="71438" cy="71438"/>
            </a:xfrm>
            <a:custGeom>
              <a:avLst/>
              <a:gdLst>
                <a:gd name="T0" fmla="*/ 12 w 19"/>
                <a:gd name="T1" fmla="*/ 0 h 19"/>
                <a:gd name="T2" fmla="*/ 0 w 19"/>
                <a:gd name="T3" fmla="*/ 19 h 19"/>
                <a:gd name="T4" fmla="*/ 19 w 19"/>
                <a:gd name="T5" fmla="*/ 2 h 19"/>
                <a:gd name="T6" fmla="*/ 12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12" y="0"/>
                  </a:moveTo>
                  <a:cubicBezTo>
                    <a:pt x="9" y="7"/>
                    <a:pt x="5" y="13"/>
                    <a:pt x="0" y="19"/>
                  </a:cubicBezTo>
                  <a:cubicBezTo>
                    <a:pt x="7" y="14"/>
                    <a:pt x="14" y="8"/>
                    <a:pt x="19" y="2"/>
                  </a:cubicBezTo>
                  <a:cubicBezTo>
                    <a:pt x="18" y="1"/>
                    <a:pt x="15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0" name="Freeform 91"/>
            <p:cNvSpPr>
              <a:spLocks/>
            </p:cNvSpPr>
            <p:nvPr/>
          </p:nvSpPr>
          <p:spPr bwMode="auto">
            <a:xfrm>
              <a:off x="2344738" y="1422401"/>
              <a:ext cx="169863" cy="200025"/>
            </a:xfrm>
            <a:custGeom>
              <a:avLst/>
              <a:gdLst>
                <a:gd name="T0" fmla="*/ 0 w 45"/>
                <a:gd name="T1" fmla="*/ 33 h 53"/>
                <a:gd name="T2" fmla="*/ 8 w 45"/>
                <a:gd name="T3" fmla="*/ 51 h 53"/>
                <a:gd name="T4" fmla="*/ 9 w 45"/>
                <a:gd name="T5" fmla="*/ 53 h 53"/>
                <a:gd name="T6" fmla="*/ 45 w 45"/>
                <a:gd name="T7" fmla="*/ 19 h 53"/>
                <a:gd name="T8" fmla="*/ 44 w 45"/>
                <a:gd name="T9" fmla="*/ 17 h 53"/>
                <a:gd name="T10" fmla="*/ 35 w 45"/>
                <a:gd name="T11" fmla="*/ 0 h 53"/>
                <a:gd name="T12" fmla="*/ 0 w 45"/>
                <a:gd name="T13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3">
                  <a:moveTo>
                    <a:pt x="0" y="33"/>
                  </a:moveTo>
                  <a:cubicBezTo>
                    <a:pt x="2" y="39"/>
                    <a:pt x="5" y="45"/>
                    <a:pt x="8" y="51"/>
                  </a:cubicBezTo>
                  <a:cubicBezTo>
                    <a:pt x="8" y="52"/>
                    <a:pt x="9" y="53"/>
                    <a:pt x="9" y="53"/>
                  </a:cubicBezTo>
                  <a:cubicBezTo>
                    <a:pt x="18" y="41"/>
                    <a:pt x="31" y="30"/>
                    <a:pt x="45" y="19"/>
                  </a:cubicBezTo>
                  <a:cubicBezTo>
                    <a:pt x="44" y="19"/>
                    <a:pt x="44" y="18"/>
                    <a:pt x="44" y="17"/>
                  </a:cubicBezTo>
                  <a:cubicBezTo>
                    <a:pt x="40" y="11"/>
                    <a:pt x="37" y="5"/>
                    <a:pt x="35" y="0"/>
                  </a:cubicBezTo>
                  <a:cubicBezTo>
                    <a:pt x="21" y="10"/>
                    <a:pt x="9" y="21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1" name="Freeform 92"/>
            <p:cNvSpPr>
              <a:spLocks/>
            </p:cNvSpPr>
            <p:nvPr/>
          </p:nvSpPr>
          <p:spPr bwMode="auto">
            <a:xfrm>
              <a:off x="2495551" y="1317626"/>
              <a:ext cx="222250" cy="161925"/>
            </a:xfrm>
            <a:custGeom>
              <a:avLst/>
              <a:gdLst>
                <a:gd name="T0" fmla="*/ 10 w 59"/>
                <a:gd name="T1" fmla="*/ 43 h 43"/>
                <a:gd name="T2" fmla="*/ 59 w 59"/>
                <a:gd name="T3" fmla="*/ 19 h 43"/>
                <a:gd name="T4" fmla="*/ 58 w 59"/>
                <a:gd name="T5" fmla="*/ 17 h 43"/>
                <a:gd name="T6" fmla="*/ 48 w 59"/>
                <a:gd name="T7" fmla="*/ 0 h 43"/>
                <a:gd name="T8" fmla="*/ 0 w 59"/>
                <a:gd name="T9" fmla="*/ 24 h 43"/>
                <a:gd name="T10" fmla="*/ 9 w 59"/>
                <a:gd name="T11" fmla="*/ 41 h 43"/>
                <a:gd name="T12" fmla="*/ 10 w 59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3">
                  <a:moveTo>
                    <a:pt x="10" y="43"/>
                  </a:moveTo>
                  <a:cubicBezTo>
                    <a:pt x="25" y="33"/>
                    <a:pt x="42" y="25"/>
                    <a:pt x="59" y="19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4" y="11"/>
                    <a:pt x="51" y="5"/>
                    <a:pt x="48" y="0"/>
                  </a:cubicBezTo>
                  <a:cubicBezTo>
                    <a:pt x="31" y="6"/>
                    <a:pt x="15" y="14"/>
                    <a:pt x="0" y="24"/>
                  </a:cubicBezTo>
                  <a:cubicBezTo>
                    <a:pt x="3" y="29"/>
                    <a:pt x="6" y="35"/>
                    <a:pt x="9" y="41"/>
                  </a:cubicBezTo>
                  <a:cubicBezTo>
                    <a:pt x="10" y="42"/>
                    <a:pt x="10" y="43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2" name="Freeform 93"/>
            <p:cNvSpPr>
              <a:spLocks/>
            </p:cNvSpPr>
            <p:nvPr/>
          </p:nvSpPr>
          <p:spPr bwMode="auto">
            <a:xfrm>
              <a:off x="2540001" y="1400176"/>
              <a:ext cx="222250" cy="173038"/>
            </a:xfrm>
            <a:custGeom>
              <a:avLst/>
              <a:gdLst>
                <a:gd name="T0" fmla="*/ 0 w 59"/>
                <a:gd name="T1" fmla="*/ 24 h 46"/>
                <a:gd name="T2" fmla="*/ 13 w 59"/>
                <a:gd name="T3" fmla="*/ 46 h 46"/>
                <a:gd name="T4" fmla="*/ 59 w 59"/>
                <a:gd name="T5" fmla="*/ 22 h 46"/>
                <a:gd name="T6" fmla="*/ 48 w 59"/>
                <a:gd name="T7" fmla="*/ 0 h 46"/>
                <a:gd name="T8" fmla="*/ 0 w 59"/>
                <a:gd name="T9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0" y="24"/>
                  </a:moveTo>
                  <a:cubicBezTo>
                    <a:pt x="4" y="31"/>
                    <a:pt x="8" y="38"/>
                    <a:pt x="13" y="46"/>
                  </a:cubicBezTo>
                  <a:cubicBezTo>
                    <a:pt x="27" y="36"/>
                    <a:pt x="43" y="28"/>
                    <a:pt x="59" y="22"/>
                  </a:cubicBezTo>
                  <a:cubicBezTo>
                    <a:pt x="56" y="15"/>
                    <a:pt x="52" y="7"/>
                    <a:pt x="48" y="0"/>
                  </a:cubicBezTo>
                  <a:cubicBezTo>
                    <a:pt x="31" y="6"/>
                    <a:pt x="15" y="14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3" name="Freeform 94"/>
            <p:cNvSpPr>
              <a:spLocks/>
            </p:cNvSpPr>
            <p:nvPr/>
          </p:nvSpPr>
          <p:spPr bwMode="auto">
            <a:xfrm>
              <a:off x="2449513" y="1600201"/>
              <a:ext cx="180975" cy="192088"/>
            </a:xfrm>
            <a:custGeom>
              <a:avLst/>
              <a:gdLst>
                <a:gd name="T0" fmla="*/ 0 w 48"/>
                <a:gd name="T1" fmla="*/ 32 h 51"/>
                <a:gd name="T2" fmla="*/ 18 w 48"/>
                <a:gd name="T3" fmla="*/ 51 h 51"/>
                <a:gd name="T4" fmla="*/ 48 w 48"/>
                <a:gd name="T5" fmla="*/ 22 h 51"/>
                <a:gd name="T6" fmla="*/ 33 w 48"/>
                <a:gd name="T7" fmla="*/ 0 h 51"/>
                <a:gd name="T8" fmla="*/ 0 w 48"/>
                <a:gd name="T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1">
                  <a:moveTo>
                    <a:pt x="0" y="32"/>
                  </a:moveTo>
                  <a:cubicBezTo>
                    <a:pt x="5" y="39"/>
                    <a:pt x="12" y="45"/>
                    <a:pt x="18" y="51"/>
                  </a:cubicBezTo>
                  <a:cubicBezTo>
                    <a:pt x="26" y="40"/>
                    <a:pt x="36" y="30"/>
                    <a:pt x="48" y="22"/>
                  </a:cubicBezTo>
                  <a:cubicBezTo>
                    <a:pt x="43" y="14"/>
                    <a:pt x="38" y="7"/>
                    <a:pt x="33" y="0"/>
                  </a:cubicBezTo>
                  <a:cubicBezTo>
                    <a:pt x="20" y="10"/>
                    <a:pt x="8" y="21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4" name="Freeform 95"/>
            <p:cNvSpPr>
              <a:spLocks/>
            </p:cNvSpPr>
            <p:nvPr/>
          </p:nvSpPr>
          <p:spPr bwMode="auto">
            <a:xfrm>
              <a:off x="2597151" y="1498601"/>
              <a:ext cx="211138" cy="168275"/>
            </a:xfrm>
            <a:custGeom>
              <a:avLst/>
              <a:gdLst>
                <a:gd name="T0" fmla="*/ 0 w 56"/>
                <a:gd name="T1" fmla="*/ 23 h 45"/>
                <a:gd name="T2" fmla="*/ 14 w 56"/>
                <a:gd name="T3" fmla="*/ 45 h 45"/>
                <a:gd name="T4" fmla="*/ 56 w 56"/>
                <a:gd name="T5" fmla="*/ 24 h 45"/>
                <a:gd name="T6" fmla="*/ 46 w 56"/>
                <a:gd name="T7" fmla="*/ 0 h 45"/>
                <a:gd name="T8" fmla="*/ 0 w 56"/>
                <a:gd name="T9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5">
                  <a:moveTo>
                    <a:pt x="0" y="23"/>
                  </a:moveTo>
                  <a:cubicBezTo>
                    <a:pt x="5" y="30"/>
                    <a:pt x="9" y="38"/>
                    <a:pt x="14" y="45"/>
                  </a:cubicBezTo>
                  <a:cubicBezTo>
                    <a:pt x="27" y="37"/>
                    <a:pt x="41" y="29"/>
                    <a:pt x="56" y="24"/>
                  </a:cubicBezTo>
                  <a:cubicBezTo>
                    <a:pt x="52" y="16"/>
                    <a:pt x="49" y="8"/>
                    <a:pt x="46" y="0"/>
                  </a:cubicBezTo>
                  <a:cubicBezTo>
                    <a:pt x="29" y="5"/>
                    <a:pt x="14" y="13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5" name="Freeform 96"/>
            <p:cNvSpPr>
              <a:spLocks/>
            </p:cNvSpPr>
            <p:nvPr/>
          </p:nvSpPr>
          <p:spPr bwMode="auto">
            <a:xfrm>
              <a:off x="2386013" y="1504951"/>
              <a:ext cx="180975" cy="203200"/>
            </a:xfrm>
            <a:custGeom>
              <a:avLst/>
              <a:gdLst>
                <a:gd name="T0" fmla="*/ 0 w 48"/>
                <a:gd name="T1" fmla="*/ 34 h 54"/>
                <a:gd name="T2" fmla="*/ 14 w 48"/>
                <a:gd name="T3" fmla="*/ 54 h 54"/>
                <a:gd name="T4" fmla="*/ 48 w 48"/>
                <a:gd name="T5" fmla="*/ 22 h 54"/>
                <a:gd name="T6" fmla="*/ 35 w 48"/>
                <a:gd name="T7" fmla="*/ 0 h 54"/>
                <a:gd name="T8" fmla="*/ 0 w 48"/>
                <a:gd name="T9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4">
                  <a:moveTo>
                    <a:pt x="0" y="34"/>
                  </a:moveTo>
                  <a:cubicBezTo>
                    <a:pt x="4" y="41"/>
                    <a:pt x="9" y="48"/>
                    <a:pt x="14" y="54"/>
                  </a:cubicBezTo>
                  <a:cubicBezTo>
                    <a:pt x="23" y="43"/>
                    <a:pt x="35" y="32"/>
                    <a:pt x="48" y="22"/>
                  </a:cubicBezTo>
                  <a:cubicBezTo>
                    <a:pt x="44" y="14"/>
                    <a:pt x="39" y="7"/>
                    <a:pt x="35" y="0"/>
                  </a:cubicBezTo>
                  <a:cubicBezTo>
                    <a:pt x="21" y="11"/>
                    <a:pt x="9" y="22"/>
                    <a:pt x="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6" name="Freeform 97"/>
            <p:cNvSpPr>
              <a:spLocks/>
            </p:cNvSpPr>
            <p:nvPr/>
          </p:nvSpPr>
          <p:spPr bwMode="auto">
            <a:xfrm>
              <a:off x="2882901" y="1795463"/>
              <a:ext cx="82550" cy="98425"/>
            </a:xfrm>
            <a:custGeom>
              <a:avLst/>
              <a:gdLst>
                <a:gd name="T0" fmla="*/ 14 w 22"/>
                <a:gd name="T1" fmla="*/ 25 h 26"/>
                <a:gd name="T2" fmla="*/ 22 w 22"/>
                <a:gd name="T3" fmla="*/ 0 h 26"/>
                <a:gd name="T4" fmla="*/ 0 w 22"/>
                <a:gd name="T5" fmla="*/ 4 h 26"/>
                <a:gd name="T6" fmla="*/ 2 w 22"/>
                <a:gd name="T7" fmla="*/ 26 h 26"/>
                <a:gd name="T8" fmla="*/ 14 w 22"/>
                <a:gd name="T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4" y="25"/>
                  </a:moveTo>
                  <a:cubicBezTo>
                    <a:pt x="17" y="17"/>
                    <a:pt x="20" y="9"/>
                    <a:pt x="22" y="0"/>
                  </a:cubicBezTo>
                  <a:cubicBezTo>
                    <a:pt x="15" y="0"/>
                    <a:pt x="8" y="1"/>
                    <a:pt x="0" y="4"/>
                  </a:cubicBezTo>
                  <a:cubicBezTo>
                    <a:pt x="1" y="12"/>
                    <a:pt x="2" y="19"/>
                    <a:pt x="2" y="26"/>
                  </a:cubicBezTo>
                  <a:cubicBezTo>
                    <a:pt x="6" y="25"/>
                    <a:pt x="10" y="24"/>
                    <a:pt x="1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7" name="Freeform 98"/>
            <p:cNvSpPr>
              <a:spLocks/>
            </p:cNvSpPr>
            <p:nvPr/>
          </p:nvSpPr>
          <p:spPr bwMode="auto">
            <a:xfrm>
              <a:off x="2720976" y="1708151"/>
              <a:ext cx="147638" cy="136525"/>
            </a:xfrm>
            <a:custGeom>
              <a:avLst/>
              <a:gdLst>
                <a:gd name="T0" fmla="*/ 0 w 39"/>
                <a:gd name="T1" fmla="*/ 16 h 36"/>
                <a:gd name="T2" fmla="*/ 15 w 39"/>
                <a:gd name="T3" fmla="*/ 36 h 36"/>
                <a:gd name="T4" fmla="*/ 39 w 39"/>
                <a:gd name="T5" fmla="*/ 24 h 36"/>
                <a:gd name="T6" fmla="*/ 33 w 39"/>
                <a:gd name="T7" fmla="*/ 0 h 36"/>
                <a:gd name="T8" fmla="*/ 0 w 39"/>
                <a:gd name="T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0" y="16"/>
                  </a:moveTo>
                  <a:cubicBezTo>
                    <a:pt x="5" y="23"/>
                    <a:pt x="11" y="30"/>
                    <a:pt x="15" y="36"/>
                  </a:cubicBezTo>
                  <a:cubicBezTo>
                    <a:pt x="23" y="31"/>
                    <a:pt x="31" y="27"/>
                    <a:pt x="39" y="24"/>
                  </a:cubicBezTo>
                  <a:cubicBezTo>
                    <a:pt x="37" y="17"/>
                    <a:pt x="35" y="8"/>
                    <a:pt x="33" y="0"/>
                  </a:cubicBezTo>
                  <a:cubicBezTo>
                    <a:pt x="21" y="4"/>
                    <a:pt x="10" y="10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8" name="Freeform 99"/>
            <p:cNvSpPr>
              <a:spLocks/>
            </p:cNvSpPr>
            <p:nvPr/>
          </p:nvSpPr>
          <p:spPr bwMode="auto">
            <a:xfrm>
              <a:off x="2784476" y="1814513"/>
              <a:ext cx="98425" cy="104775"/>
            </a:xfrm>
            <a:custGeom>
              <a:avLst/>
              <a:gdLst>
                <a:gd name="T0" fmla="*/ 26 w 26"/>
                <a:gd name="T1" fmla="*/ 22 h 28"/>
                <a:gd name="T2" fmla="*/ 23 w 26"/>
                <a:gd name="T3" fmla="*/ 0 h 28"/>
                <a:gd name="T4" fmla="*/ 0 w 26"/>
                <a:gd name="T5" fmla="*/ 11 h 28"/>
                <a:gd name="T6" fmla="*/ 14 w 26"/>
                <a:gd name="T7" fmla="*/ 28 h 28"/>
                <a:gd name="T8" fmla="*/ 26 w 26"/>
                <a:gd name="T9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26" y="22"/>
                  </a:moveTo>
                  <a:cubicBezTo>
                    <a:pt x="25" y="15"/>
                    <a:pt x="24" y="7"/>
                    <a:pt x="23" y="0"/>
                  </a:cubicBezTo>
                  <a:cubicBezTo>
                    <a:pt x="15" y="2"/>
                    <a:pt x="7" y="6"/>
                    <a:pt x="0" y="11"/>
                  </a:cubicBezTo>
                  <a:cubicBezTo>
                    <a:pt x="5" y="17"/>
                    <a:pt x="10" y="23"/>
                    <a:pt x="14" y="28"/>
                  </a:cubicBezTo>
                  <a:cubicBezTo>
                    <a:pt x="18" y="25"/>
                    <a:pt x="22" y="23"/>
                    <a:pt x="2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59" name="Freeform 100"/>
            <p:cNvSpPr>
              <a:spLocks/>
            </p:cNvSpPr>
            <p:nvPr/>
          </p:nvSpPr>
          <p:spPr bwMode="auto">
            <a:xfrm>
              <a:off x="2795588" y="1460501"/>
              <a:ext cx="185738" cy="120650"/>
            </a:xfrm>
            <a:custGeom>
              <a:avLst/>
              <a:gdLst>
                <a:gd name="T0" fmla="*/ 0 w 49"/>
                <a:gd name="T1" fmla="*/ 8 h 32"/>
                <a:gd name="T2" fmla="*/ 9 w 49"/>
                <a:gd name="T3" fmla="*/ 32 h 32"/>
                <a:gd name="T4" fmla="*/ 49 w 49"/>
                <a:gd name="T5" fmla="*/ 26 h 32"/>
                <a:gd name="T6" fmla="*/ 45 w 49"/>
                <a:gd name="T7" fmla="*/ 1 h 32"/>
                <a:gd name="T8" fmla="*/ 0 w 49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2">
                  <a:moveTo>
                    <a:pt x="0" y="8"/>
                  </a:moveTo>
                  <a:cubicBezTo>
                    <a:pt x="3" y="16"/>
                    <a:pt x="6" y="24"/>
                    <a:pt x="9" y="32"/>
                  </a:cubicBezTo>
                  <a:cubicBezTo>
                    <a:pt x="23" y="28"/>
                    <a:pt x="37" y="26"/>
                    <a:pt x="49" y="26"/>
                  </a:cubicBezTo>
                  <a:cubicBezTo>
                    <a:pt x="48" y="18"/>
                    <a:pt x="47" y="9"/>
                    <a:pt x="45" y="1"/>
                  </a:cubicBezTo>
                  <a:cubicBezTo>
                    <a:pt x="31" y="0"/>
                    <a:pt x="16" y="2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60" name="Freeform 101"/>
            <p:cNvSpPr>
              <a:spLocks/>
            </p:cNvSpPr>
            <p:nvPr/>
          </p:nvSpPr>
          <p:spPr bwMode="auto">
            <a:xfrm>
              <a:off x="2863851" y="1685926"/>
              <a:ext cx="117475" cy="109538"/>
            </a:xfrm>
            <a:custGeom>
              <a:avLst/>
              <a:gdLst>
                <a:gd name="T0" fmla="*/ 0 w 31"/>
                <a:gd name="T1" fmla="*/ 5 h 29"/>
                <a:gd name="T2" fmla="*/ 4 w 31"/>
                <a:gd name="T3" fmla="*/ 29 h 29"/>
                <a:gd name="T4" fmla="*/ 27 w 31"/>
                <a:gd name="T5" fmla="*/ 26 h 29"/>
                <a:gd name="T6" fmla="*/ 31 w 31"/>
                <a:gd name="T7" fmla="*/ 0 h 29"/>
                <a:gd name="T8" fmla="*/ 0 w 31"/>
                <a:gd name="T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0" y="5"/>
                  </a:moveTo>
                  <a:cubicBezTo>
                    <a:pt x="2" y="13"/>
                    <a:pt x="3" y="21"/>
                    <a:pt x="4" y="29"/>
                  </a:cubicBezTo>
                  <a:cubicBezTo>
                    <a:pt x="13" y="27"/>
                    <a:pt x="21" y="26"/>
                    <a:pt x="27" y="26"/>
                  </a:cubicBezTo>
                  <a:cubicBezTo>
                    <a:pt x="29" y="17"/>
                    <a:pt x="31" y="9"/>
                    <a:pt x="31" y="0"/>
                  </a:cubicBezTo>
                  <a:cubicBezTo>
                    <a:pt x="22" y="0"/>
                    <a:pt x="11" y="1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2833688" y="1570038"/>
              <a:ext cx="150813" cy="120650"/>
            </a:xfrm>
            <a:custGeom>
              <a:avLst/>
              <a:gdLst>
                <a:gd name="T0" fmla="*/ 0 w 40"/>
                <a:gd name="T1" fmla="*/ 7 h 32"/>
                <a:gd name="T2" fmla="*/ 7 w 40"/>
                <a:gd name="T3" fmla="*/ 32 h 32"/>
                <a:gd name="T4" fmla="*/ 40 w 40"/>
                <a:gd name="T5" fmla="*/ 27 h 32"/>
                <a:gd name="T6" fmla="*/ 39 w 40"/>
                <a:gd name="T7" fmla="*/ 1 h 32"/>
                <a:gd name="T8" fmla="*/ 0 w 40"/>
                <a:gd name="T9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2">
                  <a:moveTo>
                    <a:pt x="0" y="7"/>
                  </a:moveTo>
                  <a:cubicBezTo>
                    <a:pt x="2" y="15"/>
                    <a:pt x="5" y="24"/>
                    <a:pt x="7" y="32"/>
                  </a:cubicBezTo>
                  <a:cubicBezTo>
                    <a:pt x="19" y="28"/>
                    <a:pt x="30" y="27"/>
                    <a:pt x="40" y="27"/>
                  </a:cubicBezTo>
                  <a:cubicBezTo>
                    <a:pt x="40" y="19"/>
                    <a:pt x="40" y="10"/>
                    <a:pt x="39" y="1"/>
                  </a:cubicBezTo>
                  <a:cubicBezTo>
                    <a:pt x="28" y="0"/>
                    <a:pt x="14" y="2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4325322" y="2577067"/>
            <a:ext cx="433845" cy="433383"/>
            <a:chOff x="7805738" y="-965201"/>
            <a:chExt cx="2311400" cy="2308226"/>
          </a:xfrm>
          <a:solidFill>
            <a:schemeClr val="bg1">
              <a:lumMod val="50000"/>
            </a:schemeClr>
          </a:solidFill>
        </p:grpSpPr>
        <p:sp>
          <p:nvSpPr>
            <p:cNvPr id="170" name="Freeform 106"/>
            <p:cNvSpPr>
              <a:spLocks noEditPoints="1"/>
            </p:cNvSpPr>
            <p:nvPr/>
          </p:nvSpPr>
          <p:spPr bwMode="auto">
            <a:xfrm>
              <a:off x="7805738" y="-965201"/>
              <a:ext cx="2311400" cy="2308226"/>
            </a:xfrm>
            <a:custGeom>
              <a:avLst/>
              <a:gdLst>
                <a:gd name="T0" fmla="*/ 580 w 613"/>
                <a:gd name="T1" fmla="*/ 34 h 613"/>
                <a:gd name="T2" fmla="*/ 460 w 613"/>
                <a:gd name="T3" fmla="*/ 34 h 613"/>
                <a:gd name="T4" fmla="*/ 444 w 613"/>
                <a:gd name="T5" fmla="*/ 56 h 613"/>
                <a:gd name="T6" fmla="*/ 232 w 613"/>
                <a:gd name="T7" fmla="*/ 101 h 613"/>
                <a:gd name="T8" fmla="*/ 201 w 613"/>
                <a:gd name="T9" fmla="*/ 141 h 613"/>
                <a:gd name="T10" fmla="*/ 33 w 613"/>
                <a:gd name="T11" fmla="*/ 179 h 613"/>
                <a:gd name="T12" fmla="*/ 175 w 613"/>
                <a:gd name="T13" fmla="*/ 439 h 613"/>
                <a:gd name="T14" fmla="*/ 434 w 613"/>
                <a:gd name="T15" fmla="*/ 580 h 613"/>
                <a:gd name="T16" fmla="*/ 472 w 613"/>
                <a:gd name="T17" fmla="*/ 412 h 613"/>
                <a:gd name="T18" fmla="*/ 512 w 613"/>
                <a:gd name="T19" fmla="*/ 381 h 613"/>
                <a:gd name="T20" fmla="*/ 557 w 613"/>
                <a:gd name="T21" fmla="*/ 170 h 613"/>
                <a:gd name="T22" fmla="*/ 580 w 613"/>
                <a:gd name="T23" fmla="*/ 154 h 613"/>
                <a:gd name="T24" fmla="*/ 580 w 613"/>
                <a:gd name="T25" fmla="*/ 34 h 613"/>
                <a:gd name="T26" fmla="*/ 415 w 613"/>
                <a:gd name="T27" fmla="*/ 560 h 613"/>
                <a:gd name="T28" fmla="*/ 195 w 613"/>
                <a:gd name="T29" fmla="*/ 418 h 613"/>
                <a:gd name="T30" fmla="*/ 52 w 613"/>
                <a:gd name="T31" fmla="*/ 200 h 613"/>
                <a:gd name="T32" fmla="*/ 272 w 613"/>
                <a:gd name="T33" fmla="*/ 341 h 613"/>
                <a:gd name="T34" fmla="*/ 415 w 613"/>
                <a:gd name="T35" fmla="*/ 560 h 613"/>
                <a:gd name="T36" fmla="*/ 540 w 613"/>
                <a:gd name="T37" fmla="*/ 114 h 613"/>
                <a:gd name="T38" fmla="*/ 528 w 613"/>
                <a:gd name="T39" fmla="*/ 120 h 613"/>
                <a:gd name="T40" fmla="*/ 513 w 613"/>
                <a:gd name="T41" fmla="*/ 101 h 613"/>
                <a:gd name="T42" fmla="*/ 493 w 613"/>
                <a:gd name="T43" fmla="*/ 85 h 613"/>
                <a:gd name="T44" fmla="*/ 500 w 613"/>
                <a:gd name="T45" fmla="*/ 74 h 613"/>
                <a:gd name="T46" fmla="*/ 540 w 613"/>
                <a:gd name="T47" fmla="*/ 74 h 613"/>
                <a:gd name="T48" fmla="*/ 540 w 613"/>
                <a:gd name="T49" fmla="*/ 114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3" h="613">
                  <a:moveTo>
                    <a:pt x="580" y="34"/>
                  </a:moveTo>
                  <a:cubicBezTo>
                    <a:pt x="547" y="0"/>
                    <a:pt x="493" y="0"/>
                    <a:pt x="460" y="34"/>
                  </a:cubicBezTo>
                  <a:cubicBezTo>
                    <a:pt x="453" y="40"/>
                    <a:pt x="448" y="48"/>
                    <a:pt x="444" y="56"/>
                  </a:cubicBezTo>
                  <a:cubicBezTo>
                    <a:pt x="373" y="29"/>
                    <a:pt x="289" y="43"/>
                    <a:pt x="232" y="101"/>
                  </a:cubicBezTo>
                  <a:cubicBezTo>
                    <a:pt x="219" y="113"/>
                    <a:pt x="210" y="127"/>
                    <a:pt x="201" y="141"/>
                  </a:cubicBezTo>
                  <a:cubicBezTo>
                    <a:pt x="79" y="145"/>
                    <a:pt x="33" y="179"/>
                    <a:pt x="33" y="179"/>
                  </a:cubicBezTo>
                  <a:cubicBezTo>
                    <a:pt x="0" y="212"/>
                    <a:pt x="64" y="328"/>
                    <a:pt x="175" y="439"/>
                  </a:cubicBezTo>
                  <a:cubicBezTo>
                    <a:pt x="285" y="549"/>
                    <a:pt x="401" y="613"/>
                    <a:pt x="434" y="580"/>
                  </a:cubicBezTo>
                  <a:cubicBezTo>
                    <a:pt x="434" y="580"/>
                    <a:pt x="468" y="535"/>
                    <a:pt x="472" y="412"/>
                  </a:cubicBezTo>
                  <a:cubicBezTo>
                    <a:pt x="486" y="404"/>
                    <a:pt x="500" y="394"/>
                    <a:pt x="512" y="381"/>
                  </a:cubicBezTo>
                  <a:cubicBezTo>
                    <a:pt x="570" y="324"/>
                    <a:pt x="584" y="241"/>
                    <a:pt x="557" y="170"/>
                  </a:cubicBezTo>
                  <a:cubicBezTo>
                    <a:pt x="565" y="166"/>
                    <a:pt x="573" y="161"/>
                    <a:pt x="580" y="154"/>
                  </a:cubicBezTo>
                  <a:cubicBezTo>
                    <a:pt x="613" y="121"/>
                    <a:pt x="613" y="67"/>
                    <a:pt x="580" y="34"/>
                  </a:cubicBezTo>
                  <a:close/>
                  <a:moveTo>
                    <a:pt x="415" y="560"/>
                  </a:moveTo>
                  <a:cubicBezTo>
                    <a:pt x="399" y="567"/>
                    <a:pt x="312" y="536"/>
                    <a:pt x="195" y="418"/>
                  </a:cubicBezTo>
                  <a:cubicBezTo>
                    <a:pt x="78" y="301"/>
                    <a:pt x="46" y="214"/>
                    <a:pt x="52" y="200"/>
                  </a:cubicBezTo>
                  <a:cubicBezTo>
                    <a:pt x="67" y="193"/>
                    <a:pt x="155" y="224"/>
                    <a:pt x="272" y="341"/>
                  </a:cubicBezTo>
                  <a:cubicBezTo>
                    <a:pt x="389" y="459"/>
                    <a:pt x="421" y="546"/>
                    <a:pt x="415" y="560"/>
                  </a:cubicBezTo>
                  <a:close/>
                  <a:moveTo>
                    <a:pt x="540" y="114"/>
                  </a:moveTo>
                  <a:cubicBezTo>
                    <a:pt x="536" y="117"/>
                    <a:pt x="533" y="119"/>
                    <a:pt x="528" y="120"/>
                  </a:cubicBezTo>
                  <a:cubicBezTo>
                    <a:pt x="523" y="114"/>
                    <a:pt x="519" y="107"/>
                    <a:pt x="513" y="101"/>
                  </a:cubicBezTo>
                  <a:cubicBezTo>
                    <a:pt x="506" y="95"/>
                    <a:pt x="500" y="90"/>
                    <a:pt x="493" y="85"/>
                  </a:cubicBezTo>
                  <a:cubicBezTo>
                    <a:pt x="494" y="81"/>
                    <a:pt x="496" y="77"/>
                    <a:pt x="500" y="74"/>
                  </a:cubicBezTo>
                  <a:cubicBezTo>
                    <a:pt x="511" y="63"/>
                    <a:pt x="529" y="63"/>
                    <a:pt x="540" y="74"/>
                  </a:cubicBezTo>
                  <a:cubicBezTo>
                    <a:pt x="551" y="85"/>
                    <a:pt x="551" y="103"/>
                    <a:pt x="54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71" name="Freeform 107"/>
            <p:cNvSpPr>
              <a:spLocks/>
            </p:cNvSpPr>
            <p:nvPr/>
          </p:nvSpPr>
          <p:spPr bwMode="auto">
            <a:xfrm>
              <a:off x="8797925" y="500062"/>
              <a:ext cx="346075" cy="387350"/>
            </a:xfrm>
            <a:custGeom>
              <a:avLst/>
              <a:gdLst>
                <a:gd name="T0" fmla="*/ 24 w 92"/>
                <a:gd name="T1" fmla="*/ 0 h 103"/>
                <a:gd name="T2" fmla="*/ 20 w 92"/>
                <a:gd name="T3" fmla="*/ 3 h 103"/>
                <a:gd name="T4" fmla="*/ 6 w 92"/>
                <a:gd name="T5" fmla="*/ 27 h 103"/>
                <a:gd name="T6" fmla="*/ 20 w 92"/>
                <a:gd name="T7" fmla="*/ 83 h 103"/>
                <a:gd name="T8" fmla="*/ 76 w 92"/>
                <a:gd name="T9" fmla="*/ 97 h 103"/>
                <a:gd name="T10" fmla="*/ 92 w 92"/>
                <a:gd name="T11" fmla="*/ 88 h 103"/>
                <a:gd name="T12" fmla="*/ 24 w 92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103">
                  <a:moveTo>
                    <a:pt x="24" y="0"/>
                  </a:moveTo>
                  <a:cubicBezTo>
                    <a:pt x="22" y="2"/>
                    <a:pt x="21" y="2"/>
                    <a:pt x="20" y="3"/>
                  </a:cubicBezTo>
                  <a:cubicBezTo>
                    <a:pt x="13" y="10"/>
                    <a:pt x="9" y="18"/>
                    <a:pt x="6" y="27"/>
                  </a:cubicBezTo>
                  <a:cubicBezTo>
                    <a:pt x="0" y="46"/>
                    <a:pt x="4" y="68"/>
                    <a:pt x="20" y="83"/>
                  </a:cubicBezTo>
                  <a:cubicBezTo>
                    <a:pt x="35" y="99"/>
                    <a:pt x="57" y="103"/>
                    <a:pt x="76" y="97"/>
                  </a:cubicBezTo>
                  <a:cubicBezTo>
                    <a:pt x="82" y="95"/>
                    <a:pt x="87" y="92"/>
                    <a:pt x="92" y="88"/>
                  </a:cubicBezTo>
                  <a:cubicBezTo>
                    <a:pt x="77" y="64"/>
                    <a:pt x="54" y="3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cxnSp>
        <p:nvCxnSpPr>
          <p:cNvPr id="177" name="直接连接符 176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8" name="组合 177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179" name="椭圆 178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80" name="椭圆 179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182" name="直接连接符 181"/>
            <p:cNvCxnSpPr>
              <a:stCxn id="179" idx="7"/>
              <a:endCxn id="181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>
              <a:stCxn id="180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010554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2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75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43" grpId="0"/>
      <p:bldP spid="44" grpId="0"/>
      <p:bldP spid="46" grpId="0"/>
      <p:bldP spid="47" grpId="0"/>
      <p:bldP spid="49" grpId="0"/>
      <p:bldP spid="50" grpId="0"/>
      <p:bldP spid="52" grpId="0"/>
      <p:bldP spid="53" grpId="0"/>
      <p:bldP spid="57" grpId="0"/>
      <p:bldP spid="1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59967" y="1839108"/>
            <a:ext cx="1060551" cy="1898672"/>
            <a:chOff x="2212091" y="2452145"/>
            <a:chExt cx="1414504" cy="2531562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2908709" y="3515267"/>
              <a:ext cx="0" cy="1468440"/>
            </a:xfrm>
            <a:prstGeom prst="line">
              <a:avLst/>
            </a:prstGeom>
            <a:ln w="34925">
              <a:solidFill>
                <a:schemeClr val="accent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 rot="10800000">
              <a:off x="2212091" y="2452145"/>
              <a:ext cx="1414504" cy="1555720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2645958" y="2864329"/>
              <a:ext cx="539085" cy="608406"/>
              <a:chOff x="3175" y="3175"/>
              <a:chExt cx="2320925" cy="2619375"/>
            </a:xfrm>
            <a:solidFill>
              <a:schemeClr val="bg1"/>
            </a:solidFill>
          </p:grpSpPr>
          <p:sp>
            <p:nvSpPr>
              <p:cNvPr id="40" name="Freeform 5"/>
              <p:cNvSpPr>
                <a:spLocks noEditPoints="1"/>
              </p:cNvSpPr>
              <p:nvPr/>
            </p:nvSpPr>
            <p:spPr bwMode="auto">
              <a:xfrm>
                <a:off x="168275" y="3175"/>
                <a:ext cx="1990725" cy="1990725"/>
              </a:xfrm>
              <a:custGeom>
                <a:avLst/>
                <a:gdLst>
                  <a:gd name="T0" fmla="*/ 264 w 528"/>
                  <a:gd name="T1" fmla="*/ 528 h 528"/>
                  <a:gd name="T2" fmla="*/ 528 w 528"/>
                  <a:gd name="T3" fmla="*/ 264 h 528"/>
                  <a:gd name="T4" fmla="*/ 264 w 528"/>
                  <a:gd name="T5" fmla="*/ 0 h 528"/>
                  <a:gd name="T6" fmla="*/ 0 w 528"/>
                  <a:gd name="T7" fmla="*/ 264 h 528"/>
                  <a:gd name="T8" fmla="*/ 264 w 528"/>
                  <a:gd name="T9" fmla="*/ 528 h 528"/>
                  <a:gd name="T10" fmla="*/ 264 w 528"/>
                  <a:gd name="T11" fmla="*/ 484 h 528"/>
                  <a:gd name="T12" fmla="*/ 71 w 528"/>
                  <a:gd name="T13" fmla="*/ 370 h 528"/>
                  <a:gd name="T14" fmla="*/ 73 w 528"/>
                  <a:gd name="T15" fmla="*/ 369 h 528"/>
                  <a:gd name="T16" fmla="*/ 92 w 528"/>
                  <a:gd name="T17" fmla="*/ 352 h 528"/>
                  <a:gd name="T18" fmla="*/ 104 w 528"/>
                  <a:gd name="T19" fmla="*/ 312 h 528"/>
                  <a:gd name="T20" fmla="*/ 304 w 528"/>
                  <a:gd name="T21" fmla="*/ 385 h 528"/>
                  <a:gd name="T22" fmla="*/ 321 w 528"/>
                  <a:gd name="T23" fmla="*/ 385 h 528"/>
                  <a:gd name="T24" fmla="*/ 461 w 528"/>
                  <a:gd name="T25" fmla="*/ 361 h 528"/>
                  <a:gd name="T26" fmla="*/ 264 w 528"/>
                  <a:gd name="T27" fmla="*/ 484 h 528"/>
                  <a:gd name="T28" fmla="*/ 264 w 528"/>
                  <a:gd name="T29" fmla="*/ 44 h 528"/>
                  <a:gd name="T30" fmla="*/ 484 w 528"/>
                  <a:gd name="T31" fmla="*/ 264 h 528"/>
                  <a:gd name="T32" fmla="*/ 472 w 528"/>
                  <a:gd name="T33" fmla="*/ 334 h 528"/>
                  <a:gd name="T34" fmla="*/ 305 w 528"/>
                  <a:gd name="T35" fmla="*/ 363 h 528"/>
                  <a:gd name="T36" fmla="*/ 107 w 528"/>
                  <a:gd name="T37" fmla="*/ 283 h 528"/>
                  <a:gd name="T38" fmla="*/ 95 w 528"/>
                  <a:gd name="T39" fmla="*/ 279 h 528"/>
                  <a:gd name="T40" fmla="*/ 87 w 528"/>
                  <a:gd name="T41" fmla="*/ 287 h 528"/>
                  <a:gd name="T42" fmla="*/ 72 w 528"/>
                  <a:gd name="T43" fmla="*/ 343 h 528"/>
                  <a:gd name="T44" fmla="*/ 67 w 528"/>
                  <a:gd name="T45" fmla="*/ 348 h 528"/>
                  <a:gd name="T46" fmla="*/ 60 w 528"/>
                  <a:gd name="T47" fmla="*/ 347 h 528"/>
                  <a:gd name="T48" fmla="*/ 44 w 528"/>
                  <a:gd name="T49" fmla="*/ 264 h 528"/>
                  <a:gd name="T50" fmla="*/ 264 w 528"/>
                  <a:gd name="T51" fmla="*/ 44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28" h="528">
                    <a:moveTo>
                      <a:pt x="264" y="528"/>
                    </a:moveTo>
                    <a:cubicBezTo>
                      <a:pt x="410" y="528"/>
                      <a:pt x="528" y="410"/>
                      <a:pt x="528" y="264"/>
                    </a:cubicBezTo>
                    <a:cubicBezTo>
                      <a:pt x="528" y="118"/>
                      <a:pt x="410" y="0"/>
                      <a:pt x="264" y="0"/>
                    </a:cubicBezTo>
                    <a:cubicBezTo>
                      <a:pt x="118" y="0"/>
                      <a:pt x="0" y="118"/>
                      <a:pt x="0" y="264"/>
                    </a:cubicBezTo>
                    <a:cubicBezTo>
                      <a:pt x="0" y="410"/>
                      <a:pt x="118" y="528"/>
                      <a:pt x="264" y="528"/>
                    </a:cubicBezTo>
                    <a:close/>
                    <a:moveTo>
                      <a:pt x="264" y="484"/>
                    </a:moveTo>
                    <a:cubicBezTo>
                      <a:pt x="181" y="484"/>
                      <a:pt x="108" y="438"/>
                      <a:pt x="71" y="370"/>
                    </a:cubicBezTo>
                    <a:cubicBezTo>
                      <a:pt x="72" y="369"/>
                      <a:pt x="72" y="369"/>
                      <a:pt x="73" y="369"/>
                    </a:cubicBezTo>
                    <a:cubicBezTo>
                      <a:pt x="79" y="367"/>
                      <a:pt x="87" y="363"/>
                      <a:pt x="92" y="352"/>
                    </a:cubicBezTo>
                    <a:cubicBezTo>
                      <a:pt x="97" y="340"/>
                      <a:pt x="101" y="324"/>
                      <a:pt x="104" y="312"/>
                    </a:cubicBezTo>
                    <a:cubicBezTo>
                      <a:pt x="130" y="335"/>
                      <a:pt x="191" y="377"/>
                      <a:pt x="304" y="385"/>
                    </a:cubicBezTo>
                    <a:cubicBezTo>
                      <a:pt x="309" y="385"/>
                      <a:pt x="315" y="385"/>
                      <a:pt x="321" y="385"/>
                    </a:cubicBezTo>
                    <a:cubicBezTo>
                      <a:pt x="371" y="385"/>
                      <a:pt x="426" y="372"/>
                      <a:pt x="461" y="361"/>
                    </a:cubicBezTo>
                    <a:cubicBezTo>
                      <a:pt x="425" y="434"/>
                      <a:pt x="350" y="484"/>
                      <a:pt x="264" y="484"/>
                    </a:cubicBezTo>
                    <a:close/>
                    <a:moveTo>
                      <a:pt x="264" y="44"/>
                    </a:moveTo>
                    <a:cubicBezTo>
                      <a:pt x="385" y="44"/>
                      <a:pt x="484" y="143"/>
                      <a:pt x="484" y="264"/>
                    </a:cubicBezTo>
                    <a:cubicBezTo>
                      <a:pt x="484" y="289"/>
                      <a:pt x="480" y="312"/>
                      <a:pt x="472" y="334"/>
                    </a:cubicBezTo>
                    <a:cubicBezTo>
                      <a:pt x="438" y="345"/>
                      <a:pt x="364" y="367"/>
                      <a:pt x="305" y="363"/>
                    </a:cubicBezTo>
                    <a:cubicBezTo>
                      <a:pt x="161" y="352"/>
                      <a:pt x="107" y="283"/>
                      <a:pt x="107" y="283"/>
                    </a:cubicBezTo>
                    <a:cubicBezTo>
                      <a:pt x="104" y="279"/>
                      <a:pt x="99" y="278"/>
                      <a:pt x="95" y="279"/>
                    </a:cubicBezTo>
                    <a:cubicBezTo>
                      <a:pt x="91" y="280"/>
                      <a:pt x="88" y="283"/>
                      <a:pt x="87" y="287"/>
                    </a:cubicBezTo>
                    <a:cubicBezTo>
                      <a:pt x="87" y="288"/>
                      <a:pt x="81" y="323"/>
                      <a:pt x="72" y="343"/>
                    </a:cubicBezTo>
                    <a:cubicBezTo>
                      <a:pt x="70" y="347"/>
                      <a:pt x="68" y="348"/>
                      <a:pt x="67" y="348"/>
                    </a:cubicBezTo>
                    <a:cubicBezTo>
                      <a:pt x="65" y="348"/>
                      <a:pt x="63" y="348"/>
                      <a:pt x="60" y="347"/>
                    </a:cubicBezTo>
                    <a:cubicBezTo>
                      <a:pt x="50" y="322"/>
                      <a:pt x="44" y="294"/>
                      <a:pt x="44" y="264"/>
                    </a:cubicBezTo>
                    <a:cubicBezTo>
                      <a:pt x="44" y="143"/>
                      <a:pt x="142" y="44"/>
                      <a:pt x="264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/>
            </p:nvSpPr>
            <p:spPr bwMode="auto">
              <a:xfrm>
                <a:off x="3175" y="1698625"/>
                <a:ext cx="2320925" cy="923925"/>
              </a:xfrm>
              <a:custGeom>
                <a:avLst/>
                <a:gdLst>
                  <a:gd name="T0" fmla="*/ 541 w 616"/>
                  <a:gd name="T1" fmla="*/ 7 h 245"/>
                  <a:gd name="T2" fmla="*/ 510 w 616"/>
                  <a:gd name="T3" fmla="*/ 12 h 245"/>
                  <a:gd name="T4" fmla="*/ 515 w 616"/>
                  <a:gd name="T5" fmla="*/ 43 h 245"/>
                  <a:gd name="T6" fmla="*/ 572 w 616"/>
                  <a:gd name="T7" fmla="*/ 113 h 245"/>
                  <a:gd name="T8" fmla="*/ 308 w 616"/>
                  <a:gd name="T9" fmla="*/ 201 h 245"/>
                  <a:gd name="T10" fmla="*/ 44 w 616"/>
                  <a:gd name="T11" fmla="*/ 113 h 245"/>
                  <a:gd name="T12" fmla="*/ 101 w 616"/>
                  <a:gd name="T13" fmla="*/ 43 h 245"/>
                  <a:gd name="T14" fmla="*/ 105 w 616"/>
                  <a:gd name="T15" fmla="*/ 12 h 245"/>
                  <a:gd name="T16" fmla="*/ 75 w 616"/>
                  <a:gd name="T17" fmla="*/ 7 h 245"/>
                  <a:gd name="T18" fmla="*/ 0 w 616"/>
                  <a:gd name="T19" fmla="*/ 113 h 245"/>
                  <a:gd name="T20" fmla="*/ 308 w 616"/>
                  <a:gd name="T21" fmla="*/ 245 h 245"/>
                  <a:gd name="T22" fmla="*/ 616 w 616"/>
                  <a:gd name="T23" fmla="*/ 113 h 245"/>
                  <a:gd name="T24" fmla="*/ 541 w 616"/>
                  <a:gd name="T25" fmla="*/ 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6" h="245">
                    <a:moveTo>
                      <a:pt x="541" y="7"/>
                    </a:moveTo>
                    <a:cubicBezTo>
                      <a:pt x="531" y="0"/>
                      <a:pt x="517" y="2"/>
                      <a:pt x="510" y="12"/>
                    </a:cubicBezTo>
                    <a:cubicBezTo>
                      <a:pt x="503" y="22"/>
                      <a:pt x="505" y="36"/>
                      <a:pt x="515" y="43"/>
                    </a:cubicBezTo>
                    <a:cubicBezTo>
                      <a:pt x="555" y="72"/>
                      <a:pt x="572" y="88"/>
                      <a:pt x="572" y="113"/>
                    </a:cubicBezTo>
                    <a:cubicBezTo>
                      <a:pt x="572" y="177"/>
                      <a:pt x="498" y="201"/>
                      <a:pt x="308" y="201"/>
                    </a:cubicBezTo>
                    <a:cubicBezTo>
                      <a:pt x="118" y="201"/>
                      <a:pt x="44" y="177"/>
                      <a:pt x="44" y="113"/>
                    </a:cubicBezTo>
                    <a:cubicBezTo>
                      <a:pt x="44" y="88"/>
                      <a:pt x="60" y="72"/>
                      <a:pt x="101" y="43"/>
                    </a:cubicBezTo>
                    <a:cubicBezTo>
                      <a:pt x="110" y="36"/>
                      <a:pt x="113" y="22"/>
                      <a:pt x="105" y="12"/>
                    </a:cubicBezTo>
                    <a:cubicBezTo>
                      <a:pt x="98" y="2"/>
                      <a:pt x="85" y="0"/>
                      <a:pt x="75" y="7"/>
                    </a:cubicBezTo>
                    <a:cubicBezTo>
                      <a:pt x="40" y="33"/>
                      <a:pt x="0" y="62"/>
                      <a:pt x="0" y="113"/>
                    </a:cubicBezTo>
                    <a:cubicBezTo>
                      <a:pt x="0" y="235"/>
                      <a:pt x="159" y="245"/>
                      <a:pt x="308" y="245"/>
                    </a:cubicBezTo>
                    <a:cubicBezTo>
                      <a:pt x="457" y="245"/>
                      <a:pt x="616" y="235"/>
                      <a:pt x="616" y="113"/>
                    </a:cubicBezTo>
                    <a:cubicBezTo>
                      <a:pt x="616" y="62"/>
                      <a:pt x="576" y="33"/>
                      <a:pt x="54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250890" y="1469661"/>
            <a:ext cx="1060551" cy="2236221"/>
            <a:chOff x="4333976" y="1959547"/>
            <a:chExt cx="1414504" cy="298162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043614" y="3472735"/>
              <a:ext cx="0" cy="1468440"/>
            </a:xfrm>
            <a:prstGeom prst="line">
              <a:avLst/>
            </a:prstGeom>
            <a:ln w="34925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11"/>
            <p:cNvSpPr/>
            <p:nvPr/>
          </p:nvSpPr>
          <p:spPr>
            <a:xfrm rot="10800000">
              <a:off x="4333976" y="1959547"/>
              <a:ext cx="1414504" cy="1555720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4624716" y="2300491"/>
              <a:ext cx="842345" cy="645369"/>
            </a:xfrm>
            <a:custGeom>
              <a:avLst/>
              <a:gdLst>
                <a:gd name="T0" fmla="*/ 633 w 718"/>
                <a:gd name="T1" fmla="*/ 0 h 549"/>
                <a:gd name="T2" fmla="*/ 549 w 718"/>
                <a:gd name="T3" fmla="*/ 84 h 549"/>
                <a:gd name="T4" fmla="*/ 578 w 718"/>
                <a:gd name="T5" fmla="*/ 148 h 549"/>
                <a:gd name="T6" fmla="*/ 475 w 718"/>
                <a:gd name="T7" fmla="*/ 302 h 549"/>
                <a:gd name="T8" fmla="*/ 443 w 718"/>
                <a:gd name="T9" fmla="*/ 296 h 549"/>
                <a:gd name="T10" fmla="*/ 369 w 718"/>
                <a:gd name="T11" fmla="*/ 340 h 549"/>
                <a:gd name="T12" fmla="*/ 310 w 718"/>
                <a:gd name="T13" fmla="*/ 305 h 549"/>
                <a:gd name="T14" fmla="*/ 316 w 718"/>
                <a:gd name="T15" fmla="*/ 275 h 549"/>
                <a:gd name="T16" fmla="*/ 232 w 718"/>
                <a:gd name="T17" fmla="*/ 190 h 549"/>
                <a:gd name="T18" fmla="*/ 147 w 718"/>
                <a:gd name="T19" fmla="*/ 275 h 549"/>
                <a:gd name="T20" fmla="*/ 176 w 718"/>
                <a:gd name="T21" fmla="*/ 338 h 549"/>
                <a:gd name="T22" fmla="*/ 133 w 718"/>
                <a:gd name="T23" fmla="*/ 396 h 549"/>
                <a:gd name="T24" fmla="*/ 84 w 718"/>
                <a:gd name="T25" fmla="*/ 380 h 549"/>
                <a:gd name="T26" fmla="*/ 0 w 718"/>
                <a:gd name="T27" fmla="*/ 465 h 549"/>
                <a:gd name="T28" fmla="*/ 84 w 718"/>
                <a:gd name="T29" fmla="*/ 549 h 549"/>
                <a:gd name="T30" fmla="*/ 168 w 718"/>
                <a:gd name="T31" fmla="*/ 465 h 549"/>
                <a:gd name="T32" fmla="*/ 148 w 718"/>
                <a:gd name="T33" fmla="*/ 411 h 549"/>
                <a:gd name="T34" fmla="*/ 194 w 718"/>
                <a:gd name="T35" fmla="*/ 350 h 549"/>
                <a:gd name="T36" fmla="*/ 232 w 718"/>
                <a:gd name="T37" fmla="*/ 359 h 549"/>
                <a:gd name="T38" fmla="*/ 300 w 718"/>
                <a:gd name="T39" fmla="*/ 324 h 549"/>
                <a:gd name="T40" fmla="*/ 361 w 718"/>
                <a:gd name="T41" fmla="*/ 360 h 549"/>
                <a:gd name="T42" fmla="*/ 359 w 718"/>
                <a:gd name="T43" fmla="*/ 380 h 549"/>
                <a:gd name="T44" fmla="*/ 443 w 718"/>
                <a:gd name="T45" fmla="*/ 465 h 549"/>
                <a:gd name="T46" fmla="*/ 528 w 718"/>
                <a:gd name="T47" fmla="*/ 380 h 549"/>
                <a:gd name="T48" fmla="*/ 494 w 718"/>
                <a:gd name="T49" fmla="*/ 313 h 549"/>
                <a:gd name="T50" fmla="*/ 596 w 718"/>
                <a:gd name="T51" fmla="*/ 160 h 549"/>
                <a:gd name="T52" fmla="*/ 633 w 718"/>
                <a:gd name="T53" fmla="*/ 169 h 549"/>
                <a:gd name="T54" fmla="*/ 718 w 718"/>
                <a:gd name="T55" fmla="*/ 84 h 549"/>
                <a:gd name="T56" fmla="*/ 633 w 718"/>
                <a:gd name="T57" fmla="*/ 0 h 549"/>
                <a:gd name="T58" fmla="*/ 84 w 718"/>
                <a:gd name="T59" fmla="*/ 507 h 549"/>
                <a:gd name="T60" fmla="*/ 42 w 718"/>
                <a:gd name="T61" fmla="*/ 465 h 549"/>
                <a:gd name="T62" fmla="*/ 84 w 718"/>
                <a:gd name="T63" fmla="*/ 422 h 549"/>
                <a:gd name="T64" fmla="*/ 126 w 718"/>
                <a:gd name="T65" fmla="*/ 465 h 549"/>
                <a:gd name="T66" fmla="*/ 84 w 718"/>
                <a:gd name="T67" fmla="*/ 507 h 549"/>
                <a:gd name="T68" fmla="*/ 232 w 718"/>
                <a:gd name="T69" fmla="*/ 317 h 549"/>
                <a:gd name="T70" fmla="*/ 190 w 718"/>
                <a:gd name="T71" fmla="*/ 275 h 549"/>
                <a:gd name="T72" fmla="*/ 232 w 718"/>
                <a:gd name="T73" fmla="*/ 233 h 549"/>
                <a:gd name="T74" fmla="*/ 274 w 718"/>
                <a:gd name="T75" fmla="*/ 275 h 549"/>
                <a:gd name="T76" fmla="*/ 232 w 718"/>
                <a:gd name="T77" fmla="*/ 317 h 549"/>
                <a:gd name="T78" fmla="*/ 443 w 718"/>
                <a:gd name="T79" fmla="*/ 422 h 549"/>
                <a:gd name="T80" fmla="*/ 401 w 718"/>
                <a:gd name="T81" fmla="*/ 380 h 549"/>
                <a:gd name="T82" fmla="*/ 443 w 718"/>
                <a:gd name="T83" fmla="*/ 338 h 549"/>
                <a:gd name="T84" fmla="*/ 486 w 718"/>
                <a:gd name="T85" fmla="*/ 380 h 549"/>
                <a:gd name="T86" fmla="*/ 443 w 718"/>
                <a:gd name="T87" fmla="*/ 422 h 549"/>
                <a:gd name="T88" fmla="*/ 633 w 718"/>
                <a:gd name="T89" fmla="*/ 127 h 549"/>
                <a:gd name="T90" fmla="*/ 591 w 718"/>
                <a:gd name="T91" fmla="*/ 84 h 549"/>
                <a:gd name="T92" fmla="*/ 633 w 718"/>
                <a:gd name="T93" fmla="*/ 42 h 549"/>
                <a:gd name="T94" fmla="*/ 675 w 718"/>
                <a:gd name="T95" fmla="*/ 84 h 549"/>
                <a:gd name="T96" fmla="*/ 633 w 718"/>
                <a:gd name="T97" fmla="*/ 12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8" h="549">
                  <a:moveTo>
                    <a:pt x="633" y="0"/>
                  </a:moveTo>
                  <a:cubicBezTo>
                    <a:pt x="587" y="0"/>
                    <a:pt x="549" y="38"/>
                    <a:pt x="549" y="84"/>
                  </a:cubicBezTo>
                  <a:cubicBezTo>
                    <a:pt x="549" y="110"/>
                    <a:pt x="561" y="132"/>
                    <a:pt x="578" y="148"/>
                  </a:cubicBezTo>
                  <a:cubicBezTo>
                    <a:pt x="475" y="302"/>
                    <a:pt x="475" y="302"/>
                    <a:pt x="475" y="302"/>
                  </a:cubicBezTo>
                  <a:cubicBezTo>
                    <a:pt x="466" y="298"/>
                    <a:pt x="455" y="296"/>
                    <a:pt x="443" y="296"/>
                  </a:cubicBezTo>
                  <a:cubicBezTo>
                    <a:pt x="411" y="296"/>
                    <a:pt x="383" y="314"/>
                    <a:pt x="369" y="340"/>
                  </a:cubicBezTo>
                  <a:cubicBezTo>
                    <a:pt x="310" y="305"/>
                    <a:pt x="310" y="305"/>
                    <a:pt x="310" y="305"/>
                  </a:cubicBezTo>
                  <a:cubicBezTo>
                    <a:pt x="314" y="296"/>
                    <a:pt x="316" y="285"/>
                    <a:pt x="316" y="275"/>
                  </a:cubicBezTo>
                  <a:cubicBezTo>
                    <a:pt x="316" y="228"/>
                    <a:pt x="278" y="190"/>
                    <a:pt x="232" y="190"/>
                  </a:cubicBezTo>
                  <a:cubicBezTo>
                    <a:pt x="185" y="190"/>
                    <a:pt x="147" y="228"/>
                    <a:pt x="147" y="275"/>
                  </a:cubicBezTo>
                  <a:cubicBezTo>
                    <a:pt x="147" y="300"/>
                    <a:pt x="159" y="322"/>
                    <a:pt x="176" y="338"/>
                  </a:cubicBezTo>
                  <a:cubicBezTo>
                    <a:pt x="133" y="396"/>
                    <a:pt x="133" y="396"/>
                    <a:pt x="133" y="396"/>
                  </a:cubicBezTo>
                  <a:cubicBezTo>
                    <a:pt x="119" y="386"/>
                    <a:pt x="102" y="380"/>
                    <a:pt x="84" y="380"/>
                  </a:cubicBezTo>
                  <a:cubicBezTo>
                    <a:pt x="38" y="380"/>
                    <a:pt x="0" y="418"/>
                    <a:pt x="0" y="465"/>
                  </a:cubicBezTo>
                  <a:cubicBezTo>
                    <a:pt x="0" y="511"/>
                    <a:pt x="38" y="549"/>
                    <a:pt x="84" y="549"/>
                  </a:cubicBezTo>
                  <a:cubicBezTo>
                    <a:pt x="130" y="549"/>
                    <a:pt x="168" y="511"/>
                    <a:pt x="168" y="465"/>
                  </a:cubicBezTo>
                  <a:cubicBezTo>
                    <a:pt x="168" y="444"/>
                    <a:pt x="160" y="425"/>
                    <a:pt x="148" y="411"/>
                  </a:cubicBezTo>
                  <a:cubicBezTo>
                    <a:pt x="194" y="350"/>
                    <a:pt x="194" y="350"/>
                    <a:pt x="194" y="350"/>
                  </a:cubicBezTo>
                  <a:cubicBezTo>
                    <a:pt x="205" y="355"/>
                    <a:pt x="218" y="359"/>
                    <a:pt x="232" y="359"/>
                  </a:cubicBezTo>
                  <a:cubicBezTo>
                    <a:pt x="260" y="359"/>
                    <a:pt x="285" y="345"/>
                    <a:pt x="300" y="324"/>
                  </a:cubicBezTo>
                  <a:cubicBezTo>
                    <a:pt x="361" y="360"/>
                    <a:pt x="361" y="360"/>
                    <a:pt x="361" y="360"/>
                  </a:cubicBezTo>
                  <a:cubicBezTo>
                    <a:pt x="360" y="367"/>
                    <a:pt x="359" y="373"/>
                    <a:pt x="359" y="380"/>
                  </a:cubicBezTo>
                  <a:cubicBezTo>
                    <a:pt x="359" y="427"/>
                    <a:pt x="397" y="465"/>
                    <a:pt x="443" y="465"/>
                  </a:cubicBezTo>
                  <a:cubicBezTo>
                    <a:pt x="490" y="465"/>
                    <a:pt x="528" y="427"/>
                    <a:pt x="528" y="380"/>
                  </a:cubicBezTo>
                  <a:cubicBezTo>
                    <a:pt x="528" y="352"/>
                    <a:pt x="514" y="328"/>
                    <a:pt x="494" y="313"/>
                  </a:cubicBezTo>
                  <a:cubicBezTo>
                    <a:pt x="596" y="160"/>
                    <a:pt x="596" y="160"/>
                    <a:pt x="596" y="160"/>
                  </a:cubicBezTo>
                  <a:cubicBezTo>
                    <a:pt x="607" y="165"/>
                    <a:pt x="620" y="169"/>
                    <a:pt x="633" y="169"/>
                  </a:cubicBezTo>
                  <a:cubicBezTo>
                    <a:pt x="680" y="169"/>
                    <a:pt x="718" y="131"/>
                    <a:pt x="718" y="84"/>
                  </a:cubicBezTo>
                  <a:cubicBezTo>
                    <a:pt x="718" y="38"/>
                    <a:pt x="680" y="0"/>
                    <a:pt x="633" y="0"/>
                  </a:cubicBezTo>
                  <a:close/>
                  <a:moveTo>
                    <a:pt x="84" y="507"/>
                  </a:moveTo>
                  <a:cubicBezTo>
                    <a:pt x="61" y="507"/>
                    <a:pt x="42" y="488"/>
                    <a:pt x="42" y="465"/>
                  </a:cubicBezTo>
                  <a:cubicBezTo>
                    <a:pt x="42" y="441"/>
                    <a:pt x="61" y="422"/>
                    <a:pt x="84" y="422"/>
                  </a:cubicBezTo>
                  <a:cubicBezTo>
                    <a:pt x="107" y="422"/>
                    <a:pt x="126" y="441"/>
                    <a:pt x="126" y="465"/>
                  </a:cubicBezTo>
                  <a:cubicBezTo>
                    <a:pt x="126" y="488"/>
                    <a:pt x="107" y="507"/>
                    <a:pt x="84" y="507"/>
                  </a:cubicBezTo>
                  <a:close/>
                  <a:moveTo>
                    <a:pt x="232" y="317"/>
                  </a:moveTo>
                  <a:cubicBezTo>
                    <a:pt x="209" y="317"/>
                    <a:pt x="190" y="298"/>
                    <a:pt x="190" y="275"/>
                  </a:cubicBezTo>
                  <a:cubicBezTo>
                    <a:pt x="190" y="251"/>
                    <a:pt x="209" y="233"/>
                    <a:pt x="232" y="233"/>
                  </a:cubicBezTo>
                  <a:cubicBezTo>
                    <a:pt x="255" y="233"/>
                    <a:pt x="274" y="251"/>
                    <a:pt x="274" y="275"/>
                  </a:cubicBezTo>
                  <a:cubicBezTo>
                    <a:pt x="274" y="298"/>
                    <a:pt x="255" y="317"/>
                    <a:pt x="232" y="317"/>
                  </a:cubicBezTo>
                  <a:close/>
                  <a:moveTo>
                    <a:pt x="443" y="422"/>
                  </a:moveTo>
                  <a:cubicBezTo>
                    <a:pt x="420" y="422"/>
                    <a:pt x="401" y="403"/>
                    <a:pt x="401" y="380"/>
                  </a:cubicBezTo>
                  <a:cubicBezTo>
                    <a:pt x="401" y="357"/>
                    <a:pt x="420" y="338"/>
                    <a:pt x="443" y="338"/>
                  </a:cubicBezTo>
                  <a:cubicBezTo>
                    <a:pt x="467" y="338"/>
                    <a:pt x="486" y="357"/>
                    <a:pt x="486" y="380"/>
                  </a:cubicBezTo>
                  <a:cubicBezTo>
                    <a:pt x="486" y="403"/>
                    <a:pt x="467" y="422"/>
                    <a:pt x="443" y="422"/>
                  </a:cubicBezTo>
                  <a:close/>
                  <a:moveTo>
                    <a:pt x="633" y="127"/>
                  </a:moveTo>
                  <a:cubicBezTo>
                    <a:pt x="610" y="127"/>
                    <a:pt x="591" y="108"/>
                    <a:pt x="591" y="84"/>
                  </a:cubicBezTo>
                  <a:cubicBezTo>
                    <a:pt x="591" y="61"/>
                    <a:pt x="610" y="42"/>
                    <a:pt x="633" y="42"/>
                  </a:cubicBezTo>
                  <a:cubicBezTo>
                    <a:pt x="657" y="42"/>
                    <a:pt x="675" y="61"/>
                    <a:pt x="675" y="84"/>
                  </a:cubicBezTo>
                  <a:cubicBezTo>
                    <a:pt x="675" y="108"/>
                    <a:pt x="657" y="127"/>
                    <a:pt x="633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835285" y="1839108"/>
            <a:ext cx="1060551" cy="1898672"/>
            <a:chOff x="6447154" y="2452145"/>
            <a:chExt cx="1414504" cy="2531562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7143772" y="3515267"/>
              <a:ext cx="0" cy="1468440"/>
            </a:xfrm>
            <a:prstGeom prst="line">
              <a:avLst/>
            </a:prstGeom>
            <a:ln w="34925">
              <a:solidFill>
                <a:schemeClr val="accent3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 rot="10800000">
              <a:off x="6447154" y="2452145"/>
              <a:ext cx="1414504" cy="1555720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801894" y="2905658"/>
              <a:ext cx="708657" cy="567077"/>
              <a:chOff x="6069013" y="-1522413"/>
              <a:chExt cx="4465637" cy="3573463"/>
            </a:xfrm>
            <a:solidFill>
              <a:schemeClr val="bg1"/>
            </a:solidFill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6069013" y="-1522413"/>
                <a:ext cx="4465637" cy="2979738"/>
              </a:xfrm>
              <a:custGeom>
                <a:avLst/>
                <a:gdLst>
                  <a:gd name="T0" fmla="*/ 869 w 1188"/>
                  <a:gd name="T1" fmla="*/ 792 h 792"/>
                  <a:gd name="T2" fmla="*/ 830 w 1188"/>
                  <a:gd name="T3" fmla="*/ 753 h 792"/>
                  <a:gd name="T4" fmla="*/ 869 w 1188"/>
                  <a:gd name="T5" fmla="*/ 713 h 792"/>
                  <a:gd name="T6" fmla="*/ 949 w 1188"/>
                  <a:gd name="T7" fmla="*/ 713 h 792"/>
                  <a:gd name="T8" fmla="*/ 953 w 1188"/>
                  <a:gd name="T9" fmla="*/ 713 h 792"/>
                  <a:gd name="T10" fmla="*/ 955 w 1188"/>
                  <a:gd name="T11" fmla="*/ 713 h 792"/>
                  <a:gd name="T12" fmla="*/ 1109 w 1188"/>
                  <a:gd name="T13" fmla="*/ 555 h 792"/>
                  <a:gd name="T14" fmla="*/ 951 w 1188"/>
                  <a:gd name="T15" fmla="*/ 396 h 792"/>
                  <a:gd name="T16" fmla="*/ 915 w 1188"/>
                  <a:gd name="T17" fmla="*/ 401 h 792"/>
                  <a:gd name="T18" fmla="*/ 879 w 1188"/>
                  <a:gd name="T19" fmla="*/ 391 h 792"/>
                  <a:gd name="T20" fmla="*/ 867 w 1188"/>
                  <a:gd name="T21" fmla="*/ 356 h 792"/>
                  <a:gd name="T22" fmla="*/ 871 w 1188"/>
                  <a:gd name="T23" fmla="*/ 317 h 792"/>
                  <a:gd name="T24" fmla="*/ 634 w 1188"/>
                  <a:gd name="T25" fmla="*/ 79 h 792"/>
                  <a:gd name="T26" fmla="*/ 398 w 1188"/>
                  <a:gd name="T27" fmla="*/ 296 h 792"/>
                  <a:gd name="T28" fmla="*/ 380 w 1188"/>
                  <a:gd name="T29" fmla="*/ 326 h 792"/>
                  <a:gd name="T30" fmla="*/ 345 w 1188"/>
                  <a:gd name="T31" fmla="*/ 330 h 792"/>
                  <a:gd name="T32" fmla="*/ 277 w 1188"/>
                  <a:gd name="T33" fmla="*/ 317 h 792"/>
                  <a:gd name="T34" fmla="*/ 79 w 1188"/>
                  <a:gd name="T35" fmla="*/ 515 h 792"/>
                  <a:gd name="T36" fmla="*/ 272 w 1188"/>
                  <a:gd name="T37" fmla="*/ 713 h 792"/>
                  <a:gd name="T38" fmla="*/ 275 w 1188"/>
                  <a:gd name="T39" fmla="*/ 713 h 792"/>
                  <a:gd name="T40" fmla="*/ 295 w 1188"/>
                  <a:gd name="T41" fmla="*/ 713 h 792"/>
                  <a:gd name="T42" fmla="*/ 358 w 1188"/>
                  <a:gd name="T43" fmla="*/ 713 h 792"/>
                  <a:gd name="T44" fmla="*/ 398 w 1188"/>
                  <a:gd name="T45" fmla="*/ 753 h 792"/>
                  <a:gd name="T46" fmla="*/ 358 w 1188"/>
                  <a:gd name="T47" fmla="*/ 792 h 792"/>
                  <a:gd name="T48" fmla="*/ 282 w 1188"/>
                  <a:gd name="T49" fmla="*/ 792 h 792"/>
                  <a:gd name="T50" fmla="*/ 277 w 1188"/>
                  <a:gd name="T51" fmla="*/ 792 h 792"/>
                  <a:gd name="T52" fmla="*/ 0 w 1188"/>
                  <a:gd name="T53" fmla="*/ 515 h 792"/>
                  <a:gd name="T54" fmla="*/ 277 w 1188"/>
                  <a:gd name="T55" fmla="*/ 238 h 792"/>
                  <a:gd name="T56" fmla="*/ 327 w 1188"/>
                  <a:gd name="T57" fmla="*/ 242 h 792"/>
                  <a:gd name="T58" fmla="*/ 634 w 1188"/>
                  <a:gd name="T59" fmla="*/ 0 h 792"/>
                  <a:gd name="T60" fmla="*/ 950 w 1188"/>
                  <a:gd name="T61" fmla="*/ 317 h 792"/>
                  <a:gd name="T62" fmla="*/ 950 w 1188"/>
                  <a:gd name="T63" fmla="*/ 317 h 792"/>
                  <a:gd name="T64" fmla="*/ 951 w 1188"/>
                  <a:gd name="T65" fmla="*/ 317 h 792"/>
                  <a:gd name="T66" fmla="*/ 1188 w 1188"/>
                  <a:gd name="T67" fmla="*/ 555 h 792"/>
                  <a:gd name="T68" fmla="*/ 951 w 1188"/>
                  <a:gd name="T69" fmla="*/ 792 h 792"/>
                  <a:gd name="T70" fmla="*/ 946 w 1188"/>
                  <a:gd name="T71" fmla="*/ 792 h 792"/>
                  <a:gd name="T72" fmla="*/ 869 w 1188"/>
                  <a:gd name="T73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88" h="792">
                    <a:moveTo>
                      <a:pt x="869" y="792"/>
                    </a:moveTo>
                    <a:cubicBezTo>
                      <a:pt x="847" y="792"/>
                      <a:pt x="830" y="775"/>
                      <a:pt x="830" y="753"/>
                    </a:cubicBezTo>
                    <a:cubicBezTo>
                      <a:pt x="830" y="731"/>
                      <a:pt x="847" y="713"/>
                      <a:pt x="869" y="713"/>
                    </a:cubicBezTo>
                    <a:cubicBezTo>
                      <a:pt x="949" y="713"/>
                      <a:pt x="949" y="713"/>
                      <a:pt x="949" y="713"/>
                    </a:cubicBezTo>
                    <a:cubicBezTo>
                      <a:pt x="950" y="713"/>
                      <a:pt x="952" y="713"/>
                      <a:pt x="953" y="713"/>
                    </a:cubicBezTo>
                    <a:cubicBezTo>
                      <a:pt x="954" y="713"/>
                      <a:pt x="955" y="713"/>
                      <a:pt x="955" y="713"/>
                    </a:cubicBezTo>
                    <a:cubicBezTo>
                      <a:pt x="1041" y="710"/>
                      <a:pt x="1109" y="640"/>
                      <a:pt x="1109" y="555"/>
                    </a:cubicBezTo>
                    <a:cubicBezTo>
                      <a:pt x="1109" y="467"/>
                      <a:pt x="1038" y="396"/>
                      <a:pt x="951" y="396"/>
                    </a:cubicBezTo>
                    <a:cubicBezTo>
                      <a:pt x="940" y="396"/>
                      <a:pt x="928" y="398"/>
                      <a:pt x="915" y="401"/>
                    </a:cubicBezTo>
                    <a:cubicBezTo>
                      <a:pt x="902" y="404"/>
                      <a:pt x="889" y="400"/>
                      <a:pt x="879" y="391"/>
                    </a:cubicBezTo>
                    <a:cubicBezTo>
                      <a:pt x="870" y="382"/>
                      <a:pt x="865" y="369"/>
                      <a:pt x="867" y="356"/>
                    </a:cubicBezTo>
                    <a:cubicBezTo>
                      <a:pt x="869" y="343"/>
                      <a:pt x="871" y="330"/>
                      <a:pt x="871" y="317"/>
                    </a:cubicBezTo>
                    <a:cubicBezTo>
                      <a:pt x="871" y="186"/>
                      <a:pt x="765" y="79"/>
                      <a:pt x="634" y="79"/>
                    </a:cubicBezTo>
                    <a:cubicBezTo>
                      <a:pt x="510" y="79"/>
                      <a:pt x="409" y="172"/>
                      <a:pt x="398" y="296"/>
                    </a:cubicBezTo>
                    <a:cubicBezTo>
                      <a:pt x="397" y="308"/>
                      <a:pt x="390" y="319"/>
                      <a:pt x="380" y="326"/>
                    </a:cubicBezTo>
                    <a:cubicBezTo>
                      <a:pt x="370" y="332"/>
                      <a:pt x="357" y="334"/>
                      <a:pt x="345" y="330"/>
                    </a:cubicBezTo>
                    <a:cubicBezTo>
                      <a:pt x="322" y="321"/>
                      <a:pt x="300" y="317"/>
                      <a:pt x="277" y="317"/>
                    </a:cubicBezTo>
                    <a:cubicBezTo>
                      <a:pt x="168" y="317"/>
                      <a:pt x="79" y="406"/>
                      <a:pt x="79" y="515"/>
                    </a:cubicBezTo>
                    <a:cubicBezTo>
                      <a:pt x="79" y="623"/>
                      <a:pt x="165" y="710"/>
                      <a:pt x="272" y="713"/>
                    </a:cubicBezTo>
                    <a:cubicBezTo>
                      <a:pt x="273" y="713"/>
                      <a:pt x="274" y="713"/>
                      <a:pt x="275" y="713"/>
                    </a:cubicBezTo>
                    <a:cubicBezTo>
                      <a:pt x="295" y="713"/>
                      <a:pt x="295" y="713"/>
                      <a:pt x="295" y="713"/>
                    </a:cubicBezTo>
                    <a:cubicBezTo>
                      <a:pt x="358" y="713"/>
                      <a:pt x="358" y="713"/>
                      <a:pt x="358" y="713"/>
                    </a:cubicBezTo>
                    <a:cubicBezTo>
                      <a:pt x="380" y="713"/>
                      <a:pt x="398" y="731"/>
                      <a:pt x="398" y="753"/>
                    </a:cubicBezTo>
                    <a:cubicBezTo>
                      <a:pt x="398" y="775"/>
                      <a:pt x="380" y="792"/>
                      <a:pt x="358" y="792"/>
                    </a:cubicBezTo>
                    <a:cubicBezTo>
                      <a:pt x="282" y="792"/>
                      <a:pt x="282" y="792"/>
                      <a:pt x="282" y="792"/>
                    </a:cubicBezTo>
                    <a:cubicBezTo>
                      <a:pt x="281" y="792"/>
                      <a:pt x="279" y="792"/>
                      <a:pt x="277" y="792"/>
                    </a:cubicBezTo>
                    <a:cubicBezTo>
                      <a:pt x="124" y="792"/>
                      <a:pt x="0" y="668"/>
                      <a:pt x="0" y="515"/>
                    </a:cubicBezTo>
                    <a:cubicBezTo>
                      <a:pt x="0" y="362"/>
                      <a:pt x="124" y="238"/>
                      <a:pt x="277" y="238"/>
                    </a:cubicBezTo>
                    <a:cubicBezTo>
                      <a:pt x="294" y="238"/>
                      <a:pt x="310" y="239"/>
                      <a:pt x="327" y="242"/>
                    </a:cubicBezTo>
                    <a:cubicBezTo>
                      <a:pt x="360" y="101"/>
                      <a:pt x="485" y="0"/>
                      <a:pt x="634" y="0"/>
                    </a:cubicBezTo>
                    <a:cubicBezTo>
                      <a:pt x="808" y="0"/>
                      <a:pt x="950" y="142"/>
                      <a:pt x="950" y="317"/>
                    </a:cubicBezTo>
                    <a:cubicBezTo>
                      <a:pt x="950" y="317"/>
                      <a:pt x="950" y="317"/>
                      <a:pt x="950" y="317"/>
                    </a:cubicBezTo>
                    <a:cubicBezTo>
                      <a:pt x="951" y="317"/>
                      <a:pt x="951" y="317"/>
                      <a:pt x="951" y="317"/>
                    </a:cubicBezTo>
                    <a:cubicBezTo>
                      <a:pt x="1082" y="317"/>
                      <a:pt x="1188" y="424"/>
                      <a:pt x="1188" y="555"/>
                    </a:cubicBezTo>
                    <a:cubicBezTo>
                      <a:pt x="1188" y="686"/>
                      <a:pt x="1082" y="792"/>
                      <a:pt x="951" y="792"/>
                    </a:cubicBezTo>
                    <a:cubicBezTo>
                      <a:pt x="949" y="792"/>
                      <a:pt x="947" y="792"/>
                      <a:pt x="946" y="792"/>
                    </a:cubicBezTo>
                    <a:lnTo>
                      <a:pt x="869" y="7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7707313" y="-479425"/>
                <a:ext cx="1484312" cy="2530475"/>
              </a:xfrm>
              <a:custGeom>
                <a:avLst/>
                <a:gdLst>
                  <a:gd name="T0" fmla="*/ 935 w 935"/>
                  <a:gd name="T1" fmla="*/ 656 h 1594"/>
                  <a:gd name="T2" fmla="*/ 561 w 935"/>
                  <a:gd name="T3" fmla="*/ 656 h 1594"/>
                  <a:gd name="T4" fmla="*/ 561 w 935"/>
                  <a:gd name="T5" fmla="*/ 0 h 1594"/>
                  <a:gd name="T6" fmla="*/ 0 w 935"/>
                  <a:gd name="T7" fmla="*/ 940 h 1594"/>
                  <a:gd name="T8" fmla="*/ 374 w 935"/>
                  <a:gd name="T9" fmla="*/ 940 h 1594"/>
                  <a:gd name="T10" fmla="*/ 374 w 935"/>
                  <a:gd name="T11" fmla="*/ 1594 h 1594"/>
                  <a:gd name="T12" fmla="*/ 935 w 935"/>
                  <a:gd name="T13" fmla="*/ 656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5" h="1594">
                    <a:moveTo>
                      <a:pt x="935" y="656"/>
                    </a:moveTo>
                    <a:lnTo>
                      <a:pt x="561" y="656"/>
                    </a:lnTo>
                    <a:lnTo>
                      <a:pt x="561" y="0"/>
                    </a:lnTo>
                    <a:lnTo>
                      <a:pt x="0" y="940"/>
                    </a:lnTo>
                    <a:lnTo>
                      <a:pt x="374" y="940"/>
                    </a:lnTo>
                    <a:lnTo>
                      <a:pt x="374" y="1594"/>
                    </a:lnTo>
                    <a:lnTo>
                      <a:pt x="935" y="6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6422404" y="1469661"/>
            <a:ext cx="1060551" cy="2236221"/>
            <a:chOff x="8563966" y="1959547"/>
            <a:chExt cx="1414504" cy="298162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278677" y="3472735"/>
              <a:ext cx="0" cy="1468440"/>
            </a:xfrm>
            <a:prstGeom prst="line">
              <a:avLst/>
            </a:prstGeom>
            <a:ln w="34925">
              <a:solidFill>
                <a:schemeClr val="accent4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 13"/>
            <p:cNvSpPr/>
            <p:nvPr/>
          </p:nvSpPr>
          <p:spPr>
            <a:xfrm rot="10800000">
              <a:off x="8563966" y="1959547"/>
              <a:ext cx="1414504" cy="1555720"/>
            </a:xfrm>
            <a:custGeom>
              <a:avLst/>
              <a:gdLst>
                <a:gd name="connsiteX0" fmla="*/ 829340 w 1658680"/>
                <a:gd name="connsiteY0" fmla="*/ 1824273 h 1824273"/>
                <a:gd name="connsiteX1" fmla="*/ 0 w 1658680"/>
                <a:gd name="connsiteY1" fmla="*/ 994933 h 1824273"/>
                <a:gd name="connsiteX2" fmla="*/ 506524 w 1658680"/>
                <a:gd name="connsiteY2" fmla="*/ 230767 h 1824273"/>
                <a:gd name="connsiteX3" fmla="*/ 614520 w 1658680"/>
                <a:gd name="connsiteY3" fmla="*/ 197243 h 1824273"/>
                <a:gd name="connsiteX4" fmla="*/ 829339 w 1658680"/>
                <a:gd name="connsiteY4" fmla="*/ 0 h 1824273"/>
                <a:gd name="connsiteX5" fmla="*/ 1044157 w 1658680"/>
                <a:gd name="connsiteY5" fmla="*/ 197242 h 1824273"/>
                <a:gd name="connsiteX6" fmla="*/ 1152157 w 1658680"/>
                <a:gd name="connsiteY6" fmla="*/ 230767 h 1824273"/>
                <a:gd name="connsiteX7" fmla="*/ 1658680 w 1658680"/>
                <a:gd name="connsiteY7" fmla="*/ 994933 h 1824273"/>
                <a:gd name="connsiteX8" fmla="*/ 829340 w 1658680"/>
                <a:gd name="connsiteY8" fmla="*/ 1824273 h 1824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8680" h="1824273">
                  <a:moveTo>
                    <a:pt x="829340" y="1824273"/>
                  </a:moveTo>
                  <a:cubicBezTo>
                    <a:pt x="371308" y="1824273"/>
                    <a:pt x="0" y="1452965"/>
                    <a:pt x="0" y="994933"/>
                  </a:cubicBezTo>
                  <a:cubicBezTo>
                    <a:pt x="0" y="651409"/>
                    <a:pt x="208861" y="356667"/>
                    <a:pt x="506524" y="230767"/>
                  </a:cubicBezTo>
                  <a:lnTo>
                    <a:pt x="614520" y="197243"/>
                  </a:lnTo>
                  <a:lnTo>
                    <a:pt x="829339" y="0"/>
                  </a:lnTo>
                  <a:lnTo>
                    <a:pt x="1044157" y="197242"/>
                  </a:lnTo>
                  <a:lnTo>
                    <a:pt x="1152157" y="230767"/>
                  </a:lnTo>
                  <a:cubicBezTo>
                    <a:pt x="1449819" y="356667"/>
                    <a:pt x="1658680" y="651409"/>
                    <a:pt x="1658680" y="994933"/>
                  </a:cubicBezTo>
                  <a:cubicBezTo>
                    <a:pt x="1658680" y="1452965"/>
                    <a:pt x="1287372" y="1824273"/>
                    <a:pt x="829340" y="182427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9004197" y="2396901"/>
              <a:ext cx="548959" cy="548959"/>
              <a:chOff x="1928427" y="-1529876"/>
              <a:chExt cx="1960563" cy="1960563"/>
            </a:xfrm>
            <a:solidFill>
              <a:schemeClr val="bg1"/>
            </a:solidFill>
          </p:grpSpPr>
          <p:sp>
            <p:nvSpPr>
              <p:cNvPr id="47" name="Freeform 19"/>
              <p:cNvSpPr>
                <a:spLocks noEditPoints="1"/>
              </p:cNvSpPr>
              <p:nvPr/>
            </p:nvSpPr>
            <p:spPr bwMode="auto">
              <a:xfrm>
                <a:off x="3200014" y="-256700"/>
                <a:ext cx="265113" cy="260350"/>
              </a:xfrm>
              <a:custGeom>
                <a:avLst/>
                <a:gdLst>
                  <a:gd name="T0" fmla="*/ 78 w 156"/>
                  <a:gd name="T1" fmla="*/ 0 h 154"/>
                  <a:gd name="T2" fmla="*/ 0 w 156"/>
                  <a:gd name="T3" fmla="*/ 77 h 154"/>
                  <a:gd name="T4" fmla="*/ 78 w 156"/>
                  <a:gd name="T5" fmla="*/ 154 h 154"/>
                  <a:gd name="T6" fmla="*/ 156 w 156"/>
                  <a:gd name="T7" fmla="*/ 77 h 154"/>
                  <a:gd name="T8" fmla="*/ 78 w 156"/>
                  <a:gd name="T9" fmla="*/ 0 h 154"/>
                  <a:gd name="T10" fmla="*/ 78 w 156"/>
                  <a:gd name="T11" fmla="*/ 116 h 154"/>
                  <a:gd name="T12" fmla="*/ 39 w 156"/>
                  <a:gd name="T13" fmla="*/ 77 h 154"/>
                  <a:gd name="T14" fmla="*/ 78 w 156"/>
                  <a:gd name="T15" fmla="*/ 39 h 154"/>
                  <a:gd name="T16" fmla="*/ 117 w 156"/>
                  <a:gd name="T17" fmla="*/ 77 h 154"/>
                  <a:gd name="T18" fmla="*/ 78 w 156"/>
                  <a:gd name="T1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" h="154">
                    <a:moveTo>
                      <a:pt x="78" y="0"/>
                    </a:moveTo>
                    <a:cubicBezTo>
                      <a:pt x="35" y="0"/>
                      <a:pt x="0" y="35"/>
                      <a:pt x="0" y="77"/>
                    </a:cubicBezTo>
                    <a:cubicBezTo>
                      <a:pt x="0" y="120"/>
                      <a:pt x="35" y="154"/>
                      <a:pt x="78" y="154"/>
                    </a:cubicBezTo>
                    <a:cubicBezTo>
                      <a:pt x="121" y="154"/>
                      <a:pt x="156" y="120"/>
                      <a:pt x="156" y="77"/>
                    </a:cubicBezTo>
                    <a:cubicBezTo>
                      <a:pt x="156" y="35"/>
                      <a:pt x="121" y="0"/>
                      <a:pt x="78" y="0"/>
                    </a:cubicBezTo>
                    <a:close/>
                    <a:moveTo>
                      <a:pt x="78" y="116"/>
                    </a:moveTo>
                    <a:cubicBezTo>
                      <a:pt x="56" y="116"/>
                      <a:pt x="39" y="98"/>
                      <a:pt x="39" y="77"/>
                    </a:cubicBezTo>
                    <a:cubicBezTo>
                      <a:pt x="39" y="56"/>
                      <a:pt x="56" y="39"/>
                      <a:pt x="78" y="39"/>
                    </a:cubicBezTo>
                    <a:cubicBezTo>
                      <a:pt x="99" y="39"/>
                      <a:pt x="117" y="56"/>
                      <a:pt x="117" y="77"/>
                    </a:cubicBezTo>
                    <a:cubicBezTo>
                      <a:pt x="117" y="98"/>
                      <a:pt x="99" y="116"/>
                      <a:pt x="78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 20"/>
              <p:cNvSpPr>
                <a:spLocks noEditPoints="1"/>
              </p:cNvSpPr>
              <p:nvPr/>
            </p:nvSpPr>
            <p:spPr bwMode="auto">
              <a:xfrm>
                <a:off x="2350702" y="-256700"/>
                <a:ext cx="263525" cy="260350"/>
              </a:xfrm>
              <a:custGeom>
                <a:avLst/>
                <a:gdLst>
                  <a:gd name="T0" fmla="*/ 78 w 155"/>
                  <a:gd name="T1" fmla="*/ 0 h 154"/>
                  <a:gd name="T2" fmla="*/ 0 w 155"/>
                  <a:gd name="T3" fmla="*/ 77 h 154"/>
                  <a:gd name="T4" fmla="*/ 78 w 155"/>
                  <a:gd name="T5" fmla="*/ 154 h 154"/>
                  <a:gd name="T6" fmla="*/ 155 w 155"/>
                  <a:gd name="T7" fmla="*/ 77 h 154"/>
                  <a:gd name="T8" fmla="*/ 78 w 155"/>
                  <a:gd name="T9" fmla="*/ 0 h 154"/>
                  <a:gd name="T10" fmla="*/ 78 w 155"/>
                  <a:gd name="T11" fmla="*/ 116 h 154"/>
                  <a:gd name="T12" fmla="*/ 39 w 155"/>
                  <a:gd name="T13" fmla="*/ 77 h 154"/>
                  <a:gd name="T14" fmla="*/ 78 w 155"/>
                  <a:gd name="T15" fmla="*/ 39 h 154"/>
                  <a:gd name="T16" fmla="*/ 117 w 155"/>
                  <a:gd name="T17" fmla="*/ 77 h 154"/>
                  <a:gd name="T18" fmla="*/ 78 w 155"/>
                  <a:gd name="T19" fmla="*/ 11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5" h="154">
                    <a:moveTo>
                      <a:pt x="78" y="0"/>
                    </a:moveTo>
                    <a:cubicBezTo>
                      <a:pt x="35" y="0"/>
                      <a:pt x="0" y="35"/>
                      <a:pt x="0" y="77"/>
                    </a:cubicBezTo>
                    <a:cubicBezTo>
                      <a:pt x="0" y="120"/>
                      <a:pt x="35" y="154"/>
                      <a:pt x="78" y="154"/>
                    </a:cubicBezTo>
                    <a:cubicBezTo>
                      <a:pt x="121" y="154"/>
                      <a:pt x="155" y="120"/>
                      <a:pt x="155" y="77"/>
                    </a:cubicBezTo>
                    <a:cubicBezTo>
                      <a:pt x="155" y="35"/>
                      <a:pt x="121" y="0"/>
                      <a:pt x="78" y="0"/>
                    </a:cubicBezTo>
                    <a:close/>
                    <a:moveTo>
                      <a:pt x="78" y="116"/>
                    </a:moveTo>
                    <a:cubicBezTo>
                      <a:pt x="56" y="116"/>
                      <a:pt x="39" y="98"/>
                      <a:pt x="39" y="77"/>
                    </a:cubicBezTo>
                    <a:cubicBezTo>
                      <a:pt x="39" y="56"/>
                      <a:pt x="56" y="39"/>
                      <a:pt x="78" y="39"/>
                    </a:cubicBezTo>
                    <a:cubicBezTo>
                      <a:pt x="99" y="39"/>
                      <a:pt x="117" y="56"/>
                      <a:pt x="117" y="77"/>
                    </a:cubicBezTo>
                    <a:cubicBezTo>
                      <a:pt x="117" y="98"/>
                      <a:pt x="99" y="116"/>
                      <a:pt x="78" y="1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21"/>
              <p:cNvSpPr>
                <a:spLocks/>
              </p:cNvSpPr>
              <p:nvPr/>
            </p:nvSpPr>
            <p:spPr bwMode="auto">
              <a:xfrm>
                <a:off x="2711064" y="-288450"/>
                <a:ext cx="393700" cy="65088"/>
              </a:xfrm>
              <a:custGeom>
                <a:avLst/>
                <a:gdLst>
                  <a:gd name="T0" fmla="*/ 213 w 232"/>
                  <a:gd name="T1" fmla="*/ 0 h 38"/>
                  <a:gd name="T2" fmla="*/ 20 w 232"/>
                  <a:gd name="T3" fmla="*/ 0 h 38"/>
                  <a:gd name="T4" fmla="*/ 0 w 232"/>
                  <a:gd name="T5" fmla="*/ 19 h 38"/>
                  <a:gd name="T6" fmla="*/ 20 w 232"/>
                  <a:gd name="T7" fmla="*/ 38 h 38"/>
                  <a:gd name="T8" fmla="*/ 213 w 232"/>
                  <a:gd name="T9" fmla="*/ 38 h 38"/>
                  <a:gd name="T10" fmla="*/ 232 w 232"/>
                  <a:gd name="T11" fmla="*/ 19 h 38"/>
                  <a:gd name="T12" fmla="*/ 213 w 232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8">
                    <a:moveTo>
                      <a:pt x="21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8"/>
                      <a:pt x="20" y="38"/>
                    </a:cubicBezTo>
                    <a:cubicBezTo>
                      <a:pt x="213" y="38"/>
                      <a:pt x="213" y="38"/>
                      <a:pt x="213" y="38"/>
                    </a:cubicBezTo>
                    <a:cubicBezTo>
                      <a:pt x="223" y="38"/>
                      <a:pt x="232" y="30"/>
                      <a:pt x="232" y="19"/>
                    </a:cubicBezTo>
                    <a:cubicBezTo>
                      <a:pt x="232" y="8"/>
                      <a:pt x="223" y="0"/>
                      <a:pt x="2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Freeform 22"/>
              <p:cNvSpPr>
                <a:spLocks/>
              </p:cNvSpPr>
              <p:nvPr/>
            </p:nvSpPr>
            <p:spPr bwMode="auto">
              <a:xfrm>
                <a:off x="2711064" y="-158275"/>
                <a:ext cx="393700" cy="66675"/>
              </a:xfrm>
              <a:custGeom>
                <a:avLst/>
                <a:gdLst>
                  <a:gd name="T0" fmla="*/ 213 w 232"/>
                  <a:gd name="T1" fmla="*/ 0 h 39"/>
                  <a:gd name="T2" fmla="*/ 20 w 232"/>
                  <a:gd name="T3" fmla="*/ 0 h 39"/>
                  <a:gd name="T4" fmla="*/ 0 w 232"/>
                  <a:gd name="T5" fmla="*/ 19 h 39"/>
                  <a:gd name="T6" fmla="*/ 20 w 232"/>
                  <a:gd name="T7" fmla="*/ 39 h 39"/>
                  <a:gd name="T8" fmla="*/ 213 w 232"/>
                  <a:gd name="T9" fmla="*/ 39 h 39"/>
                  <a:gd name="T10" fmla="*/ 232 w 232"/>
                  <a:gd name="T11" fmla="*/ 19 h 39"/>
                  <a:gd name="T12" fmla="*/ 213 w 232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9">
                    <a:moveTo>
                      <a:pt x="21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213" y="39"/>
                      <a:pt x="213" y="39"/>
                      <a:pt x="213" y="39"/>
                    </a:cubicBezTo>
                    <a:cubicBezTo>
                      <a:pt x="223" y="39"/>
                      <a:pt x="232" y="30"/>
                      <a:pt x="232" y="19"/>
                    </a:cubicBezTo>
                    <a:cubicBezTo>
                      <a:pt x="232" y="9"/>
                      <a:pt x="223" y="0"/>
                      <a:pt x="2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 23"/>
              <p:cNvSpPr>
                <a:spLocks/>
              </p:cNvSpPr>
              <p:nvPr/>
            </p:nvSpPr>
            <p:spPr bwMode="auto">
              <a:xfrm>
                <a:off x="2418964" y="-842488"/>
                <a:ext cx="260350" cy="260350"/>
              </a:xfrm>
              <a:custGeom>
                <a:avLst/>
                <a:gdLst>
                  <a:gd name="T0" fmla="*/ 135 w 154"/>
                  <a:gd name="T1" fmla="*/ 0 h 154"/>
                  <a:gd name="T2" fmla="*/ 0 w 154"/>
                  <a:gd name="T3" fmla="*/ 135 h 154"/>
                  <a:gd name="T4" fmla="*/ 19 w 154"/>
                  <a:gd name="T5" fmla="*/ 154 h 154"/>
                  <a:gd name="T6" fmla="*/ 38 w 154"/>
                  <a:gd name="T7" fmla="*/ 135 h 154"/>
                  <a:gd name="T8" fmla="*/ 135 w 154"/>
                  <a:gd name="T9" fmla="*/ 38 h 154"/>
                  <a:gd name="T10" fmla="*/ 154 w 154"/>
                  <a:gd name="T11" fmla="*/ 19 h 154"/>
                  <a:gd name="T12" fmla="*/ 135 w 154"/>
                  <a:gd name="T1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54">
                    <a:moveTo>
                      <a:pt x="135" y="0"/>
                    </a:moveTo>
                    <a:cubicBezTo>
                      <a:pt x="60" y="0"/>
                      <a:pt x="0" y="60"/>
                      <a:pt x="0" y="135"/>
                    </a:cubicBezTo>
                    <a:cubicBezTo>
                      <a:pt x="0" y="145"/>
                      <a:pt x="8" y="154"/>
                      <a:pt x="19" y="154"/>
                    </a:cubicBezTo>
                    <a:cubicBezTo>
                      <a:pt x="30" y="154"/>
                      <a:pt x="38" y="145"/>
                      <a:pt x="38" y="135"/>
                    </a:cubicBezTo>
                    <a:cubicBezTo>
                      <a:pt x="38" y="81"/>
                      <a:pt x="82" y="38"/>
                      <a:pt x="135" y="38"/>
                    </a:cubicBezTo>
                    <a:cubicBezTo>
                      <a:pt x="145" y="38"/>
                      <a:pt x="154" y="30"/>
                      <a:pt x="154" y="19"/>
                    </a:cubicBezTo>
                    <a:cubicBezTo>
                      <a:pt x="154" y="8"/>
                      <a:pt x="145" y="0"/>
                      <a:pt x="1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Freeform 24"/>
              <p:cNvSpPr>
                <a:spLocks noEditPoints="1"/>
              </p:cNvSpPr>
              <p:nvPr/>
            </p:nvSpPr>
            <p:spPr bwMode="auto">
              <a:xfrm>
                <a:off x="1928427" y="-1529876"/>
                <a:ext cx="1960563" cy="1960563"/>
              </a:xfrm>
              <a:custGeom>
                <a:avLst/>
                <a:gdLst>
                  <a:gd name="T0" fmla="*/ 1081 w 1159"/>
                  <a:gd name="T1" fmla="*/ 316 h 1159"/>
                  <a:gd name="T2" fmla="*/ 1081 w 1159"/>
                  <a:gd name="T3" fmla="*/ 154 h 1159"/>
                  <a:gd name="T4" fmla="*/ 927 w 1159"/>
                  <a:gd name="T5" fmla="*/ 0 h 1159"/>
                  <a:gd name="T6" fmla="*/ 232 w 1159"/>
                  <a:gd name="T7" fmla="*/ 0 h 1159"/>
                  <a:gd name="T8" fmla="*/ 77 w 1159"/>
                  <a:gd name="T9" fmla="*/ 154 h 1159"/>
                  <a:gd name="T10" fmla="*/ 77 w 1159"/>
                  <a:gd name="T11" fmla="*/ 316 h 1159"/>
                  <a:gd name="T12" fmla="*/ 0 w 1159"/>
                  <a:gd name="T13" fmla="*/ 425 h 1159"/>
                  <a:gd name="T14" fmla="*/ 0 w 1159"/>
                  <a:gd name="T15" fmla="*/ 618 h 1159"/>
                  <a:gd name="T16" fmla="*/ 77 w 1159"/>
                  <a:gd name="T17" fmla="*/ 727 h 1159"/>
                  <a:gd name="T18" fmla="*/ 77 w 1159"/>
                  <a:gd name="T19" fmla="*/ 978 h 1159"/>
                  <a:gd name="T20" fmla="*/ 251 w 1159"/>
                  <a:gd name="T21" fmla="*/ 1159 h 1159"/>
                  <a:gd name="T22" fmla="*/ 413 w 1159"/>
                  <a:gd name="T23" fmla="*/ 1042 h 1159"/>
                  <a:gd name="T24" fmla="*/ 746 w 1159"/>
                  <a:gd name="T25" fmla="*/ 1042 h 1159"/>
                  <a:gd name="T26" fmla="*/ 908 w 1159"/>
                  <a:gd name="T27" fmla="*/ 1159 h 1159"/>
                  <a:gd name="T28" fmla="*/ 1081 w 1159"/>
                  <a:gd name="T29" fmla="*/ 978 h 1159"/>
                  <a:gd name="T30" fmla="*/ 1081 w 1159"/>
                  <a:gd name="T31" fmla="*/ 727 h 1159"/>
                  <a:gd name="T32" fmla="*/ 1159 w 1159"/>
                  <a:gd name="T33" fmla="*/ 618 h 1159"/>
                  <a:gd name="T34" fmla="*/ 1159 w 1159"/>
                  <a:gd name="T35" fmla="*/ 425 h 1159"/>
                  <a:gd name="T36" fmla="*/ 1081 w 1159"/>
                  <a:gd name="T37" fmla="*/ 316 h 1159"/>
                  <a:gd name="T38" fmla="*/ 1081 w 1159"/>
                  <a:gd name="T39" fmla="*/ 618 h 1159"/>
                  <a:gd name="T40" fmla="*/ 1043 w 1159"/>
                  <a:gd name="T41" fmla="*/ 657 h 1159"/>
                  <a:gd name="T42" fmla="*/ 1004 w 1159"/>
                  <a:gd name="T43" fmla="*/ 657 h 1159"/>
                  <a:gd name="T44" fmla="*/ 1004 w 1159"/>
                  <a:gd name="T45" fmla="*/ 978 h 1159"/>
                  <a:gd name="T46" fmla="*/ 908 w 1159"/>
                  <a:gd name="T47" fmla="*/ 1081 h 1159"/>
                  <a:gd name="T48" fmla="*/ 811 w 1159"/>
                  <a:gd name="T49" fmla="*/ 978 h 1159"/>
                  <a:gd name="T50" fmla="*/ 811 w 1159"/>
                  <a:gd name="T51" fmla="*/ 965 h 1159"/>
                  <a:gd name="T52" fmla="*/ 347 w 1159"/>
                  <a:gd name="T53" fmla="*/ 965 h 1159"/>
                  <a:gd name="T54" fmla="*/ 347 w 1159"/>
                  <a:gd name="T55" fmla="*/ 978 h 1159"/>
                  <a:gd name="T56" fmla="*/ 251 w 1159"/>
                  <a:gd name="T57" fmla="*/ 1081 h 1159"/>
                  <a:gd name="T58" fmla="*/ 155 w 1159"/>
                  <a:gd name="T59" fmla="*/ 978 h 1159"/>
                  <a:gd name="T60" fmla="*/ 155 w 1159"/>
                  <a:gd name="T61" fmla="*/ 657 h 1159"/>
                  <a:gd name="T62" fmla="*/ 116 w 1159"/>
                  <a:gd name="T63" fmla="*/ 657 h 1159"/>
                  <a:gd name="T64" fmla="*/ 77 w 1159"/>
                  <a:gd name="T65" fmla="*/ 618 h 1159"/>
                  <a:gd name="T66" fmla="*/ 77 w 1159"/>
                  <a:gd name="T67" fmla="*/ 425 h 1159"/>
                  <a:gd name="T68" fmla="*/ 116 w 1159"/>
                  <a:gd name="T69" fmla="*/ 386 h 1159"/>
                  <a:gd name="T70" fmla="*/ 154 w 1159"/>
                  <a:gd name="T71" fmla="*/ 386 h 1159"/>
                  <a:gd name="T72" fmla="*/ 154 w 1159"/>
                  <a:gd name="T73" fmla="*/ 270 h 1159"/>
                  <a:gd name="T74" fmla="*/ 270 w 1159"/>
                  <a:gd name="T75" fmla="*/ 155 h 1159"/>
                  <a:gd name="T76" fmla="*/ 888 w 1159"/>
                  <a:gd name="T77" fmla="*/ 155 h 1159"/>
                  <a:gd name="T78" fmla="*/ 1004 w 1159"/>
                  <a:gd name="T79" fmla="*/ 270 h 1159"/>
                  <a:gd name="T80" fmla="*/ 1004 w 1159"/>
                  <a:gd name="T81" fmla="*/ 386 h 1159"/>
                  <a:gd name="T82" fmla="*/ 1043 w 1159"/>
                  <a:gd name="T83" fmla="*/ 386 h 1159"/>
                  <a:gd name="T84" fmla="*/ 1081 w 1159"/>
                  <a:gd name="T85" fmla="*/ 425 h 1159"/>
                  <a:gd name="T86" fmla="*/ 1081 w 1159"/>
                  <a:gd name="T87" fmla="*/ 618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59" h="1159">
                    <a:moveTo>
                      <a:pt x="1081" y="316"/>
                    </a:moveTo>
                    <a:cubicBezTo>
                      <a:pt x="1081" y="154"/>
                      <a:pt x="1081" y="154"/>
                      <a:pt x="1081" y="154"/>
                    </a:cubicBezTo>
                    <a:cubicBezTo>
                      <a:pt x="1081" y="69"/>
                      <a:pt x="1012" y="0"/>
                      <a:pt x="927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47" y="0"/>
                      <a:pt x="77" y="69"/>
                      <a:pt x="77" y="154"/>
                    </a:cubicBezTo>
                    <a:cubicBezTo>
                      <a:pt x="77" y="316"/>
                      <a:pt x="77" y="316"/>
                      <a:pt x="77" y="316"/>
                    </a:cubicBezTo>
                    <a:cubicBezTo>
                      <a:pt x="32" y="332"/>
                      <a:pt x="0" y="374"/>
                      <a:pt x="0" y="425"/>
                    </a:cubicBezTo>
                    <a:cubicBezTo>
                      <a:pt x="0" y="618"/>
                      <a:pt x="0" y="618"/>
                      <a:pt x="0" y="618"/>
                    </a:cubicBezTo>
                    <a:cubicBezTo>
                      <a:pt x="0" y="668"/>
                      <a:pt x="32" y="711"/>
                      <a:pt x="77" y="727"/>
                    </a:cubicBezTo>
                    <a:cubicBezTo>
                      <a:pt x="77" y="978"/>
                      <a:pt x="77" y="978"/>
                      <a:pt x="77" y="978"/>
                    </a:cubicBezTo>
                    <a:cubicBezTo>
                      <a:pt x="77" y="1078"/>
                      <a:pt x="155" y="1159"/>
                      <a:pt x="251" y="1159"/>
                    </a:cubicBezTo>
                    <a:cubicBezTo>
                      <a:pt x="325" y="1159"/>
                      <a:pt x="388" y="1110"/>
                      <a:pt x="413" y="1042"/>
                    </a:cubicBezTo>
                    <a:cubicBezTo>
                      <a:pt x="746" y="1042"/>
                      <a:pt x="746" y="1042"/>
                      <a:pt x="746" y="1042"/>
                    </a:cubicBezTo>
                    <a:cubicBezTo>
                      <a:pt x="771" y="1110"/>
                      <a:pt x="834" y="1159"/>
                      <a:pt x="908" y="1159"/>
                    </a:cubicBezTo>
                    <a:cubicBezTo>
                      <a:pt x="1003" y="1159"/>
                      <a:pt x="1081" y="1078"/>
                      <a:pt x="1081" y="978"/>
                    </a:cubicBezTo>
                    <a:cubicBezTo>
                      <a:pt x="1081" y="727"/>
                      <a:pt x="1081" y="727"/>
                      <a:pt x="1081" y="727"/>
                    </a:cubicBezTo>
                    <a:cubicBezTo>
                      <a:pt x="1126" y="711"/>
                      <a:pt x="1159" y="668"/>
                      <a:pt x="1159" y="618"/>
                    </a:cubicBezTo>
                    <a:cubicBezTo>
                      <a:pt x="1159" y="425"/>
                      <a:pt x="1159" y="425"/>
                      <a:pt x="1159" y="425"/>
                    </a:cubicBezTo>
                    <a:cubicBezTo>
                      <a:pt x="1159" y="374"/>
                      <a:pt x="1126" y="332"/>
                      <a:pt x="1081" y="316"/>
                    </a:cubicBezTo>
                    <a:close/>
                    <a:moveTo>
                      <a:pt x="1081" y="618"/>
                    </a:moveTo>
                    <a:cubicBezTo>
                      <a:pt x="1081" y="639"/>
                      <a:pt x="1064" y="657"/>
                      <a:pt x="1043" y="657"/>
                    </a:cubicBezTo>
                    <a:cubicBezTo>
                      <a:pt x="1004" y="657"/>
                      <a:pt x="1004" y="657"/>
                      <a:pt x="1004" y="657"/>
                    </a:cubicBezTo>
                    <a:cubicBezTo>
                      <a:pt x="1004" y="978"/>
                      <a:pt x="1004" y="978"/>
                      <a:pt x="1004" y="978"/>
                    </a:cubicBezTo>
                    <a:cubicBezTo>
                      <a:pt x="1004" y="1035"/>
                      <a:pt x="961" y="1081"/>
                      <a:pt x="908" y="1081"/>
                    </a:cubicBezTo>
                    <a:cubicBezTo>
                      <a:pt x="855" y="1081"/>
                      <a:pt x="811" y="1035"/>
                      <a:pt x="811" y="978"/>
                    </a:cubicBezTo>
                    <a:cubicBezTo>
                      <a:pt x="811" y="965"/>
                      <a:pt x="811" y="965"/>
                      <a:pt x="811" y="965"/>
                    </a:cubicBezTo>
                    <a:cubicBezTo>
                      <a:pt x="347" y="965"/>
                      <a:pt x="347" y="965"/>
                      <a:pt x="347" y="965"/>
                    </a:cubicBezTo>
                    <a:cubicBezTo>
                      <a:pt x="347" y="978"/>
                      <a:pt x="347" y="978"/>
                      <a:pt x="347" y="978"/>
                    </a:cubicBezTo>
                    <a:cubicBezTo>
                      <a:pt x="347" y="1035"/>
                      <a:pt x="304" y="1081"/>
                      <a:pt x="251" y="1081"/>
                    </a:cubicBezTo>
                    <a:cubicBezTo>
                      <a:pt x="198" y="1081"/>
                      <a:pt x="155" y="1035"/>
                      <a:pt x="155" y="978"/>
                    </a:cubicBezTo>
                    <a:cubicBezTo>
                      <a:pt x="155" y="657"/>
                      <a:pt x="155" y="657"/>
                      <a:pt x="155" y="657"/>
                    </a:cubicBezTo>
                    <a:cubicBezTo>
                      <a:pt x="116" y="657"/>
                      <a:pt x="116" y="657"/>
                      <a:pt x="116" y="657"/>
                    </a:cubicBezTo>
                    <a:cubicBezTo>
                      <a:pt x="94" y="657"/>
                      <a:pt x="77" y="639"/>
                      <a:pt x="77" y="618"/>
                    </a:cubicBezTo>
                    <a:cubicBezTo>
                      <a:pt x="77" y="425"/>
                      <a:pt x="77" y="425"/>
                      <a:pt x="77" y="425"/>
                    </a:cubicBezTo>
                    <a:cubicBezTo>
                      <a:pt x="77" y="403"/>
                      <a:pt x="94" y="386"/>
                      <a:pt x="116" y="386"/>
                    </a:cubicBezTo>
                    <a:cubicBezTo>
                      <a:pt x="154" y="386"/>
                      <a:pt x="154" y="386"/>
                      <a:pt x="154" y="386"/>
                    </a:cubicBezTo>
                    <a:cubicBezTo>
                      <a:pt x="154" y="270"/>
                      <a:pt x="154" y="270"/>
                      <a:pt x="154" y="270"/>
                    </a:cubicBezTo>
                    <a:cubicBezTo>
                      <a:pt x="154" y="193"/>
                      <a:pt x="193" y="155"/>
                      <a:pt x="270" y="155"/>
                    </a:cubicBezTo>
                    <a:cubicBezTo>
                      <a:pt x="348" y="155"/>
                      <a:pt x="811" y="155"/>
                      <a:pt x="888" y="155"/>
                    </a:cubicBezTo>
                    <a:cubicBezTo>
                      <a:pt x="965" y="155"/>
                      <a:pt x="1004" y="193"/>
                      <a:pt x="1004" y="270"/>
                    </a:cubicBezTo>
                    <a:cubicBezTo>
                      <a:pt x="1004" y="386"/>
                      <a:pt x="1004" y="386"/>
                      <a:pt x="1004" y="386"/>
                    </a:cubicBezTo>
                    <a:cubicBezTo>
                      <a:pt x="1043" y="386"/>
                      <a:pt x="1043" y="386"/>
                      <a:pt x="1043" y="386"/>
                    </a:cubicBezTo>
                    <a:cubicBezTo>
                      <a:pt x="1064" y="386"/>
                      <a:pt x="1081" y="403"/>
                      <a:pt x="1081" y="425"/>
                    </a:cubicBezTo>
                    <a:lnTo>
                      <a:pt x="1081" y="6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Freeform 25"/>
              <p:cNvSpPr>
                <a:spLocks noEditPoints="1"/>
              </p:cNvSpPr>
              <p:nvPr/>
            </p:nvSpPr>
            <p:spPr bwMode="auto">
              <a:xfrm>
                <a:off x="2287202" y="-975838"/>
                <a:ext cx="1241425" cy="588963"/>
              </a:xfrm>
              <a:custGeom>
                <a:avLst/>
                <a:gdLst>
                  <a:gd name="T0" fmla="*/ 638 w 734"/>
                  <a:gd name="T1" fmla="*/ 0 h 348"/>
                  <a:gd name="T2" fmla="*/ 97 w 734"/>
                  <a:gd name="T3" fmla="*/ 0 h 348"/>
                  <a:gd name="T4" fmla="*/ 0 w 734"/>
                  <a:gd name="T5" fmla="*/ 97 h 348"/>
                  <a:gd name="T6" fmla="*/ 0 w 734"/>
                  <a:gd name="T7" fmla="*/ 251 h 348"/>
                  <a:gd name="T8" fmla="*/ 97 w 734"/>
                  <a:gd name="T9" fmla="*/ 348 h 348"/>
                  <a:gd name="T10" fmla="*/ 638 w 734"/>
                  <a:gd name="T11" fmla="*/ 348 h 348"/>
                  <a:gd name="T12" fmla="*/ 734 w 734"/>
                  <a:gd name="T13" fmla="*/ 251 h 348"/>
                  <a:gd name="T14" fmla="*/ 734 w 734"/>
                  <a:gd name="T15" fmla="*/ 97 h 348"/>
                  <a:gd name="T16" fmla="*/ 638 w 734"/>
                  <a:gd name="T17" fmla="*/ 0 h 348"/>
                  <a:gd name="T18" fmla="*/ 696 w 734"/>
                  <a:gd name="T19" fmla="*/ 251 h 348"/>
                  <a:gd name="T20" fmla="*/ 638 w 734"/>
                  <a:gd name="T21" fmla="*/ 309 h 348"/>
                  <a:gd name="T22" fmla="*/ 97 w 734"/>
                  <a:gd name="T23" fmla="*/ 309 h 348"/>
                  <a:gd name="T24" fmla="*/ 39 w 734"/>
                  <a:gd name="T25" fmla="*/ 251 h 348"/>
                  <a:gd name="T26" fmla="*/ 39 w 734"/>
                  <a:gd name="T27" fmla="*/ 97 h 348"/>
                  <a:gd name="T28" fmla="*/ 97 w 734"/>
                  <a:gd name="T29" fmla="*/ 39 h 348"/>
                  <a:gd name="T30" fmla="*/ 638 w 734"/>
                  <a:gd name="T31" fmla="*/ 39 h 348"/>
                  <a:gd name="T32" fmla="*/ 696 w 734"/>
                  <a:gd name="T33" fmla="*/ 97 h 348"/>
                  <a:gd name="T34" fmla="*/ 696 w 734"/>
                  <a:gd name="T35" fmla="*/ 251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4" h="348">
                    <a:moveTo>
                      <a:pt x="638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44" y="0"/>
                      <a:pt x="0" y="44"/>
                      <a:pt x="0" y="97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0" y="305"/>
                      <a:pt x="44" y="348"/>
                      <a:pt x="97" y="348"/>
                    </a:cubicBezTo>
                    <a:cubicBezTo>
                      <a:pt x="638" y="348"/>
                      <a:pt x="638" y="348"/>
                      <a:pt x="638" y="348"/>
                    </a:cubicBezTo>
                    <a:cubicBezTo>
                      <a:pt x="691" y="348"/>
                      <a:pt x="734" y="305"/>
                      <a:pt x="734" y="251"/>
                    </a:cubicBezTo>
                    <a:cubicBezTo>
                      <a:pt x="734" y="97"/>
                      <a:pt x="734" y="97"/>
                      <a:pt x="734" y="97"/>
                    </a:cubicBezTo>
                    <a:cubicBezTo>
                      <a:pt x="734" y="44"/>
                      <a:pt x="691" y="0"/>
                      <a:pt x="638" y="0"/>
                    </a:cubicBezTo>
                    <a:close/>
                    <a:moveTo>
                      <a:pt x="696" y="251"/>
                    </a:moveTo>
                    <a:cubicBezTo>
                      <a:pt x="696" y="283"/>
                      <a:pt x="670" y="309"/>
                      <a:pt x="638" y="309"/>
                    </a:cubicBezTo>
                    <a:cubicBezTo>
                      <a:pt x="97" y="309"/>
                      <a:pt x="97" y="309"/>
                      <a:pt x="97" y="309"/>
                    </a:cubicBezTo>
                    <a:cubicBezTo>
                      <a:pt x="65" y="309"/>
                      <a:pt x="39" y="283"/>
                      <a:pt x="39" y="251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65"/>
                      <a:pt x="65" y="39"/>
                      <a:pt x="97" y="39"/>
                    </a:cubicBezTo>
                    <a:cubicBezTo>
                      <a:pt x="638" y="39"/>
                      <a:pt x="638" y="39"/>
                      <a:pt x="638" y="39"/>
                    </a:cubicBezTo>
                    <a:cubicBezTo>
                      <a:pt x="670" y="39"/>
                      <a:pt x="696" y="65"/>
                      <a:pt x="696" y="97"/>
                    </a:cubicBezTo>
                    <a:lnTo>
                      <a:pt x="696" y="2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99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" name="Rectangle 9"/>
          <p:cNvSpPr/>
          <p:nvPr/>
        </p:nvSpPr>
        <p:spPr>
          <a:xfrm>
            <a:off x="1411" y="3732028"/>
            <a:ext cx="9141179" cy="141147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392651" y="3899692"/>
            <a:ext cx="1589424" cy="664004"/>
            <a:chOff x="1855558" y="5384419"/>
            <a:chExt cx="2119887" cy="885339"/>
          </a:xfrm>
        </p:grpSpPr>
        <p:sp>
          <p:nvSpPr>
            <p:cNvPr id="28" name="TextBox 27"/>
            <p:cNvSpPr txBox="1"/>
            <p:nvPr/>
          </p:nvSpPr>
          <p:spPr>
            <a:xfrm>
              <a:off x="2159562" y="5384419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55558" y="5777467"/>
              <a:ext cx="2119887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087879"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89949" y="3899693"/>
            <a:ext cx="1589424" cy="664004"/>
            <a:chOff x="3985946" y="5384419"/>
            <a:chExt cx="2119887" cy="885339"/>
          </a:xfrm>
        </p:grpSpPr>
        <p:sp>
          <p:nvSpPr>
            <p:cNvPr id="31" name="TextBox 30"/>
            <p:cNvSpPr txBox="1"/>
            <p:nvPr/>
          </p:nvSpPr>
          <p:spPr>
            <a:xfrm>
              <a:off x="4307227" y="5384419"/>
              <a:ext cx="147733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85946" y="5777467"/>
              <a:ext cx="2119887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087879"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66372" y="3899693"/>
            <a:ext cx="1589424" cy="664004"/>
            <a:chOff x="6088492" y="5384419"/>
            <a:chExt cx="2119887" cy="885339"/>
          </a:xfrm>
        </p:grpSpPr>
        <p:sp>
          <p:nvSpPr>
            <p:cNvPr id="34" name="TextBox 33"/>
            <p:cNvSpPr txBox="1"/>
            <p:nvPr/>
          </p:nvSpPr>
          <p:spPr>
            <a:xfrm>
              <a:off x="6409773" y="5384419"/>
              <a:ext cx="147733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88492" y="5777467"/>
              <a:ext cx="2119887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087879"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63670" y="3899693"/>
            <a:ext cx="1589424" cy="664004"/>
            <a:chOff x="8218880" y="5384419"/>
            <a:chExt cx="2119887" cy="885339"/>
          </a:xfrm>
        </p:grpSpPr>
        <p:sp>
          <p:nvSpPr>
            <p:cNvPr id="37" name="TextBox 36"/>
            <p:cNvSpPr txBox="1"/>
            <p:nvPr/>
          </p:nvSpPr>
          <p:spPr>
            <a:xfrm>
              <a:off x="8540159" y="5384419"/>
              <a:ext cx="147733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218880" y="5777467"/>
              <a:ext cx="2119887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087879"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016535" y="3584040"/>
            <a:ext cx="341655" cy="292841"/>
            <a:chOff x="2687662" y="4778725"/>
            <a:chExt cx="455679" cy="390455"/>
          </a:xfrm>
        </p:grpSpPr>
        <p:sp>
          <p:nvSpPr>
            <p:cNvPr id="16" name="Oval 15"/>
            <p:cNvSpPr/>
            <p:nvPr/>
          </p:nvSpPr>
          <p:spPr>
            <a:xfrm>
              <a:off x="2726433" y="4778725"/>
              <a:ext cx="388699" cy="38869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87662" y="4799962"/>
              <a:ext cx="455679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10341" y="3584040"/>
            <a:ext cx="341655" cy="292841"/>
            <a:chOff x="4813388" y="4778725"/>
            <a:chExt cx="455680" cy="390455"/>
          </a:xfrm>
        </p:grpSpPr>
        <p:sp>
          <p:nvSpPr>
            <p:cNvPr id="19" name="Oval 18"/>
            <p:cNvSpPr/>
            <p:nvPr/>
          </p:nvSpPr>
          <p:spPr>
            <a:xfrm>
              <a:off x="4843245" y="4778725"/>
              <a:ext cx="388699" cy="3886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13388" y="4799962"/>
              <a:ext cx="45568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193641" y="3584040"/>
            <a:ext cx="341655" cy="292841"/>
            <a:chOff x="6925111" y="4778725"/>
            <a:chExt cx="455680" cy="390455"/>
          </a:xfrm>
        </p:grpSpPr>
        <p:sp>
          <p:nvSpPr>
            <p:cNvPr id="22" name="Oval 21"/>
            <p:cNvSpPr/>
            <p:nvPr/>
          </p:nvSpPr>
          <p:spPr>
            <a:xfrm>
              <a:off x="6960057" y="4778725"/>
              <a:ext cx="388699" cy="3886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25111" y="4799962"/>
              <a:ext cx="45568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03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87444" y="3584040"/>
            <a:ext cx="341655" cy="292841"/>
            <a:chOff x="9050837" y="4778725"/>
            <a:chExt cx="455680" cy="390455"/>
          </a:xfrm>
          <a:solidFill>
            <a:schemeClr val="accent4"/>
          </a:solidFill>
        </p:grpSpPr>
        <p:sp>
          <p:nvSpPr>
            <p:cNvPr id="25" name="Oval 24"/>
            <p:cNvSpPr/>
            <p:nvPr/>
          </p:nvSpPr>
          <p:spPr>
            <a:xfrm>
              <a:off x="9076869" y="4778725"/>
              <a:ext cx="388699" cy="3886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50837" y="4799962"/>
              <a:ext cx="455680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200" b="1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04</a:t>
              </a: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66" name="椭圆 65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7" name="椭圆 66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8" name="椭圆 67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69" name="直接连接符 68"/>
            <p:cNvCxnSpPr>
              <a:stCxn id="66" idx="7"/>
              <a:endCxn id="68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>
              <a:stCxn id="67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486094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3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92460" y="1950860"/>
            <a:ext cx="516383" cy="246174"/>
          </a:xfrm>
          <a:prstGeom prst="rect">
            <a:avLst/>
          </a:prstGeom>
          <a:noFill/>
          <a:ln>
            <a:noFill/>
          </a:ln>
        </p:spPr>
        <p:txBody>
          <a:bodyPr wrap="none" lIns="91439" tIns="45720" rIns="91439" bIns="45720" anchor="ctr">
            <a:spAutoFit/>
          </a:bodyPr>
          <a:lstStyle/>
          <a:p>
            <a:pPr algn="ctr"/>
            <a:r>
              <a:rPr lang="en-US" altLang="zh-CN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1</a:t>
            </a:r>
            <a:r>
              <a:rPr lang="zh-CN" altLang="en-US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季度</a:t>
            </a:r>
          </a:p>
        </p:txBody>
      </p:sp>
      <p:sp>
        <p:nvSpPr>
          <p:cNvPr id="9" name="矩形 8"/>
          <p:cNvSpPr/>
          <p:nvPr/>
        </p:nvSpPr>
        <p:spPr>
          <a:xfrm>
            <a:off x="4392459" y="2505919"/>
            <a:ext cx="516383" cy="246174"/>
          </a:xfrm>
          <a:prstGeom prst="rect">
            <a:avLst/>
          </a:prstGeom>
          <a:noFill/>
          <a:ln>
            <a:noFill/>
          </a:ln>
        </p:spPr>
        <p:txBody>
          <a:bodyPr wrap="none" lIns="91439" tIns="45720" rIns="91439" bIns="45720" anchor="ctr">
            <a:spAutoFit/>
          </a:bodyPr>
          <a:lstStyle/>
          <a:p>
            <a:pPr algn="ctr"/>
            <a:r>
              <a:rPr lang="en-US" altLang="zh-CN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2</a:t>
            </a:r>
            <a:r>
              <a:rPr lang="zh-CN" altLang="en-US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季度</a:t>
            </a:r>
          </a:p>
        </p:txBody>
      </p:sp>
      <p:sp>
        <p:nvSpPr>
          <p:cNvPr id="10" name="矩形 9"/>
          <p:cNvSpPr/>
          <p:nvPr/>
        </p:nvSpPr>
        <p:spPr>
          <a:xfrm>
            <a:off x="4392459" y="3059937"/>
            <a:ext cx="516383" cy="246174"/>
          </a:xfrm>
          <a:prstGeom prst="rect">
            <a:avLst/>
          </a:prstGeom>
          <a:noFill/>
          <a:ln>
            <a:noFill/>
          </a:ln>
        </p:spPr>
        <p:txBody>
          <a:bodyPr wrap="none" lIns="91439" tIns="45720" rIns="91439" bIns="45720" anchor="ctr">
            <a:spAutoFit/>
          </a:bodyPr>
          <a:lstStyle/>
          <a:p>
            <a:pPr algn="ctr"/>
            <a:r>
              <a:rPr lang="en-US" altLang="zh-CN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3</a:t>
            </a:r>
            <a:r>
              <a:rPr lang="zh-CN" altLang="en-US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季度</a:t>
            </a:r>
          </a:p>
        </p:txBody>
      </p:sp>
      <p:sp>
        <p:nvSpPr>
          <p:cNvPr id="11" name="矩形 10"/>
          <p:cNvSpPr/>
          <p:nvPr/>
        </p:nvSpPr>
        <p:spPr>
          <a:xfrm>
            <a:off x="4392459" y="3613955"/>
            <a:ext cx="516383" cy="246174"/>
          </a:xfrm>
          <a:prstGeom prst="rect">
            <a:avLst/>
          </a:prstGeom>
          <a:noFill/>
          <a:ln>
            <a:noFill/>
          </a:ln>
        </p:spPr>
        <p:txBody>
          <a:bodyPr wrap="none" lIns="91439" tIns="45720" rIns="91439" bIns="45720" anchor="ctr">
            <a:spAutoFit/>
          </a:bodyPr>
          <a:lstStyle/>
          <a:p>
            <a:pPr algn="ctr"/>
            <a:r>
              <a:rPr lang="en-US" altLang="zh-CN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4</a:t>
            </a:r>
            <a:r>
              <a:rPr lang="zh-CN" altLang="en-US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季度</a:t>
            </a:r>
          </a:p>
        </p:txBody>
      </p:sp>
      <p:sp>
        <p:nvSpPr>
          <p:cNvPr id="12" name="矩形 11"/>
          <p:cNvSpPr/>
          <p:nvPr/>
        </p:nvSpPr>
        <p:spPr>
          <a:xfrm>
            <a:off x="4410890" y="4167971"/>
            <a:ext cx="479525" cy="246174"/>
          </a:xfrm>
          <a:prstGeom prst="rect">
            <a:avLst/>
          </a:prstGeom>
          <a:noFill/>
          <a:ln>
            <a:noFill/>
          </a:ln>
        </p:spPr>
        <p:txBody>
          <a:bodyPr wrap="none" lIns="91439" tIns="45720" rIns="91439" bIns="45720" anchor="ctr">
            <a:spAutoFit/>
          </a:bodyPr>
          <a:lstStyle/>
          <a:p>
            <a:pPr algn="ctr"/>
            <a:r>
              <a:rPr lang="zh-CN" altLang="en-US" sz="1000" dirty="0">
                <a:solidFill>
                  <a:srgbClr val="C0C0C0"/>
                </a:solidFill>
                <a:ea typeface="微软雅黑" panose="020B0503020204020204" pitchFamily="34" charset="-122"/>
              </a:rPr>
              <a:t>全 年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29560" y="1950761"/>
            <a:ext cx="7813708" cy="2463286"/>
            <a:chOff x="645902" y="1951362"/>
            <a:chExt cx="7816120" cy="2464046"/>
          </a:xfrm>
        </p:grpSpPr>
        <p:sp>
          <p:nvSpPr>
            <p:cNvPr id="28" name="矩形 27"/>
            <p:cNvSpPr/>
            <p:nvPr/>
          </p:nvSpPr>
          <p:spPr>
            <a:xfrm>
              <a:off x="8054484" y="1951362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60%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83579" y="1951362"/>
              <a:ext cx="407537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30%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016816" y="2506593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30%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45904" y="2506593"/>
              <a:ext cx="407537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50%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054483" y="3060782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90%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683581" y="3060782"/>
              <a:ext cx="407537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90%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054483" y="3614971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70%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83580" y="3614971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80%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016815" y="4169158"/>
              <a:ext cx="407538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80%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45902" y="4169158"/>
              <a:ext cx="407537" cy="246250"/>
            </a:xfrm>
            <a:prstGeom prst="rect">
              <a:avLst/>
            </a:prstGeom>
          </p:spPr>
          <p:txBody>
            <a:bodyPr wrap="none" lIns="91439" tIns="45720" rIns="91439" bIns="45720">
              <a:spAutoFit/>
            </a:bodyPr>
            <a:lstStyle/>
            <a:p>
              <a:pPr algn="r"/>
              <a:r>
                <a:rPr lang="en-US" altLang="zh-CN" sz="1000" dirty="0">
                  <a:solidFill>
                    <a:srgbClr val="C0C0C0"/>
                  </a:solidFill>
                  <a:ea typeface="微软雅黑" panose="020B0503020204020204" pitchFamily="34" charset="-122"/>
                </a:rPr>
                <a:t>70%</a:t>
              </a:r>
              <a:endParaRPr lang="zh-CN" altLang="en-US" sz="1000" dirty="0">
                <a:solidFill>
                  <a:srgbClr val="C0C0C0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472267" y="1239650"/>
            <a:ext cx="851307" cy="461551"/>
          </a:xfrm>
          <a:prstGeom prst="rect">
            <a:avLst/>
          </a:prstGeom>
        </p:spPr>
        <p:txBody>
          <a:bodyPr wrap="none" lIns="91439" tIns="45720" rIns="91439" bIns="45720">
            <a:spAutoFit/>
          </a:bodyPr>
          <a:lstStyle/>
          <a:p>
            <a:pPr algn="ctr"/>
            <a:r>
              <a:rPr lang="en-US" altLang="zh-CN" sz="2399" dirty="0">
                <a:solidFill>
                  <a:srgbClr val="C0C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</a:t>
            </a:r>
            <a:endParaRPr lang="zh-CN" altLang="en-US" sz="2399" dirty="0">
              <a:solidFill>
                <a:srgbClr val="C0C0C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984507" y="1239650"/>
            <a:ext cx="851307" cy="461551"/>
          </a:xfrm>
          <a:prstGeom prst="rect">
            <a:avLst/>
          </a:prstGeom>
        </p:spPr>
        <p:txBody>
          <a:bodyPr wrap="none" lIns="91439" tIns="45720" rIns="91439" bIns="45720">
            <a:spAutoFit/>
          </a:bodyPr>
          <a:lstStyle/>
          <a:p>
            <a:pPr algn="ctr"/>
            <a:r>
              <a:rPr lang="en-US" altLang="zh-CN" sz="2399" dirty="0">
                <a:solidFill>
                  <a:srgbClr val="C0C0C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2016</a:t>
            </a:r>
            <a:endParaRPr lang="zh-CN" altLang="en-US" sz="2399" dirty="0">
              <a:solidFill>
                <a:srgbClr val="C0C0C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260654" y="1950760"/>
            <a:ext cx="6540635" cy="2444388"/>
            <a:chOff x="1259632" y="1951363"/>
            <a:chExt cx="6542654" cy="2445142"/>
          </a:xfrm>
        </p:grpSpPr>
        <p:grpSp>
          <p:nvGrpSpPr>
            <p:cNvPr id="57" name="组合 56"/>
            <p:cNvGrpSpPr/>
            <p:nvPr/>
          </p:nvGrpSpPr>
          <p:grpSpPr>
            <a:xfrm>
              <a:off x="4987551" y="1951363"/>
              <a:ext cx="2814735" cy="2445142"/>
              <a:chOff x="4987551" y="1951363"/>
              <a:chExt cx="2814735" cy="2445142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4990189" y="1951363"/>
                <a:ext cx="1790127" cy="217775"/>
                <a:chOff x="2655791" y="700336"/>
                <a:chExt cx="2313469" cy="281441"/>
              </a:xfrm>
            </p:grpSpPr>
            <p:sp>
              <p:nvSpPr>
                <p:cNvPr id="5" name="流程图: 延期 4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 flipV="1">
                  <a:off x="2655791" y="700462"/>
                  <a:ext cx="2032026" cy="28131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45" name="组合 44"/>
              <p:cNvGrpSpPr/>
              <p:nvPr/>
            </p:nvGrpSpPr>
            <p:grpSpPr>
              <a:xfrm>
                <a:off x="4990189" y="2500536"/>
                <a:ext cx="1021971" cy="217777"/>
                <a:chOff x="3648517" y="700334"/>
                <a:chExt cx="1320743" cy="281443"/>
              </a:xfrm>
            </p:grpSpPr>
            <p:sp>
              <p:nvSpPr>
                <p:cNvPr id="46" name="流程图: 延期 45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47" name="矩形 46"/>
                <p:cNvSpPr/>
                <p:nvPr/>
              </p:nvSpPr>
              <p:spPr>
                <a:xfrm flipV="1">
                  <a:off x="3648517" y="700334"/>
                  <a:ext cx="1039301" cy="28144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4987551" y="3081449"/>
                <a:ext cx="2814735" cy="217776"/>
                <a:chOff x="1331640" y="700335"/>
                <a:chExt cx="3637620" cy="281442"/>
              </a:xfrm>
            </p:grpSpPr>
            <p:sp>
              <p:nvSpPr>
                <p:cNvPr id="49" name="流程图: 延期 48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50" name="矩形 49"/>
                <p:cNvSpPr/>
                <p:nvPr/>
              </p:nvSpPr>
              <p:spPr>
                <a:xfrm flipV="1">
                  <a:off x="1331640" y="700335"/>
                  <a:ext cx="3356179" cy="28144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51" name="组合 50"/>
              <p:cNvGrpSpPr/>
              <p:nvPr/>
            </p:nvGrpSpPr>
            <p:grpSpPr>
              <a:xfrm>
                <a:off x="4990189" y="3630089"/>
                <a:ext cx="2150167" cy="217777"/>
                <a:chOff x="2190494" y="700334"/>
                <a:chExt cx="2778766" cy="281443"/>
              </a:xfrm>
            </p:grpSpPr>
            <p:sp>
              <p:nvSpPr>
                <p:cNvPr id="52" name="流程图: 延期 51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53" name="矩形 52"/>
                <p:cNvSpPr/>
                <p:nvPr/>
              </p:nvSpPr>
              <p:spPr>
                <a:xfrm flipV="1">
                  <a:off x="2190494" y="700334"/>
                  <a:ext cx="2497323" cy="28144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5010881" y="4178729"/>
                <a:ext cx="2510207" cy="217776"/>
                <a:chOff x="1725197" y="700335"/>
                <a:chExt cx="3244063" cy="281442"/>
              </a:xfrm>
            </p:grpSpPr>
            <p:sp>
              <p:nvSpPr>
                <p:cNvPr id="55" name="流程图: 延期 54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 flipV="1">
                  <a:off x="1725197" y="700335"/>
                  <a:ext cx="2962622" cy="281438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</p:grpSp>
        <p:grpSp>
          <p:nvGrpSpPr>
            <p:cNvPr id="74" name="组合 73"/>
            <p:cNvGrpSpPr/>
            <p:nvPr/>
          </p:nvGrpSpPr>
          <p:grpSpPr>
            <a:xfrm>
              <a:off x="1259632" y="1965599"/>
              <a:ext cx="3023904" cy="2430906"/>
              <a:chOff x="1259632" y="1965599"/>
              <a:chExt cx="3023904" cy="2430906"/>
            </a:xfrm>
          </p:grpSpPr>
          <p:grpSp>
            <p:nvGrpSpPr>
              <p:cNvPr id="59" name="组合 58"/>
              <p:cNvGrpSpPr/>
              <p:nvPr/>
            </p:nvGrpSpPr>
            <p:grpSpPr>
              <a:xfrm flipH="1">
                <a:off x="2357547" y="2520930"/>
                <a:ext cx="1923155" cy="217775"/>
                <a:chOff x="2655791" y="700336"/>
                <a:chExt cx="2313469" cy="281441"/>
              </a:xfrm>
            </p:grpSpPr>
            <p:sp>
              <p:nvSpPr>
                <p:cNvPr id="72" name="流程图: 延期 71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 flipV="1">
                  <a:off x="2655791" y="700462"/>
                  <a:ext cx="2032026" cy="28131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60" name="组合 59"/>
              <p:cNvGrpSpPr/>
              <p:nvPr/>
            </p:nvGrpSpPr>
            <p:grpSpPr>
              <a:xfrm flipH="1">
                <a:off x="3182786" y="1965599"/>
                <a:ext cx="1097916" cy="217777"/>
                <a:chOff x="3648517" y="700334"/>
                <a:chExt cx="1320743" cy="281443"/>
              </a:xfrm>
            </p:grpSpPr>
            <p:sp>
              <p:nvSpPr>
                <p:cNvPr id="70" name="流程图: 延期 69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71" name="矩形 70"/>
                <p:cNvSpPr/>
                <p:nvPr/>
              </p:nvSpPr>
              <p:spPr>
                <a:xfrm flipV="1">
                  <a:off x="3648517" y="700334"/>
                  <a:ext cx="1039301" cy="28144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61" name="组合 60"/>
              <p:cNvGrpSpPr/>
              <p:nvPr/>
            </p:nvGrpSpPr>
            <p:grpSpPr>
              <a:xfrm flipH="1">
                <a:off x="1259632" y="3081449"/>
                <a:ext cx="3023904" cy="217776"/>
                <a:chOff x="1331640" y="700335"/>
                <a:chExt cx="3637620" cy="281442"/>
              </a:xfrm>
            </p:grpSpPr>
            <p:sp>
              <p:nvSpPr>
                <p:cNvPr id="68" name="流程图: 延期 67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69" name="矩形 68"/>
                <p:cNvSpPr/>
                <p:nvPr/>
              </p:nvSpPr>
              <p:spPr>
                <a:xfrm flipV="1">
                  <a:off x="1331640" y="700335"/>
                  <a:ext cx="3356179" cy="281441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 flipH="1">
                <a:off x="1970751" y="3630089"/>
                <a:ext cx="2309951" cy="217777"/>
                <a:chOff x="2190494" y="700334"/>
                <a:chExt cx="2778766" cy="281443"/>
              </a:xfrm>
            </p:grpSpPr>
            <p:sp>
              <p:nvSpPr>
                <p:cNvPr id="66" name="流程图: 延期 65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67" name="矩形 66"/>
                <p:cNvSpPr/>
                <p:nvPr/>
              </p:nvSpPr>
              <p:spPr>
                <a:xfrm flipV="1">
                  <a:off x="2190494" y="700334"/>
                  <a:ext cx="2497323" cy="28144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flipH="1">
                <a:off x="1561726" y="4178729"/>
                <a:ext cx="2696746" cy="217776"/>
                <a:chOff x="1725197" y="700335"/>
                <a:chExt cx="3244063" cy="281442"/>
              </a:xfrm>
            </p:grpSpPr>
            <p:sp>
              <p:nvSpPr>
                <p:cNvPr id="64" name="流程图: 延期 63"/>
                <p:cNvSpPr/>
                <p:nvPr/>
              </p:nvSpPr>
              <p:spPr>
                <a:xfrm flipV="1">
                  <a:off x="4687819" y="700336"/>
                  <a:ext cx="281441" cy="281441"/>
                </a:xfrm>
                <a:prstGeom prst="flowChartDelay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  <p:sp>
              <p:nvSpPr>
                <p:cNvPr id="65" name="矩形 64"/>
                <p:cNvSpPr/>
                <p:nvPr/>
              </p:nvSpPr>
              <p:spPr>
                <a:xfrm flipV="1">
                  <a:off x="1725197" y="700335"/>
                  <a:ext cx="2962622" cy="281438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799"/>
                </a:p>
              </p:txBody>
            </p:sp>
          </p:grpSp>
        </p:grpSp>
      </p:grpSp>
      <p:pic>
        <p:nvPicPr>
          <p:cNvPr id="42" name="Picture 2" descr="C:\Documents and Settings\Administrator\桌面\PNG\手势1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272" y="2760715"/>
            <a:ext cx="2499969" cy="242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Documents and Settings\Administrator\桌面\PNG\手势1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655238" y="2760715"/>
            <a:ext cx="2459222" cy="242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直接连接符 82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86" name="椭圆 85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87" name="椭圆 86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88" name="直接连接符 87"/>
            <p:cNvCxnSpPr>
              <a:stCxn id="85" idx="7"/>
              <a:endCxn id="87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>
              <a:stCxn id="86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060182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84948E-6 L -0.20486 3.84948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decel="100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decel="100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2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40" grpId="0"/>
      <p:bldP spid="41" grpId="0"/>
      <p:bldP spid="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697940" y="2721617"/>
            <a:ext cx="1816109" cy="1818454"/>
          </a:xfrm>
          <a:custGeom>
            <a:avLst/>
            <a:gdLst>
              <a:gd name="T0" fmla="*/ 646 w 861"/>
              <a:gd name="T1" fmla="*/ 430 h 861"/>
              <a:gd name="T2" fmla="*/ 430 w 861"/>
              <a:gd name="T3" fmla="*/ 645 h 861"/>
              <a:gd name="T4" fmla="*/ 215 w 861"/>
              <a:gd name="T5" fmla="*/ 430 h 861"/>
              <a:gd name="T6" fmla="*/ 430 w 861"/>
              <a:gd name="T7" fmla="*/ 215 h 861"/>
              <a:gd name="T8" fmla="*/ 488 w 861"/>
              <a:gd name="T9" fmla="*/ 223 h 861"/>
              <a:gd name="T10" fmla="*/ 418 w 861"/>
              <a:gd name="T11" fmla="*/ 0 h 861"/>
              <a:gd name="T12" fmla="*/ 0 w 861"/>
              <a:gd name="T13" fmla="*/ 430 h 861"/>
              <a:gd name="T14" fmla="*/ 430 w 861"/>
              <a:gd name="T15" fmla="*/ 861 h 861"/>
              <a:gd name="T16" fmla="*/ 861 w 861"/>
              <a:gd name="T17" fmla="*/ 430 h 861"/>
              <a:gd name="T18" fmla="*/ 742 w 861"/>
              <a:gd name="T19" fmla="*/ 133 h 861"/>
              <a:gd name="T20" fmla="*/ 590 w 861"/>
              <a:gd name="T21" fmla="*/ 286 h 861"/>
              <a:gd name="T22" fmla="*/ 646 w 861"/>
              <a:gd name="T23" fmla="*/ 43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accent3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663501" y="1757176"/>
            <a:ext cx="1816109" cy="1583900"/>
          </a:xfrm>
          <a:custGeom>
            <a:avLst/>
            <a:gdLst>
              <a:gd name="T0" fmla="*/ 739 w 861"/>
              <a:gd name="T1" fmla="*/ 731 h 750"/>
              <a:gd name="T2" fmla="*/ 739 w 861"/>
              <a:gd name="T3" fmla="*/ 730 h 750"/>
              <a:gd name="T4" fmla="*/ 861 w 861"/>
              <a:gd name="T5" fmla="*/ 431 h 750"/>
              <a:gd name="T6" fmla="*/ 430 w 861"/>
              <a:gd name="T7" fmla="*/ 0 h 750"/>
              <a:gd name="T8" fmla="*/ 0 w 861"/>
              <a:gd name="T9" fmla="*/ 431 h 750"/>
              <a:gd name="T10" fmla="*/ 120 w 861"/>
              <a:gd name="T11" fmla="*/ 729 h 750"/>
              <a:gd name="T12" fmla="*/ 120 w 861"/>
              <a:gd name="T13" fmla="*/ 730 h 750"/>
              <a:gd name="T14" fmla="*/ 132 w 861"/>
              <a:gd name="T15" fmla="*/ 742 h 750"/>
              <a:gd name="T16" fmla="*/ 284 w 861"/>
              <a:gd name="T17" fmla="*/ 589 h 750"/>
              <a:gd name="T18" fmla="*/ 278 w 861"/>
              <a:gd name="T19" fmla="*/ 583 h 750"/>
              <a:gd name="T20" fmla="*/ 277 w 861"/>
              <a:gd name="T21" fmla="*/ 582 h 750"/>
              <a:gd name="T22" fmla="*/ 215 w 861"/>
              <a:gd name="T23" fmla="*/ 431 h 750"/>
              <a:gd name="T24" fmla="*/ 430 w 861"/>
              <a:gd name="T25" fmla="*/ 215 h 750"/>
              <a:gd name="T26" fmla="*/ 645 w 861"/>
              <a:gd name="T27" fmla="*/ 431 h 750"/>
              <a:gd name="T28" fmla="*/ 584 w 861"/>
              <a:gd name="T29" fmla="*/ 581 h 750"/>
              <a:gd name="T30" fmla="*/ 584 w 861"/>
              <a:gd name="T31" fmla="*/ 581 h 750"/>
              <a:gd name="T32" fmla="*/ 584 w 861"/>
              <a:gd name="T33" fmla="*/ 581 h 750"/>
              <a:gd name="T34" fmla="*/ 563 w 861"/>
              <a:gd name="T35" fmla="*/ 603 h 750"/>
              <a:gd name="T36" fmla="*/ 721 w 861"/>
              <a:gd name="T37" fmla="*/ 750 h 750"/>
              <a:gd name="T38" fmla="*/ 739 w 861"/>
              <a:gd name="T39" fmla="*/ 731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627278" y="2721617"/>
            <a:ext cx="1818784" cy="1818454"/>
          </a:xfrm>
          <a:custGeom>
            <a:avLst/>
            <a:gdLst>
              <a:gd name="T0" fmla="*/ 443 w 862"/>
              <a:gd name="T1" fmla="*/ 0 h 861"/>
              <a:gd name="T2" fmla="*/ 373 w 862"/>
              <a:gd name="T3" fmla="*/ 223 h 861"/>
              <a:gd name="T4" fmla="*/ 431 w 862"/>
              <a:gd name="T5" fmla="*/ 215 h 861"/>
              <a:gd name="T6" fmla="*/ 646 w 862"/>
              <a:gd name="T7" fmla="*/ 430 h 861"/>
              <a:gd name="T8" fmla="*/ 431 w 862"/>
              <a:gd name="T9" fmla="*/ 645 h 861"/>
              <a:gd name="T10" fmla="*/ 216 w 862"/>
              <a:gd name="T11" fmla="*/ 430 h 861"/>
              <a:gd name="T12" fmla="*/ 264 w 862"/>
              <a:gd name="T13" fmla="*/ 294 h 861"/>
              <a:gd name="T14" fmla="*/ 106 w 862"/>
              <a:gd name="T15" fmla="*/ 147 h 861"/>
              <a:gd name="T16" fmla="*/ 0 w 862"/>
              <a:gd name="T17" fmla="*/ 430 h 861"/>
              <a:gd name="T18" fmla="*/ 431 w 862"/>
              <a:gd name="T19" fmla="*/ 861 h 861"/>
              <a:gd name="T20" fmla="*/ 862 w 862"/>
              <a:gd name="T21" fmla="*/ 430 h 861"/>
              <a:gd name="T22" fmla="*/ 443 w 862"/>
              <a:gd name="T23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9" name="TextBox 8"/>
          <p:cNvSpPr txBox="1"/>
          <p:nvPr/>
        </p:nvSpPr>
        <p:spPr>
          <a:xfrm>
            <a:off x="4240227" y="2358698"/>
            <a:ext cx="567929" cy="576775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3299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5558" y="3341076"/>
            <a:ext cx="567929" cy="576775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3299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6232" y="3341076"/>
            <a:ext cx="567929" cy="576775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3299" b="1" dirty="0">
                <a:solidFill>
                  <a:schemeClr val="accent3"/>
                </a:solidFill>
              </a:rPr>
              <a:t>03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44487" y="1892831"/>
            <a:ext cx="252353" cy="198734"/>
            <a:chOff x="-1587" y="1588"/>
            <a:chExt cx="2171700" cy="1709737"/>
          </a:xfrm>
          <a:solidFill>
            <a:schemeClr val="bg1"/>
          </a:solidFill>
        </p:grpSpPr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87413" y="555625"/>
              <a:ext cx="781050" cy="782637"/>
            </a:xfrm>
            <a:custGeom>
              <a:avLst/>
              <a:gdLst>
                <a:gd name="T0" fmla="*/ 103 w 207"/>
                <a:gd name="T1" fmla="*/ 0 h 207"/>
                <a:gd name="T2" fmla="*/ 0 w 207"/>
                <a:gd name="T3" fmla="*/ 103 h 207"/>
                <a:gd name="T4" fmla="*/ 103 w 207"/>
                <a:gd name="T5" fmla="*/ 207 h 207"/>
                <a:gd name="T6" fmla="*/ 207 w 207"/>
                <a:gd name="T7" fmla="*/ 103 h 207"/>
                <a:gd name="T8" fmla="*/ 103 w 207"/>
                <a:gd name="T9" fmla="*/ 0 h 207"/>
                <a:gd name="T10" fmla="*/ 76 w 207"/>
                <a:gd name="T11" fmla="*/ 159 h 207"/>
                <a:gd name="T12" fmla="*/ 55 w 207"/>
                <a:gd name="T13" fmla="*/ 114 h 207"/>
                <a:gd name="T14" fmla="*/ 117 w 207"/>
                <a:gd name="T15" fmla="*/ 52 h 207"/>
                <a:gd name="T16" fmla="*/ 163 w 207"/>
                <a:gd name="T17" fmla="*/ 74 h 207"/>
                <a:gd name="T18" fmla="*/ 76 w 207"/>
                <a:gd name="T19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7" h="207">
                  <a:moveTo>
                    <a:pt x="103" y="0"/>
                  </a:moveTo>
                  <a:cubicBezTo>
                    <a:pt x="46" y="0"/>
                    <a:pt x="0" y="46"/>
                    <a:pt x="0" y="103"/>
                  </a:cubicBezTo>
                  <a:cubicBezTo>
                    <a:pt x="0" y="160"/>
                    <a:pt x="46" y="207"/>
                    <a:pt x="103" y="207"/>
                  </a:cubicBezTo>
                  <a:cubicBezTo>
                    <a:pt x="161" y="207"/>
                    <a:pt x="207" y="160"/>
                    <a:pt x="207" y="103"/>
                  </a:cubicBezTo>
                  <a:cubicBezTo>
                    <a:pt x="207" y="46"/>
                    <a:pt x="161" y="0"/>
                    <a:pt x="103" y="0"/>
                  </a:cubicBezTo>
                  <a:close/>
                  <a:moveTo>
                    <a:pt x="76" y="159"/>
                  </a:moveTo>
                  <a:cubicBezTo>
                    <a:pt x="64" y="148"/>
                    <a:pt x="55" y="132"/>
                    <a:pt x="55" y="114"/>
                  </a:cubicBezTo>
                  <a:cubicBezTo>
                    <a:pt x="55" y="80"/>
                    <a:pt x="83" y="52"/>
                    <a:pt x="117" y="52"/>
                  </a:cubicBezTo>
                  <a:cubicBezTo>
                    <a:pt x="135" y="52"/>
                    <a:pt x="152" y="61"/>
                    <a:pt x="163" y="74"/>
                  </a:cubicBezTo>
                  <a:cubicBezTo>
                    <a:pt x="118" y="79"/>
                    <a:pt x="82" y="114"/>
                    <a:pt x="76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-1587" y="1588"/>
              <a:ext cx="2171700" cy="1709737"/>
            </a:xfrm>
            <a:custGeom>
              <a:avLst/>
              <a:gdLst>
                <a:gd name="T0" fmla="*/ 535 w 576"/>
                <a:gd name="T1" fmla="*/ 41 h 453"/>
                <a:gd name="T2" fmla="*/ 494 w 576"/>
                <a:gd name="T3" fmla="*/ 41 h 453"/>
                <a:gd name="T4" fmla="*/ 494 w 576"/>
                <a:gd name="T5" fmla="*/ 0 h 453"/>
                <a:gd name="T6" fmla="*/ 453 w 576"/>
                <a:gd name="T7" fmla="*/ 0 h 453"/>
                <a:gd name="T8" fmla="*/ 453 w 576"/>
                <a:gd name="T9" fmla="*/ 41 h 453"/>
                <a:gd name="T10" fmla="*/ 247 w 576"/>
                <a:gd name="T11" fmla="*/ 41 h 453"/>
                <a:gd name="T12" fmla="*/ 206 w 576"/>
                <a:gd name="T13" fmla="*/ 0 h 453"/>
                <a:gd name="T14" fmla="*/ 123 w 576"/>
                <a:gd name="T15" fmla="*/ 0 h 453"/>
                <a:gd name="T16" fmla="*/ 82 w 576"/>
                <a:gd name="T17" fmla="*/ 41 h 453"/>
                <a:gd name="T18" fmla="*/ 41 w 576"/>
                <a:gd name="T19" fmla="*/ 41 h 453"/>
                <a:gd name="T20" fmla="*/ 0 w 576"/>
                <a:gd name="T21" fmla="*/ 82 h 453"/>
                <a:gd name="T22" fmla="*/ 0 w 576"/>
                <a:gd name="T23" fmla="*/ 411 h 453"/>
                <a:gd name="T24" fmla="*/ 41 w 576"/>
                <a:gd name="T25" fmla="*/ 453 h 453"/>
                <a:gd name="T26" fmla="*/ 535 w 576"/>
                <a:gd name="T27" fmla="*/ 453 h 453"/>
                <a:gd name="T28" fmla="*/ 576 w 576"/>
                <a:gd name="T29" fmla="*/ 411 h 453"/>
                <a:gd name="T30" fmla="*/ 576 w 576"/>
                <a:gd name="T31" fmla="*/ 82 h 453"/>
                <a:gd name="T32" fmla="*/ 535 w 576"/>
                <a:gd name="T33" fmla="*/ 41 h 453"/>
                <a:gd name="T34" fmla="*/ 99 w 576"/>
                <a:gd name="T35" fmla="*/ 180 h 453"/>
                <a:gd name="T36" fmla="*/ 69 w 576"/>
                <a:gd name="T37" fmla="*/ 150 h 453"/>
                <a:gd name="T38" fmla="*/ 99 w 576"/>
                <a:gd name="T39" fmla="*/ 120 h 453"/>
                <a:gd name="T40" fmla="*/ 128 w 576"/>
                <a:gd name="T41" fmla="*/ 150 h 453"/>
                <a:gd name="T42" fmla="*/ 99 w 576"/>
                <a:gd name="T43" fmla="*/ 180 h 453"/>
                <a:gd name="T44" fmla="*/ 339 w 576"/>
                <a:gd name="T45" fmla="*/ 407 h 453"/>
                <a:gd name="T46" fmla="*/ 182 w 576"/>
                <a:gd name="T47" fmla="*/ 250 h 453"/>
                <a:gd name="T48" fmla="*/ 339 w 576"/>
                <a:gd name="T49" fmla="*/ 93 h 453"/>
                <a:gd name="T50" fmla="*/ 496 w 576"/>
                <a:gd name="T51" fmla="*/ 250 h 453"/>
                <a:gd name="T52" fmla="*/ 339 w 576"/>
                <a:gd name="T53" fmla="*/ 40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6" h="453">
                  <a:moveTo>
                    <a:pt x="535" y="41"/>
                  </a:moveTo>
                  <a:cubicBezTo>
                    <a:pt x="494" y="41"/>
                    <a:pt x="494" y="41"/>
                    <a:pt x="494" y="41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53" y="0"/>
                    <a:pt x="453" y="0"/>
                    <a:pt x="453" y="0"/>
                  </a:cubicBezTo>
                  <a:cubicBezTo>
                    <a:pt x="453" y="41"/>
                    <a:pt x="453" y="41"/>
                    <a:pt x="453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21"/>
                    <a:pt x="228" y="0"/>
                    <a:pt x="20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01" y="0"/>
                    <a:pt x="82" y="21"/>
                    <a:pt x="82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19" y="41"/>
                    <a:pt x="0" y="60"/>
                    <a:pt x="0" y="82"/>
                  </a:cubicBezTo>
                  <a:cubicBezTo>
                    <a:pt x="0" y="411"/>
                    <a:pt x="0" y="411"/>
                    <a:pt x="0" y="411"/>
                  </a:cubicBezTo>
                  <a:cubicBezTo>
                    <a:pt x="0" y="434"/>
                    <a:pt x="19" y="453"/>
                    <a:pt x="41" y="453"/>
                  </a:cubicBezTo>
                  <a:cubicBezTo>
                    <a:pt x="535" y="453"/>
                    <a:pt x="535" y="453"/>
                    <a:pt x="535" y="453"/>
                  </a:cubicBezTo>
                  <a:cubicBezTo>
                    <a:pt x="557" y="453"/>
                    <a:pt x="576" y="434"/>
                    <a:pt x="576" y="411"/>
                  </a:cubicBezTo>
                  <a:cubicBezTo>
                    <a:pt x="576" y="82"/>
                    <a:pt x="576" y="82"/>
                    <a:pt x="576" y="82"/>
                  </a:cubicBezTo>
                  <a:cubicBezTo>
                    <a:pt x="576" y="60"/>
                    <a:pt x="557" y="41"/>
                    <a:pt x="535" y="41"/>
                  </a:cubicBezTo>
                  <a:close/>
                  <a:moveTo>
                    <a:pt x="99" y="180"/>
                  </a:moveTo>
                  <a:cubicBezTo>
                    <a:pt x="82" y="180"/>
                    <a:pt x="69" y="166"/>
                    <a:pt x="69" y="150"/>
                  </a:cubicBezTo>
                  <a:cubicBezTo>
                    <a:pt x="69" y="133"/>
                    <a:pt x="82" y="120"/>
                    <a:pt x="99" y="120"/>
                  </a:cubicBezTo>
                  <a:cubicBezTo>
                    <a:pt x="115" y="120"/>
                    <a:pt x="128" y="133"/>
                    <a:pt x="128" y="150"/>
                  </a:cubicBezTo>
                  <a:cubicBezTo>
                    <a:pt x="128" y="166"/>
                    <a:pt x="115" y="180"/>
                    <a:pt x="99" y="180"/>
                  </a:cubicBezTo>
                  <a:close/>
                  <a:moveTo>
                    <a:pt x="339" y="407"/>
                  </a:moveTo>
                  <a:cubicBezTo>
                    <a:pt x="253" y="407"/>
                    <a:pt x="182" y="337"/>
                    <a:pt x="182" y="250"/>
                  </a:cubicBezTo>
                  <a:cubicBezTo>
                    <a:pt x="182" y="164"/>
                    <a:pt x="253" y="93"/>
                    <a:pt x="339" y="93"/>
                  </a:cubicBezTo>
                  <a:cubicBezTo>
                    <a:pt x="426" y="93"/>
                    <a:pt x="496" y="164"/>
                    <a:pt x="496" y="250"/>
                  </a:cubicBezTo>
                  <a:cubicBezTo>
                    <a:pt x="496" y="337"/>
                    <a:pt x="426" y="407"/>
                    <a:pt x="339" y="4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30251" y="4198618"/>
            <a:ext cx="245824" cy="256661"/>
            <a:chOff x="1190625" y="1587950"/>
            <a:chExt cx="1196975" cy="1249362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368425" y="1587950"/>
              <a:ext cx="1019175" cy="877887"/>
            </a:xfrm>
            <a:custGeom>
              <a:avLst/>
              <a:gdLst>
                <a:gd name="T0" fmla="*/ 248 w 269"/>
                <a:gd name="T1" fmla="*/ 0 h 232"/>
                <a:gd name="T2" fmla="*/ 0 w 269"/>
                <a:gd name="T3" fmla="*/ 0 h 232"/>
                <a:gd name="T4" fmla="*/ 84 w 269"/>
                <a:gd name="T5" fmla="*/ 42 h 232"/>
                <a:gd name="T6" fmla="*/ 227 w 269"/>
                <a:gd name="T7" fmla="*/ 42 h 232"/>
                <a:gd name="T8" fmla="*/ 227 w 269"/>
                <a:gd name="T9" fmla="*/ 63 h 232"/>
                <a:gd name="T10" fmla="*/ 126 w 269"/>
                <a:gd name="T11" fmla="*/ 63 h 232"/>
                <a:gd name="T12" fmla="*/ 154 w 269"/>
                <a:gd name="T13" fmla="*/ 77 h 232"/>
                <a:gd name="T14" fmla="*/ 180 w 269"/>
                <a:gd name="T15" fmla="*/ 105 h 232"/>
                <a:gd name="T16" fmla="*/ 227 w 269"/>
                <a:gd name="T17" fmla="*/ 105 h 232"/>
                <a:gd name="T18" fmla="*/ 227 w 269"/>
                <a:gd name="T19" fmla="*/ 126 h 232"/>
                <a:gd name="T20" fmla="*/ 185 w 269"/>
                <a:gd name="T21" fmla="*/ 126 h 232"/>
                <a:gd name="T22" fmla="*/ 185 w 269"/>
                <a:gd name="T23" fmla="*/ 232 h 232"/>
                <a:gd name="T24" fmla="*/ 248 w 269"/>
                <a:gd name="T25" fmla="*/ 232 h 232"/>
                <a:gd name="T26" fmla="*/ 269 w 269"/>
                <a:gd name="T27" fmla="*/ 211 h 232"/>
                <a:gd name="T28" fmla="*/ 269 w 269"/>
                <a:gd name="T29" fmla="*/ 21 h 232"/>
                <a:gd name="T30" fmla="*/ 248 w 269"/>
                <a:gd name="T31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9" h="232">
                  <a:moveTo>
                    <a:pt x="2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63"/>
                    <a:pt x="227" y="63"/>
                    <a:pt x="227" y="63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65" y="83"/>
                    <a:pt x="175" y="93"/>
                    <a:pt x="180" y="105"/>
                  </a:cubicBezTo>
                  <a:cubicBezTo>
                    <a:pt x="227" y="105"/>
                    <a:pt x="227" y="105"/>
                    <a:pt x="227" y="105"/>
                  </a:cubicBezTo>
                  <a:cubicBezTo>
                    <a:pt x="227" y="126"/>
                    <a:pt x="227" y="126"/>
                    <a:pt x="227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232"/>
                    <a:pt x="185" y="232"/>
                    <a:pt x="185" y="232"/>
                  </a:cubicBezTo>
                  <a:cubicBezTo>
                    <a:pt x="248" y="232"/>
                    <a:pt x="248" y="232"/>
                    <a:pt x="248" y="232"/>
                  </a:cubicBezTo>
                  <a:cubicBezTo>
                    <a:pt x="260" y="232"/>
                    <a:pt x="269" y="222"/>
                    <a:pt x="269" y="211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9"/>
                    <a:pt x="260" y="0"/>
                    <a:pt x="2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1190625" y="1613350"/>
              <a:ext cx="798513" cy="1223962"/>
            </a:xfrm>
            <a:custGeom>
              <a:avLst/>
              <a:gdLst>
                <a:gd name="T0" fmla="*/ 192 w 211"/>
                <a:gd name="T1" fmla="*/ 89 h 323"/>
                <a:gd name="T2" fmla="*/ 19 w 211"/>
                <a:gd name="T3" fmla="*/ 2 h 323"/>
                <a:gd name="T4" fmla="*/ 11 w 211"/>
                <a:gd name="T5" fmla="*/ 0 h 323"/>
                <a:gd name="T6" fmla="*/ 0 w 211"/>
                <a:gd name="T7" fmla="*/ 14 h 323"/>
                <a:gd name="T8" fmla="*/ 0 w 211"/>
                <a:gd name="T9" fmla="*/ 204 h 323"/>
                <a:gd name="T10" fmla="*/ 19 w 211"/>
                <a:gd name="T11" fmla="*/ 234 h 323"/>
                <a:gd name="T12" fmla="*/ 192 w 211"/>
                <a:gd name="T13" fmla="*/ 321 h 323"/>
                <a:gd name="T14" fmla="*/ 199 w 211"/>
                <a:gd name="T15" fmla="*/ 323 h 323"/>
                <a:gd name="T16" fmla="*/ 211 w 211"/>
                <a:gd name="T17" fmla="*/ 309 h 323"/>
                <a:gd name="T18" fmla="*/ 211 w 211"/>
                <a:gd name="T19" fmla="*/ 119 h 323"/>
                <a:gd name="T20" fmla="*/ 192 w 211"/>
                <a:gd name="T21" fmla="*/ 89 h 323"/>
                <a:gd name="T22" fmla="*/ 147 w 211"/>
                <a:gd name="T23" fmla="*/ 225 h 323"/>
                <a:gd name="T24" fmla="*/ 126 w 211"/>
                <a:gd name="T25" fmla="*/ 193 h 323"/>
                <a:gd name="T26" fmla="*/ 147 w 211"/>
                <a:gd name="T27" fmla="*/ 162 h 323"/>
                <a:gd name="T28" fmla="*/ 169 w 211"/>
                <a:gd name="T29" fmla="*/ 193 h 323"/>
                <a:gd name="T30" fmla="*/ 147 w 211"/>
                <a:gd name="T31" fmla="*/ 22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1" h="323">
                  <a:moveTo>
                    <a:pt x="192" y="89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6" y="1"/>
                    <a:pt x="14" y="0"/>
                    <a:pt x="11" y="0"/>
                  </a:cubicBezTo>
                  <a:cubicBezTo>
                    <a:pt x="5" y="0"/>
                    <a:pt x="0" y="6"/>
                    <a:pt x="0" y="1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15"/>
                    <a:pt x="8" y="229"/>
                    <a:pt x="19" y="234"/>
                  </a:cubicBezTo>
                  <a:cubicBezTo>
                    <a:pt x="192" y="321"/>
                    <a:pt x="192" y="321"/>
                    <a:pt x="192" y="321"/>
                  </a:cubicBezTo>
                  <a:cubicBezTo>
                    <a:pt x="195" y="322"/>
                    <a:pt x="197" y="323"/>
                    <a:pt x="199" y="323"/>
                  </a:cubicBezTo>
                  <a:cubicBezTo>
                    <a:pt x="206" y="323"/>
                    <a:pt x="211" y="318"/>
                    <a:pt x="211" y="309"/>
                  </a:cubicBezTo>
                  <a:cubicBezTo>
                    <a:pt x="211" y="119"/>
                    <a:pt x="211" y="119"/>
                    <a:pt x="211" y="119"/>
                  </a:cubicBezTo>
                  <a:cubicBezTo>
                    <a:pt x="211" y="108"/>
                    <a:pt x="202" y="94"/>
                    <a:pt x="192" y="89"/>
                  </a:cubicBezTo>
                  <a:close/>
                  <a:moveTo>
                    <a:pt x="147" y="225"/>
                  </a:moveTo>
                  <a:cubicBezTo>
                    <a:pt x="136" y="225"/>
                    <a:pt x="126" y="211"/>
                    <a:pt x="126" y="193"/>
                  </a:cubicBezTo>
                  <a:cubicBezTo>
                    <a:pt x="126" y="176"/>
                    <a:pt x="136" y="162"/>
                    <a:pt x="147" y="162"/>
                  </a:cubicBezTo>
                  <a:cubicBezTo>
                    <a:pt x="159" y="162"/>
                    <a:pt x="169" y="176"/>
                    <a:pt x="169" y="193"/>
                  </a:cubicBezTo>
                  <a:cubicBezTo>
                    <a:pt x="169" y="211"/>
                    <a:pt x="159" y="225"/>
                    <a:pt x="147" y="2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3485183" y="4164924"/>
            <a:ext cx="241622" cy="276067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cxnSp>
        <p:nvCxnSpPr>
          <p:cNvPr id="19" name="Straight Connector 18"/>
          <p:cNvCxnSpPr/>
          <p:nvPr/>
        </p:nvCxnSpPr>
        <p:spPr>
          <a:xfrm>
            <a:off x="3322832" y="2188296"/>
            <a:ext cx="696777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53608" y="3631334"/>
            <a:ext cx="480467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6124685" y="4193782"/>
            <a:ext cx="2071049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1563091" y="1805010"/>
            <a:ext cx="1679684" cy="621027"/>
            <a:chOff x="1495400" y="2500212"/>
            <a:chExt cx="2240269" cy="828036"/>
          </a:xfrm>
        </p:grpSpPr>
        <p:sp>
          <p:nvSpPr>
            <p:cNvPr id="23" name="TextBox 22"/>
            <p:cNvSpPr txBox="1"/>
            <p:nvPr/>
          </p:nvSpPr>
          <p:spPr>
            <a:xfrm>
              <a:off x="2871762" y="2500212"/>
              <a:ext cx="861775" cy="492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799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95400" y="2876982"/>
              <a:ext cx="2240269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94294" y="3219621"/>
            <a:ext cx="1754823" cy="647943"/>
            <a:chOff x="502984" y="4322467"/>
            <a:chExt cx="2340487" cy="863924"/>
          </a:xfrm>
        </p:grpSpPr>
        <p:sp>
          <p:nvSpPr>
            <p:cNvPr id="26" name="TextBox 25"/>
            <p:cNvSpPr txBox="1"/>
            <p:nvPr/>
          </p:nvSpPr>
          <p:spPr>
            <a:xfrm>
              <a:off x="1981696" y="4322467"/>
              <a:ext cx="861775" cy="492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799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2984" y="4735125"/>
              <a:ext cx="2311656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589343" y="3426293"/>
            <a:ext cx="1719358" cy="602857"/>
            <a:chOff x="9540115" y="4568392"/>
            <a:chExt cx="2293185" cy="803809"/>
          </a:xfrm>
        </p:grpSpPr>
        <p:sp>
          <p:nvSpPr>
            <p:cNvPr id="29" name="TextBox 28"/>
            <p:cNvSpPr txBox="1"/>
            <p:nvPr/>
          </p:nvSpPr>
          <p:spPr>
            <a:xfrm>
              <a:off x="9540115" y="4568392"/>
              <a:ext cx="861775" cy="492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799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583575" y="4920935"/>
              <a:ext cx="2249725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41" name="椭圆 40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2" name="椭圆 41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3" name="椭圆 42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44" name="直接连接符 43"/>
            <p:cNvCxnSpPr>
              <a:stCxn id="41" idx="7"/>
              <a:endCxn id="43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2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营销方案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720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2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/>
      <p:bldP spid="10" grpId="0"/>
      <p:bldP spid="11" grpId="0"/>
      <p:bldP spid="18" grpId="0" animBg="1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9" name="矩形 8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文本框 43"/>
          <p:cNvSpPr txBox="1"/>
          <p:nvPr/>
        </p:nvSpPr>
        <p:spPr>
          <a:xfrm>
            <a:off x="-408331" y="1534412"/>
            <a:ext cx="4404445" cy="406793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9994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1411" y="3391381"/>
            <a:ext cx="3562788" cy="569019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产品运营</a:t>
            </a:r>
            <a:endParaRPr lang="en-US" altLang="zh-CN" sz="24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Group 35"/>
          <p:cNvGrpSpPr>
            <a:grpSpLocks/>
          </p:cNvGrpSpPr>
          <p:nvPr/>
        </p:nvGrpSpPr>
        <p:grpSpPr bwMode="auto">
          <a:xfrm>
            <a:off x="4248770" y="3006644"/>
            <a:ext cx="236862" cy="236935"/>
            <a:chOff x="1066800" y="2209799"/>
            <a:chExt cx="315279" cy="315280"/>
          </a:xfrm>
        </p:grpSpPr>
        <p:sp>
          <p:nvSpPr>
            <p:cNvPr id="32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 Placeholder 8"/>
          <p:cNvSpPr txBox="1">
            <a:spLocks/>
          </p:cNvSpPr>
          <p:nvPr/>
        </p:nvSpPr>
        <p:spPr bwMode="auto">
          <a:xfrm>
            <a:off x="4551096" y="3013796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产品概述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4248770" y="3501791"/>
            <a:ext cx="236862" cy="236935"/>
            <a:chOff x="1066800" y="2209799"/>
            <a:chExt cx="315279" cy="315280"/>
          </a:xfrm>
        </p:grpSpPr>
        <p:sp>
          <p:nvSpPr>
            <p:cNvPr id="36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 Placeholder 8"/>
          <p:cNvSpPr txBox="1">
            <a:spLocks/>
          </p:cNvSpPr>
          <p:nvPr/>
        </p:nvSpPr>
        <p:spPr bwMode="auto">
          <a:xfrm>
            <a:off x="4551096" y="3508943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营销方案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248770" y="4106854"/>
            <a:ext cx="236862" cy="236935"/>
            <a:chOff x="1066800" y="2209799"/>
            <a:chExt cx="315279" cy="315280"/>
          </a:xfrm>
        </p:grpSpPr>
        <p:sp>
          <p:nvSpPr>
            <p:cNvPr id="40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 Placeholder 8"/>
          <p:cNvSpPr txBox="1">
            <a:spLocks/>
          </p:cNvSpPr>
          <p:nvPr/>
        </p:nvSpPr>
        <p:spPr bwMode="auto">
          <a:xfrm>
            <a:off x="4551096" y="4114007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代理推广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303122" y="3335021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303122" y="3896848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303122" y="4487761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占位符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6474" y="939510"/>
            <a:ext cx="3636873" cy="166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5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34" grpId="0"/>
      <p:bldP spid="38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Diamond 161"/>
          <p:cNvSpPr/>
          <p:nvPr/>
        </p:nvSpPr>
        <p:spPr>
          <a:xfrm>
            <a:off x="871302" y="1728952"/>
            <a:ext cx="1583537" cy="1584026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63" name="TextBox 162"/>
          <p:cNvSpPr txBox="1"/>
          <p:nvPr/>
        </p:nvSpPr>
        <p:spPr>
          <a:xfrm>
            <a:off x="1072789" y="341383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791021" y="3665915"/>
            <a:ext cx="1625032" cy="1038425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5" name="Diamond 164"/>
          <p:cNvSpPr/>
          <p:nvPr/>
        </p:nvSpPr>
        <p:spPr>
          <a:xfrm>
            <a:off x="2744091" y="1728078"/>
            <a:ext cx="1584411" cy="15849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66" name="TextBox 165"/>
          <p:cNvSpPr txBox="1"/>
          <p:nvPr/>
        </p:nvSpPr>
        <p:spPr>
          <a:xfrm>
            <a:off x="3031143" y="341383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2782198" y="3665915"/>
            <a:ext cx="1559383" cy="1038425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8" name="Diamond 167"/>
          <p:cNvSpPr/>
          <p:nvPr/>
        </p:nvSpPr>
        <p:spPr>
          <a:xfrm>
            <a:off x="6518335" y="1728078"/>
            <a:ext cx="1584411" cy="1584900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69" name="TextBox 168"/>
          <p:cNvSpPr txBox="1"/>
          <p:nvPr/>
        </p:nvSpPr>
        <p:spPr>
          <a:xfrm>
            <a:off x="6779794" y="341383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6548579" y="3665915"/>
            <a:ext cx="1523925" cy="1038425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1" name="Diamond 170"/>
          <p:cNvSpPr/>
          <p:nvPr/>
        </p:nvSpPr>
        <p:spPr>
          <a:xfrm>
            <a:off x="4658120" y="1728078"/>
            <a:ext cx="1584411" cy="1584900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2" name="TextBox 171"/>
          <p:cNvSpPr txBox="1"/>
          <p:nvPr/>
        </p:nvSpPr>
        <p:spPr>
          <a:xfrm>
            <a:off x="4915996" y="341383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4650956" y="3665915"/>
            <a:ext cx="1591576" cy="1038425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algn="ctr"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4" name="Diamond 173"/>
          <p:cNvSpPr/>
          <p:nvPr/>
        </p:nvSpPr>
        <p:spPr>
          <a:xfrm>
            <a:off x="1762350" y="2396867"/>
            <a:ext cx="719265" cy="719487"/>
          </a:xfrm>
          <a:prstGeom prst="diamond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5" name="Diamond 174"/>
          <p:cNvSpPr/>
          <p:nvPr/>
        </p:nvSpPr>
        <p:spPr>
          <a:xfrm>
            <a:off x="895654" y="1560719"/>
            <a:ext cx="719265" cy="719487"/>
          </a:xfrm>
          <a:prstGeom prst="diamond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6" name="Diamond 175"/>
          <p:cNvSpPr/>
          <p:nvPr/>
        </p:nvSpPr>
        <p:spPr>
          <a:xfrm>
            <a:off x="1243905" y="1579069"/>
            <a:ext cx="719265" cy="719487"/>
          </a:xfrm>
          <a:prstGeom prst="diamond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7" name="Diamond 176"/>
          <p:cNvSpPr/>
          <p:nvPr/>
        </p:nvSpPr>
        <p:spPr>
          <a:xfrm>
            <a:off x="2907352" y="2568302"/>
            <a:ext cx="719265" cy="719487"/>
          </a:xfrm>
          <a:prstGeom prst="diamond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8" name="Diamond 177"/>
          <p:cNvSpPr/>
          <p:nvPr/>
        </p:nvSpPr>
        <p:spPr>
          <a:xfrm>
            <a:off x="3774048" y="1732152"/>
            <a:ext cx="719265" cy="719487"/>
          </a:xfrm>
          <a:prstGeom prst="diamond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79" name="Diamond 178"/>
          <p:cNvSpPr/>
          <p:nvPr/>
        </p:nvSpPr>
        <p:spPr>
          <a:xfrm>
            <a:off x="3425797" y="1750503"/>
            <a:ext cx="719265" cy="719487"/>
          </a:xfrm>
          <a:prstGeom prst="diamond">
            <a:avLst/>
          </a:pr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0" name="Diamond 179"/>
          <p:cNvSpPr/>
          <p:nvPr/>
        </p:nvSpPr>
        <p:spPr>
          <a:xfrm>
            <a:off x="4841562" y="2509970"/>
            <a:ext cx="719265" cy="719487"/>
          </a:xfrm>
          <a:prstGeom prst="diamond">
            <a:avLst/>
          </a:pr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1" name="Diamond 180"/>
          <p:cNvSpPr/>
          <p:nvPr/>
        </p:nvSpPr>
        <p:spPr>
          <a:xfrm>
            <a:off x="4788223" y="1705298"/>
            <a:ext cx="719265" cy="719487"/>
          </a:xfrm>
          <a:prstGeom prst="diamond">
            <a:avLst/>
          </a:pr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2" name="Diamond 181"/>
          <p:cNvSpPr/>
          <p:nvPr/>
        </p:nvSpPr>
        <p:spPr>
          <a:xfrm>
            <a:off x="4611622" y="2509138"/>
            <a:ext cx="719265" cy="719487"/>
          </a:xfrm>
          <a:prstGeom prst="diamond">
            <a:avLst/>
          </a:pr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3" name="Diamond 182"/>
          <p:cNvSpPr/>
          <p:nvPr/>
        </p:nvSpPr>
        <p:spPr>
          <a:xfrm>
            <a:off x="7494250" y="2520220"/>
            <a:ext cx="719265" cy="719487"/>
          </a:xfrm>
          <a:prstGeom prst="diamond">
            <a:avLst/>
          </a:prstGeom>
          <a:solidFill>
            <a:schemeClr val="accent4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4" name="Diamond 183"/>
          <p:cNvSpPr/>
          <p:nvPr/>
        </p:nvSpPr>
        <p:spPr>
          <a:xfrm>
            <a:off x="6483403" y="2280205"/>
            <a:ext cx="719265" cy="719487"/>
          </a:xfrm>
          <a:prstGeom prst="diamond">
            <a:avLst/>
          </a:prstGeom>
          <a:solidFill>
            <a:schemeClr val="accent4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185" name="Diamond 184"/>
          <p:cNvSpPr/>
          <p:nvPr/>
        </p:nvSpPr>
        <p:spPr>
          <a:xfrm>
            <a:off x="7264310" y="2519388"/>
            <a:ext cx="719265" cy="719487"/>
          </a:xfrm>
          <a:prstGeom prst="diamond">
            <a:avLst/>
          </a:prstGeom>
          <a:solidFill>
            <a:schemeClr val="accent4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grpSp>
        <p:nvGrpSpPr>
          <p:cNvPr id="186" name="Group 185"/>
          <p:cNvGrpSpPr/>
          <p:nvPr/>
        </p:nvGrpSpPr>
        <p:grpSpPr>
          <a:xfrm>
            <a:off x="1427831" y="2162072"/>
            <a:ext cx="441281" cy="589204"/>
            <a:chOff x="2487468" y="1943557"/>
            <a:chExt cx="299688" cy="400024"/>
          </a:xfrm>
          <a:solidFill>
            <a:schemeClr val="bg1"/>
          </a:solidFill>
        </p:grpSpPr>
        <p:sp>
          <p:nvSpPr>
            <p:cNvPr id="187" name="Freeform 116"/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88" name="Freeform 117"/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3286177" y="2247000"/>
            <a:ext cx="494001" cy="471170"/>
            <a:chOff x="3519489" y="2917825"/>
            <a:chExt cx="341313" cy="325438"/>
          </a:xfrm>
          <a:solidFill>
            <a:schemeClr val="bg1"/>
          </a:solidFill>
        </p:grpSpPr>
        <p:sp>
          <p:nvSpPr>
            <p:cNvPr id="190" name="Freeform 106"/>
            <p:cNvSpPr>
              <a:spLocks noEditPoints="1"/>
            </p:cNvSpPr>
            <p:nvPr/>
          </p:nvSpPr>
          <p:spPr bwMode="auto">
            <a:xfrm>
              <a:off x="3519489" y="2917825"/>
              <a:ext cx="341313" cy="325438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7 w 128"/>
                <a:gd name="T13" fmla="*/ 110 h 122"/>
                <a:gd name="T14" fmla="*/ 34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1" y="106"/>
                    <a:pt x="39" y="109"/>
                    <a:pt x="37" y="110"/>
                  </a:cubicBezTo>
                  <a:cubicBezTo>
                    <a:pt x="36" y="111"/>
                    <a:pt x="35" y="112"/>
                    <a:pt x="34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4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1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91" name="Freeform 107"/>
            <p:cNvSpPr>
              <a:spLocks noEditPoints="1"/>
            </p:cNvSpPr>
            <p:nvPr/>
          </p:nvSpPr>
          <p:spPr bwMode="auto">
            <a:xfrm>
              <a:off x="3562351" y="2960688"/>
              <a:ext cx="255588" cy="1714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92" name="Freeform 108"/>
            <p:cNvSpPr>
              <a:spLocks noEditPoints="1"/>
            </p:cNvSpPr>
            <p:nvPr/>
          </p:nvSpPr>
          <p:spPr bwMode="auto">
            <a:xfrm>
              <a:off x="3673476" y="3136900"/>
              <a:ext cx="31750" cy="317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93" name="Freeform 109"/>
            <p:cNvSpPr>
              <a:spLocks noEditPoints="1"/>
            </p:cNvSpPr>
            <p:nvPr/>
          </p:nvSpPr>
          <p:spPr bwMode="auto">
            <a:xfrm>
              <a:off x="3638551" y="2995613"/>
              <a:ext cx="101600" cy="101600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34 h 38"/>
                <a:gd name="T12" fmla="*/ 4 w 38"/>
                <a:gd name="T13" fmla="*/ 19 h 38"/>
                <a:gd name="T14" fmla="*/ 18 w 38"/>
                <a:gd name="T15" fmla="*/ 4 h 38"/>
                <a:gd name="T16" fmla="*/ 18 w 38"/>
                <a:gd name="T17" fmla="*/ 22 h 38"/>
                <a:gd name="T18" fmla="*/ 34 w 38"/>
                <a:gd name="T19" fmla="*/ 16 h 38"/>
                <a:gd name="T20" fmla="*/ 34 w 38"/>
                <a:gd name="T21" fmla="*/ 19 h 38"/>
                <a:gd name="T22" fmla="*/ 19 w 38"/>
                <a:gd name="T23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9" y="38"/>
                  </a:cubicBezTo>
                  <a:cubicBezTo>
                    <a:pt x="30" y="38"/>
                    <a:pt x="38" y="29"/>
                    <a:pt x="38" y="19"/>
                  </a:cubicBezTo>
                  <a:cubicBezTo>
                    <a:pt x="38" y="8"/>
                    <a:pt x="30" y="0"/>
                    <a:pt x="19" y="0"/>
                  </a:cubicBezTo>
                  <a:close/>
                  <a:moveTo>
                    <a:pt x="19" y="34"/>
                  </a:moveTo>
                  <a:cubicBezTo>
                    <a:pt x="11" y="34"/>
                    <a:pt x="4" y="27"/>
                    <a:pt x="4" y="19"/>
                  </a:cubicBezTo>
                  <a:cubicBezTo>
                    <a:pt x="4" y="11"/>
                    <a:pt x="10" y="5"/>
                    <a:pt x="18" y="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7"/>
                    <a:pt x="34" y="18"/>
                    <a:pt x="34" y="19"/>
                  </a:cubicBezTo>
                  <a:cubicBezTo>
                    <a:pt x="34" y="27"/>
                    <a:pt x="27" y="34"/>
                    <a:pt x="19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5163915" y="2212498"/>
            <a:ext cx="576887" cy="516775"/>
            <a:chOff x="2165351" y="3622675"/>
            <a:chExt cx="319088" cy="285750"/>
          </a:xfrm>
          <a:solidFill>
            <a:schemeClr val="bg1"/>
          </a:solidFill>
        </p:grpSpPr>
        <p:sp>
          <p:nvSpPr>
            <p:cNvPr id="195" name="Freeform 145"/>
            <p:cNvSpPr>
              <a:spLocks/>
            </p:cNvSpPr>
            <p:nvPr/>
          </p:nvSpPr>
          <p:spPr bwMode="auto">
            <a:xfrm>
              <a:off x="2165351" y="3622675"/>
              <a:ext cx="319088" cy="285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96" name="Oval 146"/>
            <p:cNvSpPr>
              <a:spLocks noChangeArrowheads="1"/>
            </p:cNvSpPr>
            <p:nvPr/>
          </p:nvSpPr>
          <p:spPr bwMode="auto">
            <a:xfrm>
              <a:off x="2303464" y="3786188"/>
              <a:ext cx="42863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97" name="Freeform 147"/>
            <p:cNvSpPr>
              <a:spLocks/>
            </p:cNvSpPr>
            <p:nvPr/>
          </p:nvSpPr>
          <p:spPr bwMode="auto">
            <a:xfrm>
              <a:off x="2228851" y="3711575"/>
              <a:ext cx="66675" cy="66675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7170949" y="2245526"/>
            <a:ext cx="268470" cy="537108"/>
            <a:chOff x="2932114" y="4298950"/>
            <a:chExt cx="149225" cy="298451"/>
          </a:xfrm>
          <a:solidFill>
            <a:schemeClr val="bg1"/>
          </a:solidFill>
        </p:grpSpPr>
        <p:sp>
          <p:nvSpPr>
            <p:cNvPr id="199" name="Freeform 192"/>
            <p:cNvSpPr>
              <a:spLocks/>
            </p:cNvSpPr>
            <p:nvPr/>
          </p:nvSpPr>
          <p:spPr bwMode="auto">
            <a:xfrm>
              <a:off x="2932114" y="4408488"/>
              <a:ext cx="149225" cy="188913"/>
            </a:xfrm>
            <a:custGeom>
              <a:avLst/>
              <a:gdLst>
                <a:gd name="T0" fmla="*/ 52 w 56"/>
                <a:gd name="T1" fmla="*/ 0 h 71"/>
                <a:gd name="T2" fmla="*/ 48 w 56"/>
                <a:gd name="T3" fmla="*/ 4 h 71"/>
                <a:gd name="T4" fmla="*/ 48 w 56"/>
                <a:gd name="T5" fmla="*/ 17 h 71"/>
                <a:gd name="T6" fmla="*/ 28 w 56"/>
                <a:gd name="T7" fmla="*/ 38 h 71"/>
                <a:gd name="T8" fmla="*/ 8 w 56"/>
                <a:gd name="T9" fmla="*/ 17 h 71"/>
                <a:gd name="T10" fmla="*/ 8 w 56"/>
                <a:gd name="T11" fmla="*/ 4 h 71"/>
                <a:gd name="T12" fmla="*/ 4 w 56"/>
                <a:gd name="T13" fmla="*/ 0 h 71"/>
                <a:gd name="T14" fmla="*/ 0 w 56"/>
                <a:gd name="T15" fmla="*/ 4 h 71"/>
                <a:gd name="T16" fmla="*/ 0 w 56"/>
                <a:gd name="T17" fmla="*/ 17 h 71"/>
                <a:gd name="T18" fmla="*/ 24 w 56"/>
                <a:gd name="T19" fmla="*/ 46 h 71"/>
                <a:gd name="T20" fmla="*/ 24 w 56"/>
                <a:gd name="T21" fmla="*/ 63 h 71"/>
                <a:gd name="T22" fmla="*/ 16 w 56"/>
                <a:gd name="T23" fmla="*/ 63 h 71"/>
                <a:gd name="T24" fmla="*/ 12 w 56"/>
                <a:gd name="T25" fmla="*/ 67 h 71"/>
                <a:gd name="T26" fmla="*/ 16 w 56"/>
                <a:gd name="T27" fmla="*/ 71 h 71"/>
                <a:gd name="T28" fmla="*/ 40 w 56"/>
                <a:gd name="T29" fmla="*/ 71 h 71"/>
                <a:gd name="T30" fmla="*/ 44 w 56"/>
                <a:gd name="T31" fmla="*/ 67 h 71"/>
                <a:gd name="T32" fmla="*/ 40 w 56"/>
                <a:gd name="T33" fmla="*/ 63 h 71"/>
                <a:gd name="T34" fmla="*/ 32 w 56"/>
                <a:gd name="T35" fmla="*/ 63 h 71"/>
                <a:gd name="T36" fmla="*/ 32 w 56"/>
                <a:gd name="T37" fmla="*/ 46 h 71"/>
                <a:gd name="T38" fmla="*/ 56 w 56"/>
                <a:gd name="T39" fmla="*/ 17 h 71"/>
                <a:gd name="T40" fmla="*/ 56 w 56"/>
                <a:gd name="T41" fmla="*/ 4 h 71"/>
                <a:gd name="T42" fmla="*/ 52 w 56"/>
                <a:gd name="T4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71">
                  <a:moveTo>
                    <a:pt x="52" y="0"/>
                  </a:moveTo>
                  <a:cubicBezTo>
                    <a:pt x="50" y="0"/>
                    <a:pt x="48" y="2"/>
                    <a:pt x="48" y="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29"/>
                    <a:pt x="39" y="38"/>
                    <a:pt x="28" y="38"/>
                  </a:cubicBezTo>
                  <a:cubicBezTo>
                    <a:pt x="17" y="38"/>
                    <a:pt x="8" y="29"/>
                    <a:pt x="8" y="1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1"/>
                    <a:pt x="10" y="44"/>
                    <a:pt x="24" y="46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3"/>
                    <a:pt x="12" y="65"/>
                    <a:pt x="12" y="67"/>
                  </a:cubicBezTo>
                  <a:cubicBezTo>
                    <a:pt x="12" y="69"/>
                    <a:pt x="14" y="71"/>
                    <a:pt x="16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2" y="71"/>
                    <a:pt x="44" y="69"/>
                    <a:pt x="44" y="67"/>
                  </a:cubicBezTo>
                  <a:cubicBezTo>
                    <a:pt x="44" y="65"/>
                    <a:pt x="42" y="63"/>
                    <a:pt x="40" y="63"/>
                  </a:cubicBezTo>
                  <a:cubicBezTo>
                    <a:pt x="32" y="63"/>
                    <a:pt x="32" y="63"/>
                    <a:pt x="32" y="6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46" y="44"/>
                    <a:pt x="56" y="31"/>
                    <a:pt x="56" y="17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200" name="Freeform 193"/>
            <p:cNvSpPr>
              <a:spLocks/>
            </p:cNvSpPr>
            <p:nvPr/>
          </p:nvSpPr>
          <p:spPr bwMode="auto">
            <a:xfrm>
              <a:off x="2974976" y="4298950"/>
              <a:ext cx="65088" cy="192088"/>
            </a:xfrm>
            <a:custGeom>
              <a:avLst/>
              <a:gdLst>
                <a:gd name="T0" fmla="*/ 12 w 24"/>
                <a:gd name="T1" fmla="*/ 72 h 72"/>
                <a:gd name="T2" fmla="*/ 24 w 24"/>
                <a:gd name="T3" fmla="*/ 60 h 72"/>
                <a:gd name="T4" fmla="*/ 24 w 24"/>
                <a:gd name="T5" fmla="*/ 12 h 72"/>
                <a:gd name="T6" fmla="*/ 12 w 24"/>
                <a:gd name="T7" fmla="*/ 0 h 72"/>
                <a:gd name="T8" fmla="*/ 0 w 24"/>
                <a:gd name="T9" fmla="*/ 12 h 72"/>
                <a:gd name="T10" fmla="*/ 0 w 24"/>
                <a:gd name="T11" fmla="*/ 60 h 72"/>
                <a:gd name="T12" fmla="*/ 12 w 24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2">
                  <a:moveTo>
                    <a:pt x="12" y="72"/>
                  </a:move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5" y="72"/>
                    <a:pt x="1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51" name="椭圆 50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2" name="椭圆 51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3" name="椭圆 52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54" name="直接连接符 53"/>
            <p:cNvCxnSpPr>
              <a:stCxn id="51" idx="7"/>
              <a:endCxn id="53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2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营销方案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786596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250"/>
                            </p:stCondLst>
                            <p:childTnLst>
                              <p:par>
                                <p:cTn id="9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75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250"/>
                            </p:stCondLst>
                            <p:childTnLst>
                              <p:par>
                                <p:cTn id="1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75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163" grpId="0"/>
      <p:bldP spid="164" grpId="0"/>
      <p:bldP spid="165" grpId="0" animBg="1"/>
      <p:bldP spid="166" grpId="0"/>
      <p:bldP spid="167" grpId="0"/>
      <p:bldP spid="168" grpId="0" animBg="1"/>
      <p:bldP spid="169" grpId="0"/>
      <p:bldP spid="170" grpId="0"/>
      <p:bldP spid="171" grpId="0" animBg="1"/>
      <p:bldP spid="172" grpId="0"/>
      <p:bldP spid="173" grpId="0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1411" y="0"/>
            <a:ext cx="2554987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39" name="WordArt 293"/>
          <p:cNvSpPr>
            <a:spLocks noChangeArrowheads="1" noChangeShapeType="1" noTextEdit="1"/>
          </p:cNvSpPr>
          <p:nvPr/>
        </p:nvSpPr>
        <p:spPr bwMode="auto">
          <a:xfrm>
            <a:off x="1670932" y="1168881"/>
            <a:ext cx="804355" cy="147507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zh-CN" altLang="en-US" sz="3599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大黑简体"/>
                <a:ea typeface="方正大黑简体"/>
              </a:rPr>
              <a:t>目</a:t>
            </a:r>
            <a:endParaRPr lang="en-US" altLang="zh-CN" sz="3599" dirty="0">
              <a:solidFill>
                <a:schemeClr val="accent1">
                  <a:lumMod val="20000"/>
                  <a:lumOff val="80000"/>
                </a:schemeClr>
              </a:solidFill>
              <a:latin typeface="方正大黑简体"/>
              <a:ea typeface="方正大黑简体"/>
            </a:endParaRPr>
          </a:p>
          <a:p>
            <a:pPr algn="l"/>
            <a:r>
              <a:rPr lang="zh-CN" altLang="en-US" sz="3599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大黑简体"/>
                <a:ea typeface="方正大黑简体"/>
              </a:rPr>
              <a:t>录</a:t>
            </a:r>
          </a:p>
        </p:txBody>
      </p:sp>
      <p:sp>
        <p:nvSpPr>
          <p:cNvPr id="41" name="文本框 42"/>
          <p:cNvSpPr txBox="1"/>
          <p:nvPr/>
        </p:nvSpPr>
        <p:spPr>
          <a:xfrm rot="5400000">
            <a:off x="-287383" y="2615421"/>
            <a:ext cx="3562788" cy="669016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999" dirty="0">
                <a:solidFill>
                  <a:schemeClr val="accent1">
                    <a:lumMod val="20000"/>
                    <a:lumOff val="8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3" name="Rectangle 22"/>
          <p:cNvSpPr>
            <a:spLocks noChangeArrowheads="1"/>
          </p:cNvSpPr>
          <p:nvPr/>
        </p:nvSpPr>
        <p:spPr bwMode="auto">
          <a:xfrm>
            <a:off x="4443872" y="1068471"/>
            <a:ext cx="3790102" cy="6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600" b="1" dirty="0">
                <a:solidFill>
                  <a:srgbClr val="5F5F5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我们的企业</a:t>
            </a:r>
            <a:endParaRPr lang="en-US" altLang="zh-CN" sz="1600" b="1" dirty="0">
              <a:solidFill>
                <a:srgbClr val="5F5F5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l" eaLnBrk="1" fontAlgn="base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OUR CORPORATION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4803801" y="1754059"/>
            <a:ext cx="3527303" cy="6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600" b="1" dirty="0">
                <a:solidFill>
                  <a:srgbClr val="5F5F5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我们的团队</a:t>
            </a:r>
            <a:endParaRPr lang="en-US" altLang="zh-CN" sz="1600" b="1" dirty="0">
              <a:solidFill>
                <a:srgbClr val="5F5F5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l" eaLnBrk="1" fontAlgn="base" hangingPunct="1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OUR TEAM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Rectangle 22"/>
          <p:cNvSpPr>
            <a:spLocks noChangeArrowheads="1"/>
          </p:cNvSpPr>
          <p:nvPr/>
        </p:nvSpPr>
        <p:spPr bwMode="auto">
          <a:xfrm>
            <a:off x="5263091" y="2434886"/>
            <a:ext cx="2970883" cy="6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600" b="1" dirty="0">
                <a:solidFill>
                  <a:srgbClr val="5F5F5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项目介绍</a:t>
            </a:r>
            <a:endParaRPr lang="zh-CN" altLang="en-US" sz="1200" dirty="0">
              <a:solidFill>
                <a:srgbClr val="5F5F5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fontAlgn="base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 INTRODUCTION</a:t>
            </a:r>
            <a:endParaRPr lang="zh-CN" altLang="en-US" sz="1799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Rectangle 22"/>
          <p:cNvSpPr>
            <a:spLocks noChangeArrowheads="1"/>
          </p:cNvSpPr>
          <p:nvPr/>
        </p:nvSpPr>
        <p:spPr bwMode="auto">
          <a:xfrm>
            <a:off x="5720150" y="3129997"/>
            <a:ext cx="2970883" cy="6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600" b="1" dirty="0">
                <a:solidFill>
                  <a:srgbClr val="5F5F5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产品运营</a:t>
            </a:r>
            <a:endParaRPr lang="zh-CN" altLang="en-US" sz="1200" dirty="0">
              <a:solidFill>
                <a:srgbClr val="5F5F5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fontAlgn="base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OPERATION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24014" y="1079431"/>
            <a:ext cx="544200" cy="601003"/>
            <a:chOff x="3419872" y="1386771"/>
            <a:chExt cx="544368" cy="601188"/>
          </a:xfrm>
        </p:grpSpPr>
        <p:sp>
          <p:nvSpPr>
            <p:cNvPr id="4" name="六边形 3"/>
            <p:cNvSpPr/>
            <p:nvPr/>
          </p:nvSpPr>
          <p:spPr>
            <a:xfrm rot="16200000">
              <a:off x="3378410" y="1428233"/>
              <a:ext cx="601188" cy="518263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99">
                <a:solidFill>
                  <a:schemeClr val="bg1"/>
                </a:solidFill>
              </a:endParaRPr>
            </a:p>
          </p:txBody>
        </p:sp>
        <p:sp>
          <p:nvSpPr>
            <p:cNvPr id="53" name="文本框 42"/>
            <p:cNvSpPr txBox="1"/>
            <p:nvPr/>
          </p:nvSpPr>
          <p:spPr>
            <a:xfrm>
              <a:off x="3419872" y="1420416"/>
              <a:ext cx="544368" cy="509178"/>
            </a:xfrm>
            <a:prstGeom prst="rect">
              <a:avLst/>
            </a:prstGeom>
            <a:noFill/>
          </p:spPr>
          <p:txBody>
            <a:bodyPr wrap="square" lIns="68559" tIns="34279" rIns="68559" bIns="34279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06900" y="1754059"/>
            <a:ext cx="544200" cy="601003"/>
            <a:chOff x="3802876" y="2061607"/>
            <a:chExt cx="544368" cy="601188"/>
          </a:xfrm>
        </p:grpSpPr>
        <p:sp>
          <p:nvSpPr>
            <p:cNvPr id="50" name="六边形 49"/>
            <p:cNvSpPr/>
            <p:nvPr/>
          </p:nvSpPr>
          <p:spPr>
            <a:xfrm rot="16200000">
              <a:off x="3761414" y="2103069"/>
              <a:ext cx="601188" cy="518263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99">
                <a:solidFill>
                  <a:schemeClr val="bg1"/>
                </a:solidFill>
              </a:endParaRPr>
            </a:p>
          </p:txBody>
        </p:sp>
        <p:sp>
          <p:nvSpPr>
            <p:cNvPr id="54" name="文本框 42"/>
            <p:cNvSpPr txBox="1"/>
            <p:nvPr/>
          </p:nvSpPr>
          <p:spPr>
            <a:xfrm>
              <a:off x="3802876" y="2106070"/>
              <a:ext cx="544368" cy="509178"/>
            </a:xfrm>
            <a:prstGeom prst="rect">
              <a:avLst/>
            </a:prstGeom>
            <a:noFill/>
          </p:spPr>
          <p:txBody>
            <a:bodyPr wrap="square" lIns="68559" tIns="34279" rIns="68559" bIns="34279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46421" y="2438535"/>
            <a:ext cx="545323" cy="601003"/>
            <a:chOff x="4242533" y="2746294"/>
            <a:chExt cx="545491" cy="601188"/>
          </a:xfrm>
        </p:grpSpPr>
        <p:sp>
          <p:nvSpPr>
            <p:cNvPr id="51" name="六边形 50"/>
            <p:cNvSpPr/>
            <p:nvPr/>
          </p:nvSpPr>
          <p:spPr>
            <a:xfrm rot="16200000">
              <a:off x="4201071" y="2787756"/>
              <a:ext cx="601188" cy="518263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99">
                <a:solidFill>
                  <a:schemeClr val="bg1"/>
                </a:solidFill>
              </a:endParaRPr>
            </a:p>
          </p:txBody>
        </p:sp>
        <p:sp>
          <p:nvSpPr>
            <p:cNvPr id="55" name="文本框 42"/>
            <p:cNvSpPr txBox="1"/>
            <p:nvPr/>
          </p:nvSpPr>
          <p:spPr>
            <a:xfrm>
              <a:off x="4243656" y="2788568"/>
              <a:ext cx="544368" cy="509178"/>
            </a:xfrm>
            <a:prstGeom prst="rect">
              <a:avLst/>
            </a:prstGeom>
            <a:noFill/>
          </p:spPr>
          <p:txBody>
            <a:bodyPr wrap="square" lIns="68559" tIns="34279" rIns="68559" bIns="34279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989769" y="3133645"/>
            <a:ext cx="544200" cy="601003"/>
            <a:chOff x="4686018" y="3441619"/>
            <a:chExt cx="544368" cy="601188"/>
          </a:xfrm>
        </p:grpSpPr>
        <p:sp>
          <p:nvSpPr>
            <p:cNvPr id="52" name="六边形 51"/>
            <p:cNvSpPr/>
            <p:nvPr/>
          </p:nvSpPr>
          <p:spPr>
            <a:xfrm rot="16200000">
              <a:off x="4644556" y="3483081"/>
              <a:ext cx="601188" cy="518263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99">
                <a:solidFill>
                  <a:schemeClr val="bg1"/>
                </a:solidFill>
              </a:endParaRPr>
            </a:p>
          </p:txBody>
        </p:sp>
        <p:sp>
          <p:nvSpPr>
            <p:cNvPr id="57" name="文本框 42"/>
            <p:cNvSpPr txBox="1"/>
            <p:nvPr/>
          </p:nvSpPr>
          <p:spPr>
            <a:xfrm>
              <a:off x="4686018" y="3508648"/>
              <a:ext cx="544368" cy="509178"/>
            </a:xfrm>
            <a:prstGeom prst="rect">
              <a:avLst/>
            </a:prstGeom>
            <a:noFill/>
          </p:spPr>
          <p:txBody>
            <a:bodyPr wrap="square" lIns="68559" tIns="34279" rIns="68559" bIns="34279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6208207" y="3834170"/>
            <a:ext cx="2970883" cy="60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600" b="1" dirty="0">
                <a:solidFill>
                  <a:srgbClr val="5F5F5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发展计划</a:t>
            </a:r>
            <a:endParaRPr lang="en-US" altLang="zh-CN" sz="1600" b="1" dirty="0">
              <a:solidFill>
                <a:srgbClr val="5F5F5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fontAlgn="base">
              <a:lnSpc>
                <a:spcPct val="120000"/>
              </a:lnSpc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DEVELOPMENT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</a:rPr>
              <a:t> </a:t>
            </a:r>
            <a:endParaRPr lang="zh-CN" altLang="en-US" sz="1799" dirty="0">
              <a:solidFill>
                <a:schemeClr val="bg1">
                  <a:lumMod val="75000"/>
                </a:schemeClr>
              </a:solidFill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467516" y="3837819"/>
            <a:ext cx="544200" cy="601003"/>
            <a:chOff x="4675704" y="3441619"/>
            <a:chExt cx="544368" cy="601188"/>
          </a:xfrm>
        </p:grpSpPr>
        <p:sp>
          <p:nvSpPr>
            <p:cNvPr id="23" name="六边形 22"/>
            <p:cNvSpPr/>
            <p:nvPr/>
          </p:nvSpPr>
          <p:spPr>
            <a:xfrm rot="16200000">
              <a:off x="4644556" y="3483081"/>
              <a:ext cx="601188" cy="518263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99">
                <a:solidFill>
                  <a:schemeClr val="bg1"/>
                </a:solidFill>
              </a:endParaRPr>
            </a:p>
          </p:txBody>
        </p:sp>
        <p:sp>
          <p:nvSpPr>
            <p:cNvPr id="24" name="文本框 42"/>
            <p:cNvSpPr txBox="1"/>
            <p:nvPr/>
          </p:nvSpPr>
          <p:spPr>
            <a:xfrm>
              <a:off x="4675704" y="3504325"/>
              <a:ext cx="544368" cy="509178"/>
            </a:xfrm>
            <a:prstGeom prst="rect">
              <a:avLst/>
            </a:prstGeom>
            <a:noFill/>
          </p:spPr>
          <p:txBody>
            <a:bodyPr wrap="square" lIns="68559" tIns="34279" rIns="68559" bIns="34279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118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2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750"/>
                            </p:stCondLst>
                            <p:childTnLst>
                              <p:par>
                                <p:cTn id="6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2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750"/>
                            </p:stCondLst>
                            <p:childTnLst>
                              <p:par>
                                <p:cTn id="8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25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3" grpId="0" bldLvl="0" autoUpdateAnimBg="0"/>
      <p:bldP spid="45" grpId="0" bldLvl="0" autoUpdateAnimBg="0"/>
      <p:bldP spid="47" grpId="0" bldLvl="0" autoUpdateAnimBg="0"/>
      <p:bldP spid="49" grpId="0" bldLvl="0" autoUpdateAnimBg="0"/>
      <p:bldP spid="21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1777104" y="2173941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759002" y="2441566"/>
            <a:ext cx="2093141" cy="346142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56" name="TextBox 34"/>
          <p:cNvSpPr txBox="1"/>
          <p:nvPr/>
        </p:nvSpPr>
        <p:spPr>
          <a:xfrm>
            <a:off x="941561" y="3009464"/>
            <a:ext cx="2992981" cy="145379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所有文字都可以随意编辑 点击您要修改的文字就可以了 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任何图表都可以随意编辑填色让设计更轻松 让办公更简单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所有文字都可以随意编辑 点击您要修改的文字就可以了 任何图表都可以随意编辑填色让设计更轻松 让办公更简单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所有文字都可以随意编辑 点击您要修改的文字就可以了 任何图表都可以随意编辑填色让设计更轻松 让办公更简单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1043373" y="2215818"/>
            <a:ext cx="673708" cy="519218"/>
            <a:chOff x="6539515" y="3200837"/>
            <a:chExt cx="376734" cy="290254"/>
          </a:xfrm>
          <a:solidFill>
            <a:schemeClr val="accent2"/>
          </a:solidFill>
        </p:grpSpPr>
        <p:sp>
          <p:nvSpPr>
            <p:cNvPr id="80" name="Freeform 12"/>
            <p:cNvSpPr>
              <a:spLocks/>
            </p:cNvSpPr>
            <p:nvPr/>
          </p:nvSpPr>
          <p:spPr bwMode="auto">
            <a:xfrm>
              <a:off x="6641051" y="3200837"/>
              <a:ext cx="275198" cy="58471"/>
            </a:xfrm>
            <a:custGeom>
              <a:avLst/>
              <a:gdLst>
                <a:gd name="T0" fmla="*/ 17 w 331"/>
                <a:gd name="T1" fmla="*/ 0 h 70"/>
                <a:gd name="T2" fmla="*/ 313 w 331"/>
                <a:gd name="T3" fmla="*/ 0 h 70"/>
                <a:gd name="T4" fmla="*/ 331 w 331"/>
                <a:gd name="T5" fmla="*/ 17 h 70"/>
                <a:gd name="T6" fmla="*/ 331 w 331"/>
                <a:gd name="T7" fmla="*/ 52 h 70"/>
                <a:gd name="T8" fmla="*/ 313 w 331"/>
                <a:gd name="T9" fmla="*/ 70 h 70"/>
                <a:gd name="T10" fmla="*/ 17 w 331"/>
                <a:gd name="T11" fmla="*/ 70 h 70"/>
                <a:gd name="T12" fmla="*/ 0 w 331"/>
                <a:gd name="T13" fmla="*/ 52 h 70"/>
                <a:gd name="T14" fmla="*/ 0 w 331"/>
                <a:gd name="T15" fmla="*/ 17 h 70"/>
                <a:gd name="T16" fmla="*/ 17 w 331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1" h="70">
                  <a:moveTo>
                    <a:pt x="17" y="0"/>
                  </a:moveTo>
                  <a:cubicBezTo>
                    <a:pt x="313" y="0"/>
                    <a:pt x="313" y="0"/>
                    <a:pt x="313" y="0"/>
                  </a:cubicBezTo>
                  <a:cubicBezTo>
                    <a:pt x="323" y="0"/>
                    <a:pt x="331" y="8"/>
                    <a:pt x="331" y="17"/>
                  </a:cubicBezTo>
                  <a:cubicBezTo>
                    <a:pt x="331" y="52"/>
                    <a:pt x="331" y="52"/>
                    <a:pt x="331" y="52"/>
                  </a:cubicBezTo>
                  <a:cubicBezTo>
                    <a:pt x="331" y="62"/>
                    <a:pt x="323" y="70"/>
                    <a:pt x="313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6641051" y="3317079"/>
              <a:ext cx="217078" cy="58121"/>
            </a:xfrm>
            <a:custGeom>
              <a:avLst/>
              <a:gdLst>
                <a:gd name="T0" fmla="*/ 17 w 261"/>
                <a:gd name="T1" fmla="*/ 0 h 70"/>
                <a:gd name="T2" fmla="*/ 244 w 261"/>
                <a:gd name="T3" fmla="*/ 0 h 70"/>
                <a:gd name="T4" fmla="*/ 261 w 261"/>
                <a:gd name="T5" fmla="*/ 18 h 70"/>
                <a:gd name="T6" fmla="*/ 261 w 261"/>
                <a:gd name="T7" fmla="*/ 53 h 70"/>
                <a:gd name="T8" fmla="*/ 244 w 261"/>
                <a:gd name="T9" fmla="*/ 70 h 70"/>
                <a:gd name="T10" fmla="*/ 17 w 261"/>
                <a:gd name="T11" fmla="*/ 70 h 70"/>
                <a:gd name="T12" fmla="*/ 0 w 261"/>
                <a:gd name="T13" fmla="*/ 53 h 70"/>
                <a:gd name="T14" fmla="*/ 0 w 261"/>
                <a:gd name="T15" fmla="*/ 18 h 70"/>
                <a:gd name="T16" fmla="*/ 17 w 261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70">
                  <a:moveTo>
                    <a:pt x="17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53" y="0"/>
                    <a:pt x="261" y="8"/>
                    <a:pt x="261" y="18"/>
                  </a:cubicBezTo>
                  <a:cubicBezTo>
                    <a:pt x="261" y="53"/>
                    <a:pt x="261" y="53"/>
                    <a:pt x="261" y="53"/>
                  </a:cubicBezTo>
                  <a:cubicBezTo>
                    <a:pt x="261" y="62"/>
                    <a:pt x="253" y="70"/>
                    <a:pt x="244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62"/>
                    <a:pt x="0" y="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6641051" y="3433670"/>
              <a:ext cx="260493" cy="57421"/>
            </a:xfrm>
            <a:custGeom>
              <a:avLst/>
              <a:gdLst>
                <a:gd name="T0" fmla="*/ 17 w 313"/>
                <a:gd name="T1" fmla="*/ 0 h 69"/>
                <a:gd name="T2" fmla="*/ 296 w 313"/>
                <a:gd name="T3" fmla="*/ 0 h 69"/>
                <a:gd name="T4" fmla="*/ 313 w 313"/>
                <a:gd name="T5" fmla="*/ 17 h 69"/>
                <a:gd name="T6" fmla="*/ 313 w 313"/>
                <a:gd name="T7" fmla="*/ 52 h 69"/>
                <a:gd name="T8" fmla="*/ 296 w 313"/>
                <a:gd name="T9" fmla="*/ 69 h 69"/>
                <a:gd name="T10" fmla="*/ 17 w 313"/>
                <a:gd name="T11" fmla="*/ 69 h 69"/>
                <a:gd name="T12" fmla="*/ 0 w 313"/>
                <a:gd name="T13" fmla="*/ 52 h 69"/>
                <a:gd name="T14" fmla="*/ 0 w 313"/>
                <a:gd name="T15" fmla="*/ 17 h 69"/>
                <a:gd name="T16" fmla="*/ 17 w 313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69">
                  <a:moveTo>
                    <a:pt x="17" y="0"/>
                  </a:moveTo>
                  <a:cubicBezTo>
                    <a:pt x="296" y="0"/>
                    <a:pt x="296" y="0"/>
                    <a:pt x="296" y="0"/>
                  </a:cubicBezTo>
                  <a:cubicBezTo>
                    <a:pt x="305" y="0"/>
                    <a:pt x="313" y="7"/>
                    <a:pt x="313" y="17"/>
                  </a:cubicBezTo>
                  <a:cubicBezTo>
                    <a:pt x="313" y="52"/>
                    <a:pt x="313" y="52"/>
                    <a:pt x="313" y="52"/>
                  </a:cubicBezTo>
                  <a:cubicBezTo>
                    <a:pt x="313" y="61"/>
                    <a:pt x="305" y="69"/>
                    <a:pt x="296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6" name="Freeform 15"/>
            <p:cNvSpPr>
              <a:spLocks/>
            </p:cNvSpPr>
            <p:nvPr/>
          </p:nvSpPr>
          <p:spPr bwMode="auto">
            <a:xfrm>
              <a:off x="6539515" y="3200837"/>
              <a:ext cx="58121" cy="58471"/>
            </a:xfrm>
            <a:custGeom>
              <a:avLst/>
              <a:gdLst>
                <a:gd name="T0" fmla="*/ 17 w 70"/>
                <a:gd name="T1" fmla="*/ 0 h 70"/>
                <a:gd name="T2" fmla="*/ 52 w 70"/>
                <a:gd name="T3" fmla="*/ 0 h 70"/>
                <a:gd name="T4" fmla="*/ 70 w 70"/>
                <a:gd name="T5" fmla="*/ 17 h 70"/>
                <a:gd name="T6" fmla="*/ 70 w 70"/>
                <a:gd name="T7" fmla="*/ 52 h 70"/>
                <a:gd name="T8" fmla="*/ 52 w 70"/>
                <a:gd name="T9" fmla="*/ 70 h 70"/>
                <a:gd name="T10" fmla="*/ 17 w 70"/>
                <a:gd name="T11" fmla="*/ 70 h 70"/>
                <a:gd name="T12" fmla="*/ 0 w 70"/>
                <a:gd name="T13" fmla="*/ 52 h 70"/>
                <a:gd name="T14" fmla="*/ 0 w 70"/>
                <a:gd name="T15" fmla="*/ 17 h 70"/>
                <a:gd name="T16" fmla="*/ 17 w 70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0">
                  <a:moveTo>
                    <a:pt x="1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62" y="0"/>
                    <a:pt x="70" y="8"/>
                    <a:pt x="70" y="17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0" y="62"/>
                    <a:pt x="62" y="70"/>
                    <a:pt x="52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6539515" y="3317079"/>
              <a:ext cx="58121" cy="58121"/>
            </a:xfrm>
            <a:custGeom>
              <a:avLst/>
              <a:gdLst>
                <a:gd name="T0" fmla="*/ 17 w 70"/>
                <a:gd name="T1" fmla="*/ 0 h 70"/>
                <a:gd name="T2" fmla="*/ 52 w 70"/>
                <a:gd name="T3" fmla="*/ 0 h 70"/>
                <a:gd name="T4" fmla="*/ 70 w 70"/>
                <a:gd name="T5" fmla="*/ 18 h 70"/>
                <a:gd name="T6" fmla="*/ 70 w 70"/>
                <a:gd name="T7" fmla="*/ 53 h 70"/>
                <a:gd name="T8" fmla="*/ 52 w 70"/>
                <a:gd name="T9" fmla="*/ 70 h 70"/>
                <a:gd name="T10" fmla="*/ 17 w 70"/>
                <a:gd name="T11" fmla="*/ 70 h 70"/>
                <a:gd name="T12" fmla="*/ 0 w 70"/>
                <a:gd name="T13" fmla="*/ 53 h 70"/>
                <a:gd name="T14" fmla="*/ 0 w 70"/>
                <a:gd name="T15" fmla="*/ 18 h 70"/>
                <a:gd name="T16" fmla="*/ 17 w 70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0">
                  <a:moveTo>
                    <a:pt x="1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62" y="0"/>
                    <a:pt x="70" y="8"/>
                    <a:pt x="70" y="18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62"/>
                    <a:pt x="62" y="70"/>
                    <a:pt x="52" y="70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8" y="70"/>
                    <a:pt x="0" y="62"/>
                    <a:pt x="0" y="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6539515" y="3433670"/>
              <a:ext cx="58121" cy="57421"/>
            </a:xfrm>
            <a:custGeom>
              <a:avLst/>
              <a:gdLst>
                <a:gd name="T0" fmla="*/ 17 w 70"/>
                <a:gd name="T1" fmla="*/ 0 h 69"/>
                <a:gd name="T2" fmla="*/ 52 w 70"/>
                <a:gd name="T3" fmla="*/ 0 h 69"/>
                <a:gd name="T4" fmla="*/ 70 w 70"/>
                <a:gd name="T5" fmla="*/ 17 h 69"/>
                <a:gd name="T6" fmla="*/ 70 w 70"/>
                <a:gd name="T7" fmla="*/ 52 h 69"/>
                <a:gd name="T8" fmla="*/ 52 w 70"/>
                <a:gd name="T9" fmla="*/ 69 h 69"/>
                <a:gd name="T10" fmla="*/ 17 w 70"/>
                <a:gd name="T11" fmla="*/ 69 h 69"/>
                <a:gd name="T12" fmla="*/ 0 w 70"/>
                <a:gd name="T13" fmla="*/ 52 h 69"/>
                <a:gd name="T14" fmla="*/ 0 w 70"/>
                <a:gd name="T15" fmla="*/ 17 h 69"/>
                <a:gd name="T16" fmla="*/ 17 w 70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69">
                  <a:moveTo>
                    <a:pt x="1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62" y="0"/>
                    <a:pt x="70" y="7"/>
                    <a:pt x="70" y="17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0" y="61"/>
                    <a:pt x="62" y="69"/>
                    <a:pt x="52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8" y="69"/>
                    <a:pt x="0" y="61"/>
                    <a:pt x="0" y="5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29" name="Freeform 239"/>
          <p:cNvSpPr>
            <a:spLocks noEditPoints="1"/>
          </p:cNvSpPr>
          <p:nvPr/>
        </p:nvSpPr>
        <p:spPr bwMode="auto">
          <a:xfrm>
            <a:off x="6125238" y="1877050"/>
            <a:ext cx="1999633" cy="2000251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0" name="Freeform 240"/>
          <p:cNvSpPr>
            <a:spLocks noEditPoints="1"/>
          </p:cNvSpPr>
          <p:nvPr/>
        </p:nvSpPr>
        <p:spPr bwMode="auto">
          <a:xfrm>
            <a:off x="4715972" y="1137673"/>
            <a:ext cx="1738967" cy="1739503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1" name="Freeform 241"/>
          <p:cNvSpPr>
            <a:spLocks noEditPoints="1"/>
          </p:cNvSpPr>
          <p:nvPr/>
        </p:nvSpPr>
        <p:spPr bwMode="auto">
          <a:xfrm>
            <a:off x="6163325" y="566173"/>
            <a:ext cx="1261674" cy="1262062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2" name="Freeform 242"/>
          <p:cNvSpPr>
            <a:spLocks noEditPoints="1"/>
          </p:cNvSpPr>
          <p:nvPr/>
        </p:nvSpPr>
        <p:spPr bwMode="auto">
          <a:xfrm>
            <a:off x="5299032" y="3089795"/>
            <a:ext cx="1072423" cy="1071562"/>
          </a:xfrm>
          <a:custGeom>
            <a:avLst/>
            <a:gdLst>
              <a:gd name="T0" fmla="*/ 1013 w 1135"/>
              <a:gd name="T1" fmla="*/ 544 h 1134"/>
              <a:gd name="T2" fmla="*/ 1135 w 1135"/>
              <a:gd name="T3" fmla="*/ 472 h 1134"/>
              <a:gd name="T4" fmla="*/ 1107 w 1135"/>
              <a:gd name="T5" fmla="*/ 367 h 1134"/>
              <a:gd name="T6" fmla="*/ 965 w 1135"/>
              <a:gd name="T7" fmla="*/ 366 h 1134"/>
              <a:gd name="T8" fmla="*/ 866 w 1135"/>
              <a:gd name="T9" fmla="*/ 237 h 1134"/>
              <a:gd name="T10" fmla="*/ 901 w 1135"/>
              <a:gd name="T11" fmla="*/ 99 h 1134"/>
              <a:gd name="T12" fmla="*/ 808 w 1135"/>
              <a:gd name="T13" fmla="*/ 45 h 1134"/>
              <a:gd name="T14" fmla="*/ 706 w 1135"/>
              <a:gd name="T15" fmla="*/ 144 h 1134"/>
              <a:gd name="T16" fmla="*/ 544 w 1135"/>
              <a:gd name="T17" fmla="*/ 123 h 1134"/>
              <a:gd name="T18" fmla="*/ 472 w 1135"/>
              <a:gd name="T19" fmla="*/ 0 h 1134"/>
              <a:gd name="T20" fmla="*/ 367 w 1135"/>
              <a:gd name="T21" fmla="*/ 28 h 1134"/>
              <a:gd name="T22" fmla="*/ 365 w 1135"/>
              <a:gd name="T23" fmla="*/ 170 h 1134"/>
              <a:gd name="T24" fmla="*/ 237 w 1135"/>
              <a:gd name="T25" fmla="*/ 269 h 1134"/>
              <a:gd name="T26" fmla="*/ 99 w 1135"/>
              <a:gd name="T27" fmla="*/ 234 h 1134"/>
              <a:gd name="T28" fmla="*/ 45 w 1135"/>
              <a:gd name="T29" fmla="*/ 327 h 1134"/>
              <a:gd name="T30" fmla="*/ 144 w 1135"/>
              <a:gd name="T31" fmla="*/ 429 h 1134"/>
              <a:gd name="T32" fmla="*/ 123 w 1135"/>
              <a:gd name="T33" fmla="*/ 590 h 1134"/>
              <a:gd name="T34" fmla="*/ 0 w 1135"/>
              <a:gd name="T35" fmla="*/ 663 h 1134"/>
              <a:gd name="T36" fmla="*/ 28 w 1135"/>
              <a:gd name="T37" fmla="*/ 767 h 1134"/>
              <a:gd name="T38" fmla="*/ 171 w 1135"/>
              <a:gd name="T39" fmla="*/ 769 h 1134"/>
              <a:gd name="T40" fmla="*/ 269 w 1135"/>
              <a:gd name="T41" fmla="*/ 898 h 1134"/>
              <a:gd name="T42" fmla="*/ 234 w 1135"/>
              <a:gd name="T43" fmla="*/ 1036 h 1134"/>
              <a:gd name="T44" fmla="*/ 328 w 1135"/>
              <a:gd name="T45" fmla="*/ 1090 h 1134"/>
              <a:gd name="T46" fmla="*/ 429 w 1135"/>
              <a:gd name="T47" fmla="*/ 991 h 1134"/>
              <a:gd name="T48" fmla="*/ 591 w 1135"/>
              <a:gd name="T49" fmla="*/ 1012 h 1134"/>
              <a:gd name="T50" fmla="*/ 664 w 1135"/>
              <a:gd name="T51" fmla="*/ 1134 h 1134"/>
              <a:gd name="T52" fmla="*/ 768 w 1135"/>
              <a:gd name="T53" fmla="*/ 1106 h 1134"/>
              <a:gd name="T54" fmla="*/ 770 w 1135"/>
              <a:gd name="T55" fmla="*/ 964 h 1134"/>
              <a:gd name="T56" fmla="*/ 899 w 1135"/>
              <a:gd name="T57" fmla="*/ 865 h 1134"/>
              <a:gd name="T58" fmla="*/ 1036 w 1135"/>
              <a:gd name="T59" fmla="*/ 900 h 1134"/>
              <a:gd name="T60" fmla="*/ 1090 w 1135"/>
              <a:gd name="T61" fmla="*/ 807 h 1134"/>
              <a:gd name="T62" fmla="*/ 992 w 1135"/>
              <a:gd name="T63" fmla="*/ 705 h 1134"/>
              <a:gd name="T64" fmla="*/ 1013 w 1135"/>
              <a:gd name="T65" fmla="*/ 544 h 1134"/>
              <a:gd name="T66" fmla="*/ 593 w 1135"/>
              <a:gd name="T67" fmla="*/ 879 h 1134"/>
              <a:gd name="T68" fmla="*/ 256 w 1135"/>
              <a:gd name="T69" fmla="*/ 593 h 1134"/>
              <a:gd name="T70" fmla="*/ 543 w 1135"/>
              <a:gd name="T71" fmla="*/ 256 h 1134"/>
              <a:gd name="T72" fmla="*/ 879 w 1135"/>
              <a:gd name="T73" fmla="*/ 542 h 1134"/>
              <a:gd name="T74" fmla="*/ 593 w 1135"/>
              <a:gd name="T75" fmla="*/ 879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3" name="Freeform 243"/>
          <p:cNvSpPr>
            <a:spLocks/>
          </p:cNvSpPr>
          <p:nvPr/>
        </p:nvSpPr>
        <p:spPr bwMode="auto">
          <a:xfrm>
            <a:off x="6235765" y="4163738"/>
            <a:ext cx="190441" cy="177403"/>
          </a:xfrm>
          <a:custGeom>
            <a:avLst/>
            <a:gdLst>
              <a:gd name="T0" fmla="*/ 127 w 202"/>
              <a:gd name="T1" fmla="*/ 3 h 188"/>
              <a:gd name="T2" fmla="*/ 104 w 202"/>
              <a:gd name="T3" fmla="*/ 0 h 188"/>
              <a:gd name="T4" fmla="*/ 12 w 202"/>
              <a:gd name="T5" fmla="*/ 72 h 188"/>
              <a:gd name="T6" fmla="*/ 81 w 202"/>
              <a:gd name="T7" fmla="*/ 186 h 188"/>
              <a:gd name="T8" fmla="*/ 104 w 202"/>
              <a:gd name="T9" fmla="*/ 188 h 188"/>
              <a:gd name="T10" fmla="*/ 104 w 202"/>
              <a:gd name="T11" fmla="*/ 188 h 188"/>
              <a:gd name="T12" fmla="*/ 196 w 202"/>
              <a:gd name="T13" fmla="*/ 117 h 188"/>
              <a:gd name="T14" fmla="*/ 185 w 202"/>
              <a:gd name="T15" fmla="*/ 46 h 188"/>
              <a:gd name="T16" fmla="*/ 127 w 202"/>
              <a:gd name="T17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188">
                <a:moveTo>
                  <a:pt x="127" y="3"/>
                </a:moveTo>
                <a:cubicBezTo>
                  <a:pt x="119" y="1"/>
                  <a:pt x="112" y="0"/>
                  <a:pt x="104" y="0"/>
                </a:cubicBezTo>
                <a:cubicBezTo>
                  <a:pt x="60" y="0"/>
                  <a:pt x="23" y="30"/>
                  <a:pt x="12" y="72"/>
                </a:cubicBezTo>
                <a:cubicBezTo>
                  <a:pt x="0" y="122"/>
                  <a:pt x="30" y="173"/>
                  <a:pt x="81" y="186"/>
                </a:cubicBezTo>
                <a:cubicBezTo>
                  <a:pt x="89" y="188"/>
                  <a:pt x="96" y="188"/>
                  <a:pt x="104" y="188"/>
                </a:cubicBezTo>
                <a:cubicBezTo>
                  <a:pt x="104" y="188"/>
                  <a:pt x="104" y="188"/>
                  <a:pt x="104" y="188"/>
                </a:cubicBezTo>
                <a:cubicBezTo>
                  <a:pt x="147" y="188"/>
                  <a:pt x="185" y="159"/>
                  <a:pt x="196" y="117"/>
                </a:cubicBezTo>
                <a:cubicBezTo>
                  <a:pt x="202" y="93"/>
                  <a:pt x="198" y="68"/>
                  <a:pt x="185" y="46"/>
                </a:cubicBezTo>
                <a:cubicBezTo>
                  <a:pt x="172" y="24"/>
                  <a:pt x="151" y="9"/>
                  <a:pt x="127" y="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4" name="Freeform 244"/>
          <p:cNvSpPr>
            <a:spLocks noEditPoints="1"/>
          </p:cNvSpPr>
          <p:nvPr/>
        </p:nvSpPr>
        <p:spPr bwMode="auto">
          <a:xfrm>
            <a:off x="5984621" y="3905372"/>
            <a:ext cx="697491" cy="697707"/>
          </a:xfrm>
          <a:custGeom>
            <a:avLst/>
            <a:gdLst>
              <a:gd name="T0" fmla="*/ 730 w 738"/>
              <a:gd name="T1" fmla="*/ 444 h 738"/>
              <a:gd name="T2" fmla="*/ 738 w 738"/>
              <a:gd name="T3" fmla="*/ 357 h 738"/>
              <a:gd name="T4" fmla="*/ 646 w 738"/>
              <a:gd name="T5" fmla="*/ 318 h 738"/>
              <a:gd name="T6" fmla="*/ 624 w 738"/>
              <a:gd name="T7" fmla="*/ 249 h 738"/>
              <a:gd name="T8" fmla="*/ 677 w 738"/>
              <a:gd name="T9" fmla="*/ 167 h 738"/>
              <a:gd name="T10" fmla="*/ 621 w 738"/>
              <a:gd name="T11" fmla="*/ 99 h 738"/>
              <a:gd name="T12" fmla="*/ 530 w 738"/>
              <a:gd name="T13" fmla="*/ 137 h 738"/>
              <a:gd name="T14" fmla="*/ 468 w 738"/>
              <a:gd name="T15" fmla="*/ 104 h 738"/>
              <a:gd name="T16" fmla="*/ 447 w 738"/>
              <a:gd name="T17" fmla="*/ 8 h 738"/>
              <a:gd name="T18" fmla="*/ 360 w 738"/>
              <a:gd name="T19" fmla="*/ 0 h 738"/>
              <a:gd name="T20" fmla="*/ 322 w 738"/>
              <a:gd name="T21" fmla="*/ 90 h 738"/>
              <a:gd name="T22" fmla="*/ 252 w 738"/>
              <a:gd name="T23" fmla="*/ 112 h 738"/>
              <a:gd name="T24" fmla="*/ 169 w 738"/>
              <a:gd name="T25" fmla="*/ 58 h 738"/>
              <a:gd name="T26" fmla="*/ 102 w 738"/>
              <a:gd name="T27" fmla="*/ 114 h 738"/>
              <a:gd name="T28" fmla="*/ 139 w 738"/>
              <a:gd name="T29" fmla="*/ 205 h 738"/>
              <a:gd name="T30" fmla="*/ 105 w 738"/>
              <a:gd name="T31" fmla="*/ 270 h 738"/>
              <a:gd name="T32" fmla="*/ 8 w 738"/>
              <a:gd name="T33" fmla="*/ 291 h 738"/>
              <a:gd name="T34" fmla="*/ 0 w 738"/>
              <a:gd name="T35" fmla="*/ 379 h 738"/>
              <a:gd name="T36" fmla="*/ 92 w 738"/>
              <a:gd name="T37" fmla="*/ 417 h 738"/>
              <a:gd name="T38" fmla="*/ 113 w 738"/>
              <a:gd name="T39" fmla="*/ 485 h 738"/>
              <a:gd name="T40" fmla="*/ 59 w 738"/>
              <a:gd name="T41" fmla="*/ 569 h 738"/>
              <a:gd name="T42" fmla="*/ 115 w 738"/>
              <a:gd name="T43" fmla="*/ 637 h 738"/>
              <a:gd name="T44" fmla="*/ 208 w 738"/>
              <a:gd name="T45" fmla="*/ 599 h 738"/>
              <a:gd name="T46" fmla="*/ 269 w 738"/>
              <a:gd name="T47" fmla="*/ 631 h 738"/>
              <a:gd name="T48" fmla="*/ 290 w 738"/>
              <a:gd name="T49" fmla="*/ 729 h 738"/>
              <a:gd name="T50" fmla="*/ 378 w 738"/>
              <a:gd name="T51" fmla="*/ 738 h 738"/>
              <a:gd name="T52" fmla="*/ 417 w 738"/>
              <a:gd name="T53" fmla="*/ 645 h 738"/>
              <a:gd name="T54" fmla="*/ 484 w 738"/>
              <a:gd name="T55" fmla="*/ 625 h 738"/>
              <a:gd name="T56" fmla="*/ 568 w 738"/>
              <a:gd name="T57" fmla="*/ 679 h 738"/>
              <a:gd name="T58" fmla="*/ 636 w 738"/>
              <a:gd name="T59" fmla="*/ 623 h 738"/>
              <a:gd name="T60" fmla="*/ 599 w 738"/>
              <a:gd name="T61" fmla="*/ 531 h 738"/>
              <a:gd name="T62" fmla="*/ 633 w 738"/>
              <a:gd name="T63" fmla="*/ 465 h 738"/>
              <a:gd name="T64" fmla="*/ 730 w 738"/>
              <a:gd name="T65" fmla="*/ 444 h 738"/>
              <a:gd name="T66" fmla="*/ 503 w 738"/>
              <a:gd name="T67" fmla="*/ 401 h 738"/>
              <a:gd name="T68" fmla="*/ 369 w 738"/>
              <a:gd name="T69" fmla="*/ 505 h 738"/>
              <a:gd name="T70" fmla="*/ 369 w 738"/>
              <a:gd name="T71" fmla="*/ 505 h 738"/>
              <a:gd name="T72" fmla="*/ 335 w 738"/>
              <a:gd name="T73" fmla="*/ 502 h 738"/>
              <a:gd name="T74" fmla="*/ 234 w 738"/>
              <a:gd name="T75" fmla="*/ 334 h 738"/>
              <a:gd name="T76" fmla="*/ 369 w 738"/>
              <a:gd name="T77" fmla="*/ 229 h 738"/>
              <a:gd name="T78" fmla="*/ 403 w 738"/>
              <a:gd name="T79" fmla="*/ 233 h 738"/>
              <a:gd name="T80" fmla="*/ 488 w 738"/>
              <a:gd name="T81" fmla="*/ 297 h 738"/>
              <a:gd name="T82" fmla="*/ 503 w 738"/>
              <a:gd name="T83" fmla="*/ 401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38" h="738">
                <a:moveTo>
                  <a:pt x="730" y="444"/>
                </a:moveTo>
                <a:cubicBezTo>
                  <a:pt x="738" y="357"/>
                  <a:pt x="738" y="357"/>
                  <a:pt x="738" y="357"/>
                </a:cubicBezTo>
                <a:cubicBezTo>
                  <a:pt x="646" y="318"/>
                  <a:pt x="646" y="318"/>
                  <a:pt x="646" y="318"/>
                </a:cubicBezTo>
                <a:cubicBezTo>
                  <a:pt x="642" y="294"/>
                  <a:pt x="635" y="271"/>
                  <a:pt x="624" y="249"/>
                </a:cubicBezTo>
                <a:cubicBezTo>
                  <a:pt x="677" y="167"/>
                  <a:pt x="677" y="167"/>
                  <a:pt x="677" y="167"/>
                </a:cubicBezTo>
                <a:cubicBezTo>
                  <a:pt x="621" y="99"/>
                  <a:pt x="621" y="99"/>
                  <a:pt x="621" y="99"/>
                </a:cubicBezTo>
                <a:cubicBezTo>
                  <a:pt x="530" y="137"/>
                  <a:pt x="530" y="137"/>
                  <a:pt x="530" y="137"/>
                </a:cubicBezTo>
                <a:cubicBezTo>
                  <a:pt x="511" y="124"/>
                  <a:pt x="490" y="113"/>
                  <a:pt x="468" y="104"/>
                </a:cubicBezTo>
                <a:cubicBezTo>
                  <a:pt x="447" y="8"/>
                  <a:pt x="447" y="8"/>
                  <a:pt x="447" y="8"/>
                </a:cubicBezTo>
                <a:cubicBezTo>
                  <a:pt x="360" y="0"/>
                  <a:pt x="360" y="0"/>
                  <a:pt x="360" y="0"/>
                </a:cubicBezTo>
                <a:cubicBezTo>
                  <a:pt x="322" y="90"/>
                  <a:pt x="322" y="90"/>
                  <a:pt x="322" y="90"/>
                </a:cubicBezTo>
                <a:cubicBezTo>
                  <a:pt x="298" y="94"/>
                  <a:pt x="274" y="102"/>
                  <a:pt x="252" y="112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02" y="114"/>
                  <a:pt x="102" y="114"/>
                  <a:pt x="102" y="114"/>
                </a:cubicBezTo>
                <a:cubicBezTo>
                  <a:pt x="139" y="205"/>
                  <a:pt x="139" y="205"/>
                  <a:pt x="139" y="205"/>
                </a:cubicBezTo>
                <a:cubicBezTo>
                  <a:pt x="125" y="225"/>
                  <a:pt x="113" y="247"/>
                  <a:pt x="105" y="270"/>
                </a:cubicBezTo>
                <a:cubicBezTo>
                  <a:pt x="8" y="291"/>
                  <a:pt x="8" y="291"/>
                  <a:pt x="8" y="291"/>
                </a:cubicBezTo>
                <a:cubicBezTo>
                  <a:pt x="0" y="379"/>
                  <a:pt x="0" y="379"/>
                  <a:pt x="0" y="379"/>
                </a:cubicBezTo>
                <a:cubicBezTo>
                  <a:pt x="92" y="417"/>
                  <a:pt x="92" y="417"/>
                  <a:pt x="92" y="417"/>
                </a:cubicBezTo>
                <a:cubicBezTo>
                  <a:pt x="96" y="441"/>
                  <a:pt x="103" y="464"/>
                  <a:pt x="113" y="485"/>
                </a:cubicBezTo>
                <a:cubicBezTo>
                  <a:pt x="59" y="569"/>
                  <a:pt x="59" y="569"/>
                  <a:pt x="59" y="569"/>
                </a:cubicBezTo>
                <a:cubicBezTo>
                  <a:pt x="115" y="637"/>
                  <a:pt x="115" y="637"/>
                  <a:pt x="115" y="637"/>
                </a:cubicBezTo>
                <a:cubicBezTo>
                  <a:pt x="208" y="599"/>
                  <a:pt x="208" y="599"/>
                  <a:pt x="208" y="599"/>
                </a:cubicBezTo>
                <a:cubicBezTo>
                  <a:pt x="226" y="612"/>
                  <a:pt x="247" y="623"/>
                  <a:pt x="269" y="631"/>
                </a:cubicBezTo>
                <a:cubicBezTo>
                  <a:pt x="290" y="729"/>
                  <a:pt x="290" y="729"/>
                  <a:pt x="290" y="729"/>
                </a:cubicBezTo>
                <a:cubicBezTo>
                  <a:pt x="378" y="738"/>
                  <a:pt x="378" y="738"/>
                  <a:pt x="378" y="738"/>
                </a:cubicBezTo>
                <a:cubicBezTo>
                  <a:pt x="417" y="645"/>
                  <a:pt x="417" y="645"/>
                  <a:pt x="417" y="645"/>
                </a:cubicBezTo>
                <a:cubicBezTo>
                  <a:pt x="440" y="641"/>
                  <a:pt x="463" y="634"/>
                  <a:pt x="484" y="625"/>
                </a:cubicBezTo>
                <a:cubicBezTo>
                  <a:pt x="568" y="679"/>
                  <a:pt x="568" y="679"/>
                  <a:pt x="568" y="679"/>
                </a:cubicBezTo>
                <a:cubicBezTo>
                  <a:pt x="636" y="623"/>
                  <a:pt x="636" y="623"/>
                  <a:pt x="636" y="623"/>
                </a:cubicBezTo>
                <a:cubicBezTo>
                  <a:pt x="599" y="531"/>
                  <a:pt x="599" y="531"/>
                  <a:pt x="599" y="531"/>
                </a:cubicBezTo>
                <a:cubicBezTo>
                  <a:pt x="613" y="511"/>
                  <a:pt x="624" y="489"/>
                  <a:pt x="633" y="465"/>
                </a:cubicBezTo>
                <a:lnTo>
                  <a:pt x="730" y="444"/>
                </a:lnTo>
                <a:close/>
                <a:moveTo>
                  <a:pt x="503" y="401"/>
                </a:moveTo>
                <a:cubicBezTo>
                  <a:pt x="488" y="463"/>
                  <a:pt x="433" y="505"/>
                  <a:pt x="369" y="505"/>
                </a:cubicBezTo>
                <a:cubicBezTo>
                  <a:pt x="369" y="505"/>
                  <a:pt x="369" y="505"/>
                  <a:pt x="369" y="505"/>
                </a:cubicBezTo>
                <a:cubicBezTo>
                  <a:pt x="358" y="505"/>
                  <a:pt x="346" y="504"/>
                  <a:pt x="335" y="502"/>
                </a:cubicBezTo>
                <a:cubicBezTo>
                  <a:pt x="261" y="483"/>
                  <a:pt x="216" y="408"/>
                  <a:pt x="234" y="334"/>
                </a:cubicBezTo>
                <a:cubicBezTo>
                  <a:pt x="250" y="272"/>
                  <a:pt x="305" y="229"/>
                  <a:pt x="369" y="229"/>
                </a:cubicBezTo>
                <a:cubicBezTo>
                  <a:pt x="380" y="229"/>
                  <a:pt x="392" y="231"/>
                  <a:pt x="403" y="233"/>
                </a:cubicBezTo>
                <a:cubicBezTo>
                  <a:pt x="439" y="242"/>
                  <a:pt x="469" y="265"/>
                  <a:pt x="488" y="297"/>
                </a:cubicBezTo>
                <a:cubicBezTo>
                  <a:pt x="507" y="328"/>
                  <a:pt x="512" y="365"/>
                  <a:pt x="503" y="4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5" name="Freeform 245"/>
          <p:cNvSpPr>
            <a:spLocks/>
          </p:cNvSpPr>
          <p:nvPr/>
        </p:nvSpPr>
        <p:spPr bwMode="auto">
          <a:xfrm>
            <a:off x="7505937" y="1559154"/>
            <a:ext cx="190441" cy="178594"/>
          </a:xfrm>
          <a:custGeom>
            <a:avLst/>
            <a:gdLst>
              <a:gd name="T0" fmla="*/ 128 w 202"/>
              <a:gd name="T1" fmla="*/ 3 h 189"/>
              <a:gd name="T2" fmla="*/ 104 w 202"/>
              <a:gd name="T3" fmla="*/ 0 h 189"/>
              <a:gd name="T4" fmla="*/ 13 w 202"/>
              <a:gd name="T5" fmla="*/ 71 h 189"/>
              <a:gd name="T6" fmla="*/ 82 w 202"/>
              <a:gd name="T7" fmla="*/ 186 h 189"/>
              <a:gd name="T8" fmla="*/ 105 w 202"/>
              <a:gd name="T9" fmla="*/ 189 h 189"/>
              <a:gd name="T10" fmla="*/ 196 w 202"/>
              <a:gd name="T11" fmla="*/ 117 h 189"/>
              <a:gd name="T12" fmla="*/ 186 w 202"/>
              <a:gd name="T13" fmla="*/ 46 h 189"/>
              <a:gd name="T14" fmla="*/ 128 w 202"/>
              <a:gd name="T15" fmla="*/ 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2" h="189">
                <a:moveTo>
                  <a:pt x="128" y="3"/>
                </a:moveTo>
                <a:cubicBezTo>
                  <a:pt x="120" y="1"/>
                  <a:pt x="112" y="0"/>
                  <a:pt x="104" y="0"/>
                </a:cubicBezTo>
                <a:cubicBezTo>
                  <a:pt x="61" y="0"/>
                  <a:pt x="23" y="29"/>
                  <a:pt x="13" y="71"/>
                </a:cubicBezTo>
                <a:cubicBezTo>
                  <a:pt x="0" y="122"/>
                  <a:pt x="31" y="173"/>
                  <a:pt x="82" y="186"/>
                </a:cubicBezTo>
                <a:cubicBezTo>
                  <a:pt x="89" y="188"/>
                  <a:pt x="97" y="189"/>
                  <a:pt x="105" y="189"/>
                </a:cubicBezTo>
                <a:cubicBezTo>
                  <a:pt x="148" y="189"/>
                  <a:pt x="186" y="160"/>
                  <a:pt x="196" y="117"/>
                </a:cubicBezTo>
                <a:cubicBezTo>
                  <a:pt x="202" y="93"/>
                  <a:pt x="199" y="67"/>
                  <a:pt x="186" y="46"/>
                </a:cubicBezTo>
                <a:cubicBezTo>
                  <a:pt x="173" y="24"/>
                  <a:pt x="152" y="9"/>
                  <a:pt x="128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6" name="Freeform 246"/>
          <p:cNvSpPr>
            <a:spLocks noEditPoints="1"/>
          </p:cNvSpPr>
          <p:nvPr/>
        </p:nvSpPr>
        <p:spPr bwMode="auto">
          <a:xfrm>
            <a:off x="7254793" y="1299596"/>
            <a:ext cx="697491" cy="697707"/>
          </a:xfrm>
          <a:custGeom>
            <a:avLst/>
            <a:gdLst>
              <a:gd name="T0" fmla="*/ 730 w 738"/>
              <a:gd name="T1" fmla="*/ 445 h 738"/>
              <a:gd name="T2" fmla="*/ 738 w 738"/>
              <a:gd name="T3" fmla="*/ 357 h 738"/>
              <a:gd name="T4" fmla="*/ 647 w 738"/>
              <a:gd name="T5" fmla="*/ 319 h 738"/>
              <a:gd name="T6" fmla="*/ 625 w 738"/>
              <a:gd name="T7" fmla="*/ 250 h 738"/>
              <a:gd name="T8" fmla="*/ 678 w 738"/>
              <a:gd name="T9" fmla="*/ 168 h 738"/>
              <a:gd name="T10" fmla="*/ 622 w 738"/>
              <a:gd name="T11" fmla="*/ 100 h 738"/>
              <a:gd name="T12" fmla="*/ 530 w 738"/>
              <a:gd name="T13" fmla="*/ 137 h 738"/>
              <a:gd name="T14" fmla="*/ 469 w 738"/>
              <a:gd name="T15" fmla="*/ 105 h 738"/>
              <a:gd name="T16" fmla="*/ 448 w 738"/>
              <a:gd name="T17" fmla="*/ 9 h 738"/>
              <a:gd name="T18" fmla="*/ 360 w 738"/>
              <a:gd name="T19" fmla="*/ 0 h 738"/>
              <a:gd name="T20" fmla="*/ 322 w 738"/>
              <a:gd name="T21" fmla="*/ 91 h 738"/>
              <a:gd name="T22" fmla="*/ 253 w 738"/>
              <a:gd name="T23" fmla="*/ 112 h 738"/>
              <a:gd name="T24" fmla="*/ 170 w 738"/>
              <a:gd name="T25" fmla="*/ 59 h 738"/>
              <a:gd name="T26" fmla="*/ 102 w 738"/>
              <a:gd name="T27" fmla="*/ 115 h 738"/>
              <a:gd name="T28" fmla="*/ 139 w 738"/>
              <a:gd name="T29" fmla="*/ 206 h 738"/>
              <a:gd name="T30" fmla="*/ 105 w 738"/>
              <a:gd name="T31" fmla="*/ 271 h 738"/>
              <a:gd name="T32" fmla="*/ 8 w 738"/>
              <a:gd name="T33" fmla="*/ 292 h 738"/>
              <a:gd name="T34" fmla="*/ 0 w 738"/>
              <a:gd name="T35" fmla="*/ 379 h 738"/>
              <a:gd name="T36" fmla="*/ 92 w 738"/>
              <a:gd name="T37" fmla="*/ 418 h 738"/>
              <a:gd name="T38" fmla="*/ 113 w 738"/>
              <a:gd name="T39" fmla="*/ 486 h 738"/>
              <a:gd name="T40" fmla="*/ 59 w 738"/>
              <a:gd name="T41" fmla="*/ 570 h 738"/>
              <a:gd name="T42" fmla="*/ 116 w 738"/>
              <a:gd name="T43" fmla="*/ 637 h 738"/>
              <a:gd name="T44" fmla="*/ 208 w 738"/>
              <a:gd name="T45" fmla="*/ 599 h 738"/>
              <a:gd name="T46" fmla="*/ 270 w 738"/>
              <a:gd name="T47" fmla="*/ 632 h 738"/>
              <a:gd name="T48" fmla="*/ 291 w 738"/>
              <a:gd name="T49" fmla="*/ 730 h 738"/>
              <a:gd name="T50" fmla="*/ 379 w 738"/>
              <a:gd name="T51" fmla="*/ 738 h 738"/>
              <a:gd name="T52" fmla="*/ 417 w 738"/>
              <a:gd name="T53" fmla="*/ 646 h 738"/>
              <a:gd name="T54" fmla="*/ 485 w 738"/>
              <a:gd name="T55" fmla="*/ 625 h 738"/>
              <a:gd name="T56" fmla="*/ 569 w 738"/>
              <a:gd name="T57" fmla="*/ 680 h 738"/>
              <a:gd name="T58" fmla="*/ 637 w 738"/>
              <a:gd name="T59" fmla="*/ 623 h 738"/>
              <a:gd name="T60" fmla="*/ 599 w 738"/>
              <a:gd name="T61" fmla="*/ 532 h 738"/>
              <a:gd name="T62" fmla="*/ 634 w 738"/>
              <a:gd name="T63" fmla="*/ 466 h 738"/>
              <a:gd name="T64" fmla="*/ 730 w 738"/>
              <a:gd name="T65" fmla="*/ 445 h 738"/>
              <a:gd name="T66" fmla="*/ 504 w 738"/>
              <a:gd name="T67" fmla="*/ 402 h 738"/>
              <a:gd name="T68" fmla="*/ 370 w 738"/>
              <a:gd name="T69" fmla="*/ 507 h 738"/>
              <a:gd name="T70" fmla="*/ 336 w 738"/>
              <a:gd name="T71" fmla="*/ 503 h 738"/>
              <a:gd name="T72" fmla="*/ 235 w 738"/>
              <a:gd name="T73" fmla="*/ 335 h 738"/>
              <a:gd name="T74" fmla="*/ 369 w 738"/>
              <a:gd name="T75" fmla="*/ 230 h 738"/>
              <a:gd name="T76" fmla="*/ 403 w 738"/>
              <a:gd name="T77" fmla="*/ 234 h 738"/>
              <a:gd name="T78" fmla="*/ 488 w 738"/>
              <a:gd name="T79" fmla="*/ 297 h 738"/>
              <a:gd name="T80" fmla="*/ 504 w 738"/>
              <a:gd name="T81" fmla="*/ 402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8" h="738">
                <a:moveTo>
                  <a:pt x="730" y="445"/>
                </a:moveTo>
                <a:cubicBezTo>
                  <a:pt x="738" y="357"/>
                  <a:pt x="738" y="357"/>
                  <a:pt x="738" y="357"/>
                </a:cubicBezTo>
                <a:cubicBezTo>
                  <a:pt x="647" y="319"/>
                  <a:pt x="647" y="319"/>
                  <a:pt x="647" y="319"/>
                </a:cubicBezTo>
                <a:cubicBezTo>
                  <a:pt x="643" y="295"/>
                  <a:pt x="635" y="272"/>
                  <a:pt x="625" y="250"/>
                </a:cubicBezTo>
                <a:cubicBezTo>
                  <a:pt x="678" y="168"/>
                  <a:pt x="678" y="168"/>
                  <a:pt x="678" y="168"/>
                </a:cubicBezTo>
                <a:cubicBezTo>
                  <a:pt x="622" y="100"/>
                  <a:pt x="622" y="100"/>
                  <a:pt x="622" y="100"/>
                </a:cubicBezTo>
                <a:cubicBezTo>
                  <a:pt x="530" y="137"/>
                  <a:pt x="530" y="137"/>
                  <a:pt x="530" y="137"/>
                </a:cubicBezTo>
                <a:cubicBezTo>
                  <a:pt x="512" y="124"/>
                  <a:pt x="491" y="113"/>
                  <a:pt x="469" y="105"/>
                </a:cubicBezTo>
                <a:cubicBezTo>
                  <a:pt x="448" y="9"/>
                  <a:pt x="448" y="9"/>
                  <a:pt x="448" y="9"/>
                </a:cubicBezTo>
                <a:cubicBezTo>
                  <a:pt x="360" y="0"/>
                  <a:pt x="360" y="0"/>
                  <a:pt x="360" y="0"/>
                </a:cubicBezTo>
                <a:cubicBezTo>
                  <a:pt x="322" y="91"/>
                  <a:pt x="322" y="91"/>
                  <a:pt x="322" y="91"/>
                </a:cubicBezTo>
                <a:cubicBezTo>
                  <a:pt x="298" y="95"/>
                  <a:pt x="275" y="102"/>
                  <a:pt x="253" y="112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02" y="115"/>
                  <a:pt x="102" y="115"/>
                  <a:pt x="102" y="115"/>
                </a:cubicBezTo>
                <a:cubicBezTo>
                  <a:pt x="139" y="206"/>
                  <a:pt x="139" y="206"/>
                  <a:pt x="139" y="206"/>
                </a:cubicBezTo>
                <a:cubicBezTo>
                  <a:pt x="125" y="226"/>
                  <a:pt x="114" y="247"/>
                  <a:pt x="105" y="271"/>
                </a:cubicBezTo>
                <a:cubicBezTo>
                  <a:pt x="8" y="292"/>
                  <a:pt x="8" y="292"/>
                  <a:pt x="8" y="292"/>
                </a:cubicBezTo>
                <a:cubicBezTo>
                  <a:pt x="0" y="379"/>
                  <a:pt x="0" y="379"/>
                  <a:pt x="0" y="379"/>
                </a:cubicBezTo>
                <a:cubicBezTo>
                  <a:pt x="92" y="418"/>
                  <a:pt x="92" y="418"/>
                  <a:pt x="92" y="418"/>
                </a:cubicBezTo>
                <a:cubicBezTo>
                  <a:pt x="97" y="441"/>
                  <a:pt x="104" y="464"/>
                  <a:pt x="113" y="486"/>
                </a:cubicBezTo>
                <a:cubicBezTo>
                  <a:pt x="59" y="570"/>
                  <a:pt x="59" y="570"/>
                  <a:pt x="59" y="570"/>
                </a:cubicBezTo>
                <a:cubicBezTo>
                  <a:pt x="116" y="637"/>
                  <a:pt x="116" y="637"/>
                  <a:pt x="116" y="637"/>
                </a:cubicBezTo>
                <a:cubicBezTo>
                  <a:pt x="208" y="599"/>
                  <a:pt x="208" y="599"/>
                  <a:pt x="208" y="599"/>
                </a:cubicBezTo>
                <a:cubicBezTo>
                  <a:pt x="227" y="612"/>
                  <a:pt x="248" y="623"/>
                  <a:pt x="270" y="632"/>
                </a:cubicBezTo>
                <a:cubicBezTo>
                  <a:pt x="291" y="730"/>
                  <a:pt x="291" y="730"/>
                  <a:pt x="291" y="730"/>
                </a:cubicBezTo>
                <a:cubicBezTo>
                  <a:pt x="379" y="738"/>
                  <a:pt x="379" y="738"/>
                  <a:pt x="379" y="738"/>
                </a:cubicBezTo>
                <a:cubicBezTo>
                  <a:pt x="417" y="646"/>
                  <a:pt x="417" y="646"/>
                  <a:pt x="417" y="646"/>
                </a:cubicBezTo>
                <a:cubicBezTo>
                  <a:pt x="441" y="642"/>
                  <a:pt x="463" y="635"/>
                  <a:pt x="485" y="625"/>
                </a:cubicBezTo>
                <a:cubicBezTo>
                  <a:pt x="569" y="680"/>
                  <a:pt x="569" y="680"/>
                  <a:pt x="569" y="680"/>
                </a:cubicBezTo>
                <a:cubicBezTo>
                  <a:pt x="637" y="623"/>
                  <a:pt x="637" y="623"/>
                  <a:pt x="637" y="623"/>
                </a:cubicBezTo>
                <a:cubicBezTo>
                  <a:pt x="599" y="532"/>
                  <a:pt x="599" y="532"/>
                  <a:pt x="599" y="532"/>
                </a:cubicBezTo>
                <a:cubicBezTo>
                  <a:pt x="613" y="512"/>
                  <a:pt x="625" y="490"/>
                  <a:pt x="634" y="466"/>
                </a:cubicBezTo>
                <a:lnTo>
                  <a:pt x="730" y="445"/>
                </a:lnTo>
                <a:close/>
                <a:moveTo>
                  <a:pt x="504" y="402"/>
                </a:moveTo>
                <a:cubicBezTo>
                  <a:pt x="489" y="464"/>
                  <a:pt x="433" y="507"/>
                  <a:pt x="370" y="507"/>
                </a:cubicBezTo>
                <a:cubicBezTo>
                  <a:pt x="358" y="507"/>
                  <a:pt x="347" y="506"/>
                  <a:pt x="336" y="503"/>
                </a:cubicBezTo>
                <a:cubicBezTo>
                  <a:pt x="262" y="484"/>
                  <a:pt x="217" y="409"/>
                  <a:pt x="235" y="335"/>
                </a:cubicBezTo>
                <a:cubicBezTo>
                  <a:pt x="251" y="273"/>
                  <a:pt x="306" y="230"/>
                  <a:pt x="369" y="230"/>
                </a:cubicBezTo>
                <a:cubicBezTo>
                  <a:pt x="381" y="230"/>
                  <a:pt x="392" y="231"/>
                  <a:pt x="403" y="234"/>
                </a:cubicBezTo>
                <a:cubicBezTo>
                  <a:pt x="439" y="243"/>
                  <a:pt x="469" y="265"/>
                  <a:pt x="488" y="297"/>
                </a:cubicBezTo>
                <a:cubicBezTo>
                  <a:pt x="508" y="329"/>
                  <a:pt x="513" y="366"/>
                  <a:pt x="504" y="4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7" name="Freeform 247"/>
          <p:cNvSpPr>
            <a:spLocks noEditPoints="1"/>
          </p:cNvSpPr>
          <p:nvPr/>
        </p:nvSpPr>
        <p:spPr bwMode="auto">
          <a:xfrm>
            <a:off x="5349190" y="1772276"/>
            <a:ext cx="472533" cy="471487"/>
          </a:xfrm>
          <a:custGeom>
            <a:avLst/>
            <a:gdLst>
              <a:gd name="T0" fmla="*/ 250 w 500"/>
              <a:gd name="T1" fmla="*/ 499 h 499"/>
              <a:gd name="T2" fmla="*/ 0 w 500"/>
              <a:gd name="T3" fmla="*/ 249 h 499"/>
              <a:gd name="T4" fmla="*/ 250 w 500"/>
              <a:gd name="T5" fmla="*/ 0 h 499"/>
              <a:gd name="T6" fmla="*/ 500 w 500"/>
              <a:gd name="T7" fmla="*/ 249 h 499"/>
              <a:gd name="T8" fmla="*/ 250 w 500"/>
              <a:gd name="T9" fmla="*/ 499 h 499"/>
              <a:gd name="T10" fmla="*/ 250 w 500"/>
              <a:gd name="T11" fmla="*/ 140 h 499"/>
              <a:gd name="T12" fmla="*/ 140 w 500"/>
              <a:gd name="T13" fmla="*/ 249 h 499"/>
              <a:gd name="T14" fmla="*/ 250 w 500"/>
              <a:gd name="T15" fmla="*/ 359 h 499"/>
              <a:gd name="T16" fmla="*/ 360 w 500"/>
              <a:gd name="T17" fmla="*/ 249 h 499"/>
              <a:gd name="T18" fmla="*/ 250 w 500"/>
              <a:gd name="T19" fmla="*/ 14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0" h="499">
                <a:moveTo>
                  <a:pt x="250" y="499"/>
                </a:moveTo>
                <a:cubicBezTo>
                  <a:pt x="112" y="499"/>
                  <a:pt x="0" y="387"/>
                  <a:pt x="0" y="249"/>
                </a:cubicBezTo>
                <a:cubicBezTo>
                  <a:pt x="0" y="112"/>
                  <a:pt x="112" y="0"/>
                  <a:pt x="250" y="0"/>
                </a:cubicBezTo>
                <a:cubicBezTo>
                  <a:pt x="388" y="0"/>
                  <a:pt x="500" y="112"/>
                  <a:pt x="500" y="249"/>
                </a:cubicBezTo>
                <a:cubicBezTo>
                  <a:pt x="500" y="387"/>
                  <a:pt x="388" y="499"/>
                  <a:pt x="250" y="499"/>
                </a:cubicBezTo>
                <a:close/>
                <a:moveTo>
                  <a:pt x="250" y="140"/>
                </a:moveTo>
                <a:cubicBezTo>
                  <a:pt x="190" y="140"/>
                  <a:pt x="140" y="189"/>
                  <a:pt x="140" y="249"/>
                </a:cubicBezTo>
                <a:cubicBezTo>
                  <a:pt x="140" y="310"/>
                  <a:pt x="190" y="359"/>
                  <a:pt x="250" y="359"/>
                </a:cubicBezTo>
                <a:cubicBezTo>
                  <a:pt x="311" y="359"/>
                  <a:pt x="360" y="310"/>
                  <a:pt x="360" y="249"/>
                </a:cubicBezTo>
                <a:cubicBezTo>
                  <a:pt x="360" y="189"/>
                  <a:pt x="311" y="140"/>
                  <a:pt x="250" y="1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8" name="Freeform 248"/>
          <p:cNvSpPr>
            <a:spLocks noEditPoints="1"/>
          </p:cNvSpPr>
          <p:nvPr/>
        </p:nvSpPr>
        <p:spPr bwMode="auto">
          <a:xfrm>
            <a:off x="6864388" y="2605714"/>
            <a:ext cx="541568" cy="544115"/>
          </a:xfrm>
          <a:custGeom>
            <a:avLst/>
            <a:gdLst>
              <a:gd name="T0" fmla="*/ 287 w 574"/>
              <a:gd name="T1" fmla="*/ 575 h 575"/>
              <a:gd name="T2" fmla="*/ 0 w 574"/>
              <a:gd name="T3" fmla="*/ 287 h 575"/>
              <a:gd name="T4" fmla="*/ 287 w 574"/>
              <a:gd name="T5" fmla="*/ 0 h 575"/>
              <a:gd name="T6" fmla="*/ 574 w 574"/>
              <a:gd name="T7" fmla="*/ 287 h 575"/>
              <a:gd name="T8" fmla="*/ 287 w 574"/>
              <a:gd name="T9" fmla="*/ 575 h 575"/>
              <a:gd name="T10" fmla="*/ 287 w 574"/>
              <a:gd name="T11" fmla="*/ 160 h 575"/>
              <a:gd name="T12" fmla="*/ 160 w 574"/>
              <a:gd name="T13" fmla="*/ 287 h 575"/>
              <a:gd name="T14" fmla="*/ 287 w 574"/>
              <a:gd name="T15" fmla="*/ 415 h 575"/>
              <a:gd name="T16" fmla="*/ 414 w 574"/>
              <a:gd name="T17" fmla="*/ 287 h 575"/>
              <a:gd name="T18" fmla="*/ 287 w 574"/>
              <a:gd name="T19" fmla="*/ 160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4" h="575">
                <a:moveTo>
                  <a:pt x="287" y="575"/>
                </a:moveTo>
                <a:cubicBezTo>
                  <a:pt x="129" y="575"/>
                  <a:pt x="0" y="446"/>
                  <a:pt x="0" y="287"/>
                </a:cubicBezTo>
                <a:cubicBezTo>
                  <a:pt x="0" y="129"/>
                  <a:pt x="129" y="0"/>
                  <a:pt x="287" y="0"/>
                </a:cubicBezTo>
                <a:cubicBezTo>
                  <a:pt x="446" y="0"/>
                  <a:pt x="574" y="129"/>
                  <a:pt x="574" y="287"/>
                </a:cubicBezTo>
                <a:cubicBezTo>
                  <a:pt x="574" y="446"/>
                  <a:pt x="446" y="575"/>
                  <a:pt x="287" y="575"/>
                </a:cubicBezTo>
                <a:close/>
                <a:moveTo>
                  <a:pt x="287" y="160"/>
                </a:moveTo>
                <a:cubicBezTo>
                  <a:pt x="217" y="160"/>
                  <a:pt x="160" y="217"/>
                  <a:pt x="160" y="287"/>
                </a:cubicBezTo>
                <a:cubicBezTo>
                  <a:pt x="160" y="358"/>
                  <a:pt x="217" y="415"/>
                  <a:pt x="287" y="415"/>
                </a:cubicBezTo>
                <a:cubicBezTo>
                  <a:pt x="357" y="415"/>
                  <a:pt x="414" y="358"/>
                  <a:pt x="414" y="287"/>
                </a:cubicBezTo>
                <a:cubicBezTo>
                  <a:pt x="414" y="217"/>
                  <a:pt x="357" y="160"/>
                  <a:pt x="287" y="1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9" name="Freeform 249"/>
          <p:cNvSpPr>
            <a:spLocks noEditPoints="1"/>
          </p:cNvSpPr>
          <p:nvPr/>
        </p:nvSpPr>
        <p:spPr bwMode="auto">
          <a:xfrm>
            <a:off x="6623956" y="1028135"/>
            <a:ext cx="342794" cy="342900"/>
          </a:xfrm>
          <a:custGeom>
            <a:avLst/>
            <a:gdLst>
              <a:gd name="T0" fmla="*/ 181 w 363"/>
              <a:gd name="T1" fmla="*/ 363 h 363"/>
              <a:gd name="T2" fmla="*/ 0 w 363"/>
              <a:gd name="T3" fmla="*/ 181 h 363"/>
              <a:gd name="T4" fmla="*/ 181 w 363"/>
              <a:gd name="T5" fmla="*/ 0 h 363"/>
              <a:gd name="T6" fmla="*/ 363 w 363"/>
              <a:gd name="T7" fmla="*/ 181 h 363"/>
              <a:gd name="T8" fmla="*/ 181 w 363"/>
              <a:gd name="T9" fmla="*/ 363 h 363"/>
              <a:gd name="T10" fmla="*/ 181 w 363"/>
              <a:gd name="T11" fmla="*/ 120 h 363"/>
              <a:gd name="T12" fmla="*/ 120 w 363"/>
              <a:gd name="T13" fmla="*/ 181 h 363"/>
              <a:gd name="T14" fmla="*/ 181 w 363"/>
              <a:gd name="T15" fmla="*/ 243 h 363"/>
              <a:gd name="T16" fmla="*/ 243 w 363"/>
              <a:gd name="T17" fmla="*/ 181 h 363"/>
              <a:gd name="T18" fmla="*/ 181 w 363"/>
              <a:gd name="T19" fmla="*/ 120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40" name="Freeform 250"/>
          <p:cNvSpPr>
            <a:spLocks noEditPoints="1"/>
          </p:cNvSpPr>
          <p:nvPr/>
        </p:nvSpPr>
        <p:spPr bwMode="auto">
          <a:xfrm>
            <a:off x="5672773" y="3464842"/>
            <a:ext cx="323750" cy="325041"/>
          </a:xfrm>
          <a:custGeom>
            <a:avLst/>
            <a:gdLst>
              <a:gd name="T0" fmla="*/ 171 w 343"/>
              <a:gd name="T1" fmla="*/ 343 h 343"/>
              <a:gd name="T2" fmla="*/ 0 w 343"/>
              <a:gd name="T3" fmla="*/ 171 h 343"/>
              <a:gd name="T4" fmla="*/ 171 w 343"/>
              <a:gd name="T5" fmla="*/ 0 h 343"/>
              <a:gd name="T6" fmla="*/ 343 w 343"/>
              <a:gd name="T7" fmla="*/ 171 h 343"/>
              <a:gd name="T8" fmla="*/ 171 w 343"/>
              <a:gd name="T9" fmla="*/ 343 h 343"/>
              <a:gd name="T10" fmla="*/ 171 w 343"/>
              <a:gd name="T11" fmla="*/ 100 h 343"/>
              <a:gd name="T12" fmla="*/ 100 w 343"/>
              <a:gd name="T13" fmla="*/ 171 h 343"/>
              <a:gd name="T14" fmla="*/ 171 w 343"/>
              <a:gd name="T15" fmla="*/ 243 h 343"/>
              <a:gd name="T16" fmla="*/ 243 w 343"/>
              <a:gd name="T17" fmla="*/ 171 h 343"/>
              <a:gd name="T18" fmla="*/ 171 w 343"/>
              <a:gd name="T19" fmla="*/ 10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3" h="343">
                <a:moveTo>
                  <a:pt x="171" y="343"/>
                </a:moveTo>
                <a:cubicBezTo>
                  <a:pt x="77" y="343"/>
                  <a:pt x="0" y="266"/>
                  <a:pt x="0" y="171"/>
                </a:cubicBezTo>
                <a:cubicBezTo>
                  <a:pt x="0" y="77"/>
                  <a:pt x="77" y="0"/>
                  <a:pt x="171" y="0"/>
                </a:cubicBezTo>
                <a:cubicBezTo>
                  <a:pt x="266" y="0"/>
                  <a:pt x="343" y="77"/>
                  <a:pt x="343" y="171"/>
                </a:cubicBezTo>
                <a:cubicBezTo>
                  <a:pt x="343" y="266"/>
                  <a:pt x="266" y="343"/>
                  <a:pt x="171" y="343"/>
                </a:cubicBezTo>
                <a:close/>
                <a:moveTo>
                  <a:pt x="171" y="100"/>
                </a:moveTo>
                <a:cubicBezTo>
                  <a:pt x="132" y="100"/>
                  <a:pt x="100" y="132"/>
                  <a:pt x="100" y="171"/>
                </a:cubicBezTo>
                <a:cubicBezTo>
                  <a:pt x="100" y="211"/>
                  <a:pt x="132" y="243"/>
                  <a:pt x="171" y="243"/>
                </a:cubicBezTo>
                <a:cubicBezTo>
                  <a:pt x="211" y="243"/>
                  <a:pt x="243" y="211"/>
                  <a:pt x="243" y="171"/>
                </a:cubicBezTo>
                <a:cubicBezTo>
                  <a:pt x="243" y="132"/>
                  <a:pt x="211" y="100"/>
                  <a:pt x="171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cxnSp>
        <p:nvCxnSpPr>
          <p:cNvPr id="44" name="直接连接符 43"/>
          <p:cNvCxnSpPr/>
          <p:nvPr/>
        </p:nvCxnSpPr>
        <p:spPr>
          <a:xfrm>
            <a:off x="425164" y="628134"/>
            <a:ext cx="594629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46" name="椭圆 45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7" name="椭圆 46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8" name="椭圆 47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49" name="直接连接符 48"/>
            <p:cNvCxnSpPr>
              <a:stCxn id="46" idx="7"/>
              <a:endCxn id="48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47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代理推广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1783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4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4" dur="4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8" dur="4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4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2" dur="4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7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56" grpId="0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4" grpId="0" animBg="1"/>
      <p:bldP spid="34" grpId="1" animBg="1"/>
      <p:bldP spid="35" grpId="0" animBg="1"/>
      <p:bldP spid="36" grpId="0" animBg="1"/>
      <p:bldP spid="36" grpId="1" animBg="1"/>
      <p:bldP spid="37" grpId="0" animBg="1"/>
      <p:bldP spid="38" grpId="0" animBg="1"/>
      <p:bldP spid="39" grpId="0" animBg="1"/>
      <p:bldP spid="40" grpId="0" animBg="1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 flipH="1" flipV="1">
            <a:off x="5508345" y="1748538"/>
            <a:ext cx="1937806" cy="663533"/>
          </a:xfrm>
          <a:custGeom>
            <a:avLst/>
            <a:gdLst>
              <a:gd name="T0" fmla="*/ 1933 w 2191"/>
              <a:gd name="T1" fmla="*/ 0 h 750"/>
              <a:gd name="T2" fmla="*/ 0 w 2191"/>
              <a:gd name="T3" fmla="*/ 0 h 750"/>
              <a:gd name="T4" fmla="*/ 0 w 2191"/>
              <a:gd name="T5" fmla="*/ 750 h 750"/>
              <a:gd name="T6" fmla="*/ 1933 w 2191"/>
              <a:gd name="T7" fmla="*/ 750 h 750"/>
              <a:gd name="T8" fmla="*/ 2191 w 2191"/>
              <a:gd name="T9" fmla="*/ 376 h 750"/>
              <a:gd name="T10" fmla="*/ 1933 w 2191"/>
              <a:gd name="T11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91" h="750">
                <a:moveTo>
                  <a:pt x="1933" y="0"/>
                </a:moveTo>
                <a:lnTo>
                  <a:pt x="0" y="0"/>
                </a:lnTo>
                <a:lnTo>
                  <a:pt x="0" y="750"/>
                </a:lnTo>
                <a:lnTo>
                  <a:pt x="1933" y="750"/>
                </a:lnTo>
                <a:lnTo>
                  <a:pt x="2191" y="376"/>
                </a:lnTo>
                <a:lnTo>
                  <a:pt x="1933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 flipH="1" flipV="1">
            <a:off x="5002827" y="2389322"/>
            <a:ext cx="3015936" cy="663533"/>
          </a:xfrm>
          <a:custGeom>
            <a:avLst/>
            <a:gdLst>
              <a:gd name="T0" fmla="*/ 3152 w 3410"/>
              <a:gd name="T1" fmla="*/ 0 h 750"/>
              <a:gd name="T2" fmla="*/ 0 w 3410"/>
              <a:gd name="T3" fmla="*/ 0 h 750"/>
              <a:gd name="T4" fmla="*/ 0 w 3410"/>
              <a:gd name="T5" fmla="*/ 750 h 750"/>
              <a:gd name="T6" fmla="*/ 3152 w 3410"/>
              <a:gd name="T7" fmla="*/ 750 h 750"/>
              <a:gd name="T8" fmla="*/ 3410 w 3410"/>
              <a:gd name="T9" fmla="*/ 376 h 750"/>
              <a:gd name="T10" fmla="*/ 3152 w 3410"/>
              <a:gd name="T11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10" h="750">
                <a:moveTo>
                  <a:pt x="3152" y="0"/>
                </a:moveTo>
                <a:lnTo>
                  <a:pt x="0" y="0"/>
                </a:lnTo>
                <a:lnTo>
                  <a:pt x="0" y="750"/>
                </a:lnTo>
                <a:lnTo>
                  <a:pt x="3152" y="750"/>
                </a:lnTo>
                <a:lnTo>
                  <a:pt x="3410" y="376"/>
                </a:lnTo>
                <a:lnTo>
                  <a:pt x="3152" y="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H="1" flipV="1">
            <a:off x="4494203" y="2995688"/>
            <a:ext cx="3111146" cy="687219"/>
          </a:xfrm>
          <a:custGeom>
            <a:avLst/>
            <a:gdLst>
              <a:gd name="T0" fmla="*/ 3152 w 3410"/>
              <a:gd name="T1" fmla="*/ 0 h 753"/>
              <a:gd name="T2" fmla="*/ 0 w 3410"/>
              <a:gd name="T3" fmla="*/ 0 h 753"/>
              <a:gd name="T4" fmla="*/ 0 w 3410"/>
              <a:gd name="T5" fmla="*/ 753 h 753"/>
              <a:gd name="T6" fmla="*/ 3152 w 3410"/>
              <a:gd name="T7" fmla="*/ 753 h 753"/>
              <a:gd name="T8" fmla="*/ 3410 w 3410"/>
              <a:gd name="T9" fmla="*/ 376 h 753"/>
              <a:gd name="T10" fmla="*/ 3152 w 3410"/>
              <a:gd name="T11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10" h="753">
                <a:moveTo>
                  <a:pt x="3152" y="0"/>
                </a:moveTo>
                <a:lnTo>
                  <a:pt x="0" y="0"/>
                </a:lnTo>
                <a:lnTo>
                  <a:pt x="0" y="753"/>
                </a:lnTo>
                <a:lnTo>
                  <a:pt x="3152" y="753"/>
                </a:lnTo>
                <a:lnTo>
                  <a:pt x="3410" y="376"/>
                </a:lnTo>
                <a:lnTo>
                  <a:pt x="3152" y="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flipH="1" flipV="1">
            <a:off x="5037824" y="3682906"/>
            <a:ext cx="3017705" cy="663533"/>
          </a:xfrm>
          <a:custGeom>
            <a:avLst/>
            <a:gdLst>
              <a:gd name="T0" fmla="*/ 3154 w 3412"/>
              <a:gd name="T1" fmla="*/ 0 h 750"/>
              <a:gd name="T2" fmla="*/ 0 w 3412"/>
              <a:gd name="T3" fmla="*/ 0 h 750"/>
              <a:gd name="T4" fmla="*/ 0 w 3412"/>
              <a:gd name="T5" fmla="*/ 750 h 750"/>
              <a:gd name="T6" fmla="*/ 3154 w 3412"/>
              <a:gd name="T7" fmla="*/ 750 h 750"/>
              <a:gd name="T8" fmla="*/ 3412 w 3412"/>
              <a:gd name="T9" fmla="*/ 376 h 750"/>
              <a:gd name="T10" fmla="*/ 3154 w 3412"/>
              <a:gd name="T11" fmla="*/ 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12" h="750">
                <a:moveTo>
                  <a:pt x="3154" y="0"/>
                </a:moveTo>
                <a:lnTo>
                  <a:pt x="0" y="0"/>
                </a:lnTo>
                <a:lnTo>
                  <a:pt x="0" y="750"/>
                </a:lnTo>
                <a:lnTo>
                  <a:pt x="3154" y="750"/>
                </a:lnTo>
                <a:lnTo>
                  <a:pt x="3412" y="376"/>
                </a:lnTo>
                <a:lnTo>
                  <a:pt x="3154" y="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flipH="1" flipV="1">
            <a:off x="8031986" y="3578495"/>
            <a:ext cx="635636" cy="936872"/>
          </a:xfrm>
          <a:custGeom>
            <a:avLst/>
            <a:gdLst>
              <a:gd name="T0" fmla="*/ 697 w 697"/>
              <a:gd name="T1" fmla="*/ 1027 h 1027"/>
              <a:gd name="T2" fmla="*/ 0 w 697"/>
              <a:gd name="T3" fmla="*/ 937 h 1027"/>
              <a:gd name="T4" fmla="*/ 0 w 697"/>
              <a:gd name="T5" fmla="*/ 260 h 1027"/>
              <a:gd name="T6" fmla="*/ 697 w 697"/>
              <a:gd name="T7" fmla="*/ 0 h 1027"/>
              <a:gd name="T8" fmla="*/ 697 w 697"/>
              <a:gd name="T9" fmla="*/ 102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7" h="1027">
                <a:moveTo>
                  <a:pt x="697" y="1027"/>
                </a:moveTo>
                <a:lnTo>
                  <a:pt x="0" y="937"/>
                </a:lnTo>
                <a:lnTo>
                  <a:pt x="0" y="260"/>
                </a:lnTo>
                <a:lnTo>
                  <a:pt x="697" y="0"/>
                </a:lnTo>
                <a:lnTo>
                  <a:pt x="697" y="102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flipH="1" flipV="1">
            <a:off x="7118202" y="3578495"/>
            <a:ext cx="887338" cy="936872"/>
          </a:xfrm>
          <a:custGeom>
            <a:avLst/>
            <a:gdLst>
              <a:gd name="T0" fmla="*/ 0 w 973"/>
              <a:gd name="T1" fmla="*/ 1027 h 1027"/>
              <a:gd name="T2" fmla="*/ 973 w 973"/>
              <a:gd name="T3" fmla="*/ 937 h 1027"/>
              <a:gd name="T4" fmla="*/ 973 w 973"/>
              <a:gd name="T5" fmla="*/ 166 h 1027"/>
              <a:gd name="T6" fmla="*/ 0 w 973"/>
              <a:gd name="T7" fmla="*/ 0 h 1027"/>
              <a:gd name="T8" fmla="*/ 0 w 973"/>
              <a:gd name="T9" fmla="*/ 1027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3" h="1027">
                <a:moveTo>
                  <a:pt x="0" y="1027"/>
                </a:moveTo>
                <a:lnTo>
                  <a:pt x="973" y="937"/>
                </a:lnTo>
                <a:lnTo>
                  <a:pt x="973" y="166"/>
                </a:lnTo>
                <a:lnTo>
                  <a:pt x="0" y="0"/>
                </a:lnTo>
                <a:lnTo>
                  <a:pt x="0" y="10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 flipH="1" flipV="1">
            <a:off x="8005538" y="3578495"/>
            <a:ext cx="26448" cy="93687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 flipH="1" flipV="1">
            <a:off x="7416414" y="1524127"/>
            <a:ext cx="258996" cy="1131179"/>
          </a:xfrm>
          <a:custGeom>
            <a:avLst/>
            <a:gdLst>
              <a:gd name="T0" fmla="*/ 0 w 284"/>
              <a:gd name="T1" fmla="*/ 0 h 1240"/>
              <a:gd name="T2" fmla="*/ 284 w 284"/>
              <a:gd name="T3" fmla="*/ 100 h 1240"/>
              <a:gd name="T4" fmla="*/ 284 w 284"/>
              <a:gd name="T5" fmla="*/ 1001 h 1240"/>
              <a:gd name="T6" fmla="*/ 0 w 284"/>
              <a:gd name="T7" fmla="*/ 1240 h 1240"/>
              <a:gd name="T8" fmla="*/ 0 w 284"/>
              <a:gd name="T9" fmla="*/ 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1240">
                <a:moveTo>
                  <a:pt x="0" y="0"/>
                </a:moveTo>
                <a:lnTo>
                  <a:pt x="284" y="100"/>
                </a:lnTo>
                <a:lnTo>
                  <a:pt x="284" y="1001"/>
                </a:lnTo>
                <a:lnTo>
                  <a:pt x="0" y="124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 flipH="1" flipV="1">
            <a:off x="7700944" y="1524127"/>
            <a:ext cx="668468" cy="1131179"/>
          </a:xfrm>
          <a:custGeom>
            <a:avLst/>
            <a:gdLst>
              <a:gd name="T0" fmla="*/ 733 w 733"/>
              <a:gd name="T1" fmla="*/ 0 h 1240"/>
              <a:gd name="T2" fmla="*/ 0 w 733"/>
              <a:gd name="T3" fmla="*/ 100 h 1240"/>
              <a:gd name="T4" fmla="*/ 0 w 733"/>
              <a:gd name="T5" fmla="*/ 1072 h 1240"/>
              <a:gd name="T6" fmla="*/ 733 w 733"/>
              <a:gd name="T7" fmla="*/ 1240 h 1240"/>
              <a:gd name="T8" fmla="*/ 733 w 733"/>
              <a:gd name="T9" fmla="*/ 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3" h="1240">
                <a:moveTo>
                  <a:pt x="733" y="0"/>
                </a:moveTo>
                <a:lnTo>
                  <a:pt x="0" y="100"/>
                </a:lnTo>
                <a:lnTo>
                  <a:pt x="0" y="1072"/>
                </a:lnTo>
                <a:lnTo>
                  <a:pt x="733" y="1240"/>
                </a:lnTo>
                <a:lnTo>
                  <a:pt x="7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flipH="1" flipV="1">
            <a:off x="7675411" y="1524127"/>
            <a:ext cx="25535" cy="11311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 flipH="1" flipV="1">
            <a:off x="7118204" y="2167257"/>
            <a:ext cx="637460" cy="936872"/>
          </a:xfrm>
          <a:custGeom>
            <a:avLst/>
            <a:gdLst>
              <a:gd name="T0" fmla="*/ 0 w 699"/>
              <a:gd name="T1" fmla="*/ 0 h 1027"/>
              <a:gd name="T2" fmla="*/ 699 w 699"/>
              <a:gd name="T3" fmla="*/ 90 h 1027"/>
              <a:gd name="T4" fmla="*/ 699 w 699"/>
              <a:gd name="T5" fmla="*/ 767 h 1027"/>
              <a:gd name="T6" fmla="*/ 0 w 699"/>
              <a:gd name="T7" fmla="*/ 1027 h 1027"/>
              <a:gd name="T8" fmla="*/ 0 w 699"/>
              <a:gd name="T9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1027">
                <a:moveTo>
                  <a:pt x="0" y="0"/>
                </a:moveTo>
                <a:lnTo>
                  <a:pt x="699" y="90"/>
                </a:lnTo>
                <a:lnTo>
                  <a:pt x="699" y="767"/>
                </a:lnTo>
                <a:lnTo>
                  <a:pt x="0" y="10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 flipH="1" flipV="1">
            <a:off x="7781198" y="2167257"/>
            <a:ext cx="886425" cy="936872"/>
          </a:xfrm>
          <a:custGeom>
            <a:avLst/>
            <a:gdLst>
              <a:gd name="T0" fmla="*/ 972 w 972"/>
              <a:gd name="T1" fmla="*/ 0 h 1027"/>
              <a:gd name="T2" fmla="*/ 0 w 972"/>
              <a:gd name="T3" fmla="*/ 90 h 1027"/>
              <a:gd name="T4" fmla="*/ 0 w 972"/>
              <a:gd name="T5" fmla="*/ 862 h 1027"/>
              <a:gd name="T6" fmla="*/ 972 w 972"/>
              <a:gd name="T7" fmla="*/ 1027 h 1027"/>
              <a:gd name="T8" fmla="*/ 972 w 972"/>
              <a:gd name="T9" fmla="*/ 0 h 1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2" h="1027">
                <a:moveTo>
                  <a:pt x="972" y="0"/>
                </a:moveTo>
                <a:lnTo>
                  <a:pt x="0" y="90"/>
                </a:lnTo>
                <a:lnTo>
                  <a:pt x="0" y="862"/>
                </a:lnTo>
                <a:lnTo>
                  <a:pt x="972" y="1027"/>
                </a:lnTo>
                <a:lnTo>
                  <a:pt x="97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 flipH="1" flipV="1">
            <a:off x="7755663" y="2167257"/>
            <a:ext cx="25535" cy="93687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 flipV="1">
            <a:off x="7906136" y="2907086"/>
            <a:ext cx="1033251" cy="870278"/>
          </a:xfrm>
          <a:custGeom>
            <a:avLst/>
            <a:gdLst>
              <a:gd name="T0" fmla="*/ 1133 w 1133"/>
              <a:gd name="T1" fmla="*/ 954 h 954"/>
              <a:gd name="T2" fmla="*/ 0 w 1133"/>
              <a:gd name="T3" fmla="*/ 852 h 954"/>
              <a:gd name="T4" fmla="*/ 0 w 1133"/>
              <a:gd name="T5" fmla="*/ 102 h 954"/>
              <a:gd name="T6" fmla="*/ 1133 w 1133"/>
              <a:gd name="T7" fmla="*/ 0 h 954"/>
              <a:gd name="T8" fmla="*/ 1133 w 1133"/>
              <a:gd name="T9" fmla="*/ 954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3" h="954">
                <a:moveTo>
                  <a:pt x="1133" y="954"/>
                </a:moveTo>
                <a:lnTo>
                  <a:pt x="0" y="852"/>
                </a:lnTo>
                <a:lnTo>
                  <a:pt x="0" y="102"/>
                </a:lnTo>
                <a:lnTo>
                  <a:pt x="1133" y="0"/>
                </a:lnTo>
                <a:lnTo>
                  <a:pt x="1133" y="95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24" name="Freeform 25"/>
          <p:cNvSpPr>
            <a:spLocks/>
          </p:cNvSpPr>
          <p:nvPr/>
        </p:nvSpPr>
        <p:spPr bwMode="auto">
          <a:xfrm flipH="1" flipV="1">
            <a:off x="6847350" y="2907086"/>
            <a:ext cx="1033251" cy="870278"/>
          </a:xfrm>
          <a:custGeom>
            <a:avLst/>
            <a:gdLst>
              <a:gd name="T0" fmla="*/ 0 w 1133"/>
              <a:gd name="T1" fmla="*/ 954 h 954"/>
              <a:gd name="T2" fmla="*/ 1133 w 1133"/>
              <a:gd name="T3" fmla="*/ 852 h 954"/>
              <a:gd name="T4" fmla="*/ 1133 w 1133"/>
              <a:gd name="T5" fmla="*/ 102 h 954"/>
              <a:gd name="T6" fmla="*/ 0 w 1133"/>
              <a:gd name="T7" fmla="*/ 0 h 954"/>
              <a:gd name="T8" fmla="*/ 0 w 1133"/>
              <a:gd name="T9" fmla="*/ 954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3" h="954">
                <a:moveTo>
                  <a:pt x="0" y="954"/>
                </a:moveTo>
                <a:lnTo>
                  <a:pt x="1133" y="852"/>
                </a:lnTo>
                <a:lnTo>
                  <a:pt x="1133" y="102"/>
                </a:lnTo>
                <a:lnTo>
                  <a:pt x="0" y="0"/>
                </a:lnTo>
                <a:lnTo>
                  <a:pt x="0" y="95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 flipH="1" flipV="1">
            <a:off x="7880601" y="2907086"/>
            <a:ext cx="25535" cy="87027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chemeClr val="bg1"/>
              </a:solidFill>
            </a:endParaRPr>
          </a:p>
        </p:txBody>
      </p:sp>
      <p:sp>
        <p:nvSpPr>
          <p:cNvPr id="30" name="Freeform 33"/>
          <p:cNvSpPr>
            <a:spLocks/>
          </p:cNvSpPr>
          <p:nvPr/>
        </p:nvSpPr>
        <p:spPr bwMode="auto">
          <a:xfrm flipH="1" flipV="1">
            <a:off x="6847352" y="3673368"/>
            <a:ext cx="2092035" cy="103996"/>
          </a:xfrm>
          <a:custGeom>
            <a:avLst/>
            <a:gdLst>
              <a:gd name="T0" fmla="*/ 0 w 2294"/>
              <a:gd name="T1" fmla="*/ 102 h 114"/>
              <a:gd name="T2" fmla="*/ 1133 w 2294"/>
              <a:gd name="T3" fmla="*/ 0 h 114"/>
              <a:gd name="T4" fmla="*/ 1161 w 2294"/>
              <a:gd name="T5" fmla="*/ 0 h 114"/>
              <a:gd name="T6" fmla="*/ 2294 w 2294"/>
              <a:gd name="T7" fmla="*/ 102 h 114"/>
              <a:gd name="T8" fmla="*/ 2294 w 2294"/>
              <a:gd name="T9" fmla="*/ 114 h 114"/>
              <a:gd name="T10" fmla="*/ 1161 w 2294"/>
              <a:gd name="T11" fmla="*/ 19 h 114"/>
              <a:gd name="T12" fmla="*/ 1133 w 2294"/>
              <a:gd name="T13" fmla="*/ 19 h 114"/>
              <a:gd name="T14" fmla="*/ 0 w 2294"/>
              <a:gd name="T15" fmla="*/ 111 h 114"/>
              <a:gd name="T16" fmla="*/ 0 w 2294"/>
              <a:gd name="T17" fmla="*/ 10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94" h="114">
                <a:moveTo>
                  <a:pt x="0" y="102"/>
                </a:moveTo>
                <a:lnTo>
                  <a:pt x="1133" y="0"/>
                </a:lnTo>
                <a:lnTo>
                  <a:pt x="1161" y="0"/>
                </a:lnTo>
                <a:lnTo>
                  <a:pt x="2294" y="102"/>
                </a:lnTo>
                <a:lnTo>
                  <a:pt x="2294" y="114"/>
                </a:lnTo>
                <a:lnTo>
                  <a:pt x="1161" y="19"/>
                </a:lnTo>
                <a:lnTo>
                  <a:pt x="1133" y="19"/>
                </a:lnTo>
                <a:lnTo>
                  <a:pt x="0" y="111"/>
                </a:lnTo>
                <a:lnTo>
                  <a:pt x="0" y="102"/>
                </a:lnTo>
                <a:close/>
              </a:path>
            </a:pathLst>
          </a:custGeom>
          <a:solidFill>
            <a:schemeClr val="accent3">
              <a:lumMod val="50000"/>
              <a:alpha val="70000"/>
            </a:schemeClr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31" name="Group 30"/>
          <p:cNvGrpSpPr/>
          <p:nvPr/>
        </p:nvGrpSpPr>
        <p:grpSpPr>
          <a:xfrm>
            <a:off x="8274679" y="3186544"/>
            <a:ext cx="311521" cy="266089"/>
            <a:chOff x="5975421" y="268364"/>
            <a:chExt cx="488950" cy="417513"/>
          </a:xfrm>
          <a:solidFill>
            <a:schemeClr val="bg1"/>
          </a:solidFill>
        </p:grpSpPr>
        <p:sp>
          <p:nvSpPr>
            <p:cNvPr id="32" name="Freeform 13"/>
            <p:cNvSpPr>
              <a:spLocks noEditPoints="1"/>
            </p:cNvSpPr>
            <p:nvPr/>
          </p:nvSpPr>
          <p:spPr bwMode="auto">
            <a:xfrm>
              <a:off x="6097659" y="376314"/>
              <a:ext cx="244475" cy="24765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6157984" y="438226"/>
              <a:ext cx="69850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5975421" y="268364"/>
              <a:ext cx="488950" cy="417513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36" name="Freeform 23"/>
          <p:cNvSpPr>
            <a:spLocks noEditPoints="1"/>
          </p:cNvSpPr>
          <p:nvPr/>
        </p:nvSpPr>
        <p:spPr bwMode="auto">
          <a:xfrm>
            <a:off x="8040196" y="2501677"/>
            <a:ext cx="367790" cy="278606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37" name="Group 36"/>
          <p:cNvGrpSpPr/>
          <p:nvPr/>
        </p:nvGrpSpPr>
        <p:grpSpPr>
          <a:xfrm>
            <a:off x="7399883" y="3867420"/>
            <a:ext cx="374931" cy="367903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38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chemeClr val="bg1"/>
                </a:solidFill>
              </a:endParaRPr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849158" y="1784421"/>
            <a:ext cx="353053" cy="287085"/>
            <a:chOff x="7546975" y="561975"/>
            <a:chExt cx="492125" cy="400050"/>
          </a:xfrm>
          <a:solidFill>
            <a:schemeClr val="bg1"/>
          </a:solidFill>
        </p:grpSpPr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7885113" y="684213"/>
              <a:ext cx="92075" cy="123825"/>
            </a:xfrm>
            <a:custGeom>
              <a:avLst/>
              <a:gdLst>
                <a:gd name="T0" fmla="*/ 11 w 24"/>
                <a:gd name="T1" fmla="*/ 2 h 32"/>
                <a:gd name="T2" fmla="*/ 8 w 24"/>
                <a:gd name="T3" fmla="*/ 0 h 32"/>
                <a:gd name="T4" fmla="*/ 4 w 24"/>
                <a:gd name="T5" fmla="*/ 0 h 32"/>
                <a:gd name="T6" fmla="*/ 0 w 24"/>
                <a:gd name="T7" fmla="*/ 4 h 32"/>
                <a:gd name="T8" fmla="*/ 0 w 24"/>
                <a:gd name="T9" fmla="*/ 28 h 32"/>
                <a:gd name="T10" fmla="*/ 4 w 24"/>
                <a:gd name="T11" fmla="*/ 32 h 32"/>
                <a:gd name="T12" fmla="*/ 20 w 24"/>
                <a:gd name="T13" fmla="*/ 32 h 32"/>
                <a:gd name="T14" fmla="*/ 24 w 24"/>
                <a:gd name="T15" fmla="*/ 28 h 32"/>
                <a:gd name="T16" fmla="*/ 24 w 24"/>
                <a:gd name="T17" fmla="*/ 22 h 32"/>
                <a:gd name="T18" fmla="*/ 23 w 24"/>
                <a:gd name="T19" fmla="*/ 20 h 32"/>
                <a:gd name="T20" fmla="*/ 11 w 24"/>
                <a:gd name="T21" fmla="*/ 2 h 32"/>
                <a:gd name="T22" fmla="*/ 20 w 24"/>
                <a:gd name="T23" fmla="*/ 28 h 32"/>
                <a:gd name="T24" fmla="*/ 4 w 24"/>
                <a:gd name="T25" fmla="*/ 28 h 32"/>
                <a:gd name="T26" fmla="*/ 4 w 24"/>
                <a:gd name="T27" fmla="*/ 4 h 32"/>
                <a:gd name="T28" fmla="*/ 8 w 24"/>
                <a:gd name="T29" fmla="*/ 4 h 32"/>
                <a:gd name="T30" fmla="*/ 20 w 24"/>
                <a:gd name="T31" fmla="*/ 22 h 32"/>
                <a:gd name="T32" fmla="*/ 20 w 24"/>
                <a:gd name="T33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2">
                  <a:moveTo>
                    <a:pt x="11" y="2"/>
                  </a:moveTo>
                  <a:cubicBezTo>
                    <a:pt x="11" y="1"/>
                    <a:pt x="9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4" y="20"/>
                    <a:pt x="23" y="20"/>
                  </a:cubicBezTo>
                  <a:lnTo>
                    <a:pt x="11" y="2"/>
                  </a:lnTo>
                  <a:close/>
                  <a:moveTo>
                    <a:pt x="20" y="2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44" name="Freeform 35"/>
            <p:cNvSpPr>
              <a:spLocks noEditPoints="1"/>
            </p:cNvSpPr>
            <p:nvPr/>
          </p:nvSpPr>
          <p:spPr bwMode="auto">
            <a:xfrm>
              <a:off x="7546975" y="561975"/>
              <a:ext cx="492125" cy="400050"/>
            </a:xfrm>
            <a:custGeom>
              <a:avLst/>
              <a:gdLst>
                <a:gd name="T0" fmla="*/ 126 w 128"/>
                <a:gd name="T1" fmla="*/ 49 h 104"/>
                <a:gd name="T2" fmla="*/ 110 w 128"/>
                <a:gd name="T3" fmla="*/ 25 h 104"/>
                <a:gd name="T4" fmla="*/ 100 w 128"/>
                <a:gd name="T5" fmla="*/ 20 h 104"/>
                <a:gd name="T6" fmla="*/ 84 w 128"/>
                <a:gd name="T7" fmla="*/ 20 h 104"/>
                <a:gd name="T8" fmla="*/ 84 w 128"/>
                <a:gd name="T9" fmla="*/ 12 h 104"/>
                <a:gd name="T10" fmla="*/ 72 w 128"/>
                <a:gd name="T11" fmla="*/ 0 h 104"/>
                <a:gd name="T12" fmla="*/ 12 w 128"/>
                <a:gd name="T13" fmla="*/ 0 h 104"/>
                <a:gd name="T14" fmla="*/ 0 w 128"/>
                <a:gd name="T15" fmla="*/ 12 h 104"/>
                <a:gd name="T16" fmla="*/ 0 w 128"/>
                <a:gd name="T17" fmla="*/ 56 h 104"/>
                <a:gd name="T18" fmla="*/ 12 w 128"/>
                <a:gd name="T19" fmla="*/ 68 h 104"/>
                <a:gd name="T20" fmla="*/ 12 w 128"/>
                <a:gd name="T21" fmla="*/ 68 h 104"/>
                <a:gd name="T22" fmla="*/ 12 w 128"/>
                <a:gd name="T23" fmla="*/ 80 h 104"/>
                <a:gd name="T24" fmla="*/ 24 w 128"/>
                <a:gd name="T25" fmla="*/ 92 h 104"/>
                <a:gd name="T26" fmla="*/ 29 w 128"/>
                <a:gd name="T27" fmla="*/ 92 h 104"/>
                <a:gd name="T28" fmla="*/ 44 w 128"/>
                <a:gd name="T29" fmla="*/ 104 h 104"/>
                <a:gd name="T30" fmla="*/ 59 w 128"/>
                <a:gd name="T31" fmla="*/ 92 h 104"/>
                <a:gd name="T32" fmla="*/ 81 w 128"/>
                <a:gd name="T33" fmla="*/ 92 h 104"/>
                <a:gd name="T34" fmla="*/ 96 w 128"/>
                <a:gd name="T35" fmla="*/ 104 h 104"/>
                <a:gd name="T36" fmla="*/ 111 w 128"/>
                <a:gd name="T37" fmla="*/ 92 h 104"/>
                <a:gd name="T38" fmla="*/ 116 w 128"/>
                <a:gd name="T39" fmla="*/ 92 h 104"/>
                <a:gd name="T40" fmla="*/ 128 w 128"/>
                <a:gd name="T41" fmla="*/ 80 h 104"/>
                <a:gd name="T42" fmla="*/ 128 w 128"/>
                <a:gd name="T43" fmla="*/ 56 h 104"/>
                <a:gd name="T44" fmla="*/ 126 w 128"/>
                <a:gd name="T45" fmla="*/ 49 h 104"/>
                <a:gd name="T46" fmla="*/ 12 w 128"/>
                <a:gd name="T47" fmla="*/ 60 h 104"/>
                <a:gd name="T48" fmla="*/ 8 w 128"/>
                <a:gd name="T49" fmla="*/ 56 h 104"/>
                <a:gd name="T50" fmla="*/ 8 w 128"/>
                <a:gd name="T51" fmla="*/ 12 h 104"/>
                <a:gd name="T52" fmla="*/ 12 w 128"/>
                <a:gd name="T53" fmla="*/ 8 h 104"/>
                <a:gd name="T54" fmla="*/ 72 w 128"/>
                <a:gd name="T55" fmla="*/ 8 h 104"/>
                <a:gd name="T56" fmla="*/ 76 w 128"/>
                <a:gd name="T57" fmla="*/ 12 h 104"/>
                <a:gd name="T58" fmla="*/ 76 w 128"/>
                <a:gd name="T59" fmla="*/ 20 h 104"/>
                <a:gd name="T60" fmla="*/ 76 w 128"/>
                <a:gd name="T61" fmla="*/ 28 h 104"/>
                <a:gd name="T62" fmla="*/ 76 w 128"/>
                <a:gd name="T63" fmla="*/ 56 h 104"/>
                <a:gd name="T64" fmla="*/ 72 w 128"/>
                <a:gd name="T65" fmla="*/ 60 h 104"/>
                <a:gd name="T66" fmla="*/ 12 w 128"/>
                <a:gd name="T67" fmla="*/ 60 h 104"/>
                <a:gd name="T68" fmla="*/ 44 w 128"/>
                <a:gd name="T69" fmla="*/ 96 h 104"/>
                <a:gd name="T70" fmla="*/ 36 w 128"/>
                <a:gd name="T71" fmla="*/ 88 h 104"/>
                <a:gd name="T72" fmla="*/ 44 w 128"/>
                <a:gd name="T73" fmla="*/ 80 h 104"/>
                <a:gd name="T74" fmla="*/ 52 w 128"/>
                <a:gd name="T75" fmla="*/ 88 h 104"/>
                <a:gd name="T76" fmla="*/ 44 w 128"/>
                <a:gd name="T77" fmla="*/ 96 h 104"/>
                <a:gd name="T78" fmla="*/ 96 w 128"/>
                <a:gd name="T79" fmla="*/ 96 h 104"/>
                <a:gd name="T80" fmla="*/ 88 w 128"/>
                <a:gd name="T81" fmla="*/ 88 h 104"/>
                <a:gd name="T82" fmla="*/ 96 w 128"/>
                <a:gd name="T83" fmla="*/ 80 h 104"/>
                <a:gd name="T84" fmla="*/ 104 w 128"/>
                <a:gd name="T85" fmla="*/ 88 h 104"/>
                <a:gd name="T86" fmla="*/ 96 w 128"/>
                <a:gd name="T87" fmla="*/ 96 h 104"/>
                <a:gd name="T88" fmla="*/ 120 w 128"/>
                <a:gd name="T89" fmla="*/ 80 h 104"/>
                <a:gd name="T90" fmla="*/ 116 w 128"/>
                <a:gd name="T91" fmla="*/ 84 h 104"/>
                <a:gd name="T92" fmla="*/ 111 w 128"/>
                <a:gd name="T93" fmla="*/ 84 h 104"/>
                <a:gd name="T94" fmla="*/ 96 w 128"/>
                <a:gd name="T95" fmla="*/ 72 h 104"/>
                <a:gd name="T96" fmla="*/ 81 w 128"/>
                <a:gd name="T97" fmla="*/ 84 h 104"/>
                <a:gd name="T98" fmla="*/ 59 w 128"/>
                <a:gd name="T99" fmla="*/ 84 h 104"/>
                <a:gd name="T100" fmla="*/ 44 w 128"/>
                <a:gd name="T101" fmla="*/ 72 h 104"/>
                <a:gd name="T102" fmla="*/ 29 w 128"/>
                <a:gd name="T103" fmla="*/ 84 h 104"/>
                <a:gd name="T104" fmla="*/ 24 w 128"/>
                <a:gd name="T105" fmla="*/ 84 h 104"/>
                <a:gd name="T106" fmla="*/ 20 w 128"/>
                <a:gd name="T107" fmla="*/ 80 h 104"/>
                <a:gd name="T108" fmla="*/ 20 w 128"/>
                <a:gd name="T109" fmla="*/ 68 h 104"/>
                <a:gd name="T110" fmla="*/ 72 w 128"/>
                <a:gd name="T111" fmla="*/ 68 h 104"/>
                <a:gd name="T112" fmla="*/ 84 w 128"/>
                <a:gd name="T113" fmla="*/ 56 h 104"/>
                <a:gd name="T114" fmla="*/ 84 w 128"/>
                <a:gd name="T115" fmla="*/ 28 h 104"/>
                <a:gd name="T116" fmla="*/ 100 w 128"/>
                <a:gd name="T117" fmla="*/ 28 h 104"/>
                <a:gd name="T118" fmla="*/ 103 w 128"/>
                <a:gd name="T119" fmla="*/ 30 h 104"/>
                <a:gd name="T120" fmla="*/ 119 w 128"/>
                <a:gd name="T121" fmla="*/ 54 h 104"/>
                <a:gd name="T122" fmla="*/ 120 w 128"/>
                <a:gd name="T123" fmla="*/ 56 h 104"/>
                <a:gd name="T124" fmla="*/ 120 w 128"/>
                <a:gd name="T125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104">
                  <a:moveTo>
                    <a:pt x="126" y="49"/>
                  </a:moveTo>
                  <a:cubicBezTo>
                    <a:pt x="110" y="25"/>
                    <a:pt x="110" y="25"/>
                    <a:pt x="110" y="25"/>
                  </a:cubicBezTo>
                  <a:cubicBezTo>
                    <a:pt x="108" y="22"/>
                    <a:pt x="104" y="20"/>
                    <a:pt x="100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5"/>
                    <a:pt x="79" y="0"/>
                    <a:pt x="7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3"/>
                    <a:pt x="5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7"/>
                    <a:pt x="17" y="92"/>
                    <a:pt x="24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30" y="99"/>
                    <a:pt x="37" y="104"/>
                    <a:pt x="44" y="104"/>
                  </a:cubicBezTo>
                  <a:cubicBezTo>
                    <a:pt x="51" y="104"/>
                    <a:pt x="58" y="99"/>
                    <a:pt x="59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2" y="99"/>
                    <a:pt x="89" y="104"/>
                    <a:pt x="96" y="104"/>
                  </a:cubicBezTo>
                  <a:cubicBezTo>
                    <a:pt x="103" y="104"/>
                    <a:pt x="110" y="99"/>
                    <a:pt x="111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23" y="92"/>
                    <a:pt x="128" y="87"/>
                    <a:pt x="128" y="8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54"/>
                    <a:pt x="127" y="51"/>
                    <a:pt x="126" y="49"/>
                  </a:cubicBezTo>
                  <a:close/>
                  <a:moveTo>
                    <a:pt x="12" y="60"/>
                  </a:moveTo>
                  <a:cubicBezTo>
                    <a:pt x="10" y="60"/>
                    <a:pt x="8" y="58"/>
                    <a:pt x="8" y="5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4" y="8"/>
                    <a:pt x="76" y="10"/>
                    <a:pt x="76" y="12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8"/>
                    <a:pt x="74" y="60"/>
                    <a:pt x="72" y="60"/>
                  </a:cubicBezTo>
                  <a:lnTo>
                    <a:pt x="12" y="60"/>
                  </a:lnTo>
                  <a:close/>
                  <a:moveTo>
                    <a:pt x="44" y="96"/>
                  </a:moveTo>
                  <a:cubicBezTo>
                    <a:pt x="40" y="96"/>
                    <a:pt x="36" y="92"/>
                    <a:pt x="36" y="88"/>
                  </a:cubicBezTo>
                  <a:cubicBezTo>
                    <a:pt x="36" y="84"/>
                    <a:pt x="40" y="80"/>
                    <a:pt x="44" y="80"/>
                  </a:cubicBezTo>
                  <a:cubicBezTo>
                    <a:pt x="48" y="80"/>
                    <a:pt x="52" y="84"/>
                    <a:pt x="52" y="88"/>
                  </a:cubicBezTo>
                  <a:cubicBezTo>
                    <a:pt x="52" y="92"/>
                    <a:pt x="48" y="96"/>
                    <a:pt x="44" y="96"/>
                  </a:cubicBezTo>
                  <a:close/>
                  <a:moveTo>
                    <a:pt x="96" y="96"/>
                  </a:moveTo>
                  <a:cubicBezTo>
                    <a:pt x="92" y="96"/>
                    <a:pt x="88" y="92"/>
                    <a:pt x="88" y="88"/>
                  </a:cubicBezTo>
                  <a:cubicBezTo>
                    <a:pt x="88" y="84"/>
                    <a:pt x="92" y="80"/>
                    <a:pt x="96" y="80"/>
                  </a:cubicBezTo>
                  <a:cubicBezTo>
                    <a:pt x="100" y="80"/>
                    <a:pt x="104" y="84"/>
                    <a:pt x="104" y="88"/>
                  </a:cubicBezTo>
                  <a:cubicBezTo>
                    <a:pt x="104" y="92"/>
                    <a:pt x="100" y="96"/>
                    <a:pt x="96" y="96"/>
                  </a:cubicBezTo>
                  <a:close/>
                  <a:moveTo>
                    <a:pt x="120" y="80"/>
                  </a:moveTo>
                  <a:cubicBezTo>
                    <a:pt x="120" y="82"/>
                    <a:pt x="118" y="84"/>
                    <a:pt x="116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77"/>
                    <a:pt x="103" y="72"/>
                    <a:pt x="96" y="72"/>
                  </a:cubicBezTo>
                  <a:cubicBezTo>
                    <a:pt x="89" y="72"/>
                    <a:pt x="82" y="77"/>
                    <a:pt x="81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8" y="77"/>
                    <a:pt x="51" y="72"/>
                    <a:pt x="44" y="72"/>
                  </a:cubicBezTo>
                  <a:cubicBezTo>
                    <a:pt x="37" y="72"/>
                    <a:pt x="30" y="77"/>
                    <a:pt x="29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2" y="84"/>
                    <a:pt x="20" y="82"/>
                    <a:pt x="20" y="8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9" y="68"/>
                    <a:pt x="84" y="63"/>
                    <a:pt x="84" y="56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1" y="28"/>
                    <a:pt x="103" y="29"/>
                    <a:pt x="103" y="30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4"/>
                    <a:pt x="120" y="55"/>
                    <a:pt x="120" y="56"/>
                  </a:cubicBezTo>
                  <a:lnTo>
                    <a:pt x="12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106922" y="1821685"/>
            <a:ext cx="984581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603530" y="2032708"/>
            <a:ext cx="1497738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95759" y="2469557"/>
            <a:ext cx="984581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61552" y="2639363"/>
            <a:ext cx="1497738" cy="28460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95759" y="3765301"/>
            <a:ext cx="984581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61552" y="3931769"/>
            <a:ext cx="1497738" cy="28460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87064" y="3117429"/>
            <a:ext cx="984581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04928" y="3283897"/>
            <a:ext cx="1497738" cy="28460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7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2619" y="3936131"/>
            <a:ext cx="2912562" cy="80868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dirty="0">
                <a:solidFill>
                  <a:schemeClr val="bg1">
                    <a:lumMod val="65000"/>
                  </a:schemeClr>
                </a:solidFill>
              </a:rPr>
              <a:t>For every 6 emails received, we get 3 Phone calls. Suitable for all categories business and personal presentation</a:t>
            </a:r>
            <a:r>
              <a:rPr lang="id-ID" sz="800" b="1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</a:rPr>
              <a:t>Suitable for all categories business and personal presentation</a:t>
            </a:r>
            <a:r>
              <a:rPr lang="id-ID" sz="800" b="1" dirty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id-ID" sz="800" dirty="0">
                <a:solidFill>
                  <a:schemeClr val="bg1">
                    <a:lumMod val="65000"/>
                  </a:schemeClr>
                </a:solidFill>
              </a:rPr>
              <a:t> eaque ipsa quae ab illo inventore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792512" y="3231753"/>
            <a:ext cx="1872669" cy="438447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800" dirty="0">
                <a:solidFill>
                  <a:schemeClr val="bg1">
                    <a:lumMod val="65000"/>
                  </a:schemeClr>
                </a:solidFill>
              </a:rPr>
              <a:t>Of shopping carts are abandoned right before the transaction its completed.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44030" y="3194339"/>
            <a:ext cx="1053490" cy="699976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4099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90%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4284057" y="1560144"/>
            <a:ext cx="0" cy="29241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68" name="椭圆 67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9" name="椭圆 68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70" name="椭圆 69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71" name="直接连接符 70"/>
            <p:cNvCxnSpPr>
              <a:stCxn id="68" idx="7"/>
              <a:endCxn id="70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>
              <a:stCxn id="69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代理推广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2"/>
          <p:cNvSpPr>
            <a:spLocks noChangeArrowheads="1"/>
          </p:cNvSpPr>
          <p:nvPr/>
        </p:nvSpPr>
        <p:spPr bwMode="auto">
          <a:xfrm>
            <a:off x="2267643" y="1340692"/>
            <a:ext cx="1858388" cy="129500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6" name="矩形 43"/>
          <p:cNvSpPr>
            <a:spLocks noChangeArrowheads="1"/>
          </p:cNvSpPr>
          <p:nvPr/>
        </p:nvSpPr>
        <p:spPr bwMode="auto">
          <a:xfrm>
            <a:off x="2267643" y="2640980"/>
            <a:ext cx="1858388" cy="360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4" name="矩形 38"/>
          <p:cNvSpPr>
            <a:spLocks noChangeArrowheads="1"/>
          </p:cNvSpPr>
          <p:nvPr/>
        </p:nvSpPr>
        <p:spPr bwMode="auto">
          <a:xfrm>
            <a:off x="331293" y="1345979"/>
            <a:ext cx="1859976" cy="1295000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5" name="矩形 39"/>
          <p:cNvSpPr>
            <a:spLocks noChangeArrowheads="1"/>
          </p:cNvSpPr>
          <p:nvPr/>
        </p:nvSpPr>
        <p:spPr bwMode="auto">
          <a:xfrm>
            <a:off x="331293" y="2640980"/>
            <a:ext cx="1859976" cy="360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799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64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75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2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75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25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7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25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75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25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975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7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0" grpId="0" animBg="1"/>
      <p:bldP spid="36" grpId="0" animBg="1"/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  <p:bldP spid="59" grpId="0"/>
      <p:bldP spid="61" grpId="0"/>
      <p:bldP spid="62" grpId="0"/>
      <p:bldP spid="73" grpId="0"/>
      <p:bldP spid="55" grpId="0" bldLvl="0" animBg="1" autoUpdateAnimBg="0"/>
      <p:bldP spid="56" grpId="0" bldLvl="0" animBg="1" autoUpdateAnimBg="0"/>
      <p:bldP spid="64" grpId="0" bldLvl="0" animBg="1" autoUpdateAnimBg="0"/>
      <p:bldP spid="65" grpId="0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9" name="矩形 8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文本框 43"/>
          <p:cNvSpPr txBox="1"/>
          <p:nvPr/>
        </p:nvSpPr>
        <p:spPr>
          <a:xfrm>
            <a:off x="-408331" y="1537717"/>
            <a:ext cx="4404445" cy="406793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9994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1411" y="3394686"/>
            <a:ext cx="3562788" cy="569019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发展计划</a:t>
            </a:r>
            <a:endParaRPr lang="en-US" altLang="zh-CN" sz="24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1" name="Group 35"/>
          <p:cNvGrpSpPr>
            <a:grpSpLocks/>
          </p:cNvGrpSpPr>
          <p:nvPr/>
        </p:nvGrpSpPr>
        <p:grpSpPr bwMode="auto">
          <a:xfrm>
            <a:off x="4248770" y="3009949"/>
            <a:ext cx="236862" cy="236935"/>
            <a:chOff x="1066800" y="2209799"/>
            <a:chExt cx="315279" cy="315280"/>
          </a:xfrm>
        </p:grpSpPr>
        <p:sp>
          <p:nvSpPr>
            <p:cNvPr id="32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Text Placeholder 8"/>
          <p:cNvSpPr txBox="1">
            <a:spLocks/>
          </p:cNvSpPr>
          <p:nvPr/>
        </p:nvSpPr>
        <p:spPr bwMode="auto">
          <a:xfrm>
            <a:off x="4551096" y="3017101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市场拓展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4248770" y="3505096"/>
            <a:ext cx="236862" cy="236935"/>
            <a:chOff x="1066800" y="2209799"/>
            <a:chExt cx="315279" cy="315280"/>
          </a:xfrm>
        </p:grpSpPr>
        <p:sp>
          <p:nvSpPr>
            <p:cNvPr id="36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Text Placeholder 8"/>
          <p:cNvSpPr txBox="1">
            <a:spLocks/>
          </p:cNvSpPr>
          <p:nvPr/>
        </p:nvSpPr>
        <p:spPr bwMode="auto">
          <a:xfrm>
            <a:off x="4551096" y="3512248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5"/>
          <p:cNvGrpSpPr>
            <a:grpSpLocks/>
          </p:cNvGrpSpPr>
          <p:nvPr/>
        </p:nvGrpSpPr>
        <p:grpSpPr bwMode="auto">
          <a:xfrm>
            <a:off x="4248770" y="4110159"/>
            <a:ext cx="236862" cy="236935"/>
            <a:chOff x="1066800" y="2209799"/>
            <a:chExt cx="315279" cy="315280"/>
          </a:xfrm>
        </p:grpSpPr>
        <p:sp>
          <p:nvSpPr>
            <p:cNvPr id="40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Text Placeholder 8"/>
          <p:cNvSpPr txBox="1">
            <a:spLocks/>
          </p:cNvSpPr>
          <p:nvPr/>
        </p:nvSpPr>
        <p:spPr bwMode="auto">
          <a:xfrm>
            <a:off x="4551096" y="4117312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企业愿景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4303122" y="3338326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303122" y="3900153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4303122" y="4491066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占位符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6474" y="939510"/>
            <a:ext cx="3636873" cy="166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13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34" grpId="0"/>
      <p:bldP spid="38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Oval 56"/>
          <p:cNvSpPr/>
          <p:nvPr/>
        </p:nvSpPr>
        <p:spPr>
          <a:xfrm>
            <a:off x="1257209" y="1619858"/>
            <a:ext cx="692656" cy="6928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1257209" y="3277419"/>
            <a:ext cx="692656" cy="6928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3215565" y="1619858"/>
            <a:ext cx="692656" cy="6928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3215565" y="3277419"/>
            <a:ext cx="692656" cy="69287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6964213" y="1619858"/>
            <a:ext cx="692656" cy="6928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2" name="Oval 61"/>
          <p:cNvSpPr/>
          <p:nvPr/>
        </p:nvSpPr>
        <p:spPr>
          <a:xfrm>
            <a:off x="6964213" y="3277419"/>
            <a:ext cx="692656" cy="6928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5091943" y="1619858"/>
            <a:ext cx="692656" cy="69287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5091943" y="3277419"/>
            <a:ext cx="692656" cy="6928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1257209" y="1588912"/>
            <a:ext cx="692656" cy="69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56050" y="237472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89210" y="2566292"/>
            <a:ext cx="1625032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444725" y="1796503"/>
            <a:ext cx="317624" cy="277688"/>
            <a:chOff x="8296275" y="8293096"/>
            <a:chExt cx="1385888" cy="1211261"/>
          </a:xfrm>
          <a:solidFill>
            <a:schemeClr val="bg1"/>
          </a:solidFill>
        </p:grpSpPr>
        <p:sp>
          <p:nvSpPr>
            <p:cNvPr id="84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5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86" name="Oval 85"/>
          <p:cNvSpPr/>
          <p:nvPr/>
        </p:nvSpPr>
        <p:spPr>
          <a:xfrm>
            <a:off x="1257209" y="3246473"/>
            <a:ext cx="692656" cy="69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072789" y="403228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82857" y="4223853"/>
            <a:ext cx="1641359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9" name="Oval 88"/>
          <p:cNvSpPr/>
          <p:nvPr/>
        </p:nvSpPr>
        <p:spPr>
          <a:xfrm>
            <a:off x="3215565" y="1588912"/>
            <a:ext cx="692656" cy="69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031143" y="237472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782198" y="2566292"/>
            <a:ext cx="1559383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3215565" y="3246473"/>
            <a:ext cx="692656" cy="69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031145" y="403228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825468" y="4223853"/>
            <a:ext cx="1472846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95" name="Oval 94"/>
          <p:cNvSpPr/>
          <p:nvPr/>
        </p:nvSpPr>
        <p:spPr>
          <a:xfrm>
            <a:off x="6964213" y="1588912"/>
            <a:ext cx="692656" cy="69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79794" y="237472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551907" y="2566292"/>
            <a:ext cx="1523925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6964213" y="3246473"/>
            <a:ext cx="692656" cy="69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779791" y="403228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6461379" y="4223853"/>
            <a:ext cx="1698324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101" name="Group 100"/>
          <p:cNvGrpSpPr/>
          <p:nvPr/>
        </p:nvGrpSpPr>
        <p:grpSpPr>
          <a:xfrm>
            <a:off x="7151729" y="3454064"/>
            <a:ext cx="317624" cy="277688"/>
            <a:chOff x="8296275" y="8293096"/>
            <a:chExt cx="1385888" cy="1211261"/>
          </a:xfrm>
          <a:solidFill>
            <a:schemeClr val="bg1"/>
          </a:solidFill>
        </p:grpSpPr>
        <p:sp>
          <p:nvSpPr>
            <p:cNvPr id="102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3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104" name="Oval 103"/>
          <p:cNvSpPr/>
          <p:nvPr/>
        </p:nvSpPr>
        <p:spPr>
          <a:xfrm>
            <a:off x="5091943" y="1588912"/>
            <a:ext cx="692656" cy="69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907523" y="237472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4650956" y="2566292"/>
            <a:ext cx="1591576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5091943" y="3246473"/>
            <a:ext cx="692656" cy="69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907521" y="4032280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4670404" y="4223853"/>
            <a:ext cx="1523925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algn="ct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5279459" y="3454064"/>
            <a:ext cx="317624" cy="277688"/>
            <a:chOff x="8296275" y="8293096"/>
            <a:chExt cx="1385888" cy="1211261"/>
          </a:xfrm>
          <a:solidFill>
            <a:schemeClr val="bg1"/>
          </a:solidFill>
        </p:grpSpPr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2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7151729" y="1825217"/>
            <a:ext cx="324173" cy="247845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115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6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7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8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0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5288073" y="1773063"/>
            <a:ext cx="296521" cy="316630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2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1445817" y="3447675"/>
            <a:ext cx="316532" cy="267497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37" name="Freeform 11"/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38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394166" y="3454064"/>
            <a:ext cx="335451" cy="288970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140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41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142" name="Freeform 22"/>
          <p:cNvSpPr>
            <a:spLocks noEditPoints="1"/>
          </p:cNvSpPr>
          <p:nvPr/>
        </p:nvSpPr>
        <p:spPr bwMode="auto">
          <a:xfrm>
            <a:off x="3403626" y="1817282"/>
            <a:ext cx="316532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rgbClr val="C0C0C0"/>
              </a:solidFill>
            </a:endParaRPr>
          </a:p>
        </p:txBody>
      </p:sp>
      <p:cxnSp>
        <p:nvCxnSpPr>
          <p:cNvPr id="134" name="直接连接符 133"/>
          <p:cNvCxnSpPr/>
          <p:nvPr/>
        </p:nvCxnSpPr>
        <p:spPr>
          <a:xfrm>
            <a:off x="425164" y="628134"/>
            <a:ext cx="8250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组合 142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144" name="椭圆 143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147" name="直接连接符 146"/>
            <p:cNvCxnSpPr>
              <a:stCxn id="144" idx="7"/>
              <a:endCxn id="146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>
              <a:stCxn id="145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市场拓展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202708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75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25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7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75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7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2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275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25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75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80" grpId="0" animBg="1"/>
      <p:bldP spid="81" grpId="0"/>
      <p:bldP spid="82" grpId="0"/>
      <p:bldP spid="86" grpId="0" animBg="1"/>
      <p:bldP spid="87" grpId="0"/>
      <p:bldP spid="88" grpId="0"/>
      <p:bldP spid="89" grpId="0" animBg="1"/>
      <p:bldP spid="90" grpId="0"/>
      <p:bldP spid="91" grpId="0"/>
      <p:bldP spid="92" grpId="0" animBg="1"/>
      <p:bldP spid="93" grpId="0"/>
      <p:bldP spid="94" grpId="0"/>
      <p:bldP spid="95" grpId="0" animBg="1"/>
      <p:bldP spid="96" grpId="0"/>
      <p:bldP spid="97" grpId="0"/>
      <p:bldP spid="98" grpId="0" animBg="1"/>
      <p:bldP spid="99" grpId="0"/>
      <p:bldP spid="100" grpId="0"/>
      <p:bldP spid="104" grpId="0" animBg="1"/>
      <p:bldP spid="105" grpId="0"/>
      <p:bldP spid="106" grpId="0"/>
      <p:bldP spid="107" grpId="0" animBg="1"/>
      <p:bldP spid="108" grpId="0"/>
      <p:bldP spid="109" grpId="0"/>
      <p:bldP spid="142" grpId="0" animBg="1"/>
      <p:bldP spid="1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61187" y="2710118"/>
            <a:ext cx="2581860" cy="544604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5" name="Rectangle 4"/>
          <p:cNvSpPr/>
          <p:nvPr/>
        </p:nvSpPr>
        <p:spPr>
          <a:xfrm>
            <a:off x="1861187" y="3249742"/>
            <a:ext cx="2427278" cy="544604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8" name="Rectangle 7"/>
          <p:cNvSpPr/>
          <p:nvPr/>
        </p:nvSpPr>
        <p:spPr>
          <a:xfrm>
            <a:off x="1861187" y="3788697"/>
            <a:ext cx="2224782" cy="5446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sp>
        <p:nvSpPr>
          <p:cNvPr id="9" name="Rectangle 8"/>
          <p:cNvSpPr/>
          <p:nvPr/>
        </p:nvSpPr>
        <p:spPr>
          <a:xfrm>
            <a:off x="1861186" y="2171162"/>
            <a:ext cx="2784355" cy="54460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/>
          </a:p>
        </p:txBody>
      </p:sp>
      <p:grpSp>
        <p:nvGrpSpPr>
          <p:cNvPr id="10" name="Group 9"/>
          <p:cNvGrpSpPr/>
          <p:nvPr/>
        </p:nvGrpSpPr>
        <p:grpSpPr>
          <a:xfrm>
            <a:off x="1059769" y="3653556"/>
            <a:ext cx="1635574" cy="769525"/>
            <a:chOff x="7064781" y="1349909"/>
            <a:chExt cx="2057954" cy="967954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7064781" y="1639093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7064781" y="1349909"/>
              <a:ext cx="2057954" cy="578367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59769" y="3157728"/>
            <a:ext cx="1635574" cy="769525"/>
            <a:chOff x="7064781" y="1349909"/>
            <a:chExt cx="2057954" cy="967954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7064781" y="1639093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  <p:sp>
          <p:nvSpPr>
            <p:cNvPr id="15" name="Oval 9"/>
            <p:cNvSpPr>
              <a:spLocks noChangeArrowheads="1"/>
            </p:cNvSpPr>
            <p:nvPr/>
          </p:nvSpPr>
          <p:spPr bwMode="auto">
            <a:xfrm>
              <a:off x="7064781" y="1349909"/>
              <a:ext cx="2057954" cy="578367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59769" y="2666990"/>
            <a:ext cx="1635574" cy="769525"/>
            <a:chOff x="7064781" y="1349909"/>
            <a:chExt cx="2057954" cy="967954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7064781" y="1639093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  <p:sp>
          <p:nvSpPr>
            <p:cNvPr id="18" name="Oval 9"/>
            <p:cNvSpPr>
              <a:spLocks noChangeArrowheads="1"/>
            </p:cNvSpPr>
            <p:nvPr/>
          </p:nvSpPr>
          <p:spPr bwMode="auto">
            <a:xfrm>
              <a:off x="7064781" y="1349909"/>
              <a:ext cx="2057954" cy="57836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59769" y="2171163"/>
            <a:ext cx="1635574" cy="769525"/>
            <a:chOff x="7064781" y="1349909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7064781" y="1639093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7064781" y="1349909"/>
              <a:ext cx="2057954" cy="57836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 sz="1799"/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5146852" y="2012038"/>
            <a:ext cx="0" cy="252033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10017" y="2638265"/>
            <a:ext cx="571135" cy="30008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58691" y="3119474"/>
            <a:ext cx="473782" cy="30008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75%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58691" y="3606905"/>
            <a:ext cx="473782" cy="30008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58692" y="4116581"/>
            <a:ext cx="473782" cy="300082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34915" y="2283807"/>
            <a:ext cx="1453550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915" y="2845128"/>
            <a:ext cx="1453550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34915" y="3378489"/>
            <a:ext cx="1453550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34915" y="3912050"/>
            <a:ext cx="1453550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5698649" y="2729472"/>
            <a:ext cx="302894" cy="277261"/>
          </a:xfrm>
          <a:custGeom>
            <a:avLst/>
            <a:gdLst>
              <a:gd name="T0" fmla="*/ 320 w 358"/>
              <a:gd name="T1" fmla="*/ 38 h 327"/>
              <a:gd name="T2" fmla="*/ 185 w 358"/>
              <a:gd name="T3" fmla="*/ 38 h 327"/>
              <a:gd name="T4" fmla="*/ 29 w 358"/>
              <a:gd name="T5" fmla="*/ 192 h 327"/>
              <a:gd name="T6" fmla="*/ 29 w 358"/>
              <a:gd name="T7" fmla="*/ 297 h 327"/>
              <a:gd name="T8" fmla="*/ 134 w 358"/>
              <a:gd name="T9" fmla="*/ 297 h 327"/>
              <a:gd name="T10" fmla="*/ 290 w 358"/>
              <a:gd name="T11" fmla="*/ 143 h 327"/>
              <a:gd name="T12" fmla="*/ 290 w 358"/>
              <a:gd name="T13" fmla="*/ 68 h 327"/>
              <a:gd name="T14" fmla="*/ 215 w 358"/>
              <a:gd name="T15" fmla="*/ 68 h 327"/>
              <a:gd name="T16" fmla="*/ 98 w 358"/>
              <a:gd name="T17" fmla="*/ 185 h 327"/>
              <a:gd name="T18" fmla="*/ 98 w 358"/>
              <a:gd name="T19" fmla="*/ 200 h 327"/>
              <a:gd name="T20" fmla="*/ 113 w 358"/>
              <a:gd name="T21" fmla="*/ 200 h 327"/>
              <a:gd name="T22" fmla="*/ 230 w 358"/>
              <a:gd name="T23" fmla="*/ 83 h 327"/>
              <a:gd name="T24" fmla="*/ 275 w 358"/>
              <a:gd name="T25" fmla="*/ 83 h 327"/>
              <a:gd name="T26" fmla="*/ 275 w 358"/>
              <a:gd name="T27" fmla="*/ 128 h 327"/>
              <a:gd name="T28" fmla="*/ 119 w 358"/>
              <a:gd name="T29" fmla="*/ 282 h 327"/>
              <a:gd name="T30" fmla="*/ 44 w 358"/>
              <a:gd name="T31" fmla="*/ 282 h 327"/>
              <a:gd name="T32" fmla="*/ 44 w 358"/>
              <a:gd name="T33" fmla="*/ 207 h 327"/>
              <a:gd name="T34" fmla="*/ 198 w 358"/>
              <a:gd name="T35" fmla="*/ 54 h 327"/>
              <a:gd name="T36" fmla="*/ 304 w 358"/>
              <a:gd name="T37" fmla="*/ 54 h 327"/>
              <a:gd name="T38" fmla="*/ 304 w 358"/>
              <a:gd name="T39" fmla="*/ 160 h 327"/>
              <a:gd name="T40" fmla="*/ 188 w 358"/>
              <a:gd name="T41" fmla="*/ 276 h 327"/>
              <a:gd name="T42" fmla="*/ 188 w 358"/>
              <a:gd name="T43" fmla="*/ 291 h 327"/>
              <a:gd name="T44" fmla="*/ 203 w 358"/>
              <a:gd name="T45" fmla="*/ 291 h 327"/>
              <a:gd name="T46" fmla="*/ 320 w 358"/>
              <a:gd name="T47" fmla="*/ 174 h 327"/>
              <a:gd name="T48" fmla="*/ 320 w 358"/>
              <a:gd name="T49" fmla="*/ 3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8" h="327">
                <a:moveTo>
                  <a:pt x="320" y="38"/>
                </a:moveTo>
                <a:cubicBezTo>
                  <a:pt x="283" y="0"/>
                  <a:pt x="222" y="0"/>
                  <a:pt x="185" y="38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0" y="221"/>
                  <a:pt x="0" y="268"/>
                  <a:pt x="29" y="297"/>
                </a:cubicBezTo>
                <a:cubicBezTo>
                  <a:pt x="58" y="327"/>
                  <a:pt x="105" y="327"/>
                  <a:pt x="134" y="297"/>
                </a:cubicBezTo>
                <a:cubicBezTo>
                  <a:pt x="290" y="143"/>
                  <a:pt x="290" y="143"/>
                  <a:pt x="290" y="143"/>
                </a:cubicBezTo>
                <a:cubicBezTo>
                  <a:pt x="311" y="123"/>
                  <a:pt x="311" y="89"/>
                  <a:pt x="290" y="68"/>
                </a:cubicBezTo>
                <a:cubicBezTo>
                  <a:pt x="269" y="47"/>
                  <a:pt x="236" y="47"/>
                  <a:pt x="215" y="68"/>
                </a:cubicBezTo>
                <a:cubicBezTo>
                  <a:pt x="98" y="185"/>
                  <a:pt x="98" y="185"/>
                  <a:pt x="98" y="185"/>
                </a:cubicBezTo>
                <a:cubicBezTo>
                  <a:pt x="93" y="189"/>
                  <a:pt x="93" y="196"/>
                  <a:pt x="98" y="200"/>
                </a:cubicBezTo>
                <a:cubicBezTo>
                  <a:pt x="102" y="204"/>
                  <a:pt x="109" y="204"/>
                  <a:pt x="113" y="20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42" y="70"/>
                  <a:pt x="263" y="70"/>
                  <a:pt x="275" y="83"/>
                </a:cubicBezTo>
                <a:cubicBezTo>
                  <a:pt x="288" y="95"/>
                  <a:pt x="288" y="116"/>
                  <a:pt x="275" y="128"/>
                </a:cubicBezTo>
                <a:cubicBezTo>
                  <a:pt x="119" y="282"/>
                  <a:pt x="119" y="282"/>
                  <a:pt x="119" y="282"/>
                </a:cubicBezTo>
                <a:cubicBezTo>
                  <a:pt x="98" y="303"/>
                  <a:pt x="65" y="303"/>
                  <a:pt x="44" y="282"/>
                </a:cubicBezTo>
                <a:cubicBezTo>
                  <a:pt x="23" y="261"/>
                  <a:pt x="23" y="228"/>
                  <a:pt x="44" y="207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227" y="25"/>
                  <a:pt x="275" y="25"/>
                  <a:pt x="304" y="54"/>
                </a:cubicBezTo>
                <a:cubicBezTo>
                  <a:pt x="333" y="83"/>
                  <a:pt x="333" y="131"/>
                  <a:pt x="304" y="160"/>
                </a:cubicBezTo>
                <a:cubicBezTo>
                  <a:pt x="188" y="276"/>
                  <a:pt x="188" y="276"/>
                  <a:pt x="188" y="276"/>
                </a:cubicBezTo>
                <a:cubicBezTo>
                  <a:pt x="184" y="280"/>
                  <a:pt x="184" y="287"/>
                  <a:pt x="188" y="291"/>
                </a:cubicBezTo>
                <a:cubicBezTo>
                  <a:pt x="192" y="295"/>
                  <a:pt x="199" y="295"/>
                  <a:pt x="203" y="291"/>
                </a:cubicBezTo>
                <a:cubicBezTo>
                  <a:pt x="320" y="174"/>
                  <a:pt x="320" y="174"/>
                  <a:pt x="320" y="174"/>
                </a:cubicBezTo>
                <a:cubicBezTo>
                  <a:pt x="358" y="136"/>
                  <a:pt x="358" y="75"/>
                  <a:pt x="320" y="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5709721" y="4007056"/>
            <a:ext cx="291821" cy="280833"/>
          </a:xfrm>
          <a:custGeom>
            <a:avLst/>
            <a:gdLst>
              <a:gd name="T0" fmla="*/ 342 w 345"/>
              <a:gd name="T1" fmla="*/ 123 h 331"/>
              <a:gd name="T2" fmla="*/ 323 w 345"/>
              <a:gd name="T3" fmla="*/ 107 h 331"/>
              <a:gd name="T4" fmla="*/ 234 w 345"/>
              <a:gd name="T5" fmla="*/ 94 h 331"/>
              <a:gd name="T6" fmla="*/ 195 w 345"/>
              <a:gd name="T7" fmla="*/ 14 h 331"/>
              <a:gd name="T8" fmla="*/ 173 w 345"/>
              <a:gd name="T9" fmla="*/ 0 h 331"/>
              <a:gd name="T10" fmla="*/ 151 w 345"/>
              <a:gd name="T11" fmla="*/ 14 h 331"/>
              <a:gd name="T12" fmla="*/ 112 w 345"/>
              <a:gd name="T13" fmla="*/ 94 h 331"/>
              <a:gd name="T14" fmla="*/ 23 w 345"/>
              <a:gd name="T15" fmla="*/ 107 h 331"/>
              <a:gd name="T16" fmla="*/ 3 w 345"/>
              <a:gd name="T17" fmla="*/ 123 h 331"/>
              <a:gd name="T18" fmla="*/ 9 w 345"/>
              <a:gd name="T19" fmla="*/ 148 h 331"/>
              <a:gd name="T20" fmla="*/ 74 w 345"/>
              <a:gd name="T21" fmla="*/ 213 h 331"/>
              <a:gd name="T22" fmla="*/ 59 w 345"/>
              <a:gd name="T23" fmla="*/ 303 h 331"/>
              <a:gd name="T24" fmla="*/ 69 w 345"/>
              <a:gd name="T25" fmla="*/ 326 h 331"/>
              <a:gd name="T26" fmla="*/ 83 w 345"/>
              <a:gd name="T27" fmla="*/ 331 h 331"/>
              <a:gd name="T28" fmla="*/ 95 w 345"/>
              <a:gd name="T29" fmla="*/ 328 h 331"/>
              <a:gd name="T30" fmla="*/ 173 w 345"/>
              <a:gd name="T31" fmla="*/ 286 h 331"/>
              <a:gd name="T32" fmla="*/ 250 w 345"/>
              <a:gd name="T33" fmla="*/ 328 h 331"/>
              <a:gd name="T34" fmla="*/ 262 w 345"/>
              <a:gd name="T35" fmla="*/ 331 h 331"/>
              <a:gd name="T36" fmla="*/ 277 w 345"/>
              <a:gd name="T37" fmla="*/ 326 h 331"/>
              <a:gd name="T38" fmla="*/ 287 w 345"/>
              <a:gd name="T39" fmla="*/ 303 h 331"/>
              <a:gd name="T40" fmla="*/ 272 w 345"/>
              <a:gd name="T41" fmla="*/ 213 h 331"/>
              <a:gd name="T42" fmla="*/ 337 w 345"/>
              <a:gd name="T43" fmla="*/ 148 h 331"/>
              <a:gd name="T44" fmla="*/ 342 w 345"/>
              <a:gd name="T45" fmla="*/ 123 h 331"/>
              <a:gd name="T46" fmla="*/ 254 w 345"/>
              <a:gd name="T47" fmla="*/ 196 h 331"/>
              <a:gd name="T48" fmla="*/ 247 w 345"/>
              <a:gd name="T49" fmla="*/ 217 h 331"/>
              <a:gd name="T50" fmla="*/ 262 w 345"/>
              <a:gd name="T51" fmla="*/ 307 h 331"/>
              <a:gd name="T52" fmla="*/ 185 w 345"/>
              <a:gd name="T53" fmla="*/ 265 h 331"/>
              <a:gd name="T54" fmla="*/ 173 w 345"/>
              <a:gd name="T55" fmla="*/ 262 h 331"/>
              <a:gd name="T56" fmla="*/ 161 w 345"/>
              <a:gd name="T57" fmla="*/ 265 h 331"/>
              <a:gd name="T58" fmla="*/ 83 w 345"/>
              <a:gd name="T59" fmla="*/ 307 h 331"/>
              <a:gd name="T60" fmla="*/ 99 w 345"/>
              <a:gd name="T61" fmla="*/ 217 h 331"/>
              <a:gd name="T62" fmla="*/ 92 w 345"/>
              <a:gd name="T63" fmla="*/ 196 h 331"/>
              <a:gd name="T64" fmla="*/ 27 w 345"/>
              <a:gd name="T65" fmla="*/ 131 h 331"/>
              <a:gd name="T66" fmla="*/ 116 w 345"/>
              <a:gd name="T67" fmla="*/ 118 h 331"/>
              <a:gd name="T68" fmla="*/ 134 w 345"/>
              <a:gd name="T69" fmla="*/ 104 h 331"/>
              <a:gd name="T70" fmla="*/ 173 w 345"/>
              <a:gd name="T71" fmla="*/ 24 h 331"/>
              <a:gd name="T72" fmla="*/ 212 w 345"/>
              <a:gd name="T73" fmla="*/ 104 h 331"/>
              <a:gd name="T74" fmla="*/ 230 w 345"/>
              <a:gd name="T75" fmla="*/ 118 h 331"/>
              <a:gd name="T76" fmla="*/ 319 w 345"/>
              <a:gd name="T77" fmla="*/ 131 h 331"/>
              <a:gd name="T78" fmla="*/ 254 w 345"/>
              <a:gd name="T79" fmla="*/ 196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5" h="331">
                <a:moveTo>
                  <a:pt x="342" y="123"/>
                </a:moveTo>
                <a:cubicBezTo>
                  <a:pt x="340" y="115"/>
                  <a:pt x="332" y="108"/>
                  <a:pt x="323" y="107"/>
                </a:cubicBezTo>
                <a:cubicBezTo>
                  <a:pt x="234" y="94"/>
                  <a:pt x="234" y="94"/>
                  <a:pt x="234" y="94"/>
                </a:cubicBezTo>
                <a:cubicBezTo>
                  <a:pt x="195" y="14"/>
                  <a:pt x="195" y="14"/>
                  <a:pt x="195" y="14"/>
                </a:cubicBezTo>
                <a:cubicBezTo>
                  <a:pt x="191" y="5"/>
                  <a:pt x="182" y="0"/>
                  <a:pt x="173" y="0"/>
                </a:cubicBezTo>
                <a:cubicBezTo>
                  <a:pt x="163" y="0"/>
                  <a:pt x="155" y="5"/>
                  <a:pt x="151" y="14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23" y="107"/>
                  <a:pt x="23" y="107"/>
                  <a:pt x="23" y="107"/>
                </a:cubicBezTo>
                <a:cubicBezTo>
                  <a:pt x="14" y="108"/>
                  <a:pt x="6" y="115"/>
                  <a:pt x="3" y="123"/>
                </a:cubicBezTo>
                <a:cubicBezTo>
                  <a:pt x="0" y="132"/>
                  <a:pt x="3" y="141"/>
                  <a:pt x="9" y="148"/>
                </a:cubicBezTo>
                <a:cubicBezTo>
                  <a:pt x="74" y="213"/>
                  <a:pt x="74" y="213"/>
                  <a:pt x="74" y="213"/>
                </a:cubicBezTo>
                <a:cubicBezTo>
                  <a:pt x="59" y="303"/>
                  <a:pt x="59" y="303"/>
                  <a:pt x="59" y="303"/>
                </a:cubicBezTo>
                <a:cubicBezTo>
                  <a:pt x="58" y="312"/>
                  <a:pt x="61" y="321"/>
                  <a:pt x="69" y="326"/>
                </a:cubicBezTo>
                <a:cubicBezTo>
                  <a:pt x="73" y="329"/>
                  <a:pt x="78" y="331"/>
                  <a:pt x="83" y="331"/>
                </a:cubicBezTo>
                <a:cubicBezTo>
                  <a:pt x="88" y="331"/>
                  <a:pt x="92" y="330"/>
                  <a:pt x="95" y="328"/>
                </a:cubicBezTo>
                <a:cubicBezTo>
                  <a:pt x="173" y="286"/>
                  <a:pt x="173" y="286"/>
                  <a:pt x="173" y="286"/>
                </a:cubicBezTo>
                <a:cubicBezTo>
                  <a:pt x="250" y="328"/>
                  <a:pt x="250" y="328"/>
                  <a:pt x="250" y="328"/>
                </a:cubicBezTo>
                <a:cubicBezTo>
                  <a:pt x="254" y="330"/>
                  <a:pt x="258" y="331"/>
                  <a:pt x="262" y="331"/>
                </a:cubicBezTo>
                <a:cubicBezTo>
                  <a:pt x="267" y="331"/>
                  <a:pt x="272" y="329"/>
                  <a:pt x="277" y="326"/>
                </a:cubicBezTo>
                <a:cubicBezTo>
                  <a:pt x="284" y="321"/>
                  <a:pt x="288" y="312"/>
                  <a:pt x="287" y="303"/>
                </a:cubicBezTo>
                <a:cubicBezTo>
                  <a:pt x="272" y="213"/>
                  <a:pt x="272" y="213"/>
                  <a:pt x="272" y="213"/>
                </a:cubicBezTo>
                <a:cubicBezTo>
                  <a:pt x="337" y="148"/>
                  <a:pt x="337" y="148"/>
                  <a:pt x="337" y="148"/>
                </a:cubicBezTo>
                <a:cubicBezTo>
                  <a:pt x="343" y="141"/>
                  <a:pt x="345" y="132"/>
                  <a:pt x="342" y="123"/>
                </a:cubicBezTo>
                <a:close/>
                <a:moveTo>
                  <a:pt x="254" y="196"/>
                </a:moveTo>
                <a:cubicBezTo>
                  <a:pt x="248" y="201"/>
                  <a:pt x="246" y="209"/>
                  <a:pt x="247" y="217"/>
                </a:cubicBezTo>
                <a:cubicBezTo>
                  <a:pt x="262" y="307"/>
                  <a:pt x="262" y="307"/>
                  <a:pt x="262" y="307"/>
                </a:cubicBezTo>
                <a:cubicBezTo>
                  <a:pt x="185" y="265"/>
                  <a:pt x="185" y="265"/>
                  <a:pt x="185" y="265"/>
                </a:cubicBezTo>
                <a:cubicBezTo>
                  <a:pt x="181" y="263"/>
                  <a:pt x="177" y="262"/>
                  <a:pt x="173" y="262"/>
                </a:cubicBezTo>
                <a:cubicBezTo>
                  <a:pt x="169" y="262"/>
                  <a:pt x="165" y="263"/>
                  <a:pt x="161" y="265"/>
                </a:cubicBezTo>
                <a:cubicBezTo>
                  <a:pt x="83" y="307"/>
                  <a:pt x="83" y="307"/>
                  <a:pt x="83" y="307"/>
                </a:cubicBezTo>
                <a:cubicBezTo>
                  <a:pt x="99" y="217"/>
                  <a:pt x="99" y="217"/>
                  <a:pt x="99" y="217"/>
                </a:cubicBezTo>
                <a:cubicBezTo>
                  <a:pt x="100" y="209"/>
                  <a:pt x="97" y="201"/>
                  <a:pt x="92" y="196"/>
                </a:cubicBezTo>
                <a:cubicBezTo>
                  <a:pt x="27" y="131"/>
                  <a:pt x="27" y="131"/>
                  <a:pt x="27" y="131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124" y="116"/>
                  <a:pt x="131" y="111"/>
                  <a:pt x="134" y="104"/>
                </a:cubicBezTo>
                <a:cubicBezTo>
                  <a:pt x="173" y="24"/>
                  <a:pt x="173" y="24"/>
                  <a:pt x="173" y="24"/>
                </a:cubicBezTo>
                <a:cubicBezTo>
                  <a:pt x="212" y="104"/>
                  <a:pt x="212" y="104"/>
                  <a:pt x="212" y="104"/>
                </a:cubicBezTo>
                <a:cubicBezTo>
                  <a:pt x="215" y="111"/>
                  <a:pt x="222" y="116"/>
                  <a:pt x="230" y="118"/>
                </a:cubicBezTo>
                <a:cubicBezTo>
                  <a:pt x="319" y="131"/>
                  <a:pt x="319" y="131"/>
                  <a:pt x="319" y="131"/>
                </a:cubicBezTo>
                <a:lnTo>
                  <a:pt x="254" y="19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33" name="Group 32"/>
          <p:cNvGrpSpPr/>
          <p:nvPr/>
        </p:nvGrpSpPr>
        <p:grpSpPr>
          <a:xfrm>
            <a:off x="5696863" y="2082436"/>
            <a:ext cx="306465" cy="264756"/>
            <a:chOff x="2820988" y="1049338"/>
            <a:chExt cx="1362075" cy="1176338"/>
          </a:xfrm>
          <a:solidFill>
            <a:schemeClr val="accent1"/>
          </a:solidFill>
        </p:grpSpPr>
        <p:sp>
          <p:nvSpPr>
            <p:cNvPr id="34" name="Freeform 7"/>
            <p:cNvSpPr>
              <a:spLocks noEditPoints="1"/>
            </p:cNvSpPr>
            <p:nvPr/>
          </p:nvSpPr>
          <p:spPr bwMode="auto">
            <a:xfrm>
              <a:off x="2820988" y="1049338"/>
              <a:ext cx="1362075" cy="1176338"/>
            </a:xfrm>
            <a:custGeom>
              <a:avLst/>
              <a:gdLst>
                <a:gd name="T0" fmla="*/ 322 w 362"/>
                <a:gd name="T1" fmla="*/ 40 h 312"/>
                <a:gd name="T2" fmla="*/ 181 w 362"/>
                <a:gd name="T3" fmla="*/ 37 h 312"/>
                <a:gd name="T4" fmla="*/ 40 w 362"/>
                <a:gd name="T5" fmla="*/ 40 h 312"/>
                <a:gd name="T6" fmla="*/ 40 w 362"/>
                <a:gd name="T7" fmla="*/ 183 h 312"/>
                <a:gd name="T8" fmla="*/ 158 w 362"/>
                <a:gd name="T9" fmla="*/ 300 h 312"/>
                <a:gd name="T10" fmla="*/ 204 w 362"/>
                <a:gd name="T11" fmla="*/ 300 h 312"/>
                <a:gd name="T12" fmla="*/ 322 w 362"/>
                <a:gd name="T13" fmla="*/ 183 h 312"/>
                <a:gd name="T14" fmla="*/ 322 w 362"/>
                <a:gd name="T15" fmla="*/ 40 h 312"/>
                <a:gd name="T16" fmla="*/ 307 w 362"/>
                <a:gd name="T17" fmla="*/ 168 h 312"/>
                <a:gd name="T18" fmla="*/ 189 w 362"/>
                <a:gd name="T19" fmla="*/ 285 h 312"/>
                <a:gd name="T20" fmla="*/ 174 w 362"/>
                <a:gd name="T21" fmla="*/ 285 h 312"/>
                <a:gd name="T22" fmla="*/ 55 w 362"/>
                <a:gd name="T23" fmla="*/ 168 h 312"/>
                <a:gd name="T24" fmla="*/ 55 w 362"/>
                <a:gd name="T25" fmla="*/ 55 h 312"/>
                <a:gd name="T26" fmla="*/ 167 w 362"/>
                <a:gd name="T27" fmla="*/ 52 h 312"/>
                <a:gd name="T28" fmla="*/ 181 w 362"/>
                <a:gd name="T29" fmla="*/ 65 h 312"/>
                <a:gd name="T30" fmla="*/ 196 w 362"/>
                <a:gd name="T31" fmla="*/ 52 h 312"/>
                <a:gd name="T32" fmla="*/ 307 w 362"/>
                <a:gd name="T33" fmla="*/ 55 h 312"/>
                <a:gd name="T34" fmla="*/ 307 w 362"/>
                <a:gd name="T35" fmla="*/ 16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2" h="312">
                  <a:moveTo>
                    <a:pt x="322" y="40"/>
                  </a:moveTo>
                  <a:cubicBezTo>
                    <a:pt x="283" y="1"/>
                    <a:pt x="221" y="0"/>
                    <a:pt x="181" y="37"/>
                  </a:cubicBezTo>
                  <a:cubicBezTo>
                    <a:pt x="141" y="0"/>
                    <a:pt x="79" y="1"/>
                    <a:pt x="40" y="40"/>
                  </a:cubicBezTo>
                  <a:cubicBezTo>
                    <a:pt x="0" y="79"/>
                    <a:pt x="0" y="143"/>
                    <a:pt x="40" y="183"/>
                  </a:cubicBezTo>
                  <a:cubicBezTo>
                    <a:pt x="52" y="194"/>
                    <a:pt x="158" y="300"/>
                    <a:pt x="158" y="300"/>
                  </a:cubicBezTo>
                  <a:cubicBezTo>
                    <a:pt x="171" y="312"/>
                    <a:pt x="191" y="312"/>
                    <a:pt x="204" y="300"/>
                  </a:cubicBezTo>
                  <a:cubicBezTo>
                    <a:pt x="204" y="300"/>
                    <a:pt x="321" y="184"/>
                    <a:pt x="322" y="183"/>
                  </a:cubicBezTo>
                  <a:cubicBezTo>
                    <a:pt x="362" y="143"/>
                    <a:pt x="362" y="79"/>
                    <a:pt x="322" y="40"/>
                  </a:cubicBezTo>
                  <a:close/>
                  <a:moveTo>
                    <a:pt x="307" y="168"/>
                  </a:moveTo>
                  <a:cubicBezTo>
                    <a:pt x="189" y="285"/>
                    <a:pt x="189" y="285"/>
                    <a:pt x="189" y="285"/>
                  </a:cubicBezTo>
                  <a:cubicBezTo>
                    <a:pt x="185" y="289"/>
                    <a:pt x="178" y="289"/>
                    <a:pt x="174" y="285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24" y="137"/>
                    <a:pt x="24" y="86"/>
                    <a:pt x="55" y="55"/>
                  </a:cubicBezTo>
                  <a:cubicBezTo>
                    <a:pt x="86" y="25"/>
                    <a:pt x="135" y="24"/>
                    <a:pt x="167" y="52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228" y="24"/>
                    <a:pt x="276" y="25"/>
                    <a:pt x="307" y="55"/>
                  </a:cubicBezTo>
                  <a:cubicBezTo>
                    <a:pt x="338" y="86"/>
                    <a:pt x="338" y="137"/>
                    <a:pt x="307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3062288" y="1290638"/>
              <a:ext cx="187325" cy="188913"/>
            </a:xfrm>
            <a:custGeom>
              <a:avLst/>
              <a:gdLst>
                <a:gd name="T0" fmla="*/ 45 w 50"/>
                <a:gd name="T1" fmla="*/ 0 h 50"/>
                <a:gd name="T2" fmla="*/ 45 w 50"/>
                <a:gd name="T3" fmla="*/ 0 h 50"/>
                <a:gd name="T4" fmla="*/ 0 w 50"/>
                <a:gd name="T5" fmla="*/ 45 h 50"/>
                <a:gd name="T6" fmla="*/ 0 w 50"/>
                <a:gd name="T7" fmla="*/ 45 h 50"/>
                <a:gd name="T8" fmla="*/ 5 w 50"/>
                <a:gd name="T9" fmla="*/ 50 h 50"/>
                <a:gd name="T10" fmla="*/ 10 w 50"/>
                <a:gd name="T11" fmla="*/ 45 h 50"/>
                <a:gd name="T12" fmla="*/ 10 w 50"/>
                <a:gd name="T13" fmla="*/ 45 h 50"/>
                <a:gd name="T14" fmla="*/ 45 w 50"/>
                <a:gd name="T15" fmla="*/ 10 h 50"/>
                <a:gd name="T16" fmla="*/ 45 w 50"/>
                <a:gd name="T17" fmla="*/ 10 h 50"/>
                <a:gd name="T18" fmla="*/ 50 w 50"/>
                <a:gd name="T19" fmla="*/ 5 h 50"/>
                <a:gd name="T20" fmla="*/ 45 w 50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0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8"/>
                    <a:pt x="2" y="50"/>
                    <a:pt x="5" y="50"/>
                  </a:cubicBezTo>
                  <a:cubicBezTo>
                    <a:pt x="8" y="50"/>
                    <a:pt x="10" y="48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26"/>
                    <a:pt x="26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8" y="10"/>
                    <a:pt x="50" y="8"/>
                    <a:pt x="50" y="5"/>
                  </a:cubicBezTo>
                  <a:cubicBezTo>
                    <a:pt x="50" y="2"/>
                    <a:pt x="48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5696863" y="3401802"/>
            <a:ext cx="289320" cy="208661"/>
          </a:xfrm>
          <a:custGeom>
            <a:avLst/>
            <a:gdLst>
              <a:gd name="T0" fmla="*/ 277 w 342"/>
              <a:gd name="T1" fmla="*/ 87 h 246"/>
              <a:gd name="T2" fmla="*/ 182 w 342"/>
              <a:gd name="T3" fmla="*/ 0 h 246"/>
              <a:gd name="T4" fmla="*/ 95 w 342"/>
              <a:gd name="T5" fmla="*/ 56 h 246"/>
              <a:gd name="T6" fmla="*/ 81 w 342"/>
              <a:gd name="T7" fmla="*/ 54 h 246"/>
              <a:gd name="T8" fmla="*/ 33 w 342"/>
              <a:gd name="T9" fmla="*/ 102 h 246"/>
              <a:gd name="T10" fmla="*/ 35 w 342"/>
              <a:gd name="T11" fmla="*/ 117 h 246"/>
              <a:gd name="T12" fmla="*/ 0 w 342"/>
              <a:gd name="T13" fmla="*/ 176 h 246"/>
              <a:gd name="T14" fmla="*/ 70 w 342"/>
              <a:gd name="T15" fmla="*/ 246 h 246"/>
              <a:gd name="T16" fmla="*/ 70 w 342"/>
              <a:gd name="T17" fmla="*/ 246 h 246"/>
              <a:gd name="T18" fmla="*/ 262 w 342"/>
              <a:gd name="T19" fmla="*/ 246 h 246"/>
              <a:gd name="T20" fmla="*/ 262 w 342"/>
              <a:gd name="T21" fmla="*/ 246 h 246"/>
              <a:gd name="T22" fmla="*/ 342 w 342"/>
              <a:gd name="T23" fmla="*/ 166 h 246"/>
              <a:gd name="T24" fmla="*/ 277 w 342"/>
              <a:gd name="T25" fmla="*/ 87 h 246"/>
              <a:gd name="T26" fmla="*/ 262 w 342"/>
              <a:gd name="T27" fmla="*/ 224 h 246"/>
              <a:gd name="T28" fmla="*/ 262 w 342"/>
              <a:gd name="T29" fmla="*/ 224 h 246"/>
              <a:gd name="T30" fmla="*/ 70 w 342"/>
              <a:gd name="T31" fmla="*/ 224 h 246"/>
              <a:gd name="T32" fmla="*/ 22 w 342"/>
              <a:gd name="T33" fmla="*/ 176 h 246"/>
              <a:gd name="T34" fmla="*/ 46 w 342"/>
              <a:gd name="T35" fmla="*/ 135 h 246"/>
              <a:gd name="T36" fmla="*/ 55 w 342"/>
              <a:gd name="T37" fmla="*/ 110 h 246"/>
              <a:gd name="T38" fmla="*/ 54 w 342"/>
              <a:gd name="T39" fmla="*/ 102 h 246"/>
              <a:gd name="T40" fmla="*/ 81 w 342"/>
              <a:gd name="T41" fmla="*/ 75 h 246"/>
              <a:gd name="T42" fmla="*/ 95 w 342"/>
              <a:gd name="T43" fmla="*/ 77 h 246"/>
              <a:gd name="T44" fmla="*/ 114 w 342"/>
              <a:gd name="T45" fmla="*/ 65 h 246"/>
              <a:gd name="T46" fmla="*/ 182 w 342"/>
              <a:gd name="T47" fmla="*/ 22 h 246"/>
              <a:gd name="T48" fmla="*/ 256 w 342"/>
              <a:gd name="T49" fmla="*/ 89 h 246"/>
              <a:gd name="T50" fmla="*/ 273 w 342"/>
              <a:gd name="T51" fmla="*/ 108 h 246"/>
              <a:gd name="T52" fmla="*/ 321 w 342"/>
              <a:gd name="T53" fmla="*/ 166 h 246"/>
              <a:gd name="T54" fmla="*/ 262 w 342"/>
              <a:gd name="T55" fmla="*/ 224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2" h="246">
                <a:moveTo>
                  <a:pt x="277" y="87"/>
                </a:moveTo>
                <a:cubicBezTo>
                  <a:pt x="273" y="38"/>
                  <a:pt x="232" y="0"/>
                  <a:pt x="182" y="0"/>
                </a:cubicBezTo>
                <a:cubicBezTo>
                  <a:pt x="143" y="0"/>
                  <a:pt x="110" y="23"/>
                  <a:pt x="95" y="56"/>
                </a:cubicBezTo>
                <a:cubicBezTo>
                  <a:pt x="90" y="55"/>
                  <a:pt x="86" y="54"/>
                  <a:pt x="81" y="54"/>
                </a:cubicBezTo>
                <a:cubicBezTo>
                  <a:pt x="54" y="54"/>
                  <a:pt x="33" y="75"/>
                  <a:pt x="33" y="102"/>
                </a:cubicBezTo>
                <a:cubicBezTo>
                  <a:pt x="33" y="107"/>
                  <a:pt x="34" y="112"/>
                  <a:pt x="35" y="117"/>
                </a:cubicBezTo>
                <a:cubicBezTo>
                  <a:pt x="15" y="129"/>
                  <a:pt x="0" y="151"/>
                  <a:pt x="0" y="176"/>
                </a:cubicBezTo>
                <a:cubicBezTo>
                  <a:pt x="0" y="215"/>
                  <a:pt x="32" y="246"/>
                  <a:pt x="70" y="246"/>
                </a:cubicBezTo>
                <a:cubicBezTo>
                  <a:pt x="70" y="246"/>
                  <a:pt x="70" y="246"/>
                  <a:pt x="70" y="246"/>
                </a:cubicBezTo>
                <a:cubicBezTo>
                  <a:pt x="262" y="246"/>
                  <a:pt x="262" y="246"/>
                  <a:pt x="262" y="246"/>
                </a:cubicBezTo>
                <a:cubicBezTo>
                  <a:pt x="262" y="246"/>
                  <a:pt x="262" y="246"/>
                  <a:pt x="262" y="246"/>
                </a:cubicBezTo>
                <a:cubicBezTo>
                  <a:pt x="306" y="246"/>
                  <a:pt x="342" y="210"/>
                  <a:pt x="342" y="166"/>
                </a:cubicBezTo>
                <a:cubicBezTo>
                  <a:pt x="342" y="127"/>
                  <a:pt x="314" y="94"/>
                  <a:pt x="277" y="87"/>
                </a:cubicBezTo>
                <a:close/>
                <a:moveTo>
                  <a:pt x="262" y="224"/>
                </a:moveTo>
                <a:cubicBezTo>
                  <a:pt x="262" y="224"/>
                  <a:pt x="262" y="224"/>
                  <a:pt x="262" y="224"/>
                </a:cubicBezTo>
                <a:cubicBezTo>
                  <a:pt x="70" y="224"/>
                  <a:pt x="70" y="224"/>
                  <a:pt x="70" y="224"/>
                </a:cubicBezTo>
                <a:cubicBezTo>
                  <a:pt x="43" y="224"/>
                  <a:pt x="22" y="203"/>
                  <a:pt x="22" y="176"/>
                </a:cubicBezTo>
                <a:cubicBezTo>
                  <a:pt x="22" y="159"/>
                  <a:pt x="31" y="144"/>
                  <a:pt x="46" y="135"/>
                </a:cubicBezTo>
                <a:cubicBezTo>
                  <a:pt x="61" y="127"/>
                  <a:pt x="62" y="125"/>
                  <a:pt x="55" y="110"/>
                </a:cubicBezTo>
                <a:cubicBezTo>
                  <a:pt x="54" y="107"/>
                  <a:pt x="54" y="104"/>
                  <a:pt x="54" y="102"/>
                </a:cubicBezTo>
                <a:cubicBezTo>
                  <a:pt x="54" y="87"/>
                  <a:pt x="66" y="75"/>
                  <a:pt x="81" y="75"/>
                </a:cubicBezTo>
                <a:cubicBezTo>
                  <a:pt x="81" y="75"/>
                  <a:pt x="88" y="74"/>
                  <a:pt x="95" y="77"/>
                </a:cubicBezTo>
                <a:cubicBezTo>
                  <a:pt x="107" y="82"/>
                  <a:pt x="109" y="78"/>
                  <a:pt x="114" y="65"/>
                </a:cubicBezTo>
                <a:cubicBezTo>
                  <a:pt x="127" y="39"/>
                  <a:pt x="153" y="22"/>
                  <a:pt x="182" y="22"/>
                </a:cubicBezTo>
                <a:cubicBezTo>
                  <a:pt x="220" y="22"/>
                  <a:pt x="252" y="51"/>
                  <a:pt x="256" y="89"/>
                </a:cubicBezTo>
                <a:cubicBezTo>
                  <a:pt x="257" y="105"/>
                  <a:pt x="257" y="105"/>
                  <a:pt x="273" y="108"/>
                </a:cubicBezTo>
                <a:cubicBezTo>
                  <a:pt x="301" y="113"/>
                  <a:pt x="321" y="138"/>
                  <a:pt x="321" y="166"/>
                </a:cubicBezTo>
                <a:cubicBezTo>
                  <a:pt x="321" y="198"/>
                  <a:pt x="295" y="224"/>
                  <a:pt x="262" y="2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38" name="Group 37"/>
          <p:cNvGrpSpPr/>
          <p:nvPr/>
        </p:nvGrpSpPr>
        <p:grpSpPr>
          <a:xfrm>
            <a:off x="6136723" y="1911132"/>
            <a:ext cx="1690612" cy="570308"/>
            <a:chOff x="8184262" y="3829029"/>
            <a:chExt cx="2254845" cy="760411"/>
          </a:xfrm>
        </p:grpSpPr>
        <p:sp>
          <p:nvSpPr>
            <p:cNvPr id="39" name="TextBox 38"/>
            <p:cNvSpPr txBox="1"/>
            <p:nvPr/>
          </p:nvSpPr>
          <p:spPr>
            <a:xfrm>
              <a:off x="8184262" y="3829029"/>
              <a:ext cx="793380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98838" y="4138174"/>
              <a:ext cx="2240269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136723" y="2579430"/>
            <a:ext cx="1569208" cy="570308"/>
            <a:chOff x="8184261" y="3829029"/>
            <a:chExt cx="2092922" cy="760411"/>
          </a:xfrm>
        </p:grpSpPr>
        <p:sp>
          <p:nvSpPr>
            <p:cNvPr id="42" name="TextBox 41"/>
            <p:cNvSpPr txBox="1"/>
            <p:nvPr/>
          </p:nvSpPr>
          <p:spPr>
            <a:xfrm>
              <a:off x="8184261" y="3829029"/>
              <a:ext cx="793380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98839" y="4138174"/>
              <a:ext cx="2078344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136724" y="3217021"/>
            <a:ext cx="1662238" cy="570308"/>
            <a:chOff x="8184262" y="3829029"/>
            <a:chExt cx="2217001" cy="760411"/>
          </a:xfrm>
        </p:grpSpPr>
        <p:sp>
          <p:nvSpPr>
            <p:cNvPr id="45" name="TextBox 44"/>
            <p:cNvSpPr txBox="1"/>
            <p:nvPr/>
          </p:nvSpPr>
          <p:spPr>
            <a:xfrm>
              <a:off x="8184262" y="3829029"/>
              <a:ext cx="793380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198839" y="4138174"/>
              <a:ext cx="2202424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36724" y="3869812"/>
            <a:ext cx="1662238" cy="570308"/>
            <a:chOff x="8184262" y="3829029"/>
            <a:chExt cx="2217001" cy="760411"/>
          </a:xfrm>
        </p:grpSpPr>
        <p:sp>
          <p:nvSpPr>
            <p:cNvPr id="48" name="TextBox 47"/>
            <p:cNvSpPr txBox="1"/>
            <p:nvPr/>
          </p:nvSpPr>
          <p:spPr>
            <a:xfrm>
              <a:off x="8184262" y="3829029"/>
              <a:ext cx="793380" cy="45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98838" y="4138174"/>
              <a:ext cx="2202425" cy="451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cxnSp>
        <p:nvCxnSpPr>
          <p:cNvPr id="74" name="直接连接符 73"/>
          <p:cNvCxnSpPr/>
          <p:nvPr/>
        </p:nvCxnSpPr>
        <p:spPr>
          <a:xfrm>
            <a:off x="425164" y="628134"/>
            <a:ext cx="8250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76" name="椭圆 75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77" name="椭圆 76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78" name="椭圆 77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79" name="直接连接符 78"/>
            <p:cNvCxnSpPr>
              <a:stCxn id="76" idx="7"/>
              <a:endCxn id="78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stCxn id="77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市场拓展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06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prism isContent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75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7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5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75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2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75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36" grpId="0" animBg="1"/>
      <p:bldP spid="8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/>
          <p:cNvSpPr/>
          <p:nvPr/>
        </p:nvSpPr>
        <p:spPr>
          <a:xfrm>
            <a:off x="701828" y="1754082"/>
            <a:ext cx="692656" cy="6928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701828" y="2734811"/>
            <a:ext cx="692656" cy="6928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>
            <a:off x="701828" y="3714566"/>
            <a:ext cx="692656" cy="69287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4845509" y="1754082"/>
            <a:ext cx="692656" cy="69287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2" name="Oval 81"/>
          <p:cNvSpPr/>
          <p:nvPr/>
        </p:nvSpPr>
        <p:spPr>
          <a:xfrm>
            <a:off x="4861852" y="2734811"/>
            <a:ext cx="692656" cy="6928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4861852" y="3714566"/>
            <a:ext cx="692656" cy="69287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701828" y="1710988"/>
            <a:ext cx="692656" cy="69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47022" y="1848847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441113" y="2040419"/>
            <a:ext cx="3191808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701828" y="2691715"/>
            <a:ext cx="692656" cy="69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47022" y="2856647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441113" y="3048220"/>
            <a:ext cx="3191808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01828" y="3671471"/>
            <a:ext cx="692656" cy="6928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26492" y="3795508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441113" y="4011395"/>
            <a:ext cx="3191808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845509" y="1710988"/>
            <a:ext cx="692656" cy="6928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22198" y="1848847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01137" y="2040419"/>
            <a:ext cx="3361996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4861852" y="2691715"/>
            <a:ext cx="692656" cy="6928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622198" y="2856647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601137" y="3048220"/>
            <a:ext cx="3361996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4861852" y="3671471"/>
            <a:ext cx="692656" cy="6928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22198" y="3795508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5601137" y="4011395"/>
            <a:ext cx="3361996" cy="315374"/>
          </a:xfrm>
          <a:prstGeom prst="rect">
            <a:avLst/>
          </a:prstGeom>
        </p:spPr>
        <p:txBody>
          <a:bodyPr wrap="square" lIns="68559" tIns="34279" rIns="68559" bIns="34279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5051187" y="2931305"/>
            <a:ext cx="324173" cy="247845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68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9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12662" y="3859591"/>
            <a:ext cx="296521" cy="316630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76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7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902111" y="1906130"/>
            <a:ext cx="317624" cy="277688"/>
            <a:chOff x="8296275" y="8293096"/>
            <a:chExt cx="1385888" cy="1211261"/>
          </a:xfrm>
          <a:solidFill>
            <a:schemeClr val="bg1"/>
          </a:solidFill>
        </p:grpSpPr>
        <p:sp>
          <p:nvSpPr>
            <p:cNvPr id="114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6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5049913" y="1911225"/>
            <a:ext cx="316532" cy="267497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128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30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050908" y="3873420"/>
            <a:ext cx="335451" cy="288970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13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3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134" name="Freeform 22"/>
          <p:cNvSpPr>
            <a:spLocks noEditPoints="1"/>
          </p:cNvSpPr>
          <p:nvPr/>
        </p:nvSpPr>
        <p:spPr bwMode="auto">
          <a:xfrm>
            <a:off x="902657" y="2910333"/>
            <a:ext cx="316532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rgbClr val="C0C0C0"/>
              </a:solidFill>
            </a:endParaRPr>
          </a:p>
        </p:txBody>
      </p:sp>
      <p:cxnSp>
        <p:nvCxnSpPr>
          <p:cNvPr id="100" name="直接连接符 99"/>
          <p:cNvCxnSpPr/>
          <p:nvPr/>
        </p:nvCxnSpPr>
        <p:spPr>
          <a:xfrm>
            <a:off x="425164" y="628134"/>
            <a:ext cx="8250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102" name="椭圆 101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105" name="直接连接符 104"/>
            <p:cNvCxnSpPr>
              <a:stCxn id="102" idx="7"/>
              <a:endCxn id="104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>
              <a:stCxn id="103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7924820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2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7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75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80" grpId="0" animBg="1"/>
      <p:bldP spid="81" grpId="0" animBg="1"/>
      <p:bldP spid="82" grpId="0" animBg="1"/>
      <p:bldP spid="83" grpId="0" animBg="1"/>
      <p:bldP spid="49" grpId="0" animBg="1"/>
      <p:bldP spid="50" grpId="0"/>
      <p:bldP spid="51" grpId="0"/>
      <p:bldP spid="52" grpId="0" animBg="1"/>
      <p:bldP spid="53" grpId="0"/>
      <p:bldP spid="54" grpId="0"/>
      <p:bldP spid="55" grpId="0" animBg="1"/>
      <p:bldP spid="56" grpId="0"/>
      <p:bldP spid="57" grpId="0"/>
      <p:bldP spid="58" grpId="0" animBg="1"/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134" grpId="0" animBg="1"/>
      <p:bldP spid="10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/>
          <p:cNvGrpSpPr/>
          <p:nvPr/>
        </p:nvGrpSpPr>
        <p:grpSpPr>
          <a:xfrm>
            <a:off x="1307392" y="1861484"/>
            <a:ext cx="2159499" cy="294898"/>
            <a:chOff x="1741845" y="2481978"/>
            <a:chExt cx="2880221" cy="393197"/>
          </a:xfrm>
        </p:grpSpPr>
        <p:cxnSp>
          <p:nvCxnSpPr>
            <p:cNvPr id="128" name="Straight Connector 127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 flipV="1">
            <a:off x="1307392" y="3507903"/>
            <a:ext cx="2159499" cy="294898"/>
            <a:chOff x="1741845" y="2481978"/>
            <a:chExt cx="2880221" cy="393197"/>
          </a:xfrm>
        </p:grpSpPr>
        <p:cxnSp>
          <p:nvCxnSpPr>
            <p:cNvPr id="131" name="Straight Connector 130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 flipH="1">
            <a:off x="5680236" y="1861484"/>
            <a:ext cx="2159499" cy="294898"/>
            <a:chOff x="1741845" y="2481978"/>
            <a:chExt cx="2880221" cy="393197"/>
          </a:xfrm>
        </p:grpSpPr>
        <p:cxnSp>
          <p:nvCxnSpPr>
            <p:cNvPr id="134" name="Straight Connector 133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/>
          <p:cNvGrpSpPr/>
          <p:nvPr/>
        </p:nvGrpSpPr>
        <p:grpSpPr>
          <a:xfrm flipH="1" flipV="1">
            <a:off x="5680236" y="3507903"/>
            <a:ext cx="2159499" cy="294898"/>
            <a:chOff x="1741845" y="2481978"/>
            <a:chExt cx="2880221" cy="393197"/>
          </a:xfrm>
        </p:grpSpPr>
        <p:cxnSp>
          <p:nvCxnSpPr>
            <p:cNvPr id="137" name="Straight Connector 136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/>
          <p:cNvGrpSpPr/>
          <p:nvPr/>
        </p:nvGrpSpPr>
        <p:grpSpPr>
          <a:xfrm>
            <a:off x="3302673" y="1831159"/>
            <a:ext cx="1236319" cy="1281726"/>
            <a:chOff x="4403041" y="2441544"/>
            <a:chExt cx="1648934" cy="1708969"/>
          </a:xfrm>
          <a:solidFill>
            <a:schemeClr val="accent2"/>
          </a:solidFill>
        </p:grpSpPr>
        <p:grpSp>
          <p:nvGrpSpPr>
            <p:cNvPr id="141" name="Group 140"/>
            <p:cNvGrpSpPr/>
            <p:nvPr/>
          </p:nvGrpSpPr>
          <p:grpSpPr>
            <a:xfrm>
              <a:off x="4403041" y="2441544"/>
              <a:ext cx="1648934" cy="1708969"/>
              <a:chOff x="1934067" y="2570684"/>
              <a:chExt cx="1941921" cy="2012622"/>
            </a:xfrm>
            <a:grpFill/>
          </p:grpSpPr>
          <p:sp>
            <p:nvSpPr>
              <p:cNvPr id="143" name="Rounded Rectangle 142"/>
              <p:cNvSpPr/>
              <p:nvPr/>
            </p:nvSpPr>
            <p:spPr>
              <a:xfrm>
                <a:off x="1934067" y="2641385"/>
                <a:ext cx="1941921" cy="1941921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  <p:sp>
            <p:nvSpPr>
              <p:cNvPr id="144" name="Rounded Rectangle 143"/>
              <p:cNvSpPr/>
              <p:nvPr/>
            </p:nvSpPr>
            <p:spPr>
              <a:xfrm>
                <a:off x="1934067" y="2570684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4751850" y="3045075"/>
              <a:ext cx="861774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17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4605010" y="1831159"/>
            <a:ext cx="1236319" cy="1281726"/>
            <a:chOff x="6140026" y="2441544"/>
            <a:chExt cx="1648934" cy="1708969"/>
          </a:xfrm>
        </p:grpSpPr>
        <p:grpSp>
          <p:nvGrpSpPr>
            <p:cNvPr id="146" name="Group 145"/>
            <p:cNvGrpSpPr/>
            <p:nvPr/>
          </p:nvGrpSpPr>
          <p:grpSpPr>
            <a:xfrm>
              <a:off x="6140026" y="2441544"/>
              <a:ext cx="1648934" cy="1708969"/>
              <a:chOff x="3979683" y="2570684"/>
              <a:chExt cx="1941921" cy="2012622"/>
            </a:xfrm>
          </p:grpSpPr>
          <p:sp>
            <p:nvSpPr>
              <p:cNvPr id="148" name="Rounded Rectangle 147"/>
              <p:cNvSpPr/>
              <p:nvPr/>
            </p:nvSpPr>
            <p:spPr>
              <a:xfrm>
                <a:off x="3979683" y="2641385"/>
                <a:ext cx="1941921" cy="1941921"/>
              </a:xfrm>
              <a:prstGeom prst="roundRect">
                <a:avLst/>
              </a:prstGeom>
              <a:pattFill prst="dkUpDiag">
                <a:fgClr>
                  <a:schemeClr val="accent1"/>
                </a:fgClr>
                <a:bgClr>
                  <a:schemeClr val="accent1">
                    <a:lumMod val="75000"/>
                  </a:schemeClr>
                </a:bgClr>
              </a:patt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  <p:sp>
            <p:nvSpPr>
              <p:cNvPr id="149" name="Rounded Rectangle 148"/>
              <p:cNvSpPr/>
              <p:nvPr/>
            </p:nvSpPr>
            <p:spPr>
              <a:xfrm>
                <a:off x="3979683" y="2570684"/>
                <a:ext cx="1941921" cy="1941921"/>
              </a:xfrm>
              <a:prstGeom prst="roundRect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</p:grpSp>
        <p:sp>
          <p:nvSpPr>
            <p:cNvPr id="147" name="TextBox 146"/>
            <p:cNvSpPr txBox="1"/>
            <p:nvPr/>
          </p:nvSpPr>
          <p:spPr>
            <a:xfrm>
              <a:off x="6527924" y="2997337"/>
              <a:ext cx="861775" cy="492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17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3302673" y="3154909"/>
            <a:ext cx="1236319" cy="1281726"/>
            <a:chOff x="4403041" y="4206545"/>
            <a:chExt cx="1648934" cy="1708969"/>
          </a:xfrm>
        </p:grpSpPr>
        <p:grpSp>
          <p:nvGrpSpPr>
            <p:cNvPr id="151" name="Group 150"/>
            <p:cNvGrpSpPr/>
            <p:nvPr/>
          </p:nvGrpSpPr>
          <p:grpSpPr>
            <a:xfrm>
              <a:off x="4403041" y="4206545"/>
              <a:ext cx="1648934" cy="1708969"/>
              <a:chOff x="1934067" y="4649295"/>
              <a:chExt cx="1941921" cy="2012622"/>
            </a:xfrm>
          </p:grpSpPr>
          <p:sp>
            <p:nvSpPr>
              <p:cNvPr id="153" name="Rounded Rectangle 152"/>
              <p:cNvSpPr/>
              <p:nvPr/>
            </p:nvSpPr>
            <p:spPr>
              <a:xfrm>
                <a:off x="1934067" y="4719996"/>
                <a:ext cx="1941921" cy="1941921"/>
              </a:xfrm>
              <a:prstGeom prst="roundRect">
                <a:avLst/>
              </a:prstGeom>
              <a:pattFill prst="dkUpDiag">
                <a:fgClr>
                  <a:schemeClr val="accent3"/>
                </a:fgClr>
                <a:bgClr>
                  <a:schemeClr val="accent3">
                    <a:lumMod val="75000"/>
                  </a:schemeClr>
                </a:bgClr>
              </a:patt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  <p:sp>
            <p:nvSpPr>
              <p:cNvPr id="154" name="Rounded Rectangle 153"/>
              <p:cNvSpPr/>
              <p:nvPr/>
            </p:nvSpPr>
            <p:spPr>
              <a:xfrm>
                <a:off x="1934067" y="4649295"/>
                <a:ext cx="1941921" cy="1941921"/>
              </a:xfrm>
              <a:prstGeom prst="round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</p:grpSp>
        <p:sp>
          <p:nvSpPr>
            <p:cNvPr id="152" name="TextBox 151"/>
            <p:cNvSpPr txBox="1"/>
            <p:nvPr/>
          </p:nvSpPr>
          <p:spPr>
            <a:xfrm>
              <a:off x="4812432" y="4856330"/>
              <a:ext cx="861776" cy="492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17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605010" y="3154909"/>
            <a:ext cx="1236319" cy="1281726"/>
            <a:chOff x="6140026" y="4206545"/>
            <a:chExt cx="1648934" cy="1708969"/>
          </a:xfrm>
        </p:grpSpPr>
        <p:grpSp>
          <p:nvGrpSpPr>
            <p:cNvPr id="156" name="Group 155"/>
            <p:cNvGrpSpPr/>
            <p:nvPr/>
          </p:nvGrpSpPr>
          <p:grpSpPr>
            <a:xfrm>
              <a:off x="6140026" y="4206545"/>
              <a:ext cx="1648934" cy="1708969"/>
              <a:chOff x="3979683" y="4649295"/>
              <a:chExt cx="1941921" cy="2012622"/>
            </a:xfrm>
          </p:grpSpPr>
          <p:sp>
            <p:nvSpPr>
              <p:cNvPr id="158" name="Rounded Rectangle 157"/>
              <p:cNvSpPr/>
              <p:nvPr/>
            </p:nvSpPr>
            <p:spPr>
              <a:xfrm>
                <a:off x="3979683" y="4719996"/>
                <a:ext cx="1941921" cy="1941921"/>
              </a:xfrm>
              <a:prstGeom prst="roundRect">
                <a:avLst/>
              </a:prstGeom>
              <a:pattFill prst="dkUpDiag">
                <a:fgClr>
                  <a:schemeClr val="accent4"/>
                </a:fgClr>
                <a:bgClr>
                  <a:schemeClr val="accent4">
                    <a:lumMod val="75000"/>
                  </a:schemeClr>
                </a:bgClr>
              </a:patt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  <p:sp>
            <p:nvSpPr>
              <p:cNvPr id="159" name="Rounded Rectangle 158"/>
              <p:cNvSpPr/>
              <p:nvPr/>
            </p:nvSpPr>
            <p:spPr>
              <a:xfrm>
                <a:off x="3979683" y="4649295"/>
                <a:ext cx="1941921" cy="1941921"/>
              </a:xfrm>
              <a:prstGeom prst="roundRect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799"/>
              </a:p>
            </p:txBody>
          </p:sp>
        </p:grpSp>
        <p:sp>
          <p:nvSpPr>
            <p:cNvPr id="157" name="TextBox 156"/>
            <p:cNvSpPr txBox="1"/>
            <p:nvPr/>
          </p:nvSpPr>
          <p:spPr>
            <a:xfrm>
              <a:off x="6527923" y="4815702"/>
              <a:ext cx="861775" cy="492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17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1271660" y="1561401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1271659" y="1865796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1271660" y="3507901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1271659" y="3802923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6673204" y="1561401"/>
            <a:ext cx="1178373" cy="253838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 algn="r"/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6444933" y="1865796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6673204" y="3507901"/>
            <a:ext cx="1178373" cy="253916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lvl="0" algn="r"/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444933" y="3802923"/>
            <a:ext cx="1406644" cy="31537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8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425164" y="628134"/>
            <a:ext cx="8250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52" name="椭圆 51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3" name="椭圆 52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54" name="椭圆 53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55" name="直接连接符 54"/>
            <p:cNvCxnSpPr>
              <a:stCxn id="52" idx="7"/>
              <a:endCxn id="54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>
              <a:stCxn id="53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604512"/>
      </p:ext>
    </p:extLst>
  </p:cSld>
  <p:clrMapOvr>
    <a:masterClrMapping/>
  </p:clrMapOvr>
  <p:transition spd="slow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72563" y="4584118"/>
            <a:ext cx="541134" cy="50179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椭圆 9"/>
          <p:cNvSpPr/>
          <p:nvPr/>
        </p:nvSpPr>
        <p:spPr>
          <a:xfrm>
            <a:off x="3671705" y="4664055"/>
            <a:ext cx="263750" cy="26974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1" name="椭圆 10"/>
          <p:cNvSpPr/>
          <p:nvPr/>
        </p:nvSpPr>
        <p:spPr>
          <a:xfrm>
            <a:off x="1408328" y="4018677"/>
            <a:ext cx="381598" cy="37801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2" name="椭圆 11"/>
          <p:cNvSpPr/>
          <p:nvPr/>
        </p:nvSpPr>
        <p:spPr>
          <a:xfrm>
            <a:off x="1667335" y="4728573"/>
            <a:ext cx="341853" cy="37729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13" name="组合 12"/>
          <p:cNvGrpSpPr/>
          <p:nvPr/>
        </p:nvGrpSpPr>
        <p:grpSpPr>
          <a:xfrm>
            <a:off x="4049177" y="4262175"/>
            <a:ext cx="817876" cy="79160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47735" y="4571687"/>
            <a:ext cx="592722" cy="56954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19" name="椭圆 18"/>
          <p:cNvSpPr/>
          <p:nvPr/>
        </p:nvSpPr>
        <p:spPr>
          <a:xfrm>
            <a:off x="5750962" y="4614725"/>
            <a:ext cx="404726" cy="46175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20" name="椭圆 19"/>
          <p:cNvSpPr/>
          <p:nvPr/>
        </p:nvSpPr>
        <p:spPr>
          <a:xfrm>
            <a:off x="8081664" y="4027483"/>
            <a:ext cx="1007801" cy="9235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21" name="椭圆 20"/>
          <p:cNvSpPr/>
          <p:nvPr/>
        </p:nvSpPr>
        <p:spPr>
          <a:xfrm>
            <a:off x="4704187" y="3817696"/>
            <a:ext cx="599552" cy="5582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22" name="组合 21"/>
          <p:cNvGrpSpPr/>
          <p:nvPr/>
        </p:nvGrpSpPr>
        <p:grpSpPr>
          <a:xfrm>
            <a:off x="454161" y="3681735"/>
            <a:ext cx="655729" cy="59580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007178" y="3843736"/>
            <a:ext cx="680499" cy="72795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55342" y="3694740"/>
            <a:ext cx="852271" cy="87990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001089" y="3862005"/>
            <a:ext cx="737206" cy="7680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73921" y="4589974"/>
            <a:ext cx="301832" cy="3394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37" name="椭圆 36"/>
          <p:cNvSpPr/>
          <p:nvPr/>
        </p:nvSpPr>
        <p:spPr>
          <a:xfrm>
            <a:off x="5122552" y="4818934"/>
            <a:ext cx="181187" cy="168424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38" name="椭圆 37"/>
          <p:cNvSpPr/>
          <p:nvPr/>
        </p:nvSpPr>
        <p:spPr>
          <a:xfrm>
            <a:off x="7492491" y="4779672"/>
            <a:ext cx="221296" cy="22535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39" name="组合 38"/>
          <p:cNvGrpSpPr/>
          <p:nvPr/>
        </p:nvGrpSpPr>
        <p:grpSpPr>
          <a:xfrm>
            <a:off x="885672" y="4461603"/>
            <a:ext cx="461797" cy="491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48" name="椭圆 47"/>
          <p:cNvSpPr/>
          <p:nvPr/>
        </p:nvSpPr>
        <p:spPr>
          <a:xfrm>
            <a:off x="3127519" y="3972156"/>
            <a:ext cx="627495" cy="58003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49" name="组合 48"/>
          <p:cNvGrpSpPr/>
          <p:nvPr/>
        </p:nvGrpSpPr>
        <p:grpSpPr>
          <a:xfrm>
            <a:off x="7647072" y="4389091"/>
            <a:ext cx="301832" cy="33948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213145" y="4428275"/>
            <a:ext cx="301832" cy="3320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42" name="文本框 1"/>
          <p:cNvSpPr txBox="1"/>
          <p:nvPr/>
        </p:nvSpPr>
        <p:spPr>
          <a:xfrm>
            <a:off x="2897658" y="1676431"/>
            <a:ext cx="5044659" cy="1176882"/>
          </a:xfrm>
          <a:prstGeom prst="rect">
            <a:avLst/>
          </a:prstGeom>
          <a:noFill/>
        </p:spPr>
        <p:txBody>
          <a:bodyPr wrap="square" lIns="68559" tIns="34279" rIns="68559" bIns="34279">
            <a:spAutoFit/>
          </a:bodyPr>
          <a:lstStyle/>
          <a:p>
            <a:pPr algn="ctr">
              <a:defRPr/>
            </a:pPr>
            <a:r>
              <a:rPr lang="zh-CN" altLang="en-US" sz="7198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</a:p>
        </p:txBody>
      </p:sp>
      <p:sp>
        <p:nvSpPr>
          <p:cNvPr id="56" name="椭圆 55"/>
          <p:cNvSpPr/>
          <p:nvPr/>
        </p:nvSpPr>
        <p:spPr>
          <a:xfrm>
            <a:off x="150135" y="2574197"/>
            <a:ext cx="603624" cy="55823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57" name="组合 56"/>
          <p:cNvGrpSpPr/>
          <p:nvPr/>
        </p:nvGrpSpPr>
        <p:grpSpPr>
          <a:xfrm>
            <a:off x="1095579" y="2853313"/>
            <a:ext cx="592722" cy="5782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50134" y="3972156"/>
            <a:ext cx="169260" cy="19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1" name="同心圆 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63" name="椭圆 62"/>
          <p:cNvSpPr/>
          <p:nvPr/>
        </p:nvSpPr>
        <p:spPr>
          <a:xfrm>
            <a:off x="191584" y="3351236"/>
            <a:ext cx="263750" cy="26974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64" name="椭圆 63"/>
          <p:cNvSpPr/>
          <p:nvPr/>
        </p:nvSpPr>
        <p:spPr>
          <a:xfrm>
            <a:off x="1133315" y="1306939"/>
            <a:ext cx="263750" cy="26974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65" name="椭圆 64"/>
          <p:cNvSpPr/>
          <p:nvPr/>
        </p:nvSpPr>
        <p:spPr>
          <a:xfrm>
            <a:off x="1052719" y="1902468"/>
            <a:ext cx="263750" cy="26974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66" name="组合 65"/>
          <p:cNvGrpSpPr/>
          <p:nvPr/>
        </p:nvGrpSpPr>
        <p:grpSpPr>
          <a:xfrm>
            <a:off x="191584" y="1711556"/>
            <a:ext cx="737206" cy="7680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" name="同心圆 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6551" y="443006"/>
            <a:ext cx="737206" cy="7680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052720" y="620452"/>
            <a:ext cx="490218" cy="5467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  <p:sp>
        <p:nvSpPr>
          <p:cNvPr id="76" name="椭圆 75"/>
          <p:cNvSpPr/>
          <p:nvPr/>
        </p:nvSpPr>
        <p:spPr>
          <a:xfrm>
            <a:off x="1704931" y="1458744"/>
            <a:ext cx="491539" cy="46175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77" name="椭圆 76"/>
          <p:cNvSpPr/>
          <p:nvPr/>
        </p:nvSpPr>
        <p:spPr>
          <a:xfrm>
            <a:off x="726427" y="84871"/>
            <a:ext cx="458167" cy="46175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grpSp>
        <p:nvGrpSpPr>
          <p:cNvPr id="78" name="组合 77"/>
          <p:cNvGrpSpPr/>
          <p:nvPr/>
        </p:nvGrpSpPr>
        <p:grpSpPr>
          <a:xfrm>
            <a:off x="1312038" y="2170227"/>
            <a:ext cx="461797" cy="49196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</p:grpSp>
    </p:spTree>
    <p:extLst>
      <p:ext uri="{BB962C8B-B14F-4D97-AF65-F5344CB8AC3E}">
        <p14:creationId xmlns:p14="http://schemas.microsoft.com/office/powerpoint/2010/main" val="1494679676"/>
      </p:ext>
    </p:extLst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37" grpId="0" animBg="1"/>
      <p:bldP spid="38" grpId="0" animBg="1"/>
      <p:bldP spid="48" grpId="0" animBg="1"/>
      <p:bldP spid="42" grpId="0"/>
      <p:bldP spid="56" grpId="0" animBg="1"/>
      <p:bldP spid="63" grpId="0" animBg="1"/>
      <p:bldP spid="64" grpId="0" animBg="1"/>
      <p:bldP spid="65" grpId="0" animBg="1"/>
      <p:bldP spid="76" grpId="0" animBg="1"/>
      <p:bldP spid="7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6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9" name="矩形 8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文本框 43"/>
          <p:cNvSpPr txBox="1"/>
          <p:nvPr/>
        </p:nvSpPr>
        <p:spPr>
          <a:xfrm>
            <a:off x="-408331" y="698188"/>
            <a:ext cx="4404445" cy="406793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9994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1411" y="2555157"/>
            <a:ext cx="3562788" cy="569019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我们的企业</a:t>
            </a:r>
            <a:endParaRPr lang="en-US" altLang="zh-CN" sz="24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AutoShape 8"/>
          <p:cNvSpPr>
            <a:spLocks/>
          </p:cNvSpPr>
          <p:nvPr/>
        </p:nvSpPr>
        <p:spPr bwMode="auto">
          <a:xfrm>
            <a:off x="4113820" y="2085935"/>
            <a:ext cx="2183564" cy="48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700" dirty="0">
                <a:solidFill>
                  <a:srgbClr val="C0C0C0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700" dirty="0">
              <a:solidFill>
                <a:srgbClr val="C0C0C0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4131080" y="2002592"/>
            <a:ext cx="2001418" cy="0"/>
          </a:xfrm>
          <a:prstGeom prst="line">
            <a:avLst/>
          </a:prstGeom>
          <a:noFill/>
          <a:ln w="25400" cap="flat" cmpd="sng">
            <a:solidFill>
              <a:srgbClr val="DCDEE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endParaRPr lang="es-ES" sz="2099">
              <a:effectLst>
                <a:outerShdw blurRad="38100" dist="38100" dir="2700000" algn="tl">
                  <a:srgbClr val="DDDDDD"/>
                </a:outerShdw>
              </a:effectLst>
              <a:latin typeface="Gill Sans" charset="0"/>
              <a:ea typeface="ＭＳ Ｐゴシック" charset="0"/>
              <a:sym typeface="Gill Sans" charset="0"/>
            </a:endParaRPr>
          </a:p>
        </p:txBody>
      </p:sp>
      <p:pic>
        <p:nvPicPr>
          <p:cNvPr id="12" name="Picture 56" descr="4949133_170706007000_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1974" y="2806153"/>
            <a:ext cx="4951472" cy="205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22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 rot="900000">
            <a:off x="998144" y="1690034"/>
            <a:ext cx="1311560" cy="13119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900000">
            <a:off x="2920308" y="1690033"/>
            <a:ext cx="1311560" cy="13119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 rot="900000">
            <a:off x="4812817" y="1690034"/>
            <a:ext cx="1311560" cy="13119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 rot="900000">
            <a:off x="6734982" y="1690033"/>
            <a:ext cx="1311560" cy="13119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65991" y="1419978"/>
            <a:ext cx="0" cy="29082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58501" y="1419978"/>
            <a:ext cx="0" cy="29082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36727" y="1419978"/>
            <a:ext cx="0" cy="29082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826694" y="3243729"/>
            <a:ext cx="1697265" cy="1278901"/>
            <a:chOff x="1100715" y="4324973"/>
            <a:chExt cx="2263719" cy="1705202"/>
          </a:xfrm>
        </p:grpSpPr>
        <p:sp>
          <p:nvSpPr>
            <p:cNvPr id="16" name="TextBox 11"/>
            <p:cNvSpPr txBox="1"/>
            <p:nvPr/>
          </p:nvSpPr>
          <p:spPr>
            <a:xfrm>
              <a:off x="1546330" y="4324973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63"/>
            <p:cNvSpPr txBox="1"/>
            <p:nvPr/>
          </p:nvSpPr>
          <p:spPr>
            <a:xfrm>
              <a:off x="1949872" y="4626731"/>
              <a:ext cx="656592" cy="287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</a:rPr>
                <a:t>小标题</a:t>
              </a:r>
              <a:endParaRPr lang="id-ID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084436" y="4947239"/>
              <a:ext cx="343592" cy="0"/>
            </a:xfrm>
            <a:prstGeom prst="line">
              <a:avLst/>
            </a:prstGeom>
            <a:ln w="12700" cmpd="thickThin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1100715" y="5086618"/>
              <a:ext cx="2263719" cy="943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上面图片请更改您的图片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右键点击图标 选择更改图片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79153" y="3243730"/>
            <a:ext cx="1697265" cy="1278901"/>
            <a:chOff x="3704798" y="4324973"/>
            <a:chExt cx="2263719" cy="1705202"/>
          </a:xfrm>
        </p:grpSpPr>
        <p:sp>
          <p:nvSpPr>
            <p:cNvPr id="21" name="TextBox 57"/>
            <p:cNvSpPr txBox="1"/>
            <p:nvPr/>
          </p:nvSpPr>
          <p:spPr>
            <a:xfrm>
              <a:off x="4065983" y="4324973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64"/>
            <p:cNvSpPr txBox="1"/>
            <p:nvPr/>
          </p:nvSpPr>
          <p:spPr>
            <a:xfrm>
              <a:off x="4476358" y="4626731"/>
              <a:ext cx="656591" cy="287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</a:rPr>
                <a:t>小标题</a:t>
              </a:r>
              <a:endParaRPr lang="id-ID" altLang="zh-CN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644593" y="4947239"/>
              <a:ext cx="343592" cy="0"/>
            </a:xfrm>
            <a:prstGeom prst="line">
              <a:avLst/>
            </a:prstGeom>
            <a:ln w="12700" cmpd="thickThin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3704798" y="5086618"/>
              <a:ext cx="2263719" cy="943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上面图片请更改您的图片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右键点击图标 选择更改图片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40587" y="3243730"/>
            <a:ext cx="1697265" cy="1278901"/>
            <a:chOff x="6187476" y="4324973"/>
            <a:chExt cx="2263719" cy="1705202"/>
          </a:xfrm>
        </p:grpSpPr>
        <p:sp>
          <p:nvSpPr>
            <p:cNvPr id="26" name="TextBox 58"/>
            <p:cNvSpPr txBox="1"/>
            <p:nvPr/>
          </p:nvSpPr>
          <p:spPr>
            <a:xfrm>
              <a:off x="6579714" y="4324973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67"/>
            <p:cNvSpPr txBox="1"/>
            <p:nvPr/>
          </p:nvSpPr>
          <p:spPr>
            <a:xfrm>
              <a:off x="6990081" y="4626731"/>
              <a:ext cx="656591" cy="287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</a:rPr>
                <a:t>小标题</a:t>
              </a:r>
              <a:endParaRPr lang="id-ID" altLang="zh-CN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7152121" y="4947239"/>
              <a:ext cx="343592" cy="0"/>
            </a:xfrm>
            <a:prstGeom prst="line">
              <a:avLst/>
            </a:prstGeom>
            <a:ln w="12700" cmpd="sng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6187476" y="5086618"/>
              <a:ext cx="2263719" cy="943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上面图片请更改您的图片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右键点击图标 选择更改图片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593047" y="3243730"/>
            <a:ext cx="1697265" cy="1278901"/>
            <a:chOff x="8791559" y="4324973"/>
            <a:chExt cx="2263719" cy="1705202"/>
          </a:xfrm>
        </p:grpSpPr>
        <p:sp>
          <p:nvSpPr>
            <p:cNvPr id="31" name="TextBox 59"/>
            <p:cNvSpPr txBox="1"/>
            <p:nvPr/>
          </p:nvSpPr>
          <p:spPr>
            <a:xfrm>
              <a:off x="9115915" y="4324973"/>
              <a:ext cx="1477328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这里输入标题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68"/>
            <p:cNvSpPr txBox="1"/>
            <p:nvPr/>
          </p:nvSpPr>
          <p:spPr>
            <a:xfrm>
              <a:off x="9526286" y="4626731"/>
              <a:ext cx="656591" cy="287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</a:rPr>
                <a:t>小标题</a:t>
              </a:r>
              <a:endParaRPr lang="id-ID" altLang="zh-CN" sz="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9643987" y="4947239"/>
              <a:ext cx="343592" cy="0"/>
            </a:xfrm>
            <a:prstGeom prst="line">
              <a:avLst/>
            </a:prstGeom>
            <a:ln w="12700" cmpd="sng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91559" y="5086618"/>
              <a:ext cx="2263719" cy="943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上面图片请更改您的图片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  <a:p>
              <a:pPr algn="ctr" defTabSz="1087879">
                <a:defRPr/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右键点击图标 选择更改图片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15" r="21515"/>
          <a:stretch>
            <a:fillRect/>
          </a:stretch>
        </p:blipFill>
        <p:spPr>
          <a:xfrm>
            <a:off x="1067882" y="1713971"/>
            <a:ext cx="1272782" cy="1272782"/>
          </a:xfrm>
        </p:spPr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37" r="21337"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297" r="31297"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38" r="5138"/>
          <a:stretch>
            <a:fillRect/>
          </a:stretch>
        </p:blipFill>
        <p:spPr/>
      </p:pic>
      <p:cxnSp>
        <p:nvCxnSpPr>
          <p:cNvPr id="7" name="直接连接符 6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8" name="椭圆 7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39" name="椭圆 38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40" name="椭圆 39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10" name="直接连接符 9"/>
            <p:cNvCxnSpPr>
              <a:stCxn id="8" idx="7"/>
              <a:endCxn id="40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1" fontAlgn="base" hangingPunct="1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</p:txBody>
      </p:sp>
    </p:spTree>
    <p:extLst>
      <p:ext uri="{BB962C8B-B14F-4D97-AF65-F5344CB8AC3E}">
        <p14:creationId xmlns:p14="http://schemas.microsoft.com/office/powerpoint/2010/main" val="55913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0">
        <p:circle/>
      </p:transition>
    </mc:Choice>
    <mc:Fallback xmlns=""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7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250"/>
                            </p:stCondLst>
                            <p:childTnLst>
                              <p:par>
                                <p:cTn id="7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2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75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6"/>
          <p:cNvSpPr>
            <a:spLocks/>
          </p:cNvSpPr>
          <p:nvPr/>
        </p:nvSpPr>
        <p:spPr bwMode="auto">
          <a:xfrm>
            <a:off x="3907070" y="-713012"/>
            <a:ext cx="718693" cy="1438187"/>
          </a:xfrm>
          <a:custGeom>
            <a:avLst/>
            <a:gdLst>
              <a:gd name="T0" fmla="*/ 850 w 850"/>
              <a:gd name="T1" fmla="*/ 1518 h 1700"/>
              <a:gd name="T2" fmla="*/ 182 w 850"/>
              <a:gd name="T3" fmla="*/ 850 h 1700"/>
              <a:gd name="T4" fmla="*/ 850 w 850"/>
              <a:gd name="T5" fmla="*/ 182 h 1700"/>
              <a:gd name="T6" fmla="*/ 850 w 850"/>
              <a:gd name="T7" fmla="*/ 182 h 1700"/>
              <a:gd name="T8" fmla="*/ 850 w 850"/>
              <a:gd name="T9" fmla="*/ 0 h 1700"/>
              <a:gd name="T10" fmla="*/ 850 w 850"/>
              <a:gd name="T11" fmla="*/ 0 h 1700"/>
              <a:gd name="T12" fmla="*/ 0 w 850"/>
              <a:gd name="T13" fmla="*/ 850 h 1700"/>
              <a:gd name="T14" fmla="*/ 850 w 850"/>
              <a:gd name="T15" fmla="*/ 1700 h 1700"/>
              <a:gd name="T16" fmla="*/ 850 w 850"/>
              <a:gd name="T17" fmla="*/ 1700 h 1700"/>
              <a:gd name="T18" fmla="*/ 850 w 850"/>
              <a:gd name="T19" fmla="*/ 151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0" h="1700">
                <a:moveTo>
                  <a:pt x="850" y="1518"/>
                </a:moveTo>
                <a:cubicBezTo>
                  <a:pt x="481" y="1518"/>
                  <a:pt x="182" y="1219"/>
                  <a:pt x="182" y="850"/>
                </a:cubicBezTo>
                <a:cubicBezTo>
                  <a:pt x="182" y="481"/>
                  <a:pt x="481" y="182"/>
                  <a:pt x="850" y="182"/>
                </a:cubicBezTo>
                <a:cubicBezTo>
                  <a:pt x="850" y="182"/>
                  <a:pt x="850" y="182"/>
                  <a:pt x="850" y="182"/>
                </a:cubicBezTo>
                <a:cubicBezTo>
                  <a:pt x="850" y="0"/>
                  <a:pt x="850" y="0"/>
                  <a:pt x="850" y="0"/>
                </a:cubicBezTo>
                <a:cubicBezTo>
                  <a:pt x="850" y="0"/>
                  <a:pt x="850" y="0"/>
                  <a:pt x="850" y="0"/>
                </a:cubicBezTo>
                <a:cubicBezTo>
                  <a:pt x="380" y="0"/>
                  <a:pt x="0" y="380"/>
                  <a:pt x="0" y="850"/>
                </a:cubicBezTo>
                <a:cubicBezTo>
                  <a:pt x="0" y="1319"/>
                  <a:pt x="380" y="1700"/>
                  <a:pt x="850" y="1700"/>
                </a:cubicBezTo>
                <a:cubicBezTo>
                  <a:pt x="850" y="1700"/>
                  <a:pt x="850" y="1700"/>
                  <a:pt x="850" y="1700"/>
                </a:cubicBezTo>
                <a:cubicBezTo>
                  <a:pt x="850" y="1518"/>
                  <a:pt x="850" y="1518"/>
                  <a:pt x="850" y="15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77" name="Freeform 6"/>
          <p:cNvSpPr>
            <a:spLocks/>
          </p:cNvSpPr>
          <p:nvPr/>
        </p:nvSpPr>
        <p:spPr bwMode="auto">
          <a:xfrm rot="10800000">
            <a:off x="4625760" y="571094"/>
            <a:ext cx="718693" cy="1438187"/>
          </a:xfrm>
          <a:custGeom>
            <a:avLst/>
            <a:gdLst>
              <a:gd name="T0" fmla="*/ 850 w 850"/>
              <a:gd name="T1" fmla="*/ 1518 h 1700"/>
              <a:gd name="T2" fmla="*/ 182 w 850"/>
              <a:gd name="T3" fmla="*/ 850 h 1700"/>
              <a:gd name="T4" fmla="*/ 850 w 850"/>
              <a:gd name="T5" fmla="*/ 182 h 1700"/>
              <a:gd name="T6" fmla="*/ 850 w 850"/>
              <a:gd name="T7" fmla="*/ 182 h 1700"/>
              <a:gd name="T8" fmla="*/ 850 w 850"/>
              <a:gd name="T9" fmla="*/ 0 h 1700"/>
              <a:gd name="T10" fmla="*/ 850 w 850"/>
              <a:gd name="T11" fmla="*/ 0 h 1700"/>
              <a:gd name="T12" fmla="*/ 0 w 850"/>
              <a:gd name="T13" fmla="*/ 850 h 1700"/>
              <a:gd name="T14" fmla="*/ 850 w 850"/>
              <a:gd name="T15" fmla="*/ 1700 h 1700"/>
              <a:gd name="T16" fmla="*/ 850 w 850"/>
              <a:gd name="T17" fmla="*/ 1700 h 1700"/>
              <a:gd name="T18" fmla="*/ 850 w 850"/>
              <a:gd name="T19" fmla="*/ 151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0" h="1700">
                <a:moveTo>
                  <a:pt x="850" y="1518"/>
                </a:moveTo>
                <a:cubicBezTo>
                  <a:pt x="481" y="1518"/>
                  <a:pt x="182" y="1219"/>
                  <a:pt x="182" y="850"/>
                </a:cubicBezTo>
                <a:cubicBezTo>
                  <a:pt x="182" y="481"/>
                  <a:pt x="481" y="182"/>
                  <a:pt x="850" y="182"/>
                </a:cubicBezTo>
                <a:cubicBezTo>
                  <a:pt x="850" y="182"/>
                  <a:pt x="850" y="182"/>
                  <a:pt x="850" y="182"/>
                </a:cubicBezTo>
                <a:cubicBezTo>
                  <a:pt x="850" y="0"/>
                  <a:pt x="850" y="0"/>
                  <a:pt x="850" y="0"/>
                </a:cubicBezTo>
                <a:cubicBezTo>
                  <a:pt x="850" y="0"/>
                  <a:pt x="850" y="0"/>
                  <a:pt x="850" y="0"/>
                </a:cubicBezTo>
                <a:cubicBezTo>
                  <a:pt x="380" y="0"/>
                  <a:pt x="0" y="380"/>
                  <a:pt x="0" y="850"/>
                </a:cubicBezTo>
                <a:cubicBezTo>
                  <a:pt x="0" y="1319"/>
                  <a:pt x="380" y="1700"/>
                  <a:pt x="850" y="1700"/>
                </a:cubicBezTo>
                <a:cubicBezTo>
                  <a:pt x="850" y="1700"/>
                  <a:pt x="850" y="1700"/>
                  <a:pt x="850" y="1700"/>
                </a:cubicBezTo>
                <a:cubicBezTo>
                  <a:pt x="850" y="1518"/>
                  <a:pt x="850" y="1518"/>
                  <a:pt x="850" y="15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82" name="Freeform 6"/>
          <p:cNvSpPr>
            <a:spLocks/>
          </p:cNvSpPr>
          <p:nvPr/>
        </p:nvSpPr>
        <p:spPr bwMode="auto">
          <a:xfrm>
            <a:off x="3907069" y="1855198"/>
            <a:ext cx="718693" cy="1438187"/>
          </a:xfrm>
          <a:custGeom>
            <a:avLst/>
            <a:gdLst>
              <a:gd name="T0" fmla="*/ 850 w 850"/>
              <a:gd name="T1" fmla="*/ 1518 h 1700"/>
              <a:gd name="T2" fmla="*/ 182 w 850"/>
              <a:gd name="T3" fmla="*/ 850 h 1700"/>
              <a:gd name="T4" fmla="*/ 850 w 850"/>
              <a:gd name="T5" fmla="*/ 182 h 1700"/>
              <a:gd name="T6" fmla="*/ 850 w 850"/>
              <a:gd name="T7" fmla="*/ 182 h 1700"/>
              <a:gd name="T8" fmla="*/ 850 w 850"/>
              <a:gd name="T9" fmla="*/ 0 h 1700"/>
              <a:gd name="T10" fmla="*/ 850 w 850"/>
              <a:gd name="T11" fmla="*/ 0 h 1700"/>
              <a:gd name="T12" fmla="*/ 0 w 850"/>
              <a:gd name="T13" fmla="*/ 850 h 1700"/>
              <a:gd name="T14" fmla="*/ 850 w 850"/>
              <a:gd name="T15" fmla="*/ 1700 h 1700"/>
              <a:gd name="T16" fmla="*/ 850 w 850"/>
              <a:gd name="T17" fmla="*/ 1700 h 1700"/>
              <a:gd name="T18" fmla="*/ 850 w 850"/>
              <a:gd name="T19" fmla="*/ 151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0" h="1700">
                <a:moveTo>
                  <a:pt x="850" y="1518"/>
                </a:moveTo>
                <a:cubicBezTo>
                  <a:pt x="481" y="1518"/>
                  <a:pt x="182" y="1219"/>
                  <a:pt x="182" y="850"/>
                </a:cubicBezTo>
                <a:cubicBezTo>
                  <a:pt x="182" y="481"/>
                  <a:pt x="481" y="182"/>
                  <a:pt x="850" y="182"/>
                </a:cubicBezTo>
                <a:cubicBezTo>
                  <a:pt x="850" y="182"/>
                  <a:pt x="850" y="182"/>
                  <a:pt x="850" y="182"/>
                </a:cubicBezTo>
                <a:cubicBezTo>
                  <a:pt x="850" y="0"/>
                  <a:pt x="850" y="0"/>
                  <a:pt x="850" y="0"/>
                </a:cubicBezTo>
                <a:cubicBezTo>
                  <a:pt x="850" y="0"/>
                  <a:pt x="850" y="0"/>
                  <a:pt x="850" y="0"/>
                </a:cubicBezTo>
                <a:cubicBezTo>
                  <a:pt x="380" y="0"/>
                  <a:pt x="0" y="380"/>
                  <a:pt x="0" y="850"/>
                </a:cubicBezTo>
                <a:cubicBezTo>
                  <a:pt x="0" y="1319"/>
                  <a:pt x="380" y="1700"/>
                  <a:pt x="850" y="1700"/>
                </a:cubicBezTo>
                <a:cubicBezTo>
                  <a:pt x="850" y="1700"/>
                  <a:pt x="850" y="1700"/>
                  <a:pt x="850" y="1700"/>
                </a:cubicBezTo>
                <a:cubicBezTo>
                  <a:pt x="850" y="1518"/>
                  <a:pt x="850" y="1518"/>
                  <a:pt x="850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86" name="Freeform 6"/>
          <p:cNvSpPr>
            <a:spLocks/>
          </p:cNvSpPr>
          <p:nvPr/>
        </p:nvSpPr>
        <p:spPr bwMode="auto">
          <a:xfrm rot="10800000">
            <a:off x="4625760" y="3145651"/>
            <a:ext cx="718693" cy="1438187"/>
          </a:xfrm>
          <a:custGeom>
            <a:avLst/>
            <a:gdLst>
              <a:gd name="T0" fmla="*/ 850 w 850"/>
              <a:gd name="T1" fmla="*/ 1518 h 1700"/>
              <a:gd name="T2" fmla="*/ 182 w 850"/>
              <a:gd name="T3" fmla="*/ 850 h 1700"/>
              <a:gd name="T4" fmla="*/ 850 w 850"/>
              <a:gd name="T5" fmla="*/ 182 h 1700"/>
              <a:gd name="T6" fmla="*/ 850 w 850"/>
              <a:gd name="T7" fmla="*/ 182 h 1700"/>
              <a:gd name="T8" fmla="*/ 850 w 850"/>
              <a:gd name="T9" fmla="*/ 0 h 1700"/>
              <a:gd name="T10" fmla="*/ 850 w 850"/>
              <a:gd name="T11" fmla="*/ 0 h 1700"/>
              <a:gd name="T12" fmla="*/ 0 w 850"/>
              <a:gd name="T13" fmla="*/ 850 h 1700"/>
              <a:gd name="T14" fmla="*/ 850 w 850"/>
              <a:gd name="T15" fmla="*/ 1700 h 1700"/>
              <a:gd name="T16" fmla="*/ 850 w 850"/>
              <a:gd name="T17" fmla="*/ 1700 h 1700"/>
              <a:gd name="T18" fmla="*/ 850 w 850"/>
              <a:gd name="T19" fmla="*/ 151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0" h="1700">
                <a:moveTo>
                  <a:pt x="850" y="1518"/>
                </a:moveTo>
                <a:cubicBezTo>
                  <a:pt x="481" y="1518"/>
                  <a:pt x="182" y="1219"/>
                  <a:pt x="182" y="850"/>
                </a:cubicBezTo>
                <a:cubicBezTo>
                  <a:pt x="182" y="481"/>
                  <a:pt x="481" y="182"/>
                  <a:pt x="850" y="182"/>
                </a:cubicBezTo>
                <a:cubicBezTo>
                  <a:pt x="850" y="182"/>
                  <a:pt x="850" y="182"/>
                  <a:pt x="850" y="182"/>
                </a:cubicBezTo>
                <a:cubicBezTo>
                  <a:pt x="850" y="0"/>
                  <a:pt x="850" y="0"/>
                  <a:pt x="850" y="0"/>
                </a:cubicBezTo>
                <a:cubicBezTo>
                  <a:pt x="850" y="0"/>
                  <a:pt x="850" y="0"/>
                  <a:pt x="850" y="0"/>
                </a:cubicBezTo>
                <a:cubicBezTo>
                  <a:pt x="380" y="0"/>
                  <a:pt x="0" y="380"/>
                  <a:pt x="0" y="850"/>
                </a:cubicBezTo>
                <a:cubicBezTo>
                  <a:pt x="0" y="1319"/>
                  <a:pt x="380" y="1700"/>
                  <a:pt x="850" y="1700"/>
                </a:cubicBezTo>
                <a:cubicBezTo>
                  <a:pt x="850" y="1700"/>
                  <a:pt x="850" y="1700"/>
                  <a:pt x="850" y="1700"/>
                </a:cubicBezTo>
                <a:cubicBezTo>
                  <a:pt x="850" y="1518"/>
                  <a:pt x="850" y="1518"/>
                  <a:pt x="850" y="15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90" name="Freeform 6"/>
          <p:cNvSpPr>
            <a:spLocks/>
          </p:cNvSpPr>
          <p:nvPr/>
        </p:nvSpPr>
        <p:spPr bwMode="auto">
          <a:xfrm>
            <a:off x="3907069" y="4429755"/>
            <a:ext cx="718693" cy="1438187"/>
          </a:xfrm>
          <a:custGeom>
            <a:avLst/>
            <a:gdLst>
              <a:gd name="T0" fmla="*/ 850 w 850"/>
              <a:gd name="T1" fmla="*/ 1518 h 1700"/>
              <a:gd name="T2" fmla="*/ 182 w 850"/>
              <a:gd name="T3" fmla="*/ 850 h 1700"/>
              <a:gd name="T4" fmla="*/ 850 w 850"/>
              <a:gd name="T5" fmla="*/ 182 h 1700"/>
              <a:gd name="T6" fmla="*/ 850 w 850"/>
              <a:gd name="T7" fmla="*/ 182 h 1700"/>
              <a:gd name="T8" fmla="*/ 850 w 850"/>
              <a:gd name="T9" fmla="*/ 0 h 1700"/>
              <a:gd name="T10" fmla="*/ 850 w 850"/>
              <a:gd name="T11" fmla="*/ 0 h 1700"/>
              <a:gd name="T12" fmla="*/ 0 w 850"/>
              <a:gd name="T13" fmla="*/ 850 h 1700"/>
              <a:gd name="T14" fmla="*/ 850 w 850"/>
              <a:gd name="T15" fmla="*/ 1700 h 1700"/>
              <a:gd name="T16" fmla="*/ 850 w 850"/>
              <a:gd name="T17" fmla="*/ 1700 h 1700"/>
              <a:gd name="T18" fmla="*/ 850 w 850"/>
              <a:gd name="T19" fmla="*/ 1518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0" h="1700">
                <a:moveTo>
                  <a:pt x="850" y="1518"/>
                </a:moveTo>
                <a:cubicBezTo>
                  <a:pt x="481" y="1518"/>
                  <a:pt x="182" y="1219"/>
                  <a:pt x="182" y="850"/>
                </a:cubicBezTo>
                <a:cubicBezTo>
                  <a:pt x="182" y="481"/>
                  <a:pt x="481" y="182"/>
                  <a:pt x="850" y="182"/>
                </a:cubicBezTo>
                <a:cubicBezTo>
                  <a:pt x="850" y="182"/>
                  <a:pt x="850" y="182"/>
                  <a:pt x="850" y="182"/>
                </a:cubicBezTo>
                <a:cubicBezTo>
                  <a:pt x="850" y="0"/>
                  <a:pt x="850" y="0"/>
                  <a:pt x="850" y="0"/>
                </a:cubicBezTo>
                <a:cubicBezTo>
                  <a:pt x="850" y="0"/>
                  <a:pt x="850" y="0"/>
                  <a:pt x="850" y="0"/>
                </a:cubicBezTo>
                <a:cubicBezTo>
                  <a:pt x="380" y="0"/>
                  <a:pt x="0" y="380"/>
                  <a:pt x="0" y="850"/>
                </a:cubicBezTo>
                <a:cubicBezTo>
                  <a:pt x="0" y="1319"/>
                  <a:pt x="380" y="1700"/>
                  <a:pt x="850" y="1700"/>
                </a:cubicBezTo>
                <a:cubicBezTo>
                  <a:pt x="850" y="1700"/>
                  <a:pt x="850" y="1700"/>
                  <a:pt x="850" y="1700"/>
                </a:cubicBezTo>
                <a:cubicBezTo>
                  <a:pt x="850" y="1518"/>
                  <a:pt x="850" y="1518"/>
                  <a:pt x="850" y="15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29" name="Group 28"/>
          <p:cNvGrpSpPr/>
          <p:nvPr/>
        </p:nvGrpSpPr>
        <p:grpSpPr>
          <a:xfrm>
            <a:off x="5099529" y="2574290"/>
            <a:ext cx="2275607" cy="751462"/>
            <a:chOff x="6731492" y="3432387"/>
            <a:chExt cx="3035078" cy="1001949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6731492" y="3432388"/>
              <a:ext cx="2033129" cy="147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764621" y="3432387"/>
              <a:ext cx="1001949" cy="1001949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>
            <a:off x="1876380" y="3118666"/>
            <a:ext cx="2275607" cy="751462"/>
            <a:chOff x="6731492" y="3432387"/>
            <a:chExt cx="3035078" cy="1001949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731492" y="3432388"/>
              <a:ext cx="2033129" cy="147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764621" y="3432387"/>
              <a:ext cx="1001949" cy="1001949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>
            <a:off x="1876380" y="570425"/>
            <a:ext cx="2275607" cy="751462"/>
            <a:chOff x="6731492" y="3432387"/>
            <a:chExt cx="3035078" cy="1001949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731492" y="3432388"/>
              <a:ext cx="2033129" cy="147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764621" y="3432387"/>
              <a:ext cx="1001949" cy="1001949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454650" y="3090430"/>
            <a:ext cx="452765" cy="470644"/>
          </a:xfrm>
          <a:custGeom>
            <a:avLst/>
            <a:gdLst>
              <a:gd name="T0" fmla="*/ 153 w 345"/>
              <a:gd name="T1" fmla="*/ 96 h 356"/>
              <a:gd name="T2" fmla="*/ 47 w 345"/>
              <a:gd name="T3" fmla="*/ 177 h 356"/>
              <a:gd name="T4" fmla="*/ 108 w 345"/>
              <a:gd name="T5" fmla="*/ 217 h 356"/>
              <a:gd name="T6" fmla="*/ 140 w 345"/>
              <a:gd name="T7" fmla="*/ 322 h 356"/>
              <a:gd name="T8" fmla="*/ 189 w 345"/>
              <a:gd name="T9" fmla="*/ 177 h 356"/>
              <a:gd name="T10" fmla="*/ 272 w 345"/>
              <a:gd name="T11" fmla="*/ 177 h 356"/>
              <a:gd name="T12" fmla="*/ 341 w 345"/>
              <a:gd name="T13" fmla="*/ 171 h 356"/>
              <a:gd name="T14" fmla="*/ 179 w 345"/>
              <a:gd name="T15" fmla="*/ 81 h 356"/>
              <a:gd name="T16" fmla="*/ 144 w 345"/>
              <a:gd name="T17" fmla="*/ 54 h 356"/>
              <a:gd name="T18" fmla="*/ 167 w 345"/>
              <a:gd name="T19" fmla="*/ 81 h 356"/>
              <a:gd name="T20" fmla="*/ 187 w 345"/>
              <a:gd name="T21" fmla="*/ 163 h 356"/>
              <a:gd name="T22" fmla="*/ 247 w 345"/>
              <a:gd name="T23" fmla="*/ 163 h 356"/>
              <a:gd name="T24" fmla="*/ 289 w 345"/>
              <a:gd name="T25" fmla="*/ 166 h 356"/>
              <a:gd name="T26" fmla="*/ 178 w 345"/>
              <a:gd name="T27" fmla="*/ 118 h 356"/>
              <a:gd name="T28" fmla="*/ 177 w 345"/>
              <a:gd name="T29" fmla="*/ 118 h 356"/>
              <a:gd name="T30" fmla="*/ 177 w 345"/>
              <a:gd name="T31" fmla="*/ 118 h 356"/>
              <a:gd name="T32" fmla="*/ 176 w 345"/>
              <a:gd name="T33" fmla="*/ 118 h 356"/>
              <a:gd name="T34" fmla="*/ 176 w 345"/>
              <a:gd name="T35" fmla="*/ 118 h 356"/>
              <a:gd name="T36" fmla="*/ 175 w 345"/>
              <a:gd name="T37" fmla="*/ 118 h 356"/>
              <a:gd name="T38" fmla="*/ 175 w 345"/>
              <a:gd name="T39" fmla="*/ 118 h 356"/>
              <a:gd name="T40" fmla="*/ 174 w 345"/>
              <a:gd name="T41" fmla="*/ 118 h 356"/>
              <a:gd name="T42" fmla="*/ 174 w 345"/>
              <a:gd name="T43" fmla="*/ 118 h 356"/>
              <a:gd name="T44" fmla="*/ 173 w 345"/>
              <a:gd name="T45" fmla="*/ 118 h 356"/>
              <a:gd name="T46" fmla="*/ 173 w 345"/>
              <a:gd name="T47" fmla="*/ 118 h 356"/>
              <a:gd name="T48" fmla="*/ 172 w 345"/>
              <a:gd name="T49" fmla="*/ 118 h 356"/>
              <a:gd name="T50" fmla="*/ 172 w 345"/>
              <a:gd name="T51" fmla="*/ 118 h 356"/>
              <a:gd name="T52" fmla="*/ 171 w 345"/>
              <a:gd name="T53" fmla="*/ 118 h 356"/>
              <a:gd name="T54" fmla="*/ 171 w 345"/>
              <a:gd name="T55" fmla="*/ 118 h 356"/>
              <a:gd name="T56" fmla="*/ 170 w 345"/>
              <a:gd name="T57" fmla="*/ 118 h 356"/>
              <a:gd name="T58" fmla="*/ 170 w 345"/>
              <a:gd name="T59" fmla="*/ 118 h 356"/>
              <a:gd name="T60" fmla="*/ 169 w 345"/>
              <a:gd name="T61" fmla="*/ 118 h 356"/>
              <a:gd name="T62" fmla="*/ 169 w 345"/>
              <a:gd name="T63" fmla="*/ 118 h 356"/>
              <a:gd name="T64" fmla="*/ 168 w 345"/>
              <a:gd name="T65" fmla="*/ 118 h 356"/>
              <a:gd name="T66" fmla="*/ 168 w 345"/>
              <a:gd name="T67" fmla="*/ 118 h 356"/>
              <a:gd name="T68" fmla="*/ 157 w 345"/>
              <a:gd name="T69" fmla="*/ 113 h 356"/>
              <a:gd name="T70" fmla="*/ 73 w 345"/>
              <a:gd name="T71" fmla="*/ 163 h 356"/>
              <a:gd name="T72" fmla="*/ 160 w 345"/>
              <a:gd name="T73" fmla="*/ 166 h 356"/>
              <a:gd name="T74" fmla="*/ 56 w 345"/>
              <a:gd name="T75" fmla="*/ 305 h 356"/>
              <a:gd name="T76" fmla="*/ 87 w 345"/>
              <a:gd name="T77" fmla="*/ 354 h 356"/>
              <a:gd name="T78" fmla="*/ 108 w 345"/>
              <a:gd name="T79" fmla="*/ 222 h 356"/>
              <a:gd name="T80" fmla="*/ 259 w 345"/>
              <a:gd name="T81" fmla="*/ 353 h 356"/>
              <a:gd name="T82" fmla="*/ 278 w 345"/>
              <a:gd name="T83" fmla="*/ 209 h 356"/>
              <a:gd name="T84" fmla="*/ 229 w 345"/>
              <a:gd name="T85" fmla="*/ 297 h 356"/>
              <a:gd name="T86" fmla="*/ 277 w 345"/>
              <a:gd name="T87" fmla="*/ 201 h 356"/>
              <a:gd name="T88" fmla="*/ 234 w 345"/>
              <a:gd name="T89" fmla="*/ 264 h 356"/>
              <a:gd name="T90" fmla="*/ 232 w 345"/>
              <a:gd name="T91" fmla="*/ 274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45" h="356">
                <a:moveTo>
                  <a:pt x="167" y="81"/>
                </a:moveTo>
                <a:cubicBezTo>
                  <a:pt x="162" y="81"/>
                  <a:pt x="158" y="81"/>
                  <a:pt x="153" y="82"/>
                </a:cubicBezTo>
                <a:cubicBezTo>
                  <a:pt x="153" y="87"/>
                  <a:pt x="153" y="91"/>
                  <a:pt x="153" y="96"/>
                </a:cubicBezTo>
                <a:cubicBezTo>
                  <a:pt x="80" y="102"/>
                  <a:pt x="47" y="129"/>
                  <a:pt x="5" y="171"/>
                </a:cubicBezTo>
                <a:cubicBezTo>
                  <a:pt x="0" y="184"/>
                  <a:pt x="19" y="196"/>
                  <a:pt x="37" y="190"/>
                </a:cubicBezTo>
                <a:cubicBezTo>
                  <a:pt x="41" y="186"/>
                  <a:pt x="44" y="181"/>
                  <a:pt x="47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9" y="198"/>
                  <a:pt x="66" y="219"/>
                  <a:pt x="64" y="240"/>
                </a:cubicBezTo>
                <a:cubicBezTo>
                  <a:pt x="108" y="217"/>
                  <a:pt x="108" y="217"/>
                  <a:pt x="108" y="217"/>
                </a:cubicBezTo>
                <a:cubicBezTo>
                  <a:pt x="104" y="177"/>
                  <a:pt x="104" y="177"/>
                  <a:pt x="104" y="177"/>
                </a:cubicBezTo>
                <a:cubicBezTo>
                  <a:pt x="158" y="177"/>
                  <a:pt x="158" y="177"/>
                  <a:pt x="158" y="177"/>
                </a:cubicBezTo>
                <a:cubicBezTo>
                  <a:pt x="152" y="226"/>
                  <a:pt x="146" y="273"/>
                  <a:pt x="140" y="322"/>
                </a:cubicBezTo>
                <a:cubicBezTo>
                  <a:pt x="172" y="356"/>
                  <a:pt x="172" y="356"/>
                  <a:pt x="172" y="356"/>
                </a:cubicBezTo>
                <a:cubicBezTo>
                  <a:pt x="205" y="323"/>
                  <a:pt x="205" y="323"/>
                  <a:pt x="205" y="323"/>
                </a:cubicBezTo>
                <a:cubicBezTo>
                  <a:pt x="199" y="274"/>
                  <a:pt x="194" y="226"/>
                  <a:pt x="189" y="177"/>
                </a:cubicBezTo>
                <a:cubicBezTo>
                  <a:pt x="245" y="177"/>
                  <a:pt x="245" y="177"/>
                  <a:pt x="245" y="177"/>
                </a:cubicBezTo>
                <a:cubicBezTo>
                  <a:pt x="242" y="202"/>
                  <a:pt x="239" y="227"/>
                  <a:pt x="235" y="251"/>
                </a:cubicBezTo>
                <a:cubicBezTo>
                  <a:pt x="272" y="177"/>
                  <a:pt x="272" y="177"/>
                  <a:pt x="272" y="177"/>
                </a:cubicBezTo>
                <a:cubicBezTo>
                  <a:pt x="298" y="177"/>
                  <a:pt x="298" y="177"/>
                  <a:pt x="298" y="177"/>
                </a:cubicBezTo>
                <a:cubicBezTo>
                  <a:pt x="301" y="181"/>
                  <a:pt x="305" y="186"/>
                  <a:pt x="308" y="190"/>
                </a:cubicBezTo>
                <a:cubicBezTo>
                  <a:pt x="326" y="196"/>
                  <a:pt x="345" y="184"/>
                  <a:pt x="341" y="171"/>
                </a:cubicBezTo>
                <a:cubicBezTo>
                  <a:pt x="298" y="129"/>
                  <a:pt x="265" y="102"/>
                  <a:pt x="193" y="96"/>
                </a:cubicBezTo>
                <a:cubicBezTo>
                  <a:pt x="192" y="91"/>
                  <a:pt x="193" y="87"/>
                  <a:pt x="192" y="82"/>
                </a:cubicBezTo>
                <a:cubicBezTo>
                  <a:pt x="188" y="81"/>
                  <a:pt x="184" y="81"/>
                  <a:pt x="179" y="81"/>
                </a:cubicBezTo>
                <a:cubicBezTo>
                  <a:pt x="179" y="80"/>
                  <a:pt x="179" y="80"/>
                  <a:pt x="179" y="79"/>
                </a:cubicBezTo>
                <a:cubicBezTo>
                  <a:pt x="212" y="60"/>
                  <a:pt x="207" y="20"/>
                  <a:pt x="172" y="20"/>
                </a:cubicBezTo>
                <a:cubicBezTo>
                  <a:pt x="158" y="20"/>
                  <a:pt x="144" y="29"/>
                  <a:pt x="144" y="54"/>
                </a:cubicBezTo>
                <a:cubicBezTo>
                  <a:pt x="147" y="54"/>
                  <a:pt x="153" y="54"/>
                  <a:pt x="155" y="54"/>
                </a:cubicBezTo>
                <a:cubicBezTo>
                  <a:pt x="156" y="0"/>
                  <a:pt x="224" y="42"/>
                  <a:pt x="167" y="75"/>
                </a:cubicBezTo>
                <a:cubicBezTo>
                  <a:pt x="167" y="81"/>
                  <a:pt x="167" y="81"/>
                  <a:pt x="167" y="81"/>
                </a:cubicBezTo>
                <a:close/>
                <a:moveTo>
                  <a:pt x="160" y="166"/>
                </a:moveTo>
                <a:cubicBezTo>
                  <a:pt x="160" y="163"/>
                  <a:pt x="160" y="163"/>
                  <a:pt x="160" y="163"/>
                </a:cubicBezTo>
                <a:cubicBezTo>
                  <a:pt x="187" y="163"/>
                  <a:pt x="187" y="163"/>
                  <a:pt x="187" y="163"/>
                </a:cubicBezTo>
                <a:cubicBezTo>
                  <a:pt x="187" y="166"/>
                  <a:pt x="187" y="166"/>
                  <a:pt x="187" y="166"/>
                </a:cubicBezTo>
                <a:cubicBezTo>
                  <a:pt x="246" y="166"/>
                  <a:pt x="246" y="166"/>
                  <a:pt x="246" y="166"/>
                </a:cubicBezTo>
                <a:cubicBezTo>
                  <a:pt x="247" y="163"/>
                  <a:pt x="247" y="163"/>
                  <a:pt x="247" y="163"/>
                </a:cubicBezTo>
                <a:cubicBezTo>
                  <a:pt x="273" y="163"/>
                  <a:pt x="273" y="163"/>
                  <a:pt x="273" y="163"/>
                </a:cubicBezTo>
                <a:cubicBezTo>
                  <a:pt x="273" y="166"/>
                  <a:pt x="273" y="166"/>
                  <a:pt x="273" y="166"/>
                </a:cubicBezTo>
                <a:cubicBezTo>
                  <a:pt x="289" y="166"/>
                  <a:pt x="289" y="166"/>
                  <a:pt x="289" y="166"/>
                </a:cubicBezTo>
                <a:cubicBezTo>
                  <a:pt x="266" y="138"/>
                  <a:pt x="247" y="122"/>
                  <a:pt x="188" y="113"/>
                </a:cubicBezTo>
                <a:cubicBezTo>
                  <a:pt x="188" y="115"/>
                  <a:pt x="188" y="116"/>
                  <a:pt x="188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6" y="118"/>
                  <a:pt x="176" y="118"/>
                  <a:pt x="176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4" y="118"/>
                  <a:pt x="174" y="118"/>
                  <a:pt x="174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3" y="118"/>
                  <a:pt x="173" y="118"/>
                  <a:pt x="173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1" y="118"/>
                  <a:pt x="171" y="118"/>
                  <a:pt x="171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57" y="116"/>
                  <a:pt x="157" y="115"/>
                  <a:pt x="157" y="113"/>
                </a:cubicBezTo>
                <a:cubicBezTo>
                  <a:pt x="98" y="122"/>
                  <a:pt x="79" y="138"/>
                  <a:pt x="56" y="166"/>
                </a:cubicBezTo>
                <a:cubicBezTo>
                  <a:pt x="73" y="166"/>
                  <a:pt x="73" y="166"/>
                  <a:pt x="73" y="166"/>
                </a:cubicBezTo>
                <a:cubicBezTo>
                  <a:pt x="73" y="163"/>
                  <a:pt x="73" y="163"/>
                  <a:pt x="73" y="163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102" y="166"/>
                  <a:pt x="102" y="166"/>
                  <a:pt x="102" y="166"/>
                </a:cubicBezTo>
                <a:cubicBezTo>
                  <a:pt x="160" y="166"/>
                  <a:pt x="160" y="166"/>
                  <a:pt x="160" y="166"/>
                </a:cubicBezTo>
                <a:close/>
                <a:moveTo>
                  <a:pt x="87" y="354"/>
                </a:moveTo>
                <a:cubicBezTo>
                  <a:pt x="54" y="319"/>
                  <a:pt x="54" y="319"/>
                  <a:pt x="54" y="319"/>
                </a:cubicBezTo>
                <a:cubicBezTo>
                  <a:pt x="55" y="314"/>
                  <a:pt x="55" y="309"/>
                  <a:pt x="56" y="305"/>
                </a:cubicBezTo>
                <a:cubicBezTo>
                  <a:pt x="114" y="275"/>
                  <a:pt x="114" y="275"/>
                  <a:pt x="114" y="275"/>
                </a:cubicBezTo>
                <a:cubicBezTo>
                  <a:pt x="116" y="290"/>
                  <a:pt x="117" y="305"/>
                  <a:pt x="119" y="320"/>
                </a:cubicBezTo>
                <a:cubicBezTo>
                  <a:pt x="87" y="354"/>
                  <a:pt x="87" y="354"/>
                  <a:pt x="87" y="354"/>
                </a:cubicBezTo>
                <a:close/>
                <a:moveTo>
                  <a:pt x="56" y="299"/>
                </a:moveTo>
                <a:cubicBezTo>
                  <a:pt x="58" y="281"/>
                  <a:pt x="61" y="263"/>
                  <a:pt x="63" y="245"/>
                </a:cubicBezTo>
                <a:cubicBezTo>
                  <a:pt x="108" y="222"/>
                  <a:pt x="108" y="222"/>
                  <a:pt x="108" y="222"/>
                </a:cubicBezTo>
                <a:cubicBezTo>
                  <a:pt x="110" y="238"/>
                  <a:pt x="112" y="254"/>
                  <a:pt x="114" y="270"/>
                </a:cubicBezTo>
                <a:cubicBezTo>
                  <a:pt x="56" y="299"/>
                  <a:pt x="56" y="299"/>
                  <a:pt x="56" y="299"/>
                </a:cubicBezTo>
                <a:close/>
                <a:moveTo>
                  <a:pt x="259" y="353"/>
                </a:moveTo>
                <a:cubicBezTo>
                  <a:pt x="227" y="320"/>
                  <a:pt x="227" y="320"/>
                  <a:pt x="227" y="320"/>
                </a:cubicBezTo>
                <a:cubicBezTo>
                  <a:pt x="227" y="317"/>
                  <a:pt x="227" y="313"/>
                  <a:pt x="228" y="310"/>
                </a:cubicBezTo>
                <a:cubicBezTo>
                  <a:pt x="278" y="209"/>
                  <a:pt x="278" y="209"/>
                  <a:pt x="278" y="209"/>
                </a:cubicBezTo>
                <a:cubicBezTo>
                  <a:pt x="282" y="246"/>
                  <a:pt x="287" y="283"/>
                  <a:pt x="291" y="321"/>
                </a:cubicBezTo>
                <a:cubicBezTo>
                  <a:pt x="259" y="353"/>
                  <a:pt x="259" y="353"/>
                  <a:pt x="259" y="353"/>
                </a:cubicBezTo>
                <a:close/>
                <a:moveTo>
                  <a:pt x="229" y="297"/>
                </a:moveTo>
                <a:cubicBezTo>
                  <a:pt x="230" y="294"/>
                  <a:pt x="230" y="290"/>
                  <a:pt x="231" y="287"/>
                </a:cubicBezTo>
                <a:cubicBezTo>
                  <a:pt x="277" y="195"/>
                  <a:pt x="277" y="195"/>
                  <a:pt x="277" y="195"/>
                </a:cubicBezTo>
                <a:cubicBezTo>
                  <a:pt x="277" y="201"/>
                  <a:pt x="277" y="201"/>
                  <a:pt x="277" y="201"/>
                </a:cubicBezTo>
                <a:cubicBezTo>
                  <a:pt x="229" y="297"/>
                  <a:pt x="229" y="297"/>
                  <a:pt x="229" y="297"/>
                </a:cubicBezTo>
                <a:close/>
                <a:moveTo>
                  <a:pt x="232" y="274"/>
                </a:moveTo>
                <a:cubicBezTo>
                  <a:pt x="233" y="271"/>
                  <a:pt x="233" y="268"/>
                  <a:pt x="234" y="264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6" y="187"/>
                  <a:pt x="276" y="187"/>
                  <a:pt x="276" y="187"/>
                </a:cubicBezTo>
                <a:cubicBezTo>
                  <a:pt x="232" y="274"/>
                  <a:pt x="232" y="274"/>
                  <a:pt x="232" y="274"/>
                </a:cubicBezTo>
                <a:close/>
              </a:path>
            </a:pathLst>
          </a:custGeom>
          <a:solidFill>
            <a:srgbClr val="2C3F50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282" y="427744"/>
            <a:ext cx="425610" cy="439600"/>
          </a:xfrm>
          <a:custGeom>
            <a:avLst/>
            <a:gdLst>
              <a:gd name="T0" fmla="*/ 162 w 324"/>
              <a:gd name="T1" fmla="*/ 241 h 333"/>
              <a:gd name="T2" fmla="*/ 176 w 324"/>
              <a:gd name="T3" fmla="*/ 212 h 333"/>
              <a:gd name="T4" fmla="*/ 209 w 324"/>
              <a:gd name="T5" fmla="*/ 211 h 333"/>
              <a:gd name="T6" fmla="*/ 193 w 324"/>
              <a:gd name="T7" fmla="*/ 173 h 333"/>
              <a:gd name="T8" fmla="*/ 262 w 324"/>
              <a:gd name="T9" fmla="*/ 117 h 333"/>
              <a:gd name="T10" fmla="*/ 251 w 324"/>
              <a:gd name="T11" fmla="*/ 117 h 333"/>
              <a:gd name="T12" fmla="*/ 240 w 324"/>
              <a:gd name="T13" fmla="*/ 86 h 333"/>
              <a:gd name="T14" fmla="*/ 209 w 324"/>
              <a:gd name="T15" fmla="*/ 58 h 333"/>
              <a:gd name="T16" fmla="*/ 179 w 324"/>
              <a:gd name="T17" fmla="*/ 38 h 333"/>
              <a:gd name="T18" fmla="*/ 96 w 324"/>
              <a:gd name="T19" fmla="*/ 47 h 333"/>
              <a:gd name="T20" fmla="*/ 77 w 324"/>
              <a:gd name="T21" fmla="*/ 58 h 333"/>
              <a:gd name="T22" fmla="*/ 127 w 324"/>
              <a:gd name="T23" fmla="*/ 269 h 333"/>
              <a:gd name="T24" fmla="*/ 323 w 324"/>
              <a:gd name="T25" fmla="*/ 136 h 333"/>
              <a:gd name="T26" fmla="*/ 294 w 324"/>
              <a:gd name="T27" fmla="*/ 226 h 333"/>
              <a:gd name="T28" fmla="*/ 234 w 324"/>
              <a:gd name="T29" fmla="*/ 188 h 333"/>
              <a:gd name="T30" fmla="*/ 323 w 324"/>
              <a:gd name="T31" fmla="*/ 136 h 333"/>
              <a:gd name="T32" fmla="*/ 50 w 324"/>
              <a:gd name="T33" fmla="*/ 54 h 333"/>
              <a:gd name="T34" fmla="*/ 287 w 324"/>
              <a:gd name="T35" fmla="*/ 138 h 333"/>
              <a:gd name="T36" fmla="*/ 235 w 324"/>
              <a:gd name="T37" fmla="*/ 67 h 333"/>
              <a:gd name="T38" fmla="*/ 63 w 324"/>
              <a:gd name="T39" fmla="*/ 239 h 333"/>
              <a:gd name="T40" fmla="*/ 18 w 324"/>
              <a:gd name="T41" fmla="*/ 200 h 333"/>
              <a:gd name="T42" fmla="*/ 170 w 324"/>
              <a:gd name="T43" fmla="*/ 67 h 333"/>
              <a:gd name="T44" fmla="*/ 192 w 324"/>
              <a:gd name="T45" fmla="*/ 76 h 333"/>
              <a:gd name="T46" fmla="*/ 195 w 324"/>
              <a:gd name="T47" fmla="*/ 96 h 333"/>
              <a:gd name="T48" fmla="*/ 184 w 324"/>
              <a:gd name="T49" fmla="*/ 95 h 333"/>
              <a:gd name="T50" fmla="*/ 174 w 324"/>
              <a:gd name="T51" fmla="*/ 84 h 333"/>
              <a:gd name="T52" fmla="*/ 155 w 324"/>
              <a:gd name="T53" fmla="*/ 216 h 333"/>
              <a:gd name="T54" fmla="*/ 148 w 324"/>
              <a:gd name="T55" fmla="*/ 192 h 333"/>
              <a:gd name="T56" fmla="*/ 134 w 324"/>
              <a:gd name="T57" fmla="*/ 171 h 333"/>
              <a:gd name="T58" fmla="*/ 163 w 324"/>
              <a:gd name="T59" fmla="*/ 182 h 333"/>
              <a:gd name="T60" fmla="*/ 171 w 324"/>
              <a:gd name="T61" fmla="*/ 149 h 333"/>
              <a:gd name="T62" fmla="*/ 182 w 324"/>
              <a:gd name="T63" fmla="*/ 124 h 333"/>
              <a:gd name="T64" fmla="*/ 180 w 324"/>
              <a:gd name="T65" fmla="*/ 115 h 333"/>
              <a:gd name="T66" fmla="*/ 178 w 324"/>
              <a:gd name="T67" fmla="*/ 102 h 333"/>
              <a:gd name="T68" fmla="*/ 163 w 324"/>
              <a:gd name="T69" fmla="*/ 89 h 333"/>
              <a:gd name="T70" fmla="*/ 156 w 324"/>
              <a:gd name="T71" fmla="*/ 128 h 333"/>
              <a:gd name="T72" fmla="*/ 145 w 324"/>
              <a:gd name="T73" fmla="*/ 101 h 333"/>
              <a:gd name="T74" fmla="*/ 152 w 324"/>
              <a:gd name="T75" fmla="*/ 84 h 333"/>
              <a:gd name="T76" fmla="*/ 158 w 324"/>
              <a:gd name="T77" fmla="*/ 77 h 333"/>
              <a:gd name="T78" fmla="*/ 148 w 324"/>
              <a:gd name="T79" fmla="*/ 79 h 333"/>
              <a:gd name="T80" fmla="*/ 131 w 324"/>
              <a:gd name="T81" fmla="*/ 91 h 333"/>
              <a:gd name="T82" fmla="*/ 117 w 324"/>
              <a:gd name="T83" fmla="*/ 82 h 333"/>
              <a:gd name="T84" fmla="*/ 71 w 324"/>
              <a:gd name="T85" fmla="*/ 90 h 333"/>
              <a:gd name="T86" fmla="*/ 91 w 324"/>
              <a:gd name="T87" fmla="*/ 113 h 333"/>
              <a:gd name="T88" fmla="*/ 94 w 324"/>
              <a:gd name="T89" fmla="*/ 157 h 333"/>
              <a:gd name="T90" fmla="*/ 114 w 324"/>
              <a:gd name="T91" fmla="*/ 186 h 333"/>
              <a:gd name="T92" fmla="*/ 136 w 324"/>
              <a:gd name="T93" fmla="*/ 201 h 333"/>
              <a:gd name="T94" fmla="*/ 155 w 324"/>
              <a:gd name="T95" fmla="*/ 216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4" h="333">
                <a:moveTo>
                  <a:pt x="178" y="247"/>
                </a:moveTo>
                <a:cubicBezTo>
                  <a:pt x="175" y="241"/>
                  <a:pt x="167" y="236"/>
                  <a:pt x="162" y="241"/>
                </a:cubicBezTo>
                <a:cubicBezTo>
                  <a:pt x="163" y="217"/>
                  <a:pt x="168" y="233"/>
                  <a:pt x="171" y="214"/>
                </a:cubicBezTo>
                <a:cubicBezTo>
                  <a:pt x="173" y="214"/>
                  <a:pt x="174" y="213"/>
                  <a:pt x="176" y="212"/>
                </a:cubicBezTo>
                <a:cubicBezTo>
                  <a:pt x="183" y="201"/>
                  <a:pt x="208" y="206"/>
                  <a:pt x="208" y="211"/>
                </a:cubicBezTo>
                <a:cubicBezTo>
                  <a:pt x="208" y="211"/>
                  <a:pt x="209" y="211"/>
                  <a:pt x="209" y="211"/>
                </a:cubicBezTo>
                <a:cubicBezTo>
                  <a:pt x="213" y="205"/>
                  <a:pt x="216" y="198"/>
                  <a:pt x="219" y="191"/>
                </a:cubicBezTo>
                <a:cubicBezTo>
                  <a:pt x="211" y="185"/>
                  <a:pt x="202" y="179"/>
                  <a:pt x="193" y="173"/>
                </a:cubicBezTo>
                <a:cubicBezTo>
                  <a:pt x="267" y="146"/>
                  <a:pt x="267" y="146"/>
                  <a:pt x="267" y="146"/>
                </a:cubicBezTo>
                <a:cubicBezTo>
                  <a:pt x="267" y="136"/>
                  <a:pt x="265" y="126"/>
                  <a:pt x="262" y="117"/>
                </a:cubicBezTo>
                <a:cubicBezTo>
                  <a:pt x="259" y="126"/>
                  <a:pt x="259" y="126"/>
                  <a:pt x="259" y="126"/>
                </a:cubicBezTo>
                <a:cubicBezTo>
                  <a:pt x="257" y="119"/>
                  <a:pt x="257" y="114"/>
                  <a:pt x="251" y="117"/>
                </a:cubicBezTo>
                <a:cubicBezTo>
                  <a:pt x="249" y="108"/>
                  <a:pt x="251" y="105"/>
                  <a:pt x="243" y="104"/>
                </a:cubicBezTo>
                <a:cubicBezTo>
                  <a:pt x="242" y="98"/>
                  <a:pt x="241" y="92"/>
                  <a:pt x="240" y="86"/>
                </a:cubicBezTo>
                <a:cubicBezTo>
                  <a:pt x="228" y="84"/>
                  <a:pt x="231" y="85"/>
                  <a:pt x="228" y="72"/>
                </a:cubicBezTo>
                <a:cubicBezTo>
                  <a:pt x="214" y="69"/>
                  <a:pt x="217" y="70"/>
                  <a:pt x="209" y="58"/>
                </a:cubicBezTo>
                <a:cubicBezTo>
                  <a:pt x="201" y="61"/>
                  <a:pt x="200" y="56"/>
                  <a:pt x="193" y="50"/>
                </a:cubicBezTo>
                <a:cubicBezTo>
                  <a:pt x="180" y="48"/>
                  <a:pt x="183" y="50"/>
                  <a:pt x="179" y="38"/>
                </a:cubicBezTo>
                <a:cubicBezTo>
                  <a:pt x="170" y="36"/>
                  <a:pt x="159" y="34"/>
                  <a:pt x="149" y="34"/>
                </a:cubicBezTo>
                <a:cubicBezTo>
                  <a:pt x="130" y="34"/>
                  <a:pt x="112" y="39"/>
                  <a:pt x="96" y="47"/>
                </a:cubicBezTo>
                <a:cubicBezTo>
                  <a:pt x="91" y="54"/>
                  <a:pt x="95" y="59"/>
                  <a:pt x="82" y="68"/>
                </a:cubicBezTo>
                <a:cubicBezTo>
                  <a:pt x="83" y="58"/>
                  <a:pt x="80" y="57"/>
                  <a:pt x="77" y="58"/>
                </a:cubicBezTo>
                <a:cubicBezTo>
                  <a:pt x="48" y="81"/>
                  <a:pt x="30" y="116"/>
                  <a:pt x="30" y="153"/>
                </a:cubicBezTo>
                <a:cubicBezTo>
                  <a:pt x="30" y="211"/>
                  <a:pt x="72" y="259"/>
                  <a:pt x="127" y="269"/>
                </a:cubicBezTo>
                <a:cubicBezTo>
                  <a:pt x="145" y="267"/>
                  <a:pt x="163" y="260"/>
                  <a:pt x="178" y="247"/>
                </a:cubicBezTo>
                <a:close/>
                <a:moveTo>
                  <a:pt x="323" y="136"/>
                </a:moveTo>
                <a:cubicBezTo>
                  <a:pt x="324" y="246"/>
                  <a:pt x="324" y="246"/>
                  <a:pt x="324" y="246"/>
                </a:cubicBezTo>
                <a:cubicBezTo>
                  <a:pt x="310" y="237"/>
                  <a:pt x="305" y="233"/>
                  <a:pt x="294" y="226"/>
                </a:cubicBezTo>
                <a:cubicBezTo>
                  <a:pt x="233" y="333"/>
                  <a:pt x="97" y="333"/>
                  <a:pt x="39" y="247"/>
                </a:cubicBezTo>
                <a:cubicBezTo>
                  <a:pt x="110" y="308"/>
                  <a:pt x="203" y="272"/>
                  <a:pt x="234" y="188"/>
                </a:cubicBezTo>
                <a:cubicBezTo>
                  <a:pt x="225" y="182"/>
                  <a:pt x="225" y="181"/>
                  <a:pt x="216" y="175"/>
                </a:cubicBezTo>
                <a:cubicBezTo>
                  <a:pt x="323" y="136"/>
                  <a:pt x="323" y="136"/>
                  <a:pt x="323" y="136"/>
                </a:cubicBezTo>
                <a:close/>
                <a:moveTo>
                  <a:pt x="18" y="200"/>
                </a:moveTo>
                <a:cubicBezTo>
                  <a:pt x="0" y="151"/>
                  <a:pt x="11" y="93"/>
                  <a:pt x="50" y="54"/>
                </a:cubicBezTo>
                <a:cubicBezTo>
                  <a:pt x="104" y="0"/>
                  <a:pt x="193" y="0"/>
                  <a:pt x="248" y="54"/>
                </a:cubicBezTo>
                <a:cubicBezTo>
                  <a:pt x="271" y="78"/>
                  <a:pt x="284" y="108"/>
                  <a:pt x="287" y="138"/>
                </a:cubicBezTo>
                <a:cubicBezTo>
                  <a:pt x="271" y="145"/>
                  <a:pt x="271" y="145"/>
                  <a:pt x="271" y="145"/>
                </a:cubicBezTo>
                <a:cubicBezTo>
                  <a:pt x="269" y="116"/>
                  <a:pt x="257" y="88"/>
                  <a:pt x="235" y="67"/>
                </a:cubicBezTo>
                <a:cubicBezTo>
                  <a:pt x="188" y="19"/>
                  <a:pt x="110" y="19"/>
                  <a:pt x="63" y="67"/>
                </a:cubicBezTo>
                <a:cubicBezTo>
                  <a:pt x="15" y="114"/>
                  <a:pt x="15" y="192"/>
                  <a:pt x="63" y="239"/>
                </a:cubicBezTo>
                <a:cubicBezTo>
                  <a:pt x="78" y="254"/>
                  <a:pt x="96" y="264"/>
                  <a:pt x="115" y="270"/>
                </a:cubicBezTo>
                <a:cubicBezTo>
                  <a:pt x="67" y="267"/>
                  <a:pt x="34" y="246"/>
                  <a:pt x="18" y="200"/>
                </a:cubicBezTo>
                <a:close/>
                <a:moveTo>
                  <a:pt x="163" y="75"/>
                </a:moveTo>
                <a:cubicBezTo>
                  <a:pt x="165" y="71"/>
                  <a:pt x="166" y="67"/>
                  <a:pt x="170" y="67"/>
                </a:cubicBezTo>
                <a:cubicBezTo>
                  <a:pt x="173" y="59"/>
                  <a:pt x="182" y="66"/>
                  <a:pt x="186" y="69"/>
                </a:cubicBezTo>
                <a:cubicBezTo>
                  <a:pt x="193" y="69"/>
                  <a:pt x="192" y="68"/>
                  <a:pt x="192" y="76"/>
                </a:cubicBezTo>
                <a:cubicBezTo>
                  <a:pt x="200" y="76"/>
                  <a:pt x="199" y="75"/>
                  <a:pt x="200" y="83"/>
                </a:cubicBezTo>
                <a:cubicBezTo>
                  <a:pt x="193" y="86"/>
                  <a:pt x="195" y="88"/>
                  <a:pt x="195" y="96"/>
                </a:cubicBezTo>
                <a:cubicBezTo>
                  <a:pt x="194" y="97"/>
                  <a:pt x="191" y="95"/>
                  <a:pt x="190" y="99"/>
                </a:cubicBezTo>
                <a:cubicBezTo>
                  <a:pt x="188" y="96"/>
                  <a:pt x="189" y="96"/>
                  <a:pt x="184" y="95"/>
                </a:cubicBezTo>
                <a:cubicBezTo>
                  <a:pt x="184" y="90"/>
                  <a:pt x="185" y="91"/>
                  <a:pt x="179" y="91"/>
                </a:cubicBezTo>
                <a:cubicBezTo>
                  <a:pt x="179" y="84"/>
                  <a:pt x="180" y="85"/>
                  <a:pt x="174" y="84"/>
                </a:cubicBezTo>
                <a:cubicBezTo>
                  <a:pt x="173" y="76"/>
                  <a:pt x="171" y="78"/>
                  <a:pt x="163" y="75"/>
                </a:cubicBezTo>
                <a:close/>
                <a:moveTo>
                  <a:pt x="155" y="216"/>
                </a:moveTo>
                <a:cubicBezTo>
                  <a:pt x="150" y="205"/>
                  <a:pt x="159" y="200"/>
                  <a:pt x="146" y="200"/>
                </a:cubicBezTo>
                <a:cubicBezTo>
                  <a:pt x="146" y="195"/>
                  <a:pt x="146" y="196"/>
                  <a:pt x="148" y="192"/>
                </a:cubicBezTo>
                <a:cubicBezTo>
                  <a:pt x="141" y="192"/>
                  <a:pt x="141" y="190"/>
                  <a:pt x="139" y="196"/>
                </a:cubicBezTo>
                <a:cubicBezTo>
                  <a:pt x="131" y="196"/>
                  <a:pt x="122" y="177"/>
                  <a:pt x="134" y="171"/>
                </a:cubicBezTo>
                <a:cubicBezTo>
                  <a:pt x="139" y="168"/>
                  <a:pt x="147" y="172"/>
                  <a:pt x="155" y="172"/>
                </a:cubicBezTo>
                <a:cubicBezTo>
                  <a:pt x="158" y="178"/>
                  <a:pt x="157" y="182"/>
                  <a:pt x="163" y="182"/>
                </a:cubicBezTo>
                <a:cubicBezTo>
                  <a:pt x="158" y="176"/>
                  <a:pt x="159" y="170"/>
                  <a:pt x="165" y="161"/>
                </a:cubicBezTo>
                <a:cubicBezTo>
                  <a:pt x="172" y="158"/>
                  <a:pt x="170" y="158"/>
                  <a:pt x="171" y="149"/>
                </a:cubicBezTo>
                <a:cubicBezTo>
                  <a:pt x="181" y="149"/>
                  <a:pt x="178" y="148"/>
                  <a:pt x="178" y="136"/>
                </a:cubicBezTo>
                <a:cubicBezTo>
                  <a:pt x="184" y="133"/>
                  <a:pt x="182" y="131"/>
                  <a:pt x="182" y="124"/>
                </a:cubicBezTo>
                <a:cubicBezTo>
                  <a:pt x="185" y="124"/>
                  <a:pt x="188" y="119"/>
                  <a:pt x="192" y="126"/>
                </a:cubicBezTo>
                <a:cubicBezTo>
                  <a:pt x="192" y="116"/>
                  <a:pt x="187" y="115"/>
                  <a:pt x="180" y="115"/>
                </a:cubicBezTo>
                <a:cubicBezTo>
                  <a:pt x="180" y="108"/>
                  <a:pt x="178" y="111"/>
                  <a:pt x="170" y="111"/>
                </a:cubicBezTo>
                <a:cubicBezTo>
                  <a:pt x="170" y="104"/>
                  <a:pt x="174" y="101"/>
                  <a:pt x="178" y="102"/>
                </a:cubicBezTo>
                <a:cubicBezTo>
                  <a:pt x="176" y="98"/>
                  <a:pt x="172" y="99"/>
                  <a:pt x="172" y="96"/>
                </a:cubicBezTo>
                <a:cubicBezTo>
                  <a:pt x="164" y="96"/>
                  <a:pt x="163" y="97"/>
                  <a:pt x="163" y="89"/>
                </a:cubicBezTo>
                <a:cubicBezTo>
                  <a:pt x="154" y="94"/>
                  <a:pt x="161" y="119"/>
                  <a:pt x="162" y="131"/>
                </a:cubicBezTo>
                <a:cubicBezTo>
                  <a:pt x="157" y="133"/>
                  <a:pt x="155" y="130"/>
                  <a:pt x="156" y="128"/>
                </a:cubicBezTo>
                <a:cubicBezTo>
                  <a:pt x="153" y="119"/>
                  <a:pt x="149" y="122"/>
                  <a:pt x="138" y="121"/>
                </a:cubicBezTo>
                <a:cubicBezTo>
                  <a:pt x="140" y="105"/>
                  <a:pt x="141" y="112"/>
                  <a:pt x="145" y="101"/>
                </a:cubicBezTo>
                <a:cubicBezTo>
                  <a:pt x="155" y="100"/>
                  <a:pt x="153" y="101"/>
                  <a:pt x="151" y="92"/>
                </a:cubicBezTo>
                <a:cubicBezTo>
                  <a:pt x="157" y="89"/>
                  <a:pt x="156" y="90"/>
                  <a:pt x="152" y="84"/>
                </a:cubicBezTo>
                <a:cubicBezTo>
                  <a:pt x="152" y="82"/>
                  <a:pt x="152" y="80"/>
                  <a:pt x="152" y="78"/>
                </a:cubicBezTo>
                <a:cubicBezTo>
                  <a:pt x="154" y="74"/>
                  <a:pt x="156" y="75"/>
                  <a:pt x="158" y="77"/>
                </a:cubicBezTo>
                <a:cubicBezTo>
                  <a:pt x="156" y="69"/>
                  <a:pt x="142" y="67"/>
                  <a:pt x="144" y="79"/>
                </a:cubicBezTo>
                <a:cubicBezTo>
                  <a:pt x="147" y="74"/>
                  <a:pt x="146" y="79"/>
                  <a:pt x="148" y="79"/>
                </a:cubicBezTo>
                <a:cubicBezTo>
                  <a:pt x="146" y="84"/>
                  <a:pt x="145" y="87"/>
                  <a:pt x="145" y="91"/>
                </a:cubicBezTo>
                <a:cubicBezTo>
                  <a:pt x="144" y="100"/>
                  <a:pt x="132" y="101"/>
                  <a:pt x="131" y="91"/>
                </a:cubicBezTo>
                <a:cubicBezTo>
                  <a:pt x="130" y="87"/>
                  <a:pt x="129" y="87"/>
                  <a:pt x="125" y="87"/>
                </a:cubicBezTo>
                <a:cubicBezTo>
                  <a:pt x="118" y="88"/>
                  <a:pt x="120" y="88"/>
                  <a:pt x="117" y="82"/>
                </a:cubicBezTo>
                <a:cubicBezTo>
                  <a:pt x="111" y="98"/>
                  <a:pt x="115" y="92"/>
                  <a:pt x="100" y="87"/>
                </a:cubicBezTo>
                <a:cubicBezTo>
                  <a:pt x="97" y="63"/>
                  <a:pt x="81" y="74"/>
                  <a:pt x="71" y="90"/>
                </a:cubicBezTo>
                <a:cubicBezTo>
                  <a:pt x="87" y="92"/>
                  <a:pt x="83" y="89"/>
                  <a:pt x="87" y="102"/>
                </a:cubicBezTo>
                <a:cubicBezTo>
                  <a:pt x="98" y="104"/>
                  <a:pt x="95" y="106"/>
                  <a:pt x="91" y="113"/>
                </a:cubicBezTo>
                <a:cubicBezTo>
                  <a:pt x="96" y="125"/>
                  <a:pt x="91" y="124"/>
                  <a:pt x="91" y="133"/>
                </a:cubicBezTo>
                <a:cubicBezTo>
                  <a:pt x="79" y="136"/>
                  <a:pt x="85" y="152"/>
                  <a:pt x="94" y="157"/>
                </a:cubicBezTo>
                <a:cubicBezTo>
                  <a:pt x="96" y="161"/>
                  <a:pt x="99" y="164"/>
                  <a:pt x="101" y="167"/>
                </a:cubicBezTo>
                <a:cubicBezTo>
                  <a:pt x="103" y="182"/>
                  <a:pt x="101" y="179"/>
                  <a:pt x="114" y="186"/>
                </a:cubicBezTo>
                <a:cubicBezTo>
                  <a:pt x="116" y="194"/>
                  <a:pt x="114" y="195"/>
                  <a:pt x="121" y="196"/>
                </a:cubicBezTo>
                <a:cubicBezTo>
                  <a:pt x="123" y="204"/>
                  <a:pt x="128" y="201"/>
                  <a:pt x="136" y="201"/>
                </a:cubicBezTo>
                <a:cubicBezTo>
                  <a:pt x="136" y="207"/>
                  <a:pt x="140" y="205"/>
                  <a:pt x="147" y="205"/>
                </a:cubicBezTo>
                <a:cubicBezTo>
                  <a:pt x="149" y="214"/>
                  <a:pt x="149" y="215"/>
                  <a:pt x="155" y="216"/>
                </a:cubicBezTo>
                <a:close/>
              </a:path>
            </a:pathLst>
          </a:custGeom>
          <a:solidFill>
            <a:srgbClr val="2C3F50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1535803" y="2944145"/>
            <a:ext cx="277089" cy="403014"/>
          </a:xfrm>
          <a:custGeom>
            <a:avLst/>
            <a:gdLst>
              <a:gd name="T0" fmla="*/ 179 w 211"/>
              <a:gd name="T1" fmla="*/ 59 h 305"/>
              <a:gd name="T2" fmla="*/ 182 w 211"/>
              <a:gd name="T3" fmla="*/ 245 h 305"/>
              <a:gd name="T4" fmla="*/ 33 w 211"/>
              <a:gd name="T5" fmla="*/ 247 h 305"/>
              <a:gd name="T6" fmla="*/ 30 w 211"/>
              <a:gd name="T7" fmla="*/ 61 h 305"/>
              <a:gd name="T8" fmla="*/ 122 w 211"/>
              <a:gd name="T9" fmla="*/ 153 h 305"/>
              <a:gd name="T10" fmla="*/ 95 w 211"/>
              <a:gd name="T11" fmla="*/ 165 h 305"/>
              <a:gd name="T12" fmla="*/ 104 w 211"/>
              <a:gd name="T13" fmla="*/ 138 h 305"/>
              <a:gd name="T14" fmla="*/ 108 w 211"/>
              <a:gd name="T15" fmla="*/ 75 h 305"/>
              <a:gd name="T16" fmla="*/ 117 w 211"/>
              <a:gd name="T17" fmla="*/ 143 h 305"/>
              <a:gd name="T18" fmla="*/ 172 w 211"/>
              <a:gd name="T19" fmla="*/ 134 h 305"/>
              <a:gd name="T20" fmla="*/ 63 w 211"/>
              <a:gd name="T21" fmla="*/ 25 h 305"/>
              <a:gd name="T22" fmla="*/ 149 w 211"/>
              <a:gd name="T23" fmla="*/ 34 h 305"/>
              <a:gd name="T24" fmla="*/ 63 w 211"/>
              <a:gd name="T25" fmla="*/ 25 h 305"/>
              <a:gd name="T26" fmla="*/ 130 w 211"/>
              <a:gd name="T27" fmla="*/ 0 h 305"/>
              <a:gd name="T28" fmla="*/ 211 w 211"/>
              <a:gd name="T29" fmla="*/ 224 h 305"/>
              <a:gd name="T30" fmla="*/ 82 w 211"/>
              <a:gd name="T31" fmla="*/ 305 h 305"/>
              <a:gd name="T32" fmla="*/ 0 w 211"/>
              <a:gd name="T33" fmla="*/ 82 h 305"/>
              <a:gd name="T34" fmla="*/ 106 w 211"/>
              <a:gd name="T35" fmla="*/ 268 h 305"/>
              <a:gd name="T36" fmla="*/ 106 w 211"/>
              <a:gd name="T37" fmla="*/ 285 h 305"/>
              <a:gd name="T38" fmla="*/ 106 w 211"/>
              <a:gd name="T39" fmla="*/ 268 h 305"/>
              <a:gd name="T40" fmla="*/ 127 w 211"/>
              <a:gd name="T41" fmla="*/ 276 h 305"/>
              <a:gd name="T42" fmla="*/ 85 w 211"/>
              <a:gd name="T43" fmla="*/ 276 h 305"/>
              <a:gd name="T44" fmla="*/ 54 w 211"/>
              <a:gd name="T45" fmla="*/ 283 h 305"/>
              <a:gd name="T46" fmla="*/ 75 w 211"/>
              <a:gd name="T47" fmla="*/ 283 h 305"/>
              <a:gd name="T48" fmla="*/ 54 w 211"/>
              <a:gd name="T49" fmla="*/ 283 h 305"/>
              <a:gd name="T50" fmla="*/ 137 w 211"/>
              <a:gd name="T51" fmla="*/ 283 h 305"/>
              <a:gd name="T52" fmla="*/ 157 w 211"/>
              <a:gd name="T53" fmla="*/ 283 h 305"/>
              <a:gd name="T54" fmla="*/ 137 w 211"/>
              <a:gd name="T55" fmla="*/ 269 h 305"/>
              <a:gd name="T56" fmla="*/ 157 w 211"/>
              <a:gd name="T57" fmla="*/ 268 h 305"/>
              <a:gd name="T58" fmla="*/ 137 w 211"/>
              <a:gd name="T59" fmla="*/ 269 h 305"/>
              <a:gd name="T60" fmla="*/ 54 w 211"/>
              <a:gd name="T61" fmla="*/ 268 h 305"/>
              <a:gd name="T62" fmla="*/ 75 w 211"/>
              <a:gd name="T63" fmla="*/ 269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1" h="305">
                <a:moveTo>
                  <a:pt x="33" y="59"/>
                </a:moveTo>
                <a:cubicBezTo>
                  <a:pt x="179" y="59"/>
                  <a:pt x="179" y="59"/>
                  <a:pt x="179" y="59"/>
                </a:cubicBezTo>
                <a:cubicBezTo>
                  <a:pt x="180" y="59"/>
                  <a:pt x="182" y="60"/>
                  <a:pt x="182" y="61"/>
                </a:cubicBezTo>
                <a:cubicBezTo>
                  <a:pt x="182" y="245"/>
                  <a:pt x="182" y="245"/>
                  <a:pt x="182" y="245"/>
                </a:cubicBezTo>
                <a:cubicBezTo>
                  <a:pt x="182" y="246"/>
                  <a:pt x="180" y="247"/>
                  <a:pt x="179" y="247"/>
                </a:cubicBezTo>
                <a:cubicBezTo>
                  <a:pt x="33" y="247"/>
                  <a:pt x="33" y="247"/>
                  <a:pt x="33" y="247"/>
                </a:cubicBezTo>
                <a:cubicBezTo>
                  <a:pt x="31" y="247"/>
                  <a:pt x="30" y="246"/>
                  <a:pt x="30" y="245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0"/>
                  <a:pt x="31" y="59"/>
                  <a:pt x="33" y="59"/>
                </a:cubicBezTo>
                <a:close/>
                <a:moveTo>
                  <a:pt x="122" y="153"/>
                </a:moveTo>
                <a:cubicBezTo>
                  <a:pt x="122" y="158"/>
                  <a:pt x="121" y="162"/>
                  <a:pt x="117" y="165"/>
                </a:cubicBezTo>
                <a:cubicBezTo>
                  <a:pt x="111" y="171"/>
                  <a:pt x="101" y="171"/>
                  <a:pt x="95" y="165"/>
                </a:cubicBezTo>
                <a:cubicBezTo>
                  <a:pt x="89" y="159"/>
                  <a:pt x="89" y="149"/>
                  <a:pt x="95" y="143"/>
                </a:cubicBezTo>
                <a:cubicBezTo>
                  <a:pt x="98" y="140"/>
                  <a:pt x="101" y="138"/>
                  <a:pt x="104" y="138"/>
                </a:cubicBezTo>
                <a:cubicBezTo>
                  <a:pt x="104" y="75"/>
                  <a:pt x="104" y="75"/>
                  <a:pt x="104" y="75"/>
                </a:cubicBezTo>
                <a:cubicBezTo>
                  <a:pt x="104" y="71"/>
                  <a:pt x="108" y="71"/>
                  <a:pt x="108" y="75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8"/>
                  <a:pt x="115" y="140"/>
                  <a:pt x="117" y="143"/>
                </a:cubicBezTo>
                <a:cubicBezTo>
                  <a:pt x="168" y="123"/>
                  <a:pt x="168" y="123"/>
                  <a:pt x="168" y="123"/>
                </a:cubicBezTo>
                <a:cubicBezTo>
                  <a:pt x="176" y="120"/>
                  <a:pt x="179" y="132"/>
                  <a:pt x="172" y="134"/>
                </a:cubicBezTo>
                <a:cubicBezTo>
                  <a:pt x="122" y="153"/>
                  <a:pt x="122" y="153"/>
                  <a:pt x="122" y="153"/>
                </a:cubicBezTo>
                <a:close/>
                <a:moveTo>
                  <a:pt x="63" y="25"/>
                </a:moveTo>
                <a:cubicBezTo>
                  <a:pt x="149" y="25"/>
                  <a:pt x="149" y="25"/>
                  <a:pt x="149" y="25"/>
                </a:cubicBezTo>
                <a:cubicBezTo>
                  <a:pt x="155" y="25"/>
                  <a:pt x="155" y="34"/>
                  <a:pt x="149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57" y="34"/>
                  <a:pt x="57" y="25"/>
                  <a:pt x="63" y="25"/>
                </a:cubicBezTo>
                <a:close/>
                <a:moveTo>
                  <a:pt x="82" y="0"/>
                </a:moveTo>
                <a:cubicBezTo>
                  <a:pt x="130" y="0"/>
                  <a:pt x="130" y="0"/>
                  <a:pt x="130" y="0"/>
                </a:cubicBezTo>
                <a:cubicBezTo>
                  <a:pt x="175" y="0"/>
                  <a:pt x="211" y="37"/>
                  <a:pt x="211" y="82"/>
                </a:cubicBezTo>
                <a:cubicBezTo>
                  <a:pt x="211" y="224"/>
                  <a:pt x="211" y="224"/>
                  <a:pt x="211" y="224"/>
                </a:cubicBezTo>
                <a:cubicBezTo>
                  <a:pt x="211" y="269"/>
                  <a:pt x="175" y="305"/>
                  <a:pt x="130" y="305"/>
                </a:cubicBezTo>
                <a:cubicBezTo>
                  <a:pt x="82" y="305"/>
                  <a:pt x="82" y="305"/>
                  <a:pt x="82" y="305"/>
                </a:cubicBezTo>
                <a:cubicBezTo>
                  <a:pt x="37" y="305"/>
                  <a:pt x="0" y="269"/>
                  <a:pt x="0" y="224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37"/>
                  <a:pt x="37" y="0"/>
                  <a:pt x="82" y="0"/>
                </a:cubicBezTo>
                <a:close/>
                <a:moveTo>
                  <a:pt x="106" y="268"/>
                </a:moveTo>
                <a:cubicBezTo>
                  <a:pt x="111" y="268"/>
                  <a:pt x="115" y="271"/>
                  <a:pt x="115" y="276"/>
                </a:cubicBezTo>
                <a:cubicBezTo>
                  <a:pt x="115" y="281"/>
                  <a:pt x="111" y="285"/>
                  <a:pt x="106" y="285"/>
                </a:cubicBezTo>
                <a:cubicBezTo>
                  <a:pt x="101" y="285"/>
                  <a:pt x="96" y="281"/>
                  <a:pt x="96" y="276"/>
                </a:cubicBezTo>
                <a:cubicBezTo>
                  <a:pt x="96" y="271"/>
                  <a:pt x="101" y="268"/>
                  <a:pt x="106" y="268"/>
                </a:cubicBezTo>
                <a:close/>
                <a:moveTo>
                  <a:pt x="106" y="257"/>
                </a:moveTo>
                <a:cubicBezTo>
                  <a:pt x="118" y="257"/>
                  <a:pt x="127" y="265"/>
                  <a:pt x="127" y="276"/>
                </a:cubicBezTo>
                <a:cubicBezTo>
                  <a:pt x="127" y="287"/>
                  <a:pt x="118" y="296"/>
                  <a:pt x="106" y="296"/>
                </a:cubicBezTo>
                <a:cubicBezTo>
                  <a:pt x="94" y="296"/>
                  <a:pt x="85" y="287"/>
                  <a:pt x="85" y="276"/>
                </a:cubicBezTo>
                <a:cubicBezTo>
                  <a:pt x="85" y="265"/>
                  <a:pt x="94" y="257"/>
                  <a:pt x="106" y="257"/>
                </a:cubicBezTo>
                <a:close/>
                <a:moveTo>
                  <a:pt x="54" y="283"/>
                </a:moveTo>
                <a:cubicBezTo>
                  <a:pt x="54" y="283"/>
                  <a:pt x="54" y="283"/>
                  <a:pt x="54" y="283"/>
                </a:cubicBezTo>
                <a:cubicBezTo>
                  <a:pt x="54" y="292"/>
                  <a:pt x="75" y="292"/>
                  <a:pt x="75" y="283"/>
                </a:cubicBezTo>
                <a:cubicBezTo>
                  <a:pt x="75" y="283"/>
                  <a:pt x="75" y="283"/>
                  <a:pt x="75" y="283"/>
                </a:cubicBezTo>
                <a:cubicBezTo>
                  <a:pt x="54" y="283"/>
                  <a:pt x="54" y="283"/>
                  <a:pt x="54" y="283"/>
                </a:cubicBezTo>
                <a:close/>
                <a:moveTo>
                  <a:pt x="137" y="283"/>
                </a:moveTo>
                <a:cubicBezTo>
                  <a:pt x="137" y="283"/>
                  <a:pt x="137" y="283"/>
                  <a:pt x="137" y="283"/>
                </a:cubicBezTo>
                <a:cubicBezTo>
                  <a:pt x="137" y="292"/>
                  <a:pt x="157" y="292"/>
                  <a:pt x="157" y="283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37" y="283"/>
                  <a:pt x="137" y="283"/>
                  <a:pt x="137" y="283"/>
                </a:cubicBezTo>
                <a:close/>
                <a:moveTo>
                  <a:pt x="137" y="269"/>
                </a:moveTo>
                <a:cubicBezTo>
                  <a:pt x="137" y="269"/>
                  <a:pt x="137" y="268"/>
                  <a:pt x="137" y="268"/>
                </a:cubicBezTo>
                <a:cubicBezTo>
                  <a:pt x="137" y="259"/>
                  <a:pt x="157" y="259"/>
                  <a:pt x="157" y="268"/>
                </a:cubicBezTo>
                <a:cubicBezTo>
                  <a:pt x="157" y="268"/>
                  <a:pt x="157" y="269"/>
                  <a:pt x="157" y="269"/>
                </a:cubicBezTo>
                <a:cubicBezTo>
                  <a:pt x="137" y="269"/>
                  <a:pt x="137" y="269"/>
                  <a:pt x="137" y="269"/>
                </a:cubicBezTo>
                <a:close/>
                <a:moveTo>
                  <a:pt x="54" y="269"/>
                </a:moveTo>
                <a:cubicBezTo>
                  <a:pt x="54" y="269"/>
                  <a:pt x="54" y="268"/>
                  <a:pt x="54" y="268"/>
                </a:cubicBezTo>
                <a:cubicBezTo>
                  <a:pt x="54" y="259"/>
                  <a:pt x="75" y="259"/>
                  <a:pt x="75" y="268"/>
                </a:cubicBezTo>
                <a:cubicBezTo>
                  <a:pt x="75" y="268"/>
                  <a:pt x="75" y="269"/>
                  <a:pt x="75" y="269"/>
                </a:cubicBezTo>
                <a:cubicBezTo>
                  <a:pt x="54" y="269"/>
                  <a:pt x="54" y="269"/>
                  <a:pt x="54" y="269"/>
                </a:cubicBezTo>
                <a:close/>
              </a:path>
            </a:pathLst>
          </a:custGeom>
          <a:solidFill>
            <a:srgbClr val="2C3F50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14" name="Group 13"/>
          <p:cNvGrpSpPr/>
          <p:nvPr/>
        </p:nvGrpSpPr>
        <p:grpSpPr>
          <a:xfrm>
            <a:off x="5041819" y="2265608"/>
            <a:ext cx="1849252" cy="738056"/>
            <a:chOff x="6722616" y="3020812"/>
            <a:chExt cx="2466430" cy="984075"/>
          </a:xfrm>
        </p:grpSpPr>
        <p:sp>
          <p:nvSpPr>
            <p:cNvPr id="45" name="TextBox 44"/>
            <p:cNvSpPr txBox="1"/>
            <p:nvPr/>
          </p:nvSpPr>
          <p:spPr>
            <a:xfrm>
              <a:off x="6774773" y="3020812"/>
              <a:ext cx="861776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刘德华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722616" y="3553621"/>
              <a:ext cx="2466430" cy="451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公司总经理，北京大学法学博士 本项目负责人，行业领军人物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349747" y="3507566"/>
            <a:ext cx="1862324" cy="692338"/>
            <a:chOff x="3132081" y="4676753"/>
            <a:chExt cx="2483865" cy="923118"/>
          </a:xfrm>
        </p:grpSpPr>
        <p:sp>
          <p:nvSpPr>
            <p:cNvPr id="47" name="TextBox 46"/>
            <p:cNvSpPr txBox="1"/>
            <p:nvPr/>
          </p:nvSpPr>
          <p:spPr>
            <a:xfrm>
              <a:off x="4754170" y="5230653"/>
              <a:ext cx="861776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谢霆锋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132081" y="4676753"/>
              <a:ext cx="2466430" cy="451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公司总经理，北京大学法学博士 本项目负责人，行业领军人物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49747" y="937557"/>
            <a:ext cx="1862324" cy="717022"/>
            <a:chOff x="3132081" y="1250076"/>
            <a:chExt cx="2483867" cy="956029"/>
          </a:xfrm>
        </p:grpSpPr>
        <p:sp>
          <p:nvSpPr>
            <p:cNvPr id="53" name="TextBox 52"/>
            <p:cNvSpPr txBox="1"/>
            <p:nvPr/>
          </p:nvSpPr>
          <p:spPr>
            <a:xfrm>
              <a:off x="4754171" y="1836887"/>
              <a:ext cx="861777" cy="369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577">
                <a:defRPr/>
              </a:pPr>
              <a:r>
                <a:rPr lang="zh-CN" altLang="en-US" sz="12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陈奕迅</a:t>
              </a:r>
              <a:endParaRPr lang="en-US" altLang="zh-CN" sz="12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132081" y="1250076"/>
              <a:ext cx="2466431" cy="451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87879">
                <a:defRPr/>
              </a:pPr>
              <a:r>
                <a:rPr lang="zh-CN" altLang="en-US" sz="8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公司总经理，北京大学法学博士 本项目负责人，行业领军人物</a:t>
              </a:r>
              <a:endParaRPr lang="en-US" altLang="zh-CN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pic>
        <p:nvPicPr>
          <p:cNvPr id="1026" name="Picture 2" descr="C:\Documents and Settings\Administrator\桌面\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9210" y="3399683"/>
            <a:ext cx="938676" cy="9386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istrator\桌面\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085" y="2136974"/>
            <a:ext cx="938676" cy="9386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istrator\桌面\7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998" y="820849"/>
            <a:ext cx="938676" cy="9386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01489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82" grpId="0" animBg="1"/>
      <p:bldP spid="86" grpId="0" animBg="1"/>
      <p:bldP spid="90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9" name="矩形 8"/>
          <p:cNvSpPr/>
          <p:nvPr/>
        </p:nvSpPr>
        <p:spPr>
          <a:xfrm>
            <a:off x="1411" y="0"/>
            <a:ext cx="356278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0" name="文本框 43"/>
          <p:cNvSpPr txBox="1"/>
          <p:nvPr/>
        </p:nvSpPr>
        <p:spPr>
          <a:xfrm>
            <a:off x="-408331" y="1534412"/>
            <a:ext cx="4404445" cy="4067935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9994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  <a:ea typeface="+mj-ea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1411" y="3391381"/>
            <a:ext cx="3562788" cy="569019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我们的团队</a:t>
            </a:r>
            <a:endParaRPr lang="en-US" altLang="zh-CN" sz="24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4248770" y="3006644"/>
            <a:ext cx="236862" cy="236935"/>
            <a:chOff x="1066800" y="2209799"/>
            <a:chExt cx="315279" cy="315280"/>
          </a:xfrm>
        </p:grpSpPr>
        <p:sp>
          <p:nvSpPr>
            <p:cNvPr id="17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Text Placeholder 8"/>
          <p:cNvSpPr txBox="1">
            <a:spLocks/>
          </p:cNvSpPr>
          <p:nvPr/>
        </p:nvSpPr>
        <p:spPr bwMode="auto">
          <a:xfrm>
            <a:off x="4551096" y="3013796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核心成员介绍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Group 35"/>
          <p:cNvGrpSpPr>
            <a:grpSpLocks/>
          </p:cNvGrpSpPr>
          <p:nvPr/>
        </p:nvGrpSpPr>
        <p:grpSpPr bwMode="auto">
          <a:xfrm>
            <a:off x="4248770" y="3501791"/>
            <a:ext cx="236862" cy="236935"/>
            <a:chOff x="1066800" y="2209799"/>
            <a:chExt cx="315279" cy="315280"/>
          </a:xfrm>
        </p:grpSpPr>
        <p:sp>
          <p:nvSpPr>
            <p:cNvPr id="2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 Placeholder 8"/>
          <p:cNvSpPr txBox="1">
            <a:spLocks/>
          </p:cNvSpPr>
          <p:nvPr/>
        </p:nvSpPr>
        <p:spPr bwMode="auto">
          <a:xfrm>
            <a:off x="4551096" y="3508943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人员组织结构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Group 35"/>
          <p:cNvGrpSpPr>
            <a:grpSpLocks/>
          </p:cNvGrpSpPr>
          <p:nvPr/>
        </p:nvGrpSpPr>
        <p:grpSpPr bwMode="auto">
          <a:xfrm>
            <a:off x="4248770" y="4106854"/>
            <a:ext cx="236862" cy="236935"/>
            <a:chOff x="1066800" y="2209799"/>
            <a:chExt cx="315279" cy="315280"/>
          </a:xfrm>
        </p:grpSpPr>
        <p:sp>
          <p:nvSpPr>
            <p:cNvPr id="27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lIns="50784" tIns="50784" rIns="50784" bIns="50784" anchor="ctr"/>
            <a:lstStyle/>
            <a:p>
              <a:pPr defTabSz="685577">
                <a:defRPr/>
              </a:pPr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Shape 797"/>
            <p:cNvSpPr>
              <a:spLocks/>
            </p:cNvSpPr>
            <p:nvPr/>
          </p:nvSpPr>
          <p:spPr bwMode="auto">
            <a:xfrm>
              <a:off x="1139147" y="2295483"/>
              <a:ext cx="170585" cy="143910"/>
            </a:xfrm>
            <a:custGeom>
              <a:avLst/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Text Placeholder 8"/>
          <p:cNvSpPr txBox="1">
            <a:spLocks/>
          </p:cNvSpPr>
          <p:nvPr/>
        </p:nvSpPr>
        <p:spPr bwMode="auto">
          <a:xfrm>
            <a:off x="4551096" y="4114007"/>
            <a:ext cx="1418787" cy="20359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577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精英团队介绍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303122" y="3335021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303122" y="3896848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4303122" y="4487761"/>
            <a:ext cx="3580224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占位符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6474" y="939510"/>
            <a:ext cx="3636873" cy="166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6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0" grpId="0"/>
      <p:bldP spid="25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840596" y="1692860"/>
            <a:ext cx="1400625" cy="1401058"/>
            <a:chOff x="1119258" y="2257147"/>
            <a:chExt cx="1868076" cy="1868076"/>
          </a:xfrm>
        </p:grpSpPr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7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9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0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1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2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4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850710" y="1692860"/>
            <a:ext cx="1400625" cy="1401058"/>
            <a:chOff x="3800237" y="2257147"/>
            <a:chExt cx="1868076" cy="1868076"/>
          </a:xfrm>
          <a:solidFill>
            <a:schemeClr val="accent2"/>
          </a:solidFill>
        </p:grpSpPr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8" name="Freeform 7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9" name="Freeform 8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0" name="Freeform 9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1" name="Freeform 10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3" name="Freeform 12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5" name="Freeform 14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6" name="Freeform 15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7" name="Freeform 16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909706" y="1692860"/>
            <a:ext cx="1400625" cy="1401058"/>
            <a:chOff x="6546413" y="2257147"/>
            <a:chExt cx="1868076" cy="1868076"/>
          </a:xfrm>
        </p:grpSpPr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3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4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5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6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09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1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2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6927170" y="1692860"/>
            <a:ext cx="1400625" cy="1401058"/>
            <a:chOff x="9237196" y="2257147"/>
            <a:chExt cx="1868076" cy="1868076"/>
          </a:xfrm>
        </p:grpSpPr>
        <p:sp>
          <p:nvSpPr>
            <p:cNvPr id="115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6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7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8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19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0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1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2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3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4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5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126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accent4">
                <a:alpha val="25000"/>
              </a:schemeClr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746717" y="3595080"/>
            <a:ext cx="1588384" cy="99227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北京大学博士生毕业，现任公司行政总监，有十余年工作经验，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2000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年曾出企鹅公司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CEO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08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年担任某公司总裁，曾获得某某奖项</a:t>
            </a:r>
            <a:endParaRPr lang="en-US" altLang="zh-CN" sz="10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808686" y="3220066"/>
            <a:ext cx="1491986" cy="284605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唐三豆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818800" y="3220066"/>
            <a:ext cx="1491986" cy="284605"/>
          </a:xfrm>
          <a:prstGeom prst="rect">
            <a:avLst/>
          </a:prstGeom>
          <a:solidFill>
            <a:schemeClr val="accent2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美美哒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877796" y="3220066"/>
            <a:ext cx="1491986" cy="284605"/>
          </a:xfrm>
          <a:prstGeom prst="rect">
            <a:avLst/>
          </a:prstGeom>
          <a:solidFill>
            <a:schemeClr val="accent1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帅帅哒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895261" y="3220066"/>
            <a:ext cx="1491986" cy="284605"/>
          </a:xfrm>
          <a:prstGeom prst="rect">
            <a:avLst/>
          </a:prstGeom>
          <a:solidFill>
            <a:schemeClr val="accent4"/>
          </a:solidFill>
        </p:spPr>
        <p:txBody>
          <a:bodyPr wrap="squar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漂漂哒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2" name="Picture 2" descr="C:\Documents and Settings\Administrator\桌面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675" y="1842854"/>
            <a:ext cx="1144229" cy="1144229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3" descr="C:\Documents and Settings\Administrator\桌面\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0413" y="1758822"/>
            <a:ext cx="1214431" cy="121443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Picture 4" descr="C:\Documents and Settings\Administrator\桌面\7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495" y="1798911"/>
            <a:ext cx="1189781" cy="118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istrator\桌面\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4894" y="1771249"/>
            <a:ext cx="1211314" cy="121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5" name="TextBox 164"/>
          <p:cNvSpPr txBox="1"/>
          <p:nvPr/>
        </p:nvSpPr>
        <p:spPr>
          <a:xfrm>
            <a:off x="2783437" y="3595080"/>
            <a:ext cx="1588384" cy="99227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北京大学博士生毕业，现任公司行政总监，有十余年工作经验，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2000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年曾出企鹅公司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CEO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08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年担任某公司总裁，曾获得某某奖项</a:t>
            </a:r>
            <a:endParaRPr lang="en-US" altLang="zh-CN" sz="10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4877796" y="3595080"/>
            <a:ext cx="1588384" cy="99227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北京大学博士生毕业，现任公司行政总监，有十余年工作经验，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2000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年曾出企鹅公司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CEO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08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年担任某公司总裁，曾获得某某奖项</a:t>
            </a:r>
            <a:endParaRPr lang="en-US" altLang="zh-CN" sz="10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909439" y="3595080"/>
            <a:ext cx="1588384" cy="99227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 defTabSz="1087879">
              <a:defRPr/>
            </a:pP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北京大学博士生毕业，现任公司行政总监，有十余年工作经验，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2000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年曾出企鹅公司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CEO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，</a:t>
            </a:r>
            <a:r>
              <a:rPr lang="en-US" altLang="zh-CN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08</a:t>
            </a:r>
            <a:r>
              <a:rPr lang="zh-CN" altLang="en-US" sz="10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年担任某公司总裁，曾获得某某奖项</a:t>
            </a:r>
            <a:endParaRPr lang="en-US" altLang="zh-CN" sz="10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68" name="椭圆 67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69" name="椭圆 68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70" name="椭圆 69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71" name="直接连接符 70"/>
            <p:cNvCxnSpPr>
              <a:stCxn id="68" idx="7"/>
              <a:endCxn id="70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>
              <a:stCxn id="69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49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人员组织结构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</p:txBody>
      </p:sp>
    </p:spTree>
    <p:extLst>
      <p:ext uri="{BB962C8B-B14F-4D97-AF65-F5344CB8AC3E}">
        <p14:creationId xmlns:p14="http://schemas.microsoft.com/office/powerpoint/2010/main" val="374422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0">
        <p14:flash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750"/>
                            </p:stCondLst>
                            <p:childTnLst>
                              <p:par>
                                <p:cTn id="7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50"/>
                            </p:stCondLst>
                            <p:childTnLst>
                              <p:par>
                                <p:cTn id="7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75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 animBg="1"/>
      <p:bldP spid="130" grpId="0" animBg="1"/>
      <p:bldP spid="132" grpId="0" animBg="1"/>
      <p:bldP spid="134" grpId="0" animBg="1"/>
      <p:bldP spid="165" grpId="0"/>
      <p:bldP spid="166" grpId="0"/>
      <p:bldP spid="167" grpId="0"/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565510" y="3968819"/>
            <a:ext cx="384564" cy="208275"/>
            <a:chOff x="5003800" y="4403725"/>
            <a:chExt cx="536576" cy="290513"/>
          </a:xfrm>
          <a:solidFill>
            <a:schemeClr val="bg1">
              <a:lumMod val="65000"/>
            </a:schemeClr>
          </a:solidFill>
        </p:grpSpPr>
        <p:sp>
          <p:nvSpPr>
            <p:cNvPr id="59" name="Freeform 192"/>
            <p:cNvSpPr>
              <a:spLocks/>
            </p:cNvSpPr>
            <p:nvPr/>
          </p:nvSpPr>
          <p:spPr bwMode="auto">
            <a:xfrm>
              <a:off x="5484813" y="4656138"/>
              <a:ext cx="55563" cy="38100"/>
            </a:xfrm>
            <a:custGeom>
              <a:avLst/>
              <a:gdLst>
                <a:gd name="T0" fmla="*/ 4 w 35"/>
                <a:gd name="T1" fmla="*/ 0 h 24"/>
                <a:gd name="T2" fmla="*/ 0 w 35"/>
                <a:gd name="T3" fmla="*/ 13 h 24"/>
                <a:gd name="T4" fmla="*/ 31 w 35"/>
                <a:gd name="T5" fmla="*/ 24 h 24"/>
                <a:gd name="T6" fmla="*/ 35 w 35"/>
                <a:gd name="T7" fmla="*/ 11 h 24"/>
                <a:gd name="T8" fmla="*/ 4 w 35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4">
                  <a:moveTo>
                    <a:pt x="4" y="0"/>
                  </a:moveTo>
                  <a:lnTo>
                    <a:pt x="0" y="13"/>
                  </a:lnTo>
                  <a:lnTo>
                    <a:pt x="31" y="24"/>
                  </a:lnTo>
                  <a:lnTo>
                    <a:pt x="35" y="1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0" name="Freeform 193"/>
            <p:cNvSpPr>
              <a:spLocks/>
            </p:cNvSpPr>
            <p:nvPr/>
          </p:nvSpPr>
          <p:spPr bwMode="auto">
            <a:xfrm>
              <a:off x="5411788" y="4629150"/>
              <a:ext cx="55563" cy="38100"/>
            </a:xfrm>
            <a:custGeom>
              <a:avLst/>
              <a:gdLst>
                <a:gd name="T0" fmla="*/ 3 w 35"/>
                <a:gd name="T1" fmla="*/ 0 h 24"/>
                <a:gd name="T2" fmla="*/ 0 w 35"/>
                <a:gd name="T3" fmla="*/ 13 h 24"/>
                <a:gd name="T4" fmla="*/ 31 w 35"/>
                <a:gd name="T5" fmla="*/ 24 h 24"/>
                <a:gd name="T6" fmla="*/ 35 w 35"/>
                <a:gd name="T7" fmla="*/ 13 h 24"/>
                <a:gd name="T8" fmla="*/ 3 w 35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4">
                  <a:moveTo>
                    <a:pt x="3" y="0"/>
                  </a:moveTo>
                  <a:lnTo>
                    <a:pt x="0" y="13"/>
                  </a:lnTo>
                  <a:lnTo>
                    <a:pt x="31" y="24"/>
                  </a:lnTo>
                  <a:lnTo>
                    <a:pt x="35" y="1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1" name="Freeform 194"/>
            <p:cNvSpPr>
              <a:spLocks/>
            </p:cNvSpPr>
            <p:nvPr/>
          </p:nvSpPr>
          <p:spPr bwMode="auto">
            <a:xfrm>
              <a:off x="5338763" y="4600575"/>
              <a:ext cx="55563" cy="41275"/>
            </a:xfrm>
            <a:custGeom>
              <a:avLst/>
              <a:gdLst>
                <a:gd name="T0" fmla="*/ 5 w 35"/>
                <a:gd name="T1" fmla="*/ 0 h 26"/>
                <a:gd name="T2" fmla="*/ 0 w 35"/>
                <a:gd name="T3" fmla="*/ 13 h 26"/>
                <a:gd name="T4" fmla="*/ 31 w 35"/>
                <a:gd name="T5" fmla="*/ 26 h 26"/>
                <a:gd name="T6" fmla="*/ 35 w 35"/>
                <a:gd name="T7" fmla="*/ 13 h 26"/>
                <a:gd name="T8" fmla="*/ 5 w 35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6">
                  <a:moveTo>
                    <a:pt x="5" y="0"/>
                  </a:moveTo>
                  <a:lnTo>
                    <a:pt x="0" y="13"/>
                  </a:lnTo>
                  <a:lnTo>
                    <a:pt x="31" y="26"/>
                  </a:lnTo>
                  <a:lnTo>
                    <a:pt x="35" y="1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2" name="Freeform 195"/>
            <p:cNvSpPr>
              <a:spLocks/>
            </p:cNvSpPr>
            <p:nvPr/>
          </p:nvSpPr>
          <p:spPr bwMode="auto">
            <a:xfrm>
              <a:off x="5267325" y="4567238"/>
              <a:ext cx="55563" cy="41275"/>
            </a:xfrm>
            <a:custGeom>
              <a:avLst/>
              <a:gdLst>
                <a:gd name="T0" fmla="*/ 3 w 19"/>
                <a:gd name="T1" fmla="*/ 0 h 14"/>
                <a:gd name="T2" fmla="*/ 0 w 19"/>
                <a:gd name="T3" fmla="*/ 6 h 14"/>
                <a:gd name="T4" fmla="*/ 8 w 19"/>
                <a:gd name="T5" fmla="*/ 10 h 14"/>
                <a:gd name="T6" fmla="*/ 16 w 19"/>
                <a:gd name="T7" fmla="*/ 14 h 14"/>
                <a:gd name="T8" fmla="*/ 19 w 19"/>
                <a:gd name="T9" fmla="*/ 7 h 14"/>
                <a:gd name="T10" fmla="*/ 11 w 19"/>
                <a:gd name="T11" fmla="*/ 4 h 14"/>
                <a:gd name="T12" fmla="*/ 3 w 1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4">
                  <a:moveTo>
                    <a:pt x="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8"/>
                    <a:pt x="8" y="10"/>
                  </a:cubicBezTo>
                  <a:cubicBezTo>
                    <a:pt x="12" y="12"/>
                    <a:pt x="16" y="14"/>
                    <a:pt x="16" y="14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5" y="5"/>
                    <a:pt x="11" y="4"/>
                  </a:cubicBezTo>
                  <a:cubicBezTo>
                    <a:pt x="7" y="2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3" name="Freeform 196"/>
            <p:cNvSpPr>
              <a:spLocks/>
            </p:cNvSpPr>
            <p:nvPr/>
          </p:nvSpPr>
          <p:spPr bwMode="auto">
            <a:xfrm>
              <a:off x="5200650" y="4529138"/>
              <a:ext cx="55563" cy="44450"/>
            </a:xfrm>
            <a:custGeom>
              <a:avLst/>
              <a:gdLst>
                <a:gd name="T0" fmla="*/ 3 w 19"/>
                <a:gd name="T1" fmla="*/ 0 h 15"/>
                <a:gd name="T2" fmla="*/ 0 w 19"/>
                <a:gd name="T3" fmla="*/ 6 h 15"/>
                <a:gd name="T4" fmla="*/ 2 w 19"/>
                <a:gd name="T5" fmla="*/ 8 h 15"/>
                <a:gd name="T6" fmla="*/ 8 w 19"/>
                <a:gd name="T7" fmla="*/ 11 h 15"/>
                <a:gd name="T8" fmla="*/ 15 w 19"/>
                <a:gd name="T9" fmla="*/ 15 h 15"/>
                <a:gd name="T10" fmla="*/ 19 w 19"/>
                <a:gd name="T11" fmla="*/ 9 h 15"/>
                <a:gd name="T12" fmla="*/ 11 w 19"/>
                <a:gd name="T13" fmla="*/ 5 h 15"/>
                <a:gd name="T14" fmla="*/ 6 w 19"/>
                <a:gd name="T15" fmla="*/ 2 h 15"/>
                <a:gd name="T16" fmla="*/ 3 w 19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3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2" y="8"/>
                  </a:cubicBezTo>
                  <a:cubicBezTo>
                    <a:pt x="4" y="9"/>
                    <a:pt x="6" y="10"/>
                    <a:pt x="8" y="11"/>
                  </a:cubicBezTo>
                  <a:cubicBezTo>
                    <a:pt x="11" y="13"/>
                    <a:pt x="15" y="15"/>
                    <a:pt x="15" y="1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5" y="7"/>
                    <a:pt x="11" y="5"/>
                  </a:cubicBezTo>
                  <a:cubicBezTo>
                    <a:pt x="9" y="4"/>
                    <a:pt x="7" y="2"/>
                    <a:pt x="6" y="2"/>
                  </a:cubicBezTo>
                  <a:cubicBezTo>
                    <a:pt x="4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4" name="Freeform 197"/>
            <p:cNvSpPr>
              <a:spLocks/>
            </p:cNvSpPr>
            <p:nvPr/>
          </p:nvSpPr>
          <p:spPr bwMode="auto">
            <a:xfrm>
              <a:off x="5132388" y="4491038"/>
              <a:ext cx="55563" cy="44450"/>
            </a:xfrm>
            <a:custGeom>
              <a:avLst/>
              <a:gdLst>
                <a:gd name="T0" fmla="*/ 4 w 19"/>
                <a:gd name="T1" fmla="*/ 0 h 15"/>
                <a:gd name="T2" fmla="*/ 0 w 19"/>
                <a:gd name="T3" fmla="*/ 6 h 15"/>
                <a:gd name="T4" fmla="*/ 7 w 19"/>
                <a:gd name="T5" fmla="*/ 11 h 15"/>
                <a:gd name="T6" fmla="*/ 15 w 19"/>
                <a:gd name="T7" fmla="*/ 15 h 15"/>
                <a:gd name="T8" fmla="*/ 19 w 19"/>
                <a:gd name="T9" fmla="*/ 9 h 15"/>
                <a:gd name="T10" fmla="*/ 11 w 19"/>
                <a:gd name="T11" fmla="*/ 4 h 15"/>
                <a:gd name="T12" fmla="*/ 4 w 19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4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8"/>
                    <a:pt x="7" y="11"/>
                  </a:cubicBezTo>
                  <a:cubicBezTo>
                    <a:pt x="11" y="13"/>
                    <a:pt x="15" y="15"/>
                    <a:pt x="15" y="1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5" y="7"/>
                    <a:pt x="11" y="4"/>
                  </a:cubicBezTo>
                  <a:cubicBezTo>
                    <a:pt x="7" y="2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5" name="Freeform 198"/>
            <p:cNvSpPr>
              <a:spLocks/>
            </p:cNvSpPr>
            <p:nvPr/>
          </p:nvSpPr>
          <p:spPr bwMode="auto">
            <a:xfrm>
              <a:off x="5065713" y="4448175"/>
              <a:ext cx="55563" cy="46038"/>
            </a:xfrm>
            <a:custGeom>
              <a:avLst/>
              <a:gdLst>
                <a:gd name="T0" fmla="*/ 5 w 19"/>
                <a:gd name="T1" fmla="*/ 0 h 16"/>
                <a:gd name="T2" fmla="*/ 0 w 19"/>
                <a:gd name="T3" fmla="*/ 6 h 16"/>
                <a:gd name="T4" fmla="*/ 8 w 19"/>
                <a:gd name="T5" fmla="*/ 11 h 16"/>
                <a:gd name="T6" fmla="*/ 15 w 19"/>
                <a:gd name="T7" fmla="*/ 16 h 16"/>
                <a:gd name="T8" fmla="*/ 19 w 19"/>
                <a:gd name="T9" fmla="*/ 10 h 16"/>
                <a:gd name="T10" fmla="*/ 12 w 19"/>
                <a:gd name="T11" fmla="*/ 5 h 16"/>
                <a:gd name="T12" fmla="*/ 5 w 19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9"/>
                    <a:pt x="8" y="11"/>
                  </a:cubicBezTo>
                  <a:cubicBezTo>
                    <a:pt x="12" y="14"/>
                    <a:pt x="15" y="16"/>
                    <a:pt x="15" y="1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5" y="8"/>
                    <a:pt x="12" y="5"/>
                  </a:cubicBezTo>
                  <a:cubicBezTo>
                    <a:pt x="8" y="3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6" name="Freeform 199"/>
            <p:cNvSpPr>
              <a:spLocks/>
            </p:cNvSpPr>
            <p:nvPr/>
          </p:nvSpPr>
          <p:spPr bwMode="auto">
            <a:xfrm>
              <a:off x="5003800" y="4403725"/>
              <a:ext cx="52388" cy="46038"/>
            </a:xfrm>
            <a:custGeom>
              <a:avLst/>
              <a:gdLst>
                <a:gd name="T0" fmla="*/ 4 w 18"/>
                <a:gd name="T1" fmla="*/ 0 h 16"/>
                <a:gd name="T2" fmla="*/ 0 w 18"/>
                <a:gd name="T3" fmla="*/ 6 h 16"/>
                <a:gd name="T4" fmla="*/ 7 w 18"/>
                <a:gd name="T5" fmla="*/ 11 h 16"/>
                <a:gd name="T6" fmla="*/ 12 w 18"/>
                <a:gd name="T7" fmla="*/ 15 h 16"/>
                <a:gd name="T8" fmla="*/ 14 w 18"/>
                <a:gd name="T9" fmla="*/ 16 h 16"/>
                <a:gd name="T10" fmla="*/ 18 w 18"/>
                <a:gd name="T11" fmla="*/ 11 h 16"/>
                <a:gd name="T12" fmla="*/ 16 w 18"/>
                <a:gd name="T13" fmla="*/ 9 h 16"/>
                <a:gd name="T14" fmla="*/ 11 w 18"/>
                <a:gd name="T15" fmla="*/ 5 h 16"/>
                <a:gd name="T16" fmla="*/ 4 w 18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6">
                  <a:moveTo>
                    <a:pt x="4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" y="8"/>
                    <a:pt x="7" y="11"/>
                  </a:cubicBezTo>
                  <a:cubicBezTo>
                    <a:pt x="9" y="12"/>
                    <a:pt x="11" y="14"/>
                    <a:pt x="12" y="15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7" y="10"/>
                    <a:pt x="16" y="9"/>
                  </a:cubicBezTo>
                  <a:cubicBezTo>
                    <a:pt x="15" y="8"/>
                    <a:pt x="13" y="7"/>
                    <a:pt x="11" y="5"/>
                  </a:cubicBezTo>
                  <a:cubicBezTo>
                    <a:pt x="8" y="3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084237" y="3182384"/>
            <a:ext cx="277613" cy="592957"/>
            <a:chOff x="4332288" y="3306763"/>
            <a:chExt cx="387350" cy="827088"/>
          </a:xfrm>
          <a:solidFill>
            <a:schemeClr val="bg1">
              <a:lumMod val="65000"/>
            </a:schemeClr>
          </a:solidFill>
        </p:grpSpPr>
        <p:sp>
          <p:nvSpPr>
            <p:cNvPr id="68" name="Freeform 205"/>
            <p:cNvSpPr>
              <a:spLocks/>
            </p:cNvSpPr>
            <p:nvPr/>
          </p:nvSpPr>
          <p:spPr bwMode="auto">
            <a:xfrm>
              <a:off x="4672013" y="4078288"/>
              <a:ext cx="47625" cy="55563"/>
            </a:xfrm>
            <a:custGeom>
              <a:avLst/>
              <a:gdLst>
                <a:gd name="T0" fmla="*/ 5 w 16"/>
                <a:gd name="T1" fmla="*/ 0 h 19"/>
                <a:gd name="T2" fmla="*/ 0 w 16"/>
                <a:gd name="T3" fmla="*/ 4 h 19"/>
                <a:gd name="T4" fmla="*/ 5 w 16"/>
                <a:gd name="T5" fmla="*/ 12 h 19"/>
                <a:gd name="T6" fmla="*/ 9 w 16"/>
                <a:gd name="T7" fmla="*/ 16 h 19"/>
                <a:gd name="T8" fmla="*/ 11 w 16"/>
                <a:gd name="T9" fmla="*/ 19 h 19"/>
                <a:gd name="T10" fmla="*/ 16 w 16"/>
                <a:gd name="T11" fmla="*/ 14 h 19"/>
                <a:gd name="T12" fmla="*/ 14 w 16"/>
                <a:gd name="T13" fmla="*/ 12 h 19"/>
                <a:gd name="T14" fmla="*/ 11 w 16"/>
                <a:gd name="T15" fmla="*/ 7 h 19"/>
                <a:gd name="T16" fmla="*/ 5 w 16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9">
                  <a:moveTo>
                    <a:pt x="5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8"/>
                    <a:pt x="5" y="12"/>
                  </a:cubicBezTo>
                  <a:cubicBezTo>
                    <a:pt x="6" y="13"/>
                    <a:pt x="8" y="15"/>
                    <a:pt x="9" y="16"/>
                  </a:cubicBezTo>
                  <a:cubicBezTo>
                    <a:pt x="10" y="18"/>
                    <a:pt x="11" y="19"/>
                    <a:pt x="11" y="1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5" y="13"/>
                    <a:pt x="14" y="12"/>
                  </a:cubicBezTo>
                  <a:cubicBezTo>
                    <a:pt x="13" y="11"/>
                    <a:pt x="12" y="9"/>
                    <a:pt x="11" y="7"/>
                  </a:cubicBezTo>
                  <a:cubicBezTo>
                    <a:pt x="8" y="4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69" name="Freeform 206"/>
            <p:cNvSpPr>
              <a:spLocks/>
            </p:cNvSpPr>
            <p:nvPr/>
          </p:nvSpPr>
          <p:spPr bwMode="auto">
            <a:xfrm>
              <a:off x="4625975" y="4016375"/>
              <a:ext cx="46038" cy="55563"/>
            </a:xfrm>
            <a:custGeom>
              <a:avLst/>
              <a:gdLst>
                <a:gd name="T0" fmla="*/ 11 w 29"/>
                <a:gd name="T1" fmla="*/ 0 h 35"/>
                <a:gd name="T2" fmla="*/ 0 w 29"/>
                <a:gd name="T3" fmla="*/ 7 h 35"/>
                <a:gd name="T4" fmla="*/ 18 w 29"/>
                <a:gd name="T5" fmla="*/ 35 h 35"/>
                <a:gd name="T6" fmla="*/ 29 w 29"/>
                <a:gd name="T7" fmla="*/ 26 h 35"/>
                <a:gd name="T8" fmla="*/ 11 w 2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5">
                  <a:moveTo>
                    <a:pt x="11" y="0"/>
                  </a:moveTo>
                  <a:lnTo>
                    <a:pt x="0" y="7"/>
                  </a:lnTo>
                  <a:lnTo>
                    <a:pt x="18" y="35"/>
                  </a:lnTo>
                  <a:lnTo>
                    <a:pt x="29" y="2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0" name="Freeform 207"/>
            <p:cNvSpPr>
              <a:spLocks/>
            </p:cNvSpPr>
            <p:nvPr/>
          </p:nvSpPr>
          <p:spPr bwMode="auto">
            <a:xfrm>
              <a:off x="4581525" y="3951288"/>
              <a:ext cx="47625" cy="55563"/>
            </a:xfrm>
            <a:custGeom>
              <a:avLst/>
              <a:gdLst>
                <a:gd name="T0" fmla="*/ 11 w 30"/>
                <a:gd name="T1" fmla="*/ 0 h 35"/>
                <a:gd name="T2" fmla="*/ 0 w 30"/>
                <a:gd name="T3" fmla="*/ 8 h 35"/>
                <a:gd name="T4" fmla="*/ 19 w 30"/>
                <a:gd name="T5" fmla="*/ 35 h 35"/>
                <a:gd name="T6" fmla="*/ 30 w 30"/>
                <a:gd name="T7" fmla="*/ 28 h 35"/>
                <a:gd name="T8" fmla="*/ 11 w 3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5">
                  <a:moveTo>
                    <a:pt x="11" y="0"/>
                  </a:moveTo>
                  <a:lnTo>
                    <a:pt x="0" y="8"/>
                  </a:lnTo>
                  <a:lnTo>
                    <a:pt x="19" y="35"/>
                  </a:lnTo>
                  <a:lnTo>
                    <a:pt x="30" y="28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1" name="Freeform 208"/>
            <p:cNvSpPr>
              <a:spLocks/>
            </p:cNvSpPr>
            <p:nvPr/>
          </p:nvSpPr>
          <p:spPr bwMode="auto">
            <a:xfrm>
              <a:off x="4540250" y="3887788"/>
              <a:ext cx="44450" cy="52388"/>
            </a:xfrm>
            <a:custGeom>
              <a:avLst/>
              <a:gdLst>
                <a:gd name="T0" fmla="*/ 6 w 15"/>
                <a:gd name="T1" fmla="*/ 0 h 18"/>
                <a:gd name="T2" fmla="*/ 0 w 15"/>
                <a:gd name="T3" fmla="*/ 3 h 18"/>
                <a:gd name="T4" fmla="*/ 1 w 15"/>
                <a:gd name="T5" fmla="*/ 6 h 18"/>
                <a:gd name="T6" fmla="*/ 5 w 15"/>
                <a:gd name="T7" fmla="*/ 11 h 18"/>
                <a:gd name="T8" fmla="*/ 9 w 15"/>
                <a:gd name="T9" fmla="*/ 18 h 18"/>
                <a:gd name="T10" fmla="*/ 15 w 15"/>
                <a:gd name="T11" fmla="*/ 15 h 18"/>
                <a:gd name="T12" fmla="*/ 11 w 15"/>
                <a:gd name="T13" fmla="*/ 7 h 18"/>
                <a:gd name="T14" fmla="*/ 8 w 15"/>
                <a:gd name="T15" fmla="*/ 2 h 18"/>
                <a:gd name="T16" fmla="*/ 6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6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6"/>
                  </a:cubicBezTo>
                  <a:cubicBezTo>
                    <a:pt x="2" y="7"/>
                    <a:pt x="3" y="9"/>
                    <a:pt x="5" y="11"/>
                  </a:cubicBezTo>
                  <a:cubicBezTo>
                    <a:pt x="7" y="15"/>
                    <a:pt x="9" y="18"/>
                    <a:pt x="9" y="18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3" y="11"/>
                    <a:pt x="11" y="7"/>
                  </a:cubicBezTo>
                  <a:cubicBezTo>
                    <a:pt x="10" y="5"/>
                    <a:pt x="8" y="3"/>
                    <a:pt x="8" y="2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3" name="Freeform 209"/>
            <p:cNvSpPr>
              <a:spLocks/>
            </p:cNvSpPr>
            <p:nvPr/>
          </p:nvSpPr>
          <p:spPr bwMode="auto">
            <a:xfrm>
              <a:off x="4502150" y="3816350"/>
              <a:ext cx="44450" cy="55563"/>
            </a:xfrm>
            <a:custGeom>
              <a:avLst/>
              <a:gdLst>
                <a:gd name="T0" fmla="*/ 7 w 15"/>
                <a:gd name="T1" fmla="*/ 0 h 19"/>
                <a:gd name="T2" fmla="*/ 0 w 15"/>
                <a:gd name="T3" fmla="*/ 4 h 19"/>
                <a:gd name="T4" fmla="*/ 4 w 15"/>
                <a:gd name="T5" fmla="*/ 12 h 19"/>
                <a:gd name="T6" fmla="*/ 9 w 15"/>
                <a:gd name="T7" fmla="*/ 19 h 19"/>
                <a:gd name="T8" fmla="*/ 15 w 15"/>
                <a:gd name="T9" fmla="*/ 16 h 19"/>
                <a:gd name="T10" fmla="*/ 11 w 15"/>
                <a:gd name="T11" fmla="*/ 8 h 19"/>
                <a:gd name="T12" fmla="*/ 7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8"/>
                    <a:pt x="4" y="12"/>
                  </a:cubicBezTo>
                  <a:cubicBezTo>
                    <a:pt x="7" y="15"/>
                    <a:pt x="9" y="19"/>
                    <a:pt x="9" y="19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3" y="12"/>
                    <a:pt x="11" y="8"/>
                  </a:cubicBezTo>
                  <a:cubicBezTo>
                    <a:pt x="9" y="4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5" name="Freeform 210"/>
            <p:cNvSpPr>
              <a:spLocks/>
            </p:cNvSpPr>
            <p:nvPr/>
          </p:nvSpPr>
          <p:spPr bwMode="auto">
            <a:xfrm>
              <a:off x="4470400" y="3749675"/>
              <a:ext cx="41275" cy="55563"/>
            </a:xfrm>
            <a:custGeom>
              <a:avLst/>
              <a:gdLst>
                <a:gd name="T0" fmla="*/ 6 w 14"/>
                <a:gd name="T1" fmla="*/ 0 h 19"/>
                <a:gd name="T2" fmla="*/ 0 w 14"/>
                <a:gd name="T3" fmla="*/ 3 h 19"/>
                <a:gd name="T4" fmla="*/ 3 w 14"/>
                <a:gd name="T5" fmla="*/ 11 h 19"/>
                <a:gd name="T6" fmla="*/ 7 w 14"/>
                <a:gd name="T7" fmla="*/ 19 h 19"/>
                <a:gd name="T8" fmla="*/ 14 w 14"/>
                <a:gd name="T9" fmla="*/ 16 h 19"/>
                <a:gd name="T10" fmla="*/ 10 w 14"/>
                <a:gd name="T11" fmla="*/ 8 h 19"/>
                <a:gd name="T12" fmla="*/ 6 w 1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6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7"/>
                    <a:pt x="3" y="11"/>
                  </a:cubicBezTo>
                  <a:cubicBezTo>
                    <a:pt x="5" y="15"/>
                    <a:pt x="7" y="19"/>
                    <a:pt x="7" y="19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2" y="12"/>
                    <a:pt x="10" y="8"/>
                  </a:cubicBezTo>
                  <a:cubicBezTo>
                    <a:pt x="8" y="4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6" name="Freeform 211"/>
            <p:cNvSpPr>
              <a:spLocks/>
            </p:cNvSpPr>
            <p:nvPr/>
          </p:nvSpPr>
          <p:spPr bwMode="auto">
            <a:xfrm>
              <a:off x="4438650" y="3679825"/>
              <a:ext cx="38100" cy="55563"/>
            </a:xfrm>
            <a:custGeom>
              <a:avLst/>
              <a:gdLst>
                <a:gd name="T0" fmla="*/ 7 w 13"/>
                <a:gd name="T1" fmla="*/ 0 h 19"/>
                <a:gd name="T2" fmla="*/ 0 w 13"/>
                <a:gd name="T3" fmla="*/ 2 h 19"/>
                <a:gd name="T4" fmla="*/ 3 w 13"/>
                <a:gd name="T5" fmla="*/ 11 h 19"/>
                <a:gd name="T6" fmla="*/ 6 w 13"/>
                <a:gd name="T7" fmla="*/ 16 h 19"/>
                <a:gd name="T8" fmla="*/ 7 w 13"/>
                <a:gd name="T9" fmla="*/ 19 h 19"/>
                <a:gd name="T10" fmla="*/ 13 w 13"/>
                <a:gd name="T11" fmla="*/ 16 h 19"/>
                <a:gd name="T12" fmla="*/ 12 w 13"/>
                <a:gd name="T13" fmla="*/ 13 h 19"/>
                <a:gd name="T14" fmla="*/ 10 w 13"/>
                <a:gd name="T15" fmla="*/ 8 h 19"/>
                <a:gd name="T16" fmla="*/ 7 w 13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7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6"/>
                    <a:pt x="3" y="11"/>
                  </a:cubicBezTo>
                  <a:cubicBezTo>
                    <a:pt x="4" y="13"/>
                    <a:pt x="5" y="15"/>
                    <a:pt x="6" y="16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5"/>
                    <a:pt x="12" y="13"/>
                  </a:cubicBezTo>
                  <a:cubicBezTo>
                    <a:pt x="12" y="12"/>
                    <a:pt x="11" y="10"/>
                    <a:pt x="10" y="8"/>
                  </a:cubicBezTo>
                  <a:cubicBezTo>
                    <a:pt x="8" y="4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77" name="Freeform 212"/>
            <p:cNvSpPr>
              <a:spLocks/>
            </p:cNvSpPr>
            <p:nvPr/>
          </p:nvSpPr>
          <p:spPr bwMode="auto">
            <a:xfrm>
              <a:off x="4408488" y="3605213"/>
              <a:ext cx="38100" cy="55563"/>
            </a:xfrm>
            <a:custGeom>
              <a:avLst/>
              <a:gdLst>
                <a:gd name="T0" fmla="*/ 7 w 13"/>
                <a:gd name="T1" fmla="*/ 0 h 19"/>
                <a:gd name="T2" fmla="*/ 0 w 13"/>
                <a:gd name="T3" fmla="*/ 2 h 19"/>
                <a:gd name="T4" fmla="*/ 4 w 13"/>
                <a:gd name="T5" fmla="*/ 11 h 19"/>
                <a:gd name="T6" fmla="*/ 7 w 13"/>
                <a:gd name="T7" fmla="*/ 19 h 19"/>
                <a:gd name="T8" fmla="*/ 13 w 13"/>
                <a:gd name="T9" fmla="*/ 17 h 19"/>
                <a:gd name="T10" fmla="*/ 10 w 13"/>
                <a:gd name="T11" fmla="*/ 8 h 19"/>
                <a:gd name="T12" fmla="*/ 7 w 1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9">
                  <a:moveTo>
                    <a:pt x="7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7"/>
                    <a:pt x="4" y="11"/>
                  </a:cubicBezTo>
                  <a:cubicBezTo>
                    <a:pt x="5" y="15"/>
                    <a:pt x="7" y="19"/>
                    <a:pt x="7" y="19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2"/>
                    <a:pt x="10" y="8"/>
                  </a:cubicBezTo>
                  <a:cubicBezTo>
                    <a:pt x="9" y="4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2" name="Freeform 213"/>
            <p:cNvSpPr>
              <a:spLocks/>
            </p:cNvSpPr>
            <p:nvPr/>
          </p:nvSpPr>
          <p:spPr bwMode="auto">
            <a:xfrm>
              <a:off x="4384675" y="3532188"/>
              <a:ext cx="34925" cy="55563"/>
            </a:xfrm>
            <a:custGeom>
              <a:avLst/>
              <a:gdLst>
                <a:gd name="T0" fmla="*/ 13 w 22"/>
                <a:gd name="T1" fmla="*/ 0 h 35"/>
                <a:gd name="T2" fmla="*/ 0 w 22"/>
                <a:gd name="T3" fmla="*/ 4 h 35"/>
                <a:gd name="T4" fmla="*/ 11 w 22"/>
                <a:gd name="T5" fmla="*/ 35 h 35"/>
                <a:gd name="T6" fmla="*/ 22 w 22"/>
                <a:gd name="T7" fmla="*/ 32 h 35"/>
                <a:gd name="T8" fmla="*/ 13 w 22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13" y="0"/>
                  </a:moveTo>
                  <a:lnTo>
                    <a:pt x="0" y="4"/>
                  </a:lnTo>
                  <a:lnTo>
                    <a:pt x="11" y="35"/>
                  </a:lnTo>
                  <a:lnTo>
                    <a:pt x="22" y="32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4" name="Freeform 214"/>
            <p:cNvSpPr>
              <a:spLocks/>
            </p:cNvSpPr>
            <p:nvPr/>
          </p:nvSpPr>
          <p:spPr bwMode="auto">
            <a:xfrm>
              <a:off x="4364038" y="3459163"/>
              <a:ext cx="33338" cy="55563"/>
            </a:xfrm>
            <a:custGeom>
              <a:avLst/>
              <a:gdLst>
                <a:gd name="T0" fmla="*/ 13 w 21"/>
                <a:gd name="T1" fmla="*/ 0 h 35"/>
                <a:gd name="T2" fmla="*/ 0 w 21"/>
                <a:gd name="T3" fmla="*/ 2 h 35"/>
                <a:gd name="T4" fmla="*/ 10 w 21"/>
                <a:gd name="T5" fmla="*/ 35 h 35"/>
                <a:gd name="T6" fmla="*/ 21 w 21"/>
                <a:gd name="T7" fmla="*/ 31 h 35"/>
                <a:gd name="T8" fmla="*/ 13 w 2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">
                  <a:moveTo>
                    <a:pt x="13" y="0"/>
                  </a:moveTo>
                  <a:lnTo>
                    <a:pt x="0" y="2"/>
                  </a:lnTo>
                  <a:lnTo>
                    <a:pt x="10" y="35"/>
                  </a:lnTo>
                  <a:lnTo>
                    <a:pt x="21" y="31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5" name="Freeform 215"/>
            <p:cNvSpPr>
              <a:spLocks/>
            </p:cNvSpPr>
            <p:nvPr/>
          </p:nvSpPr>
          <p:spPr bwMode="auto">
            <a:xfrm>
              <a:off x="4346575" y="3382963"/>
              <a:ext cx="33338" cy="55563"/>
            </a:xfrm>
            <a:custGeom>
              <a:avLst/>
              <a:gdLst>
                <a:gd name="T0" fmla="*/ 13 w 21"/>
                <a:gd name="T1" fmla="*/ 0 h 35"/>
                <a:gd name="T2" fmla="*/ 0 w 21"/>
                <a:gd name="T3" fmla="*/ 2 h 35"/>
                <a:gd name="T4" fmla="*/ 8 w 21"/>
                <a:gd name="T5" fmla="*/ 35 h 35"/>
                <a:gd name="T6" fmla="*/ 21 w 21"/>
                <a:gd name="T7" fmla="*/ 31 h 35"/>
                <a:gd name="T8" fmla="*/ 13 w 2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">
                  <a:moveTo>
                    <a:pt x="13" y="0"/>
                  </a:moveTo>
                  <a:lnTo>
                    <a:pt x="0" y="2"/>
                  </a:lnTo>
                  <a:lnTo>
                    <a:pt x="8" y="35"/>
                  </a:lnTo>
                  <a:lnTo>
                    <a:pt x="21" y="31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6" name="Freeform 216"/>
            <p:cNvSpPr>
              <a:spLocks/>
            </p:cNvSpPr>
            <p:nvPr/>
          </p:nvSpPr>
          <p:spPr bwMode="auto">
            <a:xfrm>
              <a:off x="4332288" y="3306763"/>
              <a:ext cx="30163" cy="55563"/>
            </a:xfrm>
            <a:custGeom>
              <a:avLst/>
              <a:gdLst>
                <a:gd name="T0" fmla="*/ 7 w 10"/>
                <a:gd name="T1" fmla="*/ 0 h 19"/>
                <a:gd name="T2" fmla="*/ 0 w 10"/>
                <a:gd name="T3" fmla="*/ 1 h 19"/>
                <a:gd name="T4" fmla="*/ 0 w 10"/>
                <a:gd name="T5" fmla="*/ 4 h 19"/>
                <a:gd name="T6" fmla="*/ 1 w 10"/>
                <a:gd name="T7" fmla="*/ 10 h 19"/>
                <a:gd name="T8" fmla="*/ 3 w 10"/>
                <a:gd name="T9" fmla="*/ 19 h 19"/>
                <a:gd name="T10" fmla="*/ 10 w 10"/>
                <a:gd name="T11" fmla="*/ 17 h 19"/>
                <a:gd name="T12" fmla="*/ 8 w 10"/>
                <a:gd name="T13" fmla="*/ 9 h 19"/>
                <a:gd name="T14" fmla="*/ 7 w 10"/>
                <a:gd name="T15" fmla="*/ 3 h 19"/>
                <a:gd name="T16" fmla="*/ 7 w 10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9">
                  <a:moveTo>
                    <a:pt x="7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1" y="6"/>
                    <a:pt x="1" y="8"/>
                    <a:pt x="1" y="10"/>
                  </a:cubicBezTo>
                  <a:cubicBezTo>
                    <a:pt x="2" y="14"/>
                    <a:pt x="3" y="19"/>
                    <a:pt x="3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3"/>
                    <a:pt x="8" y="9"/>
                  </a:cubicBezTo>
                  <a:cubicBezTo>
                    <a:pt x="8" y="7"/>
                    <a:pt x="8" y="4"/>
                    <a:pt x="7" y="3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078547" y="2103454"/>
            <a:ext cx="360671" cy="729530"/>
            <a:chOff x="4324350" y="1801813"/>
            <a:chExt cx="503238" cy="1017588"/>
          </a:xfrm>
          <a:solidFill>
            <a:schemeClr val="bg1">
              <a:lumMod val="65000"/>
            </a:schemeClr>
          </a:solidFill>
        </p:grpSpPr>
        <p:sp>
          <p:nvSpPr>
            <p:cNvPr id="88" name="Freeform 223"/>
            <p:cNvSpPr>
              <a:spLocks/>
            </p:cNvSpPr>
            <p:nvPr/>
          </p:nvSpPr>
          <p:spPr bwMode="auto">
            <a:xfrm>
              <a:off x="4324350" y="2763838"/>
              <a:ext cx="25400" cy="55563"/>
            </a:xfrm>
            <a:custGeom>
              <a:avLst/>
              <a:gdLst>
                <a:gd name="T0" fmla="*/ 16 w 16"/>
                <a:gd name="T1" fmla="*/ 2 h 35"/>
                <a:gd name="T2" fmla="*/ 3 w 16"/>
                <a:gd name="T3" fmla="*/ 0 h 35"/>
                <a:gd name="T4" fmla="*/ 0 w 16"/>
                <a:gd name="T5" fmla="*/ 33 h 35"/>
                <a:gd name="T6" fmla="*/ 12 w 16"/>
                <a:gd name="T7" fmla="*/ 35 h 35"/>
                <a:gd name="T8" fmla="*/ 16 w 16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5">
                  <a:moveTo>
                    <a:pt x="16" y="2"/>
                  </a:moveTo>
                  <a:lnTo>
                    <a:pt x="3" y="0"/>
                  </a:lnTo>
                  <a:lnTo>
                    <a:pt x="0" y="33"/>
                  </a:lnTo>
                  <a:lnTo>
                    <a:pt x="12" y="35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89" name="Freeform 224"/>
            <p:cNvSpPr>
              <a:spLocks/>
            </p:cNvSpPr>
            <p:nvPr/>
          </p:nvSpPr>
          <p:spPr bwMode="auto">
            <a:xfrm>
              <a:off x="4332288" y="2687638"/>
              <a:ext cx="30163" cy="55563"/>
            </a:xfrm>
            <a:custGeom>
              <a:avLst/>
              <a:gdLst>
                <a:gd name="T0" fmla="*/ 19 w 19"/>
                <a:gd name="T1" fmla="*/ 2 h 35"/>
                <a:gd name="T2" fmla="*/ 6 w 19"/>
                <a:gd name="T3" fmla="*/ 0 h 35"/>
                <a:gd name="T4" fmla="*/ 0 w 19"/>
                <a:gd name="T5" fmla="*/ 33 h 35"/>
                <a:gd name="T6" fmla="*/ 13 w 19"/>
                <a:gd name="T7" fmla="*/ 35 h 35"/>
                <a:gd name="T8" fmla="*/ 19 w 19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19" y="2"/>
                  </a:moveTo>
                  <a:lnTo>
                    <a:pt x="6" y="0"/>
                  </a:lnTo>
                  <a:lnTo>
                    <a:pt x="0" y="33"/>
                  </a:lnTo>
                  <a:lnTo>
                    <a:pt x="13" y="35"/>
                  </a:lnTo>
                  <a:lnTo>
                    <a:pt x="19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0" name="Freeform 225"/>
            <p:cNvSpPr>
              <a:spLocks/>
            </p:cNvSpPr>
            <p:nvPr/>
          </p:nvSpPr>
          <p:spPr bwMode="auto">
            <a:xfrm>
              <a:off x="4346575" y="2611438"/>
              <a:ext cx="33338" cy="55563"/>
            </a:xfrm>
            <a:custGeom>
              <a:avLst/>
              <a:gdLst>
                <a:gd name="T0" fmla="*/ 21 w 21"/>
                <a:gd name="T1" fmla="*/ 4 h 35"/>
                <a:gd name="T2" fmla="*/ 8 w 21"/>
                <a:gd name="T3" fmla="*/ 0 h 35"/>
                <a:gd name="T4" fmla="*/ 0 w 21"/>
                <a:gd name="T5" fmla="*/ 31 h 35"/>
                <a:gd name="T6" fmla="*/ 13 w 21"/>
                <a:gd name="T7" fmla="*/ 35 h 35"/>
                <a:gd name="T8" fmla="*/ 21 w 21"/>
                <a:gd name="T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">
                  <a:moveTo>
                    <a:pt x="21" y="4"/>
                  </a:moveTo>
                  <a:lnTo>
                    <a:pt x="8" y="0"/>
                  </a:lnTo>
                  <a:lnTo>
                    <a:pt x="0" y="31"/>
                  </a:lnTo>
                  <a:lnTo>
                    <a:pt x="13" y="35"/>
                  </a:lnTo>
                  <a:lnTo>
                    <a:pt x="2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2" name="Freeform 226"/>
            <p:cNvSpPr>
              <a:spLocks/>
            </p:cNvSpPr>
            <p:nvPr/>
          </p:nvSpPr>
          <p:spPr bwMode="auto">
            <a:xfrm>
              <a:off x="4364038" y="2535238"/>
              <a:ext cx="36513" cy="55563"/>
            </a:xfrm>
            <a:custGeom>
              <a:avLst/>
              <a:gdLst>
                <a:gd name="T0" fmla="*/ 23 w 23"/>
                <a:gd name="T1" fmla="*/ 4 h 35"/>
                <a:gd name="T2" fmla="*/ 10 w 23"/>
                <a:gd name="T3" fmla="*/ 0 h 35"/>
                <a:gd name="T4" fmla="*/ 0 w 23"/>
                <a:gd name="T5" fmla="*/ 33 h 35"/>
                <a:gd name="T6" fmla="*/ 13 w 23"/>
                <a:gd name="T7" fmla="*/ 35 h 35"/>
                <a:gd name="T8" fmla="*/ 23 w 23"/>
                <a:gd name="T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5">
                  <a:moveTo>
                    <a:pt x="23" y="4"/>
                  </a:moveTo>
                  <a:lnTo>
                    <a:pt x="10" y="0"/>
                  </a:lnTo>
                  <a:lnTo>
                    <a:pt x="0" y="33"/>
                  </a:lnTo>
                  <a:lnTo>
                    <a:pt x="13" y="35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3" name="Freeform 227"/>
            <p:cNvSpPr>
              <a:spLocks/>
            </p:cNvSpPr>
            <p:nvPr/>
          </p:nvSpPr>
          <p:spPr bwMode="auto">
            <a:xfrm>
              <a:off x="4387850" y="2462213"/>
              <a:ext cx="34925" cy="55563"/>
            </a:xfrm>
            <a:custGeom>
              <a:avLst/>
              <a:gdLst>
                <a:gd name="T0" fmla="*/ 12 w 12"/>
                <a:gd name="T1" fmla="*/ 2 h 19"/>
                <a:gd name="T2" fmla="*/ 5 w 12"/>
                <a:gd name="T3" fmla="*/ 0 h 19"/>
                <a:gd name="T4" fmla="*/ 2 w 12"/>
                <a:gd name="T5" fmla="*/ 8 h 19"/>
                <a:gd name="T6" fmla="*/ 0 w 12"/>
                <a:gd name="T7" fmla="*/ 14 h 19"/>
                <a:gd name="T8" fmla="*/ 0 w 12"/>
                <a:gd name="T9" fmla="*/ 17 h 19"/>
                <a:gd name="T10" fmla="*/ 6 w 12"/>
                <a:gd name="T11" fmla="*/ 19 h 19"/>
                <a:gd name="T12" fmla="*/ 7 w 12"/>
                <a:gd name="T13" fmla="*/ 16 h 19"/>
                <a:gd name="T14" fmla="*/ 9 w 12"/>
                <a:gd name="T15" fmla="*/ 11 h 19"/>
                <a:gd name="T16" fmla="*/ 12 w 12"/>
                <a:gd name="T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9">
                  <a:moveTo>
                    <a:pt x="12" y="2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4"/>
                    <a:pt x="2" y="8"/>
                  </a:cubicBezTo>
                  <a:cubicBezTo>
                    <a:pt x="2" y="11"/>
                    <a:pt x="1" y="13"/>
                    <a:pt x="0" y="14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7" y="16"/>
                  </a:cubicBezTo>
                  <a:cubicBezTo>
                    <a:pt x="8" y="15"/>
                    <a:pt x="8" y="13"/>
                    <a:pt x="9" y="11"/>
                  </a:cubicBezTo>
                  <a:cubicBezTo>
                    <a:pt x="11" y="6"/>
                    <a:pt x="12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4" name="Freeform 228"/>
            <p:cNvSpPr>
              <a:spLocks/>
            </p:cNvSpPr>
            <p:nvPr/>
          </p:nvSpPr>
          <p:spPr bwMode="auto">
            <a:xfrm>
              <a:off x="4411663" y="2389188"/>
              <a:ext cx="38100" cy="55563"/>
            </a:xfrm>
            <a:custGeom>
              <a:avLst/>
              <a:gdLst>
                <a:gd name="T0" fmla="*/ 13 w 13"/>
                <a:gd name="T1" fmla="*/ 3 h 19"/>
                <a:gd name="T2" fmla="*/ 6 w 13"/>
                <a:gd name="T3" fmla="*/ 0 h 19"/>
                <a:gd name="T4" fmla="*/ 3 w 13"/>
                <a:gd name="T5" fmla="*/ 8 h 19"/>
                <a:gd name="T6" fmla="*/ 1 w 13"/>
                <a:gd name="T7" fmla="*/ 14 h 19"/>
                <a:gd name="T8" fmla="*/ 0 w 13"/>
                <a:gd name="T9" fmla="*/ 17 h 19"/>
                <a:gd name="T10" fmla="*/ 7 w 13"/>
                <a:gd name="T11" fmla="*/ 19 h 19"/>
                <a:gd name="T12" fmla="*/ 8 w 13"/>
                <a:gd name="T13" fmla="*/ 16 h 19"/>
                <a:gd name="T14" fmla="*/ 10 w 13"/>
                <a:gd name="T15" fmla="*/ 11 h 19"/>
                <a:gd name="T16" fmla="*/ 13 w 13"/>
                <a:gd name="T1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3" y="3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4"/>
                    <a:pt x="3" y="8"/>
                  </a:cubicBezTo>
                  <a:cubicBezTo>
                    <a:pt x="2" y="10"/>
                    <a:pt x="2" y="12"/>
                    <a:pt x="1" y="14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8"/>
                    <a:pt x="8" y="16"/>
                  </a:cubicBezTo>
                  <a:cubicBezTo>
                    <a:pt x="8" y="15"/>
                    <a:pt x="9" y="13"/>
                    <a:pt x="10" y="11"/>
                  </a:cubicBezTo>
                  <a:cubicBezTo>
                    <a:pt x="11" y="7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5" name="Freeform 229"/>
            <p:cNvSpPr>
              <a:spLocks/>
            </p:cNvSpPr>
            <p:nvPr/>
          </p:nvSpPr>
          <p:spPr bwMode="auto">
            <a:xfrm>
              <a:off x="4440238" y="2314575"/>
              <a:ext cx="38100" cy="57150"/>
            </a:xfrm>
            <a:custGeom>
              <a:avLst/>
              <a:gdLst>
                <a:gd name="T0" fmla="*/ 13 w 13"/>
                <a:gd name="T1" fmla="*/ 3 h 19"/>
                <a:gd name="T2" fmla="*/ 7 w 13"/>
                <a:gd name="T3" fmla="*/ 0 h 19"/>
                <a:gd name="T4" fmla="*/ 3 w 13"/>
                <a:gd name="T5" fmla="*/ 8 h 19"/>
                <a:gd name="T6" fmla="*/ 1 w 13"/>
                <a:gd name="T7" fmla="*/ 14 h 19"/>
                <a:gd name="T8" fmla="*/ 0 w 13"/>
                <a:gd name="T9" fmla="*/ 17 h 19"/>
                <a:gd name="T10" fmla="*/ 6 w 13"/>
                <a:gd name="T11" fmla="*/ 19 h 19"/>
                <a:gd name="T12" fmla="*/ 7 w 13"/>
                <a:gd name="T13" fmla="*/ 17 h 19"/>
                <a:gd name="T14" fmla="*/ 10 w 13"/>
                <a:gd name="T15" fmla="*/ 11 h 19"/>
                <a:gd name="T16" fmla="*/ 13 w 13"/>
                <a:gd name="T1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13" y="3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5" y="4"/>
                    <a:pt x="3" y="8"/>
                  </a:cubicBezTo>
                  <a:cubicBezTo>
                    <a:pt x="2" y="11"/>
                    <a:pt x="1" y="13"/>
                    <a:pt x="1" y="14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8" y="15"/>
                    <a:pt x="9" y="13"/>
                    <a:pt x="10" y="11"/>
                  </a:cubicBezTo>
                  <a:cubicBezTo>
                    <a:pt x="11" y="7"/>
                    <a:pt x="13" y="3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6" name="Freeform 230"/>
            <p:cNvSpPr>
              <a:spLocks/>
            </p:cNvSpPr>
            <p:nvPr/>
          </p:nvSpPr>
          <p:spPr bwMode="auto">
            <a:xfrm>
              <a:off x="4470400" y="2244725"/>
              <a:ext cx="44450" cy="55563"/>
            </a:xfrm>
            <a:custGeom>
              <a:avLst/>
              <a:gdLst>
                <a:gd name="T0" fmla="*/ 15 w 15"/>
                <a:gd name="T1" fmla="*/ 3 h 19"/>
                <a:gd name="T2" fmla="*/ 8 w 15"/>
                <a:gd name="T3" fmla="*/ 0 h 19"/>
                <a:gd name="T4" fmla="*/ 4 w 15"/>
                <a:gd name="T5" fmla="*/ 8 h 19"/>
                <a:gd name="T6" fmla="*/ 0 w 15"/>
                <a:gd name="T7" fmla="*/ 16 h 19"/>
                <a:gd name="T8" fmla="*/ 7 w 15"/>
                <a:gd name="T9" fmla="*/ 19 h 19"/>
                <a:gd name="T10" fmla="*/ 11 w 15"/>
                <a:gd name="T11" fmla="*/ 11 h 19"/>
                <a:gd name="T12" fmla="*/ 15 w 15"/>
                <a:gd name="T1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15" y="3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4"/>
                    <a:pt x="4" y="8"/>
                  </a:cubicBezTo>
                  <a:cubicBezTo>
                    <a:pt x="2" y="12"/>
                    <a:pt x="0" y="16"/>
                    <a:pt x="0" y="16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9" y="15"/>
                    <a:pt x="11" y="11"/>
                  </a:cubicBezTo>
                  <a:cubicBezTo>
                    <a:pt x="13" y="7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7" name="Freeform 231"/>
            <p:cNvSpPr>
              <a:spLocks/>
            </p:cNvSpPr>
            <p:nvPr/>
          </p:nvSpPr>
          <p:spPr bwMode="auto">
            <a:xfrm>
              <a:off x="4505325" y="2178050"/>
              <a:ext cx="44450" cy="55563"/>
            </a:xfrm>
            <a:custGeom>
              <a:avLst/>
              <a:gdLst>
                <a:gd name="T0" fmla="*/ 15 w 15"/>
                <a:gd name="T1" fmla="*/ 3 h 19"/>
                <a:gd name="T2" fmla="*/ 9 w 15"/>
                <a:gd name="T3" fmla="*/ 0 h 19"/>
                <a:gd name="T4" fmla="*/ 4 w 15"/>
                <a:gd name="T5" fmla="*/ 7 h 19"/>
                <a:gd name="T6" fmla="*/ 0 w 15"/>
                <a:gd name="T7" fmla="*/ 15 h 19"/>
                <a:gd name="T8" fmla="*/ 7 w 15"/>
                <a:gd name="T9" fmla="*/ 19 h 19"/>
                <a:gd name="T10" fmla="*/ 11 w 15"/>
                <a:gd name="T11" fmla="*/ 11 h 19"/>
                <a:gd name="T12" fmla="*/ 15 w 15"/>
                <a:gd name="T1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15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6" y="4"/>
                    <a:pt x="4" y="7"/>
                  </a:cubicBezTo>
                  <a:cubicBezTo>
                    <a:pt x="2" y="11"/>
                    <a:pt x="0" y="15"/>
                    <a:pt x="0" y="15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9" y="15"/>
                    <a:pt x="11" y="11"/>
                  </a:cubicBezTo>
                  <a:cubicBezTo>
                    <a:pt x="13" y="7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8" name="Freeform 232"/>
            <p:cNvSpPr>
              <a:spLocks/>
            </p:cNvSpPr>
            <p:nvPr/>
          </p:nvSpPr>
          <p:spPr bwMode="auto">
            <a:xfrm>
              <a:off x="4543425" y="2109788"/>
              <a:ext cx="44450" cy="55563"/>
            </a:xfrm>
            <a:custGeom>
              <a:avLst/>
              <a:gdLst>
                <a:gd name="T0" fmla="*/ 15 w 15"/>
                <a:gd name="T1" fmla="*/ 3 h 19"/>
                <a:gd name="T2" fmla="*/ 9 w 15"/>
                <a:gd name="T3" fmla="*/ 0 h 19"/>
                <a:gd name="T4" fmla="*/ 8 w 15"/>
                <a:gd name="T5" fmla="*/ 2 h 19"/>
                <a:gd name="T6" fmla="*/ 5 w 15"/>
                <a:gd name="T7" fmla="*/ 7 h 19"/>
                <a:gd name="T8" fmla="*/ 0 w 15"/>
                <a:gd name="T9" fmla="*/ 15 h 19"/>
                <a:gd name="T10" fmla="*/ 6 w 15"/>
                <a:gd name="T11" fmla="*/ 19 h 19"/>
                <a:gd name="T12" fmla="*/ 11 w 15"/>
                <a:gd name="T13" fmla="*/ 11 h 19"/>
                <a:gd name="T14" fmla="*/ 14 w 15"/>
                <a:gd name="T15" fmla="*/ 6 h 19"/>
                <a:gd name="T16" fmla="*/ 15 w 15"/>
                <a:gd name="T1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15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1"/>
                    <a:pt x="8" y="2"/>
                  </a:cubicBezTo>
                  <a:cubicBezTo>
                    <a:pt x="7" y="3"/>
                    <a:pt x="6" y="5"/>
                    <a:pt x="5" y="7"/>
                  </a:cubicBezTo>
                  <a:cubicBezTo>
                    <a:pt x="2" y="11"/>
                    <a:pt x="0" y="15"/>
                    <a:pt x="0" y="1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8" y="15"/>
                    <a:pt x="11" y="11"/>
                  </a:cubicBezTo>
                  <a:cubicBezTo>
                    <a:pt x="12" y="9"/>
                    <a:pt x="13" y="7"/>
                    <a:pt x="14" y="6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99" name="Freeform 233"/>
            <p:cNvSpPr>
              <a:spLocks/>
            </p:cNvSpPr>
            <p:nvPr/>
          </p:nvSpPr>
          <p:spPr bwMode="auto">
            <a:xfrm>
              <a:off x="4584700" y="2043113"/>
              <a:ext cx="46038" cy="55563"/>
            </a:xfrm>
            <a:custGeom>
              <a:avLst/>
              <a:gdLst>
                <a:gd name="T0" fmla="*/ 16 w 16"/>
                <a:gd name="T1" fmla="*/ 4 h 19"/>
                <a:gd name="T2" fmla="*/ 10 w 16"/>
                <a:gd name="T3" fmla="*/ 0 h 19"/>
                <a:gd name="T4" fmla="*/ 5 w 16"/>
                <a:gd name="T5" fmla="*/ 8 h 19"/>
                <a:gd name="T6" fmla="*/ 0 w 16"/>
                <a:gd name="T7" fmla="*/ 15 h 19"/>
                <a:gd name="T8" fmla="*/ 6 w 16"/>
                <a:gd name="T9" fmla="*/ 19 h 19"/>
                <a:gd name="T10" fmla="*/ 11 w 16"/>
                <a:gd name="T11" fmla="*/ 12 h 19"/>
                <a:gd name="T12" fmla="*/ 16 w 16"/>
                <a:gd name="T1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9">
                  <a:moveTo>
                    <a:pt x="16" y="4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7" y="4"/>
                    <a:pt x="5" y="8"/>
                  </a:cubicBezTo>
                  <a:cubicBezTo>
                    <a:pt x="2" y="12"/>
                    <a:pt x="0" y="15"/>
                    <a:pt x="0" y="1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8" y="15"/>
                    <a:pt x="11" y="12"/>
                  </a:cubicBezTo>
                  <a:cubicBezTo>
                    <a:pt x="13" y="8"/>
                    <a:pt x="16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0" name="Freeform 234"/>
            <p:cNvSpPr>
              <a:spLocks/>
            </p:cNvSpPr>
            <p:nvPr/>
          </p:nvSpPr>
          <p:spPr bwMode="auto">
            <a:xfrm>
              <a:off x="4629150" y="1981200"/>
              <a:ext cx="46038" cy="52388"/>
            </a:xfrm>
            <a:custGeom>
              <a:avLst/>
              <a:gdLst>
                <a:gd name="T0" fmla="*/ 16 w 16"/>
                <a:gd name="T1" fmla="*/ 4 h 18"/>
                <a:gd name="T2" fmla="*/ 10 w 16"/>
                <a:gd name="T3" fmla="*/ 0 h 18"/>
                <a:gd name="T4" fmla="*/ 9 w 16"/>
                <a:gd name="T5" fmla="*/ 2 h 18"/>
                <a:gd name="T6" fmla="*/ 5 w 16"/>
                <a:gd name="T7" fmla="*/ 7 h 18"/>
                <a:gd name="T8" fmla="*/ 0 w 16"/>
                <a:gd name="T9" fmla="*/ 14 h 18"/>
                <a:gd name="T10" fmla="*/ 6 w 16"/>
                <a:gd name="T11" fmla="*/ 18 h 18"/>
                <a:gd name="T12" fmla="*/ 11 w 16"/>
                <a:gd name="T13" fmla="*/ 11 h 18"/>
                <a:gd name="T14" fmla="*/ 14 w 16"/>
                <a:gd name="T15" fmla="*/ 6 h 18"/>
                <a:gd name="T16" fmla="*/ 16 w 16"/>
                <a:gd name="T1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8">
                  <a:moveTo>
                    <a:pt x="16" y="4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9" y="2"/>
                  </a:cubicBezTo>
                  <a:cubicBezTo>
                    <a:pt x="8" y="3"/>
                    <a:pt x="6" y="5"/>
                    <a:pt x="5" y="7"/>
                  </a:cubicBezTo>
                  <a:cubicBezTo>
                    <a:pt x="2" y="11"/>
                    <a:pt x="0" y="14"/>
                    <a:pt x="0" y="1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8" y="15"/>
                    <a:pt x="11" y="11"/>
                  </a:cubicBezTo>
                  <a:cubicBezTo>
                    <a:pt x="12" y="9"/>
                    <a:pt x="13" y="8"/>
                    <a:pt x="14" y="6"/>
                  </a:cubicBezTo>
                  <a:cubicBezTo>
                    <a:pt x="15" y="5"/>
                    <a:pt x="16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1" name="Freeform 235"/>
            <p:cNvSpPr>
              <a:spLocks/>
            </p:cNvSpPr>
            <p:nvPr/>
          </p:nvSpPr>
          <p:spPr bwMode="auto">
            <a:xfrm>
              <a:off x="4675188" y="1919288"/>
              <a:ext cx="47625" cy="52388"/>
            </a:xfrm>
            <a:custGeom>
              <a:avLst/>
              <a:gdLst>
                <a:gd name="T0" fmla="*/ 30 w 30"/>
                <a:gd name="T1" fmla="*/ 7 h 33"/>
                <a:gd name="T2" fmla="*/ 20 w 30"/>
                <a:gd name="T3" fmla="*/ 0 h 33"/>
                <a:gd name="T4" fmla="*/ 0 w 30"/>
                <a:gd name="T5" fmla="*/ 26 h 33"/>
                <a:gd name="T6" fmla="*/ 9 w 30"/>
                <a:gd name="T7" fmla="*/ 33 h 33"/>
                <a:gd name="T8" fmla="*/ 30 w 30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30" y="7"/>
                  </a:moveTo>
                  <a:lnTo>
                    <a:pt x="20" y="0"/>
                  </a:lnTo>
                  <a:lnTo>
                    <a:pt x="0" y="26"/>
                  </a:lnTo>
                  <a:lnTo>
                    <a:pt x="9" y="33"/>
                  </a:lnTo>
                  <a:lnTo>
                    <a:pt x="3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2" name="Freeform 236"/>
            <p:cNvSpPr>
              <a:spLocks/>
            </p:cNvSpPr>
            <p:nvPr/>
          </p:nvSpPr>
          <p:spPr bwMode="auto">
            <a:xfrm>
              <a:off x="4725988" y="1860550"/>
              <a:ext cx="49213" cy="52388"/>
            </a:xfrm>
            <a:custGeom>
              <a:avLst/>
              <a:gdLst>
                <a:gd name="T0" fmla="*/ 31 w 31"/>
                <a:gd name="T1" fmla="*/ 7 h 33"/>
                <a:gd name="T2" fmla="*/ 20 w 31"/>
                <a:gd name="T3" fmla="*/ 0 h 33"/>
                <a:gd name="T4" fmla="*/ 0 w 31"/>
                <a:gd name="T5" fmla="*/ 24 h 33"/>
                <a:gd name="T6" fmla="*/ 9 w 31"/>
                <a:gd name="T7" fmla="*/ 33 h 33"/>
                <a:gd name="T8" fmla="*/ 31 w 31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31" y="7"/>
                  </a:moveTo>
                  <a:lnTo>
                    <a:pt x="20" y="0"/>
                  </a:lnTo>
                  <a:lnTo>
                    <a:pt x="0" y="24"/>
                  </a:lnTo>
                  <a:lnTo>
                    <a:pt x="9" y="33"/>
                  </a:lnTo>
                  <a:lnTo>
                    <a:pt x="3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3" name="Freeform 237"/>
            <p:cNvSpPr>
              <a:spLocks/>
            </p:cNvSpPr>
            <p:nvPr/>
          </p:nvSpPr>
          <p:spPr bwMode="auto">
            <a:xfrm>
              <a:off x="4775200" y="1801813"/>
              <a:ext cx="52388" cy="52388"/>
            </a:xfrm>
            <a:custGeom>
              <a:avLst/>
              <a:gdLst>
                <a:gd name="T0" fmla="*/ 33 w 33"/>
                <a:gd name="T1" fmla="*/ 9 h 33"/>
                <a:gd name="T2" fmla="*/ 24 w 33"/>
                <a:gd name="T3" fmla="*/ 0 h 33"/>
                <a:gd name="T4" fmla="*/ 0 w 33"/>
                <a:gd name="T5" fmla="*/ 24 h 33"/>
                <a:gd name="T6" fmla="*/ 9 w 33"/>
                <a:gd name="T7" fmla="*/ 33 h 33"/>
                <a:gd name="T8" fmla="*/ 33 w 33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3" y="9"/>
                  </a:moveTo>
                  <a:lnTo>
                    <a:pt x="24" y="0"/>
                  </a:lnTo>
                  <a:lnTo>
                    <a:pt x="0" y="24"/>
                  </a:lnTo>
                  <a:lnTo>
                    <a:pt x="9" y="33"/>
                  </a:lnTo>
                  <a:lnTo>
                    <a:pt x="3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441495" y="1733566"/>
            <a:ext cx="838530" cy="367611"/>
            <a:chOff x="4830763" y="1285875"/>
            <a:chExt cx="1169988" cy="512763"/>
          </a:xfrm>
          <a:solidFill>
            <a:schemeClr val="bg1">
              <a:lumMod val="65000"/>
            </a:schemeClr>
          </a:solidFill>
        </p:grpSpPr>
        <p:sp>
          <p:nvSpPr>
            <p:cNvPr id="105" name="Freeform 238"/>
            <p:cNvSpPr>
              <a:spLocks/>
            </p:cNvSpPr>
            <p:nvPr/>
          </p:nvSpPr>
          <p:spPr bwMode="auto">
            <a:xfrm>
              <a:off x="4830763" y="1749425"/>
              <a:ext cx="52388" cy="49213"/>
            </a:xfrm>
            <a:custGeom>
              <a:avLst/>
              <a:gdLst>
                <a:gd name="T0" fmla="*/ 33 w 33"/>
                <a:gd name="T1" fmla="*/ 9 h 31"/>
                <a:gd name="T2" fmla="*/ 24 w 33"/>
                <a:gd name="T3" fmla="*/ 0 h 31"/>
                <a:gd name="T4" fmla="*/ 0 w 33"/>
                <a:gd name="T5" fmla="*/ 22 h 31"/>
                <a:gd name="T6" fmla="*/ 9 w 33"/>
                <a:gd name="T7" fmla="*/ 31 h 31"/>
                <a:gd name="T8" fmla="*/ 33 w 33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33" y="9"/>
                  </a:moveTo>
                  <a:lnTo>
                    <a:pt x="24" y="0"/>
                  </a:lnTo>
                  <a:lnTo>
                    <a:pt x="0" y="22"/>
                  </a:lnTo>
                  <a:lnTo>
                    <a:pt x="9" y="31"/>
                  </a:lnTo>
                  <a:lnTo>
                    <a:pt x="3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6" name="Freeform 239"/>
            <p:cNvSpPr>
              <a:spLocks/>
            </p:cNvSpPr>
            <p:nvPr/>
          </p:nvSpPr>
          <p:spPr bwMode="auto">
            <a:xfrm>
              <a:off x="4886325" y="1697038"/>
              <a:ext cx="52388" cy="49213"/>
            </a:xfrm>
            <a:custGeom>
              <a:avLst/>
              <a:gdLst>
                <a:gd name="T0" fmla="*/ 33 w 33"/>
                <a:gd name="T1" fmla="*/ 9 h 31"/>
                <a:gd name="T2" fmla="*/ 26 w 33"/>
                <a:gd name="T3" fmla="*/ 0 h 31"/>
                <a:gd name="T4" fmla="*/ 0 w 33"/>
                <a:gd name="T5" fmla="*/ 22 h 31"/>
                <a:gd name="T6" fmla="*/ 9 w 33"/>
                <a:gd name="T7" fmla="*/ 31 h 31"/>
                <a:gd name="T8" fmla="*/ 33 w 33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33" y="9"/>
                  </a:moveTo>
                  <a:lnTo>
                    <a:pt x="26" y="0"/>
                  </a:lnTo>
                  <a:lnTo>
                    <a:pt x="0" y="22"/>
                  </a:lnTo>
                  <a:lnTo>
                    <a:pt x="9" y="31"/>
                  </a:lnTo>
                  <a:lnTo>
                    <a:pt x="33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7" name="Freeform 240"/>
            <p:cNvSpPr>
              <a:spLocks/>
            </p:cNvSpPr>
            <p:nvPr/>
          </p:nvSpPr>
          <p:spPr bwMode="auto">
            <a:xfrm>
              <a:off x="4945063" y="1646238"/>
              <a:ext cx="55563" cy="50800"/>
            </a:xfrm>
            <a:custGeom>
              <a:avLst/>
              <a:gdLst>
                <a:gd name="T0" fmla="*/ 35 w 35"/>
                <a:gd name="T1" fmla="*/ 11 h 32"/>
                <a:gd name="T2" fmla="*/ 26 w 35"/>
                <a:gd name="T3" fmla="*/ 0 h 32"/>
                <a:gd name="T4" fmla="*/ 0 w 35"/>
                <a:gd name="T5" fmla="*/ 20 h 32"/>
                <a:gd name="T6" fmla="*/ 9 w 35"/>
                <a:gd name="T7" fmla="*/ 32 h 32"/>
                <a:gd name="T8" fmla="*/ 35 w 35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35" y="11"/>
                  </a:moveTo>
                  <a:lnTo>
                    <a:pt x="26" y="0"/>
                  </a:lnTo>
                  <a:lnTo>
                    <a:pt x="0" y="20"/>
                  </a:lnTo>
                  <a:lnTo>
                    <a:pt x="9" y="32"/>
                  </a:lnTo>
                  <a:lnTo>
                    <a:pt x="35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8" name="Freeform 241"/>
            <p:cNvSpPr>
              <a:spLocks/>
            </p:cNvSpPr>
            <p:nvPr/>
          </p:nvSpPr>
          <p:spPr bwMode="auto">
            <a:xfrm>
              <a:off x="5006975" y="1600200"/>
              <a:ext cx="55563" cy="49213"/>
            </a:xfrm>
            <a:custGeom>
              <a:avLst/>
              <a:gdLst>
                <a:gd name="T0" fmla="*/ 35 w 35"/>
                <a:gd name="T1" fmla="*/ 11 h 31"/>
                <a:gd name="T2" fmla="*/ 28 w 35"/>
                <a:gd name="T3" fmla="*/ 0 h 31"/>
                <a:gd name="T4" fmla="*/ 0 w 35"/>
                <a:gd name="T5" fmla="*/ 20 h 31"/>
                <a:gd name="T6" fmla="*/ 9 w 35"/>
                <a:gd name="T7" fmla="*/ 31 h 31"/>
                <a:gd name="T8" fmla="*/ 35 w 35"/>
                <a:gd name="T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1">
                  <a:moveTo>
                    <a:pt x="35" y="11"/>
                  </a:moveTo>
                  <a:lnTo>
                    <a:pt x="28" y="0"/>
                  </a:lnTo>
                  <a:lnTo>
                    <a:pt x="0" y="20"/>
                  </a:lnTo>
                  <a:lnTo>
                    <a:pt x="9" y="31"/>
                  </a:lnTo>
                  <a:lnTo>
                    <a:pt x="35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09" name="Freeform 242"/>
            <p:cNvSpPr>
              <a:spLocks/>
            </p:cNvSpPr>
            <p:nvPr/>
          </p:nvSpPr>
          <p:spPr bwMode="auto">
            <a:xfrm>
              <a:off x="5070475" y="1558925"/>
              <a:ext cx="57150" cy="42863"/>
            </a:xfrm>
            <a:custGeom>
              <a:avLst/>
              <a:gdLst>
                <a:gd name="T0" fmla="*/ 19 w 19"/>
                <a:gd name="T1" fmla="*/ 6 h 15"/>
                <a:gd name="T2" fmla="*/ 15 w 19"/>
                <a:gd name="T3" fmla="*/ 0 h 15"/>
                <a:gd name="T4" fmla="*/ 8 w 19"/>
                <a:gd name="T5" fmla="*/ 4 h 15"/>
                <a:gd name="T6" fmla="*/ 2 w 19"/>
                <a:gd name="T7" fmla="*/ 8 h 15"/>
                <a:gd name="T8" fmla="*/ 0 w 19"/>
                <a:gd name="T9" fmla="*/ 9 h 15"/>
                <a:gd name="T10" fmla="*/ 4 w 19"/>
                <a:gd name="T11" fmla="*/ 15 h 15"/>
                <a:gd name="T12" fmla="*/ 6 w 19"/>
                <a:gd name="T13" fmla="*/ 14 h 15"/>
                <a:gd name="T14" fmla="*/ 11 w 19"/>
                <a:gd name="T15" fmla="*/ 10 h 15"/>
                <a:gd name="T16" fmla="*/ 19 w 19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5" y="15"/>
                    <a:pt x="6" y="14"/>
                  </a:cubicBezTo>
                  <a:cubicBezTo>
                    <a:pt x="8" y="13"/>
                    <a:pt x="10" y="12"/>
                    <a:pt x="11" y="10"/>
                  </a:cubicBezTo>
                  <a:cubicBezTo>
                    <a:pt x="15" y="8"/>
                    <a:pt x="19" y="6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0" name="Freeform 243"/>
            <p:cNvSpPr>
              <a:spLocks/>
            </p:cNvSpPr>
            <p:nvPr/>
          </p:nvSpPr>
          <p:spPr bwMode="auto">
            <a:xfrm>
              <a:off x="5135563" y="1517650"/>
              <a:ext cx="55563" cy="44450"/>
            </a:xfrm>
            <a:custGeom>
              <a:avLst/>
              <a:gdLst>
                <a:gd name="T0" fmla="*/ 19 w 19"/>
                <a:gd name="T1" fmla="*/ 6 h 15"/>
                <a:gd name="T2" fmla="*/ 16 w 19"/>
                <a:gd name="T3" fmla="*/ 0 h 15"/>
                <a:gd name="T4" fmla="*/ 8 w 19"/>
                <a:gd name="T5" fmla="*/ 4 h 15"/>
                <a:gd name="T6" fmla="*/ 0 w 19"/>
                <a:gd name="T7" fmla="*/ 9 h 15"/>
                <a:gd name="T8" fmla="*/ 4 w 19"/>
                <a:gd name="T9" fmla="*/ 15 h 15"/>
                <a:gd name="T10" fmla="*/ 12 w 19"/>
                <a:gd name="T11" fmla="*/ 10 h 15"/>
                <a:gd name="T12" fmla="*/ 19 w 19"/>
                <a:gd name="T1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2"/>
                    <a:pt x="8" y="4"/>
                  </a:cubicBezTo>
                  <a:cubicBezTo>
                    <a:pt x="4" y="6"/>
                    <a:pt x="0" y="9"/>
                    <a:pt x="0" y="9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8" y="12"/>
                    <a:pt x="12" y="10"/>
                  </a:cubicBezTo>
                  <a:cubicBezTo>
                    <a:pt x="16" y="8"/>
                    <a:pt x="19" y="6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1" name="Freeform 244"/>
            <p:cNvSpPr>
              <a:spLocks/>
            </p:cNvSpPr>
            <p:nvPr/>
          </p:nvSpPr>
          <p:spPr bwMode="auto">
            <a:xfrm>
              <a:off x="5203825" y="1479550"/>
              <a:ext cx="55563" cy="44450"/>
            </a:xfrm>
            <a:custGeom>
              <a:avLst/>
              <a:gdLst>
                <a:gd name="T0" fmla="*/ 19 w 19"/>
                <a:gd name="T1" fmla="*/ 6 h 15"/>
                <a:gd name="T2" fmla="*/ 16 w 19"/>
                <a:gd name="T3" fmla="*/ 0 h 15"/>
                <a:gd name="T4" fmla="*/ 8 w 19"/>
                <a:gd name="T5" fmla="*/ 4 h 15"/>
                <a:gd name="T6" fmla="*/ 3 w 19"/>
                <a:gd name="T7" fmla="*/ 7 h 15"/>
                <a:gd name="T8" fmla="*/ 0 w 19"/>
                <a:gd name="T9" fmla="*/ 8 h 15"/>
                <a:gd name="T10" fmla="*/ 4 w 19"/>
                <a:gd name="T11" fmla="*/ 15 h 15"/>
                <a:gd name="T12" fmla="*/ 6 w 19"/>
                <a:gd name="T13" fmla="*/ 13 h 15"/>
                <a:gd name="T14" fmla="*/ 12 w 19"/>
                <a:gd name="T15" fmla="*/ 10 h 15"/>
                <a:gd name="T16" fmla="*/ 19 w 19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9" y="6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2"/>
                    <a:pt x="8" y="4"/>
                  </a:cubicBezTo>
                  <a:cubicBezTo>
                    <a:pt x="6" y="5"/>
                    <a:pt x="4" y="6"/>
                    <a:pt x="3" y="7"/>
                  </a:cubicBezTo>
                  <a:cubicBezTo>
                    <a:pt x="1" y="8"/>
                    <a:pt x="0" y="8"/>
                    <a:pt x="0" y="8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8" y="12"/>
                    <a:pt x="10" y="11"/>
                    <a:pt x="12" y="10"/>
                  </a:cubicBezTo>
                  <a:cubicBezTo>
                    <a:pt x="16" y="8"/>
                    <a:pt x="19" y="6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2" name="Freeform 245"/>
            <p:cNvSpPr>
              <a:spLocks/>
            </p:cNvSpPr>
            <p:nvPr/>
          </p:nvSpPr>
          <p:spPr bwMode="auto">
            <a:xfrm>
              <a:off x="5273675" y="1444625"/>
              <a:ext cx="55563" cy="41275"/>
            </a:xfrm>
            <a:custGeom>
              <a:avLst/>
              <a:gdLst>
                <a:gd name="T0" fmla="*/ 19 w 19"/>
                <a:gd name="T1" fmla="*/ 7 h 14"/>
                <a:gd name="T2" fmla="*/ 16 w 19"/>
                <a:gd name="T3" fmla="*/ 0 h 14"/>
                <a:gd name="T4" fmla="*/ 8 w 19"/>
                <a:gd name="T5" fmla="*/ 4 h 14"/>
                <a:gd name="T6" fmla="*/ 0 w 19"/>
                <a:gd name="T7" fmla="*/ 8 h 14"/>
                <a:gd name="T8" fmla="*/ 3 w 19"/>
                <a:gd name="T9" fmla="*/ 14 h 14"/>
                <a:gd name="T10" fmla="*/ 11 w 19"/>
                <a:gd name="T11" fmla="*/ 10 h 14"/>
                <a:gd name="T12" fmla="*/ 19 w 19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4">
                  <a:moveTo>
                    <a:pt x="19" y="7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2"/>
                    <a:pt x="8" y="4"/>
                  </a:cubicBezTo>
                  <a:cubicBezTo>
                    <a:pt x="4" y="6"/>
                    <a:pt x="0" y="8"/>
                    <a:pt x="0" y="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7" y="12"/>
                    <a:pt x="11" y="10"/>
                  </a:cubicBezTo>
                  <a:cubicBezTo>
                    <a:pt x="15" y="8"/>
                    <a:pt x="19" y="7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3" name="Freeform 246"/>
            <p:cNvSpPr>
              <a:spLocks/>
            </p:cNvSpPr>
            <p:nvPr/>
          </p:nvSpPr>
          <p:spPr bwMode="auto">
            <a:xfrm>
              <a:off x="5343525" y="1414463"/>
              <a:ext cx="55563" cy="38100"/>
            </a:xfrm>
            <a:custGeom>
              <a:avLst/>
              <a:gdLst>
                <a:gd name="T0" fmla="*/ 19 w 19"/>
                <a:gd name="T1" fmla="*/ 6 h 13"/>
                <a:gd name="T2" fmla="*/ 17 w 19"/>
                <a:gd name="T3" fmla="*/ 0 h 13"/>
                <a:gd name="T4" fmla="*/ 14 w 19"/>
                <a:gd name="T5" fmla="*/ 1 h 13"/>
                <a:gd name="T6" fmla="*/ 8 w 19"/>
                <a:gd name="T7" fmla="*/ 3 h 13"/>
                <a:gd name="T8" fmla="*/ 0 w 19"/>
                <a:gd name="T9" fmla="*/ 7 h 13"/>
                <a:gd name="T10" fmla="*/ 3 w 19"/>
                <a:gd name="T11" fmla="*/ 13 h 13"/>
                <a:gd name="T12" fmla="*/ 11 w 19"/>
                <a:gd name="T13" fmla="*/ 9 h 13"/>
                <a:gd name="T14" fmla="*/ 17 w 19"/>
                <a:gd name="T15" fmla="*/ 7 h 13"/>
                <a:gd name="T16" fmla="*/ 19 w 19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3">
                  <a:moveTo>
                    <a:pt x="19" y="6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0"/>
                    <a:pt x="14" y="1"/>
                  </a:cubicBezTo>
                  <a:cubicBezTo>
                    <a:pt x="12" y="1"/>
                    <a:pt x="10" y="2"/>
                    <a:pt x="8" y="3"/>
                  </a:cubicBezTo>
                  <a:cubicBezTo>
                    <a:pt x="4" y="5"/>
                    <a:pt x="0" y="7"/>
                    <a:pt x="0" y="7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7" y="11"/>
                    <a:pt x="11" y="9"/>
                  </a:cubicBezTo>
                  <a:cubicBezTo>
                    <a:pt x="13" y="9"/>
                    <a:pt x="15" y="8"/>
                    <a:pt x="17" y="7"/>
                  </a:cubicBezTo>
                  <a:cubicBezTo>
                    <a:pt x="18" y="7"/>
                    <a:pt x="19" y="6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4" name="Freeform 247"/>
            <p:cNvSpPr>
              <a:spLocks/>
            </p:cNvSpPr>
            <p:nvPr/>
          </p:nvSpPr>
          <p:spPr bwMode="auto">
            <a:xfrm>
              <a:off x="5416550" y="1385888"/>
              <a:ext cx="57150" cy="38100"/>
            </a:xfrm>
            <a:custGeom>
              <a:avLst/>
              <a:gdLst>
                <a:gd name="T0" fmla="*/ 19 w 19"/>
                <a:gd name="T1" fmla="*/ 7 h 13"/>
                <a:gd name="T2" fmla="*/ 16 w 19"/>
                <a:gd name="T3" fmla="*/ 0 h 13"/>
                <a:gd name="T4" fmla="*/ 8 w 19"/>
                <a:gd name="T5" fmla="*/ 3 h 13"/>
                <a:gd name="T6" fmla="*/ 0 w 19"/>
                <a:gd name="T7" fmla="*/ 6 h 13"/>
                <a:gd name="T8" fmla="*/ 2 w 19"/>
                <a:gd name="T9" fmla="*/ 13 h 13"/>
                <a:gd name="T10" fmla="*/ 11 w 19"/>
                <a:gd name="T11" fmla="*/ 10 h 13"/>
                <a:gd name="T12" fmla="*/ 19 w 19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9" y="7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1"/>
                    <a:pt x="8" y="3"/>
                  </a:cubicBezTo>
                  <a:cubicBezTo>
                    <a:pt x="4" y="5"/>
                    <a:pt x="0" y="6"/>
                    <a:pt x="0" y="6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6" y="11"/>
                    <a:pt x="11" y="10"/>
                  </a:cubicBezTo>
                  <a:cubicBezTo>
                    <a:pt x="15" y="8"/>
                    <a:pt x="19" y="7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5" name="Freeform 248"/>
            <p:cNvSpPr>
              <a:spLocks/>
            </p:cNvSpPr>
            <p:nvPr/>
          </p:nvSpPr>
          <p:spPr bwMode="auto">
            <a:xfrm>
              <a:off x="5491163" y="1362075"/>
              <a:ext cx="55563" cy="34925"/>
            </a:xfrm>
            <a:custGeom>
              <a:avLst/>
              <a:gdLst>
                <a:gd name="T0" fmla="*/ 19 w 19"/>
                <a:gd name="T1" fmla="*/ 6 h 12"/>
                <a:gd name="T2" fmla="*/ 17 w 19"/>
                <a:gd name="T3" fmla="*/ 0 h 12"/>
                <a:gd name="T4" fmla="*/ 14 w 19"/>
                <a:gd name="T5" fmla="*/ 0 h 12"/>
                <a:gd name="T6" fmla="*/ 8 w 19"/>
                <a:gd name="T7" fmla="*/ 2 h 12"/>
                <a:gd name="T8" fmla="*/ 0 w 19"/>
                <a:gd name="T9" fmla="*/ 5 h 12"/>
                <a:gd name="T10" fmla="*/ 2 w 19"/>
                <a:gd name="T11" fmla="*/ 12 h 12"/>
                <a:gd name="T12" fmla="*/ 10 w 19"/>
                <a:gd name="T13" fmla="*/ 9 h 12"/>
                <a:gd name="T14" fmla="*/ 16 w 19"/>
                <a:gd name="T15" fmla="*/ 7 h 12"/>
                <a:gd name="T16" fmla="*/ 19 w 19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19" y="6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2" y="1"/>
                    <a:pt x="10" y="2"/>
                    <a:pt x="8" y="2"/>
                  </a:cubicBezTo>
                  <a:cubicBezTo>
                    <a:pt x="4" y="4"/>
                    <a:pt x="0" y="5"/>
                    <a:pt x="0" y="5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6" y="10"/>
                    <a:pt x="10" y="9"/>
                  </a:cubicBezTo>
                  <a:cubicBezTo>
                    <a:pt x="12" y="8"/>
                    <a:pt x="15" y="8"/>
                    <a:pt x="16" y="7"/>
                  </a:cubicBezTo>
                  <a:cubicBezTo>
                    <a:pt x="18" y="7"/>
                    <a:pt x="19" y="6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6" name="Freeform 249"/>
            <p:cNvSpPr>
              <a:spLocks/>
            </p:cNvSpPr>
            <p:nvPr/>
          </p:nvSpPr>
          <p:spPr bwMode="auto">
            <a:xfrm>
              <a:off x="5564188" y="1338263"/>
              <a:ext cx="55563" cy="34925"/>
            </a:xfrm>
            <a:custGeom>
              <a:avLst/>
              <a:gdLst>
                <a:gd name="T0" fmla="*/ 35 w 35"/>
                <a:gd name="T1" fmla="*/ 13 h 22"/>
                <a:gd name="T2" fmla="*/ 31 w 35"/>
                <a:gd name="T3" fmla="*/ 0 h 22"/>
                <a:gd name="T4" fmla="*/ 0 w 35"/>
                <a:gd name="T5" fmla="*/ 9 h 22"/>
                <a:gd name="T6" fmla="*/ 3 w 35"/>
                <a:gd name="T7" fmla="*/ 22 h 22"/>
                <a:gd name="T8" fmla="*/ 35 w 35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35" y="13"/>
                  </a:moveTo>
                  <a:lnTo>
                    <a:pt x="31" y="0"/>
                  </a:lnTo>
                  <a:lnTo>
                    <a:pt x="0" y="9"/>
                  </a:lnTo>
                  <a:lnTo>
                    <a:pt x="3" y="22"/>
                  </a:ln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7" name="Freeform 250"/>
            <p:cNvSpPr>
              <a:spLocks/>
            </p:cNvSpPr>
            <p:nvPr/>
          </p:nvSpPr>
          <p:spPr bwMode="auto">
            <a:xfrm>
              <a:off x="5640388" y="1320800"/>
              <a:ext cx="55563" cy="31750"/>
            </a:xfrm>
            <a:custGeom>
              <a:avLst/>
              <a:gdLst>
                <a:gd name="T0" fmla="*/ 35 w 35"/>
                <a:gd name="T1" fmla="*/ 13 h 20"/>
                <a:gd name="T2" fmla="*/ 31 w 35"/>
                <a:gd name="T3" fmla="*/ 0 h 20"/>
                <a:gd name="T4" fmla="*/ 0 w 35"/>
                <a:gd name="T5" fmla="*/ 7 h 20"/>
                <a:gd name="T6" fmla="*/ 3 w 35"/>
                <a:gd name="T7" fmla="*/ 20 h 20"/>
                <a:gd name="T8" fmla="*/ 35 w 35"/>
                <a:gd name="T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0">
                  <a:moveTo>
                    <a:pt x="35" y="13"/>
                  </a:moveTo>
                  <a:lnTo>
                    <a:pt x="31" y="0"/>
                  </a:lnTo>
                  <a:lnTo>
                    <a:pt x="0" y="7"/>
                  </a:lnTo>
                  <a:lnTo>
                    <a:pt x="3" y="20"/>
                  </a:ln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8" name="Freeform 251"/>
            <p:cNvSpPr>
              <a:spLocks/>
            </p:cNvSpPr>
            <p:nvPr/>
          </p:nvSpPr>
          <p:spPr bwMode="auto">
            <a:xfrm>
              <a:off x="5716588" y="1306513"/>
              <a:ext cx="55563" cy="28575"/>
            </a:xfrm>
            <a:custGeom>
              <a:avLst/>
              <a:gdLst>
                <a:gd name="T0" fmla="*/ 35 w 35"/>
                <a:gd name="T1" fmla="*/ 13 h 18"/>
                <a:gd name="T2" fmla="*/ 33 w 35"/>
                <a:gd name="T3" fmla="*/ 0 h 18"/>
                <a:gd name="T4" fmla="*/ 0 w 35"/>
                <a:gd name="T5" fmla="*/ 5 h 18"/>
                <a:gd name="T6" fmla="*/ 2 w 35"/>
                <a:gd name="T7" fmla="*/ 18 h 18"/>
                <a:gd name="T8" fmla="*/ 35 w 35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35" y="13"/>
                  </a:moveTo>
                  <a:lnTo>
                    <a:pt x="33" y="0"/>
                  </a:lnTo>
                  <a:lnTo>
                    <a:pt x="0" y="5"/>
                  </a:lnTo>
                  <a:lnTo>
                    <a:pt x="2" y="18"/>
                  </a:ln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19" name="Freeform 252"/>
            <p:cNvSpPr>
              <a:spLocks/>
            </p:cNvSpPr>
            <p:nvPr/>
          </p:nvSpPr>
          <p:spPr bwMode="auto">
            <a:xfrm>
              <a:off x="5792788" y="1296988"/>
              <a:ext cx="55563" cy="26988"/>
            </a:xfrm>
            <a:custGeom>
              <a:avLst/>
              <a:gdLst>
                <a:gd name="T0" fmla="*/ 35 w 35"/>
                <a:gd name="T1" fmla="*/ 13 h 17"/>
                <a:gd name="T2" fmla="*/ 33 w 35"/>
                <a:gd name="T3" fmla="*/ 0 h 17"/>
                <a:gd name="T4" fmla="*/ 0 w 35"/>
                <a:gd name="T5" fmla="*/ 4 h 17"/>
                <a:gd name="T6" fmla="*/ 2 w 35"/>
                <a:gd name="T7" fmla="*/ 17 h 17"/>
                <a:gd name="T8" fmla="*/ 35 w 35"/>
                <a:gd name="T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7">
                  <a:moveTo>
                    <a:pt x="35" y="13"/>
                  </a:moveTo>
                  <a:lnTo>
                    <a:pt x="33" y="0"/>
                  </a:lnTo>
                  <a:lnTo>
                    <a:pt x="0" y="4"/>
                  </a:lnTo>
                  <a:lnTo>
                    <a:pt x="2" y="17"/>
                  </a:lnTo>
                  <a:lnTo>
                    <a:pt x="35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0" name="Freeform 253"/>
            <p:cNvSpPr>
              <a:spLocks/>
            </p:cNvSpPr>
            <p:nvPr/>
          </p:nvSpPr>
          <p:spPr bwMode="auto">
            <a:xfrm>
              <a:off x="5872163" y="1289050"/>
              <a:ext cx="52388" cy="25400"/>
            </a:xfrm>
            <a:custGeom>
              <a:avLst/>
              <a:gdLst>
                <a:gd name="T0" fmla="*/ 18 w 18"/>
                <a:gd name="T1" fmla="*/ 7 h 9"/>
                <a:gd name="T2" fmla="*/ 17 w 18"/>
                <a:gd name="T3" fmla="*/ 0 h 9"/>
                <a:gd name="T4" fmla="*/ 9 w 18"/>
                <a:gd name="T5" fmla="*/ 1 h 9"/>
                <a:gd name="T6" fmla="*/ 2 w 18"/>
                <a:gd name="T7" fmla="*/ 1 h 9"/>
                <a:gd name="T8" fmla="*/ 0 w 18"/>
                <a:gd name="T9" fmla="*/ 2 h 9"/>
                <a:gd name="T10" fmla="*/ 0 w 18"/>
                <a:gd name="T11" fmla="*/ 9 h 9"/>
                <a:gd name="T12" fmla="*/ 3 w 18"/>
                <a:gd name="T13" fmla="*/ 8 h 9"/>
                <a:gd name="T14" fmla="*/ 9 w 18"/>
                <a:gd name="T15" fmla="*/ 8 h 9"/>
                <a:gd name="T16" fmla="*/ 18 w 18"/>
                <a:gd name="T1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18" y="7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3" y="0"/>
                    <a:pt x="9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8"/>
                    <a:pt x="3" y="8"/>
                  </a:cubicBezTo>
                  <a:cubicBezTo>
                    <a:pt x="5" y="8"/>
                    <a:pt x="7" y="8"/>
                    <a:pt x="9" y="8"/>
                  </a:cubicBezTo>
                  <a:cubicBezTo>
                    <a:pt x="14" y="8"/>
                    <a:pt x="18" y="7"/>
                    <a:pt x="1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1" name="Freeform 254"/>
            <p:cNvSpPr>
              <a:spLocks/>
            </p:cNvSpPr>
            <p:nvPr/>
          </p:nvSpPr>
          <p:spPr bwMode="auto">
            <a:xfrm>
              <a:off x="5948363" y="1285875"/>
              <a:ext cx="52388" cy="23813"/>
            </a:xfrm>
            <a:custGeom>
              <a:avLst/>
              <a:gdLst>
                <a:gd name="T0" fmla="*/ 18 w 18"/>
                <a:gd name="T1" fmla="*/ 7 h 8"/>
                <a:gd name="T2" fmla="*/ 18 w 18"/>
                <a:gd name="T3" fmla="*/ 0 h 8"/>
                <a:gd name="T4" fmla="*/ 9 w 18"/>
                <a:gd name="T5" fmla="*/ 0 h 8"/>
                <a:gd name="T6" fmla="*/ 0 w 18"/>
                <a:gd name="T7" fmla="*/ 0 h 8"/>
                <a:gd name="T8" fmla="*/ 1 w 18"/>
                <a:gd name="T9" fmla="*/ 8 h 8"/>
                <a:gd name="T10" fmla="*/ 9 w 18"/>
                <a:gd name="T11" fmla="*/ 7 h 8"/>
                <a:gd name="T12" fmla="*/ 18 w 1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8" y="7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4" y="0"/>
                    <a:pt x="9" y="0"/>
                  </a:cubicBezTo>
                  <a:cubicBezTo>
                    <a:pt x="5" y="0"/>
                    <a:pt x="0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5" y="7"/>
                    <a:pt x="9" y="7"/>
                  </a:cubicBezTo>
                  <a:cubicBezTo>
                    <a:pt x="14" y="7"/>
                    <a:pt x="18" y="7"/>
                    <a:pt x="1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2464341" y="1741535"/>
            <a:ext cx="729305" cy="359644"/>
            <a:chOff x="6257925" y="1296988"/>
            <a:chExt cx="1017588" cy="501650"/>
          </a:xfrm>
          <a:solidFill>
            <a:schemeClr val="bg1">
              <a:lumMod val="65000"/>
            </a:schemeClr>
          </a:solidFill>
        </p:grpSpPr>
        <p:sp>
          <p:nvSpPr>
            <p:cNvPr id="125" name="Freeform 258"/>
            <p:cNvSpPr>
              <a:spLocks/>
            </p:cNvSpPr>
            <p:nvPr/>
          </p:nvSpPr>
          <p:spPr bwMode="auto">
            <a:xfrm>
              <a:off x="6257925" y="1296988"/>
              <a:ext cx="53975" cy="26988"/>
            </a:xfrm>
            <a:custGeom>
              <a:avLst/>
              <a:gdLst>
                <a:gd name="T0" fmla="*/ 32 w 34"/>
                <a:gd name="T1" fmla="*/ 17 h 17"/>
                <a:gd name="T2" fmla="*/ 34 w 34"/>
                <a:gd name="T3" fmla="*/ 4 h 17"/>
                <a:gd name="T4" fmla="*/ 2 w 34"/>
                <a:gd name="T5" fmla="*/ 0 h 17"/>
                <a:gd name="T6" fmla="*/ 0 w 34"/>
                <a:gd name="T7" fmla="*/ 13 h 17"/>
                <a:gd name="T8" fmla="*/ 32 w 3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32" y="17"/>
                  </a:moveTo>
                  <a:lnTo>
                    <a:pt x="34" y="4"/>
                  </a:lnTo>
                  <a:lnTo>
                    <a:pt x="2" y="0"/>
                  </a:lnTo>
                  <a:lnTo>
                    <a:pt x="0" y="13"/>
                  </a:lnTo>
                  <a:lnTo>
                    <a:pt x="32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27" name="Freeform 259"/>
            <p:cNvSpPr>
              <a:spLocks/>
            </p:cNvSpPr>
            <p:nvPr/>
          </p:nvSpPr>
          <p:spPr bwMode="auto">
            <a:xfrm>
              <a:off x="6334125" y="1306513"/>
              <a:ext cx="57150" cy="31750"/>
            </a:xfrm>
            <a:custGeom>
              <a:avLst/>
              <a:gdLst>
                <a:gd name="T0" fmla="*/ 32 w 36"/>
                <a:gd name="T1" fmla="*/ 20 h 20"/>
                <a:gd name="T2" fmla="*/ 36 w 36"/>
                <a:gd name="T3" fmla="*/ 7 h 20"/>
                <a:gd name="T4" fmla="*/ 2 w 36"/>
                <a:gd name="T5" fmla="*/ 0 h 20"/>
                <a:gd name="T6" fmla="*/ 0 w 36"/>
                <a:gd name="T7" fmla="*/ 13 h 20"/>
                <a:gd name="T8" fmla="*/ 32 w 3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0">
                  <a:moveTo>
                    <a:pt x="32" y="20"/>
                  </a:moveTo>
                  <a:lnTo>
                    <a:pt x="36" y="7"/>
                  </a:lnTo>
                  <a:lnTo>
                    <a:pt x="2" y="0"/>
                  </a:lnTo>
                  <a:lnTo>
                    <a:pt x="0" y="13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69" name="Freeform 260"/>
            <p:cNvSpPr>
              <a:spLocks/>
            </p:cNvSpPr>
            <p:nvPr/>
          </p:nvSpPr>
          <p:spPr bwMode="auto">
            <a:xfrm>
              <a:off x="6411913" y="1320800"/>
              <a:ext cx="55563" cy="31750"/>
            </a:xfrm>
            <a:custGeom>
              <a:avLst/>
              <a:gdLst>
                <a:gd name="T0" fmla="*/ 31 w 35"/>
                <a:gd name="T1" fmla="*/ 20 h 20"/>
                <a:gd name="T2" fmla="*/ 35 w 35"/>
                <a:gd name="T3" fmla="*/ 7 h 20"/>
                <a:gd name="T4" fmla="*/ 1 w 35"/>
                <a:gd name="T5" fmla="*/ 0 h 20"/>
                <a:gd name="T6" fmla="*/ 0 w 35"/>
                <a:gd name="T7" fmla="*/ 13 h 20"/>
                <a:gd name="T8" fmla="*/ 31 w 35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0">
                  <a:moveTo>
                    <a:pt x="31" y="20"/>
                  </a:moveTo>
                  <a:lnTo>
                    <a:pt x="35" y="7"/>
                  </a:lnTo>
                  <a:lnTo>
                    <a:pt x="1" y="0"/>
                  </a:lnTo>
                  <a:lnTo>
                    <a:pt x="0" y="13"/>
                  </a:lnTo>
                  <a:lnTo>
                    <a:pt x="31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0" name="Freeform 261"/>
            <p:cNvSpPr>
              <a:spLocks/>
            </p:cNvSpPr>
            <p:nvPr/>
          </p:nvSpPr>
          <p:spPr bwMode="auto">
            <a:xfrm>
              <a:off x="6484938" y="1338263"/>
              <a:ext cx="55563" cy="34925"/>
            </a:xfrm>
            <a:custGeom>
              <a:avLst/>
              <a:gdLst>
                <a:gd name="T0" fmla="*/ 31 w 35"/>
                <a:gd name="T1" fmla="*/ 22 h 22"/>
                <a:gd name="T2" fmla="*/ 35 w 35"/>
                <a:gd name="T3" fmla="*/ 9 h 22"/>
                <a:gd name="T4" fmla="*/ 3 w 35"/>
                <a:gd name="T5" fmla="*/ 0 h 22"/>
                <a:gd name="T6" fmla="*/ 0 w 35"/>
                <a:gd name="T7" fmla="*/ 13 h 22"/>
                <a:gd name="T8" fmla="*/ 31 w 35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">
                  <a:moveTo>
                    <a:pt x="31" y="22"/>
                  </a:moveTo>
                  <a:lnTo>
                    <a:pt x="35" y="9"/>
                  </a:lnTo>
                  <a:lnTo>
                    <a:pt x="3" y="0"/>
                  </a:lnTo>
                  <a:lnTo>
                    <a:pt x="0" y="13"/>
                  </a:lnTo>
                  <a:lnTo>
                    <a:pt x="31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1" name="Freeform 262"/>
            <p:cNvSpPr>
              <a:spLocks/>
            </p:cNvSpPr>
            <p:nvPr/>
          </p:nvSpPr>
          <p:spPr bwMode="auto">
            <a:xfrm>
              <a:off x="6561138" y="1362075"/>
              <a:ext cx="55563" cy="34925"/>
            </a:xfrm>
            <a:custGeom>
              <a:avLst/>
              <a:gdLst>
                <a:gd name="T0" fmla="*/ 17 w 19"/>
                <a:gd name="T1" fmla="*/ 12 h 12"/>
                <a:gd name="T2" fmla="*/ 19 w 19"/>
                <a:gd name="T3" fmla="*/ 5 h 12"/>
                <a:gd name="T4" fmla="*/ 10 w 19"/>
                <a:gd name="T5" fmla="*/ 2 h 12"/>
                <a:gd name="T6" fmla="*/ 5 w 19"/>
                <a:gd name="T7" fmla="*/ 0 h 12"/>
                <a:gd name="T8" fmla="*/ 2 w 19"/>
                <a:gd name="T9" fmla="*/ 0 h 12"/>
                <a:gd name="T10" fmla="*/ 0 w 19"/>
                <a:gd name="T11" fmla="*/ 6 h 12"/>
                <a:gd name="T12" fmla="*/ 2 w 19"/>
                <a:gd name="T13" fmla="*/ 7 h 12"/>
                <a:gd name="T14" fmla="*/ 8 w 19"/>
                <a:gd name="T15" fmla="*/ 9 h 12"/>
                <a:gd name="T16" fmla="*/ 17 w 19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17" y="12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5" y="4"/>
                    <a:pt x="10" y="2"/>
                  </a:cubicBezTo>
                  <a:cubicBezTo>
                    <a:pt x="8" y="2"/>
                    <a:pt x="6" y="1"/>
                    <a:pt x="5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4" y="8"/>
                    <a:pt x="6" y="8"/>
                    <a:pt x="8" y="9"/>
                  </a:cubicBezTo>
                  <a:cubicBezTo>
                    <a:pt x="12" y="11"/>
                    <a:pt x="17" y="12"/>
                    <a:pt x="1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2" name="Freeform 263"/>
            <p:cNvSpPr>
              <a:spLocks/>
            </p:cNvSpPr>
            <p:nvPr/>
          </p:nvSpPr>
          <p:spPr bwMode="auto">
            <a:xfrm>
              <a:off x="6634163" y="1385888"/>
              <a:ext cx="55563" cy="38100"/>
            </a:xfrm>
            <a:custGeom>
              <a:avLst/>
              <a:gdLst>
                <a:gd name="T0" fmla="*/ 16 w 19"/>
                <a:gd name="T1" fmla="*/ 13 h 13"/>
                <a:gd name="T2" fmla="*/ 19 w 19"/>
                <a:gd name="T3" fmla="*/ 6 h 13"/>
                <a:gd name="T4" fmla="*/ 11 w 19"/>
                <a:gd name="T5" fmla="*/ 3 h 13"/>
                <a:gd name="T6" fmla="*/ 2 w 19"/>
                <a:gd name="T7" fmla="*/ 0 h 13"/>
                <a:gd name="T8" fmla="*/ 0 w 19"/>
                <a:gd name="T9" fmla="*/ 7 h 13"/>
                <a:gd name="T10" fmla="*/ 8 w 19"/>
                <a:gd name="T11" fmla="*/ 10 h 13"/>
                <a:gd name="T12" fmla="*/ 16 w 19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">
                  <a:moveTo>
                    <a:pt x="16" y="13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5" y="5"/>
                    <a:pt x="11" y="3"/>
                  </a:cubicBezTo>
                  <a:cubicBezTo>
                    <a:pt x="6" y="1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" y="8"/>
                    <a:pt x="8" y="10"/>
                  </a:cubicBezTo>
                  <a:cubicBezTo>
                    <a:pt x="12" y="11"/>
                    <a:pt x="16" y="13"/>
                    <a:pt x="16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3" name="Freeform 264"/>
            <p:cNvSpPr>
              <a:spLocks/>
            </p:cNvSpPr>
            <p:nvPr/>
          </p:nvSpPr>
          <p:spPr bwMode="auto">
            <a:xfrm>
              <a:off x="6704013" y="1414463"/>
              <a:ext cx="55563" cy="38100"/>
            </a:xfrm>
            <a:custGeom>
              <a:avLst/>
              <a:gdLst>
                <a:gd name="T0" fmla="*/ 17 w 19"/>
                <a:gd name="T1" fmla="*/ 13 h 13"/>
                <a:gd name="T2" fmla="*/ 19 w 19"/>
                <a:gd name="T3" fmla="*/ 7 h 13"/>
                <a:gd name="T4" fmla="*/ 11 w 19"/>
                <a:gd name="T5" fmla="*/ 3 h 13"/>
                <a:gd name="T6" fmla="*/ 6 w 19"/>
                <a:gd name="T7" fmla="*/ 1 h 13"/>
                <a:gd name="T8" fmla="*/ 3 w 19"/>
                <a:gd name="T9" fmla="*/ 0 h 13"/>
                <a:gd name="T10" fmla="*/ 0 w 19"/>
                <a:gd name="T11" fmla="*/ 6 h 13"/>
                <a:gd name="T12" fmla="*/ 3 w 19"/>
                <a:gd name="T13" fmla="*/ 7 h 13"/>
                <a:gd name="T14" fmla="*/ 9 w 19"/>
                <a:gd name="T15" fmla="*/ 10 h 13"/>
                <a:gd name="T16" fmla="*/ 17 w 19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3">
                  <a:moveTo>
                    <a:pt x="17" y="13"/>
                  </a:move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5" y="5"/>
                    <a:pt x="11" y="3"/>
                  </a:cubicBezTo>
                  <a:cubicBezTo>
                    <a:pt x="9" y="2"/>
                    <a:pt x="7" y="1"/>
                    <a:pt x="6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4" y="8"/>
                    <a:pt x="7" y="9"/>
                    <a:pt x="9" y="10"/>
                  </a:cubicBezTo>
                  <a:cubicBezTo>
                    <a:pt x="13" y="11"/>
                    <a:pt x="17" y="13"/>
                    <a:pt x="17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4" name="Freeform 265"/>
            <p:cNvSpPr>
              <a:spLocks/>
            </p:cNvSpPr>
            <p:nvPr/>
          </p:nvSpPr>
          <p:spPr bwMode="auto">
            <a:xfrm>
              <a:off x="6775450" y="1444625"/>
              <a:ext cx="57150" cy="41275"/>
            </a:xfrm>
            <a:custGeom>
              <a:avLst/>
              <a:gdLst>
                <a:gd name="T0" fmla="*/ 16 w 20"/>
                <a:gd name="T1" fmla="*/ 14 h 14"/>
                <a:gd name="T2" fmla="*/ 20 w 20"/>
                <a:gd name="T3" fmla="*/ 8 h 14"/>
                <a:gd name="T4" fmla="*/ 12 w 20"/>
                <a:gd name="T5" fmla="*/ 4 h 14"/>
                <a:gd name="T6" fmla="*/ 3 w 20"/>
                <a:gd name="T7" fmla="*/ 0 h 14"/>
                <a:gd name="T8" fmla="*/ 0 w 20"/>
                <a:gd name="T9" fmla="*/ 7 h 14"/>
                <a:gd name="T10" fmla="*/ 9 w 20"/>
                <a:gd name="T11" fmla="*/ 10 h 14"/>
                <a:gd name="T12" fmla="*/ 16 w 20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4">
                  <a:moveTo>
                    <a:pt x="16" y="14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6" y="6"/>
                    <a:pt x="12" y="4"/>
                  </a:cubicBezTo>
                  <a:cubicBezTo>
                    <a:pt x="8" y="2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" y="9"/>
                    <a:pt x="9" y="10"/>
                  </a:cubicBezTo>
                  <a:cubicBezTo>
                    <a:pt x="12" y="12"/>
                    <a:pt x="16" y="14"/>
                    <a:pt x="16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5" name="Freeform 266"/>
            <p:cNvSpPr>
              <a:spLocks/>
            </p:cNvSpPr>
            <p:nvPr/>
          </p:nvSpPr>
          <p:spPr bwMode="auto">
            <a:xfrm>
              <a:off x="6845300" y="1479550"/>
              <a:ext cx="55563" cy="44450"/>
            </a:xfrm>
            <a:custGeom>
              <a:avLst/>
              <a:gdLst>
                <a:gd name="T0" fmla="*/ 16 w 19"/>
                <a:gd name="T1" fmla="*/ 15 h 15"/>
                <a:gd name="T2" fmla="*/ 19 w 19"/>
                <a:gd name="T3" fmla="*/ 9 h 15"/>
                <a:gd name="T4" fmla="*/ 17 w 19"/>
                <a:gd name="T5" fmla="*/ 7 h 15"/>
                <a:gd name="T6" fmla="*/ 11 w 19"/>
                <a:gd name="T7" fmla="*/ 4 h 15"/>
                <a:gd name="T8" fmla="*/ 3 w 19"/>
                <a:gd name="T9" fmla="*/ 0 h 15"/>
                <a:gd name="T10" fmla="*/ 0 w 19"/>
                <a:gd name="T11" fmla="*/ 6 h 15"/>
                <a:gd name="T12" fmla="*/ 8 w 19"/>
                <a:gd name="T13" fmla="*/ 10 h 15"/>
                <a:gd name="T14" fmla="*/ 13 w 19"/>
                <a:gd name="T15" fmla="*/ 13 h 15"/>
                <a:gd name="T16" fmla="*/ 16 w 19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5">
                  <a:moveTo>
                    <a:pt x="16" y="15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7" y="7"/>
                  </a:cubicBezTo>
                  <a:cubicBezTo>
                    <a:pt x="15" y="6"/>
                    <a:pt x="13" y="5"/>
                    <a:pt x="11" y="4"/>
                  </a:cubicBezTo>
                  <a:cubicBezTo>
                    <a:pt x="7" y="2"/>
                    <a:pt x="3" y="0"/>
                    <a:pt x="3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8"/>
                    <a:pt x="8" y="10"/>
                  </a:cubicBezTo>
                  <a:cubicBezTo>
                    <a:pt x="10" y="11"/>
                    <a:pt x="12" y="13"/>
                    <a:pt x="13" y="13"/>
                  </a:cubicBezTo>
                  <a:cubicBezTo>
                    <a:pt x="15" y="14"/>
                    <a:pt x="16" y="15"/>
                    <a:pt x="16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6" name="Freeform 267"/>
            <p:cNvSpPr>
              <a:spLocks/>
            </p:cNvSpPr>
            <p:nvPr/>
          </p:nvSpPr>
          <p:spPr bwMode="auto">
            <a:xfrm>
              <a:off x="6911975" y="1517650"/>
              <a:ext cx="55563" cy="44450"/>
            </a:xfrm>
            <a:custGeom>
              <a:avLst/>
              <a:gdLst>
                <a:gd name="T0" fmla="*/ 15 w 19"/>
                <a:gd name="T1" fmla="*/ 15 h 15"/>
                <a:gd name="T2" fmla="*/ 19 w 19"/>
                <a:gd name="T3" fmla="*/ 9 h 15"/>
                <a:gd name="T4" fmla="*/ 11 w 19"/>
                <a:gd name="T5" fmla="*/ 4 h 15"/>
                <a:gd name="T6" fmla="*/ 4 w 19"/>
                <a:gd name="T7" fmla="*/ 0 h 15"/>
                <a:gd name="T8" fmla="*/ 0 w 19"/>
                <a:gd name="T9" fmla="*/ 6 h 15"/>
                <a:gd name="T10" fmla="*/ 8 w 19"/>
                <a:gd name="T11" fmla="*/ 11 h 15"/>
                <a:gd name="T12" fmla="*/ 15 w 19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5" y="15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5" y="7"/>
                    <a:pt x="11" y="4"/>
                  </a:cubicBezTo>
                  <a:cubicBezTo>
                    <a:pt x="8" y="2"/>
                    <a:pt x="4" y="0"/>
                    <a:pt x="4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" y="8"/>
                    <a:pt x="8" y="11"/>
                  </a:cubicBezTo>
                  <a:cubicBezTo>
                    <a:pt x="12" y="13"/>
                    <a:pt x="15" y="15"/>
                    <a:pt x="1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7" name="Freeform 268"/>
            <p:cNvSpPr>
              <a:spLocks/>
            </p:cNvSpPr>
            <p:nvPr/>
          </p:nvSpPr>
          <p:spPr bwMode="auto">
            <a:xfrm>
              <a:off x="6980238" y="1558925"/>
              <a:ext cx="52388" cy="42863"/>
            </a:xfrm>
            <a:custGeom>
              <a:avLst/>
              <a:gdLst>
                <a:gd name="T0" fmla="*/ 14 w 18"/>
                <a:gd name="T1" fmla="*/ 15 h 15"/>
                <a:gd name="T2" fmla="*/ 18 w 18"/>
                <a:gd name="T3" fmla="*/ 10 h 15"/>
                <a:gd name="T4" fmla="*/ 16 w 18"/>
                <a:gd name="T5" fmla="*/ 8 h 15"/>
                <a:gd name="T6" fmla="*/ 11 w 18"/>
                <a:gd name="T7" fmla="*/ 5 h 15"/>
                <a:gd name="T8" fmla="*/ 3 w 18"/>
                <a:gd name="T9" fmla="*/ 0 h 15"/>
                <a:gd name="T10" fmla="*/ 0 w 18"/>
                <a:gd name="T11" fmla="*/ 6 h 15"/>
                <a:gd name="T12" fmla="*/ 7 w 18"/>
                <a:gd name="T13" fmla="*/ 11 h 15"/>
                <a:gd name="T14" fmla="*/ 12 w 18"/>
                <a:gd name="T15" fmla="*/ 14 h 15"/>
                <a:gd name="T16" fmla="*/ 14 w 18"/>
                <a:gd name="T1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5">
                  <a:moveTo>
                    <a:pt x="14" y="15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9"/>
                    <a:pt x="16" y="8"/>
                  </a:cubicBezTo>
                  <a:cubicBezTo>
                    <a:pt x="15" y="7"/>
                    <a:pt x="13" y="6"/>
                    <a:pt x="11" y="5"/>
                  </a:cubicBezTo>
                  <a:cubicBezTo>
                    <a:pt x="7" y="2"/>
                    <a:pt x="3" y="0"/>
                    <a:pt x="3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3" y="8"/>
                    <a:pt x="7" y="11"/>
                  </a:cubicBezTo>
                  <a:cubicBezTo>
                    <a:pt x="9" y="12"/>
                    <a:pt x="11" y="13"/>
                    <a:pt x="12" y="14"/>
                  </a:cubicBezTo>
                  <a:cubicBezTo>
                    <a:pt x="14" y="15"/>
                    <a:pt x="14" y="15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8" name="Freeform 269"/>
            <p:cNvSpPr>
              <a:spLocks/>
            </p:cNvSpPr>
            <p:nvPr/>
          </p:nvSpPr>
          <p:spPr bwMode="auto">
            <a:xfrm>
              <a:off x="7043738" y="1601788"/>
              <a:ext cx="53975" cy="47625"/>
            </a:xfrm>
            <a:custGeom>
              <a:avLst/>
              <a:gdLst>
                <a:gd name="T0" fmla="*/ 14 w 18"/>
                <a:gd name="T1" fmla="*/ 16 h 16"/>
                <a:gd name="T2" fmla="*/ 18 w 18"/>
                <a:gd name="T3" fmla="*/ 10 h 16"/>
                <a:gd name="T4" fmla="*/ 16 w 18"/>
                <a:gd name="T5" fmla="*/ 8 h 16"/>
                <a:gd name="T6" fmla="*/ 11 w 18"/>
                <a:gd name="T7" fmla="*/ 5 h 16"/>
                <a:gd name="T8" fmla="*/ 4 w 18"/>
                <a:gd name="T9" fmla="*/ 0 h 16"/>
                <a:gd name="T10" fmla="*/ 0 w 18"/>
                <a:gd name="T11" fmla="*/ 5 h 16"/>
                <a:gd name="T12" fmla="*/ 7 w 18"/>
                <a:gd name="T13" fmla="*/ 11 h 16"/>
                <a:gd name="T14" fmla="*/ 12 w 18"/>
                <a:gd name="T15" fmla="*/ 14 h 16"/>
                <a:gd name="T16" fmla="*/ 14 w 18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6">
                  <a:moveTo>
                    <a:pt x="14" y="16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7" y="9"/>
                    <a:pt x="16" y="8"/>
                  </a:cubicBezTo>
                  <a:cubicBezTo>
                    <a:pt x="15" y="7"/>
                    <a:pt x="13" y="6"/>
                    <a:pt x="11" y="5"/>
                  </a:cubicBezTo>
                  <a:cubicBezTo>
                    <a:pt x="7" y="2"/>
                    <a:pt x="4" y="0"/>
                    <a:pt x="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3" y="8"/>
                    <a:pt x="7" y="11"/>
                  </a:cubicBezTo>
                  <a:cubicBezTo>
                    <a:pt x="9" y="12"/>
                    <a:pt x="10" y="13"/>
                    <a:pt x="12" y="14"/>
                  </a:cubicBezTo>
                  <a:cubicBezTo>
                    <a:pt x="13" y="15"/>
                    <a:pt x="14" y="16"/>
                    <a:pt x="1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79" name="Freeform 270"/>
            <p:cNvSpPr>
              <a:spLocks/>
            </p:cNvSpPr>
            <p:nvPr/>
          </p:nvSpPr>
          <p:spPr bwMode="auto">
            <a:xfrm>
              <a:off x="7105650" y="1646238"/>
              <a:ext cx="52388" cy="50800"/>
            </a:xfrm>
            <a:custGeom>
              <a:avLst/>
              <a:gdLst>
                <a:gd name="T0" fmla="*/ 26 w 33"/>
                <a:gd name="T1" fmla="*/ 32 h 32"/>
                <a:gd name="T2" fmla="*/ 33 w 33"/>
                <a:gd name="T3" fmla="*/ 22 h 32"/>
                <a:gd name="T4" fmla="*/ 8 w 33"/>
                <a:gd name="T5" fmla="*/ 0 h 32"/>
                <a:gd name="T6" fmla="*/ 0 w 33"/>
                <a:gd name="T7" fmla="*/ 11 h 32"/>
                <a:gd name="T8" fmla="*/ 26 w 33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26" y="32"/>
                  </a:moveTo>
                  <a:lnTo>
                    <a:pt x="33" y="22"/>
                  </a:lnTo>
                  <a:lnTo>
                    <a:pt x="8" y="0"/>
                  </a:lnTo>
                  <a:lnTo>
                    <a:pt x="0" y="11"/>
                  </a:lnTo>
                  <a:lnTo>
                    <a:pt x="26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0" name="Freeform 271"/>
            <p:cNvSpPr>
              <a:spLocks/>
            </p:cNvSpPr>
            <p:nvPr/>
          </p:nvSpPr>
          <p:spPr bwMode="auto">
            <a:xfrm>
              <a:off x="7164388" y="1697038"/>
              <a:ext cx="52388" cy="49213"/>
            </a:xfrm>
            <a:custGeom>
              <a:avLst/>
              <a:gdLst>
                <a:gd name="T0" fmla="*/ 26 w 33"/>
                <a:gd name="T1" fmla="*/ 31 h 31"/>
                <a:gd name="T2" fmla="*/ 33 w 33"/>
                <a:gd name="T3" fmla="*/ 22 h 31"/>
                <a:gd name="T4" fmla="*/ 9 w 33"/>
                <a:gd name="T5" fmla="*/ 0 h 31"/>
                <a:gd name="T6" fmla="*/ 0 w 33"/>
                <a:gd name="T7" fmla="*/ 11 h 31"/>
                <a:gd name="T8" fmla="*/ 26 w 33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26" y="31"/>
                  </a:moveTo>
                  <a:lnTo>
                    <a:pt x="33" y="22"/>
                  </a:lnTo>
                  <a:lnTo>
                    <a:pt x="9" y="0"/>
                  </a:lnTo>
                  <a:lnTo>
                    <a:pt x="0" y="11"/>
                  </a:lnTo>
                  <a:lnTo>
                    <a:pt x="26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1" name="Freeform 272"/>
            <p:cNvSpPr>
              <a:spLocks/>
            </p:cNvSpPr>
            <p:nvPr/>
          </p:nvSpPr>
          <p:spPr bwMode="auto">
            <a:xfrm>
              <a:off x="7223125" y="1749425"/>
              <a:ext cx="52388" cy="49213"/>
            </a:xfrm>
            <a:custGeom>
              <a:avLst/>
              <a:gdLst>
                <a:gd name="T0" fmla="*/ 24 w 33"/>
                <a:gd name="T1" fmla="*/ 31 h 31"/>
                <a:gd name="T2" fmla="*/ 33 w 33"/>
                <a:gd name="T3" fmla="*/ 22 h 31"/>
                <a:gd name="T4" fmla="*/ 9 w 33"/>
                <a:gd name="T5" fmla="*/ 0 h 31"/>
                <a:gd name="T6" fmla="*/ 0 w 33"/>
                <a:gd name="T7" fmla="*/ 9 h 31"/>
                <a:gd name="T8" fmla="*/ 24 w 33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24" y="31"/>
                  </a:moveTo>
                  <a:lnTo>
                    <a:pt x="33" y="22"/>
                  </a:lnTo>
                  <a:lnTo>
                    <a:pt x="9" y="0"/>
                  </a:lnTo>
                  <a:lnTo>
                    <a:pt x="0" y="9"/>
                  </a:lnTo>
                  <a:lnTo>
                    <a:pt x="24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337004" y="2277584"/>
            <a:ext cx="220726" cy="555400"/>
            <a:chOff x="7475538" y="2044700"/>
            <a:chExt cx="307975" cy="774701"/>
          </a:xfrm>
          <a:solidFill>
            <a:schemeClr val="bg1">
              <a:lumMod val="65000"/>
            </a:schemeClr>
          </a:solidFill>
        </p:grpSpPr>
        <p:sp>
          <p:nvSpPr>
            <p:cNvPr id="183" name="Freeform 277"/>
            <p:cNvSpPr>
              <a:spLocks/>
            </p:cNvSpPr>
            <p:nvPr/>
          </p:nvSpPr>
          <p:spPr bwMode="auto">
            <a:xfrm>
              <a:off x="7475538" y="2044700"/>
              <a:ext cx="44450" cy="53975"/>
            </a:xfrm>
            <a:custGeom>
              <a:avLst/>
              <a:gdLst>
                <a:gd name="T0" fmla="*/ 9 w 15"/>
                <a:gd name="T1" fmla="*/ 18 h 18"/>
                <a:gd name="T2" fmla="*/ 15 w 15"/>
                <a:gd name="T3" fmla="*/ 15 h 18"/>
                <a:gd name="T4" fmla="*/ 11 w 15"/>
                <a:gd name="T5" fmla="*/ 7 h 18"/>
                <a:gd name="T6" fmla="*/ 7 w 15"/>
                <a:gd name="T7" fmla="*/ 2 h 18"/>
                <a:gd name="T8" fmla="*/ 6 w 15"/>
                <a:gd name="T9" fmla="*/ 0 h 18"/>
                <a:gd name="T10" fmla="*/ 0 w 15"/>
                <a:gd name="T11" fmla="*/ 4 h 18"/>
                <a:gd name="T12" fmla="*/ 1 w 15"/>
                <a:gd name="T13" fmla="*/ 6 h 18"/>
                <a:gd name="T14" fmla="*/ 5 w 15"/>
                <a:gd name="T15" fmla="*/ 11 h 18"/>
                <a:gd name="T16" fmla="*/ 9 w 15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9" y="18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3" y="11"/>
                    <a:pt x="11" y="7"/>
                  </a:cubicBezTo>
                  <a:cubicBezTo>
                    <a:pt x="9" y="5"/>
                    <a:pt x="8" y="3"/>
                    <a:pt x="7" y="2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7"/>
                    <a:pt x="3" y="9"/>
                    <a:pt x="5" y="11"/>
                  </a:cubicBezTo>
                  <a:cubicBezTo>
                    <a:pt x="7" y="15"/>
                    <a:pt x="9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4" name="Freeform 278"/>
            <p:cNvSpPr>
              <a:spLocks/>
            </p:cNvSpPr>
            <p:nvPr/>
          </p:nvSpPr>
          <p:spPr bwMode="auto">
            <a:xfrm>
              <a:off x="7516813" y="2109788"/>
              <a:ext cx="42863" cy="55563"/>
            </a:xfrm>
            <a:custGeom>
              <a:avLst/>
              <a:gdLst>
                <a:gd name="T0" fmla="*/ 9 w 15"/>
                <a:gd name="T1" fmla="*/ 19 h 19"/>
                <a:gd name="T2" fmla="*/ 15 w 15"/>
                <a:gd name="T3" fmla="*/ 15 h 19"/>
                <a:gd name="T4" fmla="*/ 11 w 15"/>
                <a:gd name="T5" fmla="*/ 8 h 19"/>
                <a:gd name="T6" fmla="*/ 8 w 15"/>
                <a:gd name="T7" fmla="*/ 2 h 19"/>
                <a:gd name="T8" fmla="*/ 6 w 15"/>
                <a:gd name="T9" fmla="*/ 0 h 19"/>
                <a:gd name="T10" fmla="*/ 0 w 15"/>
                <a:gd name="T11" fmla="*/ 4 h 19"/>
                <a:gd name="T12" fmla="*/ 2 w 15"/>
                <a:gd name="T13" fmla="*/ 6 h 19"/>
                <a:gd name="T14" fmla="*/ 5 w 15"/>
                <a:gd name="T15" fmla="*/ 11 h 19"/>
                <a:gd name="T16" fmla="*/ 9 w 15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9" y="19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3" y="11"/>
                    <a:pt x="11" y="8"/>
                  </a:cubicBezTo>
                  <a:cubicBezTo>
                    <a:pt x="10" y="6"/>
                    <a:pt x="9" y="4"/>
                    <a:pt x="8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7"/>
                    <a:pt x="4" y="9"/>
                    <a:pt x="5" y="11"/>
                  </a:cubicBezTo>
                  <a:cubicBezTo>
                    <a:pt x="7" y="15"/>
                    <a:pt x="9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5" name="Freeform 279"/>
            <p:cNvSpPr>
              <a:spLocks/>
            </p:cNvSpPr>
            <p:nvPr/>
          </p:nvSpPr>
          <p:spPr bwMode="auto">
            <a:xfrm>
              <a:off x="7558088" y="2178050"/>
              <a:ext cx="39688" cy="55563"/>
            </a:xfrm>
            <a:custGeom>
              <a:avLst/>
              <a:gdLst>
                <a:gd name="T0" fmla="*/ 8 w 14"/>
                <a:gd name="T1" fmla="*/ 19 h 19"/>
                <a:gd name="T2" fmla="*/ 14 w 14"/>
                <a:gd name="T3" fmla="*/ 16 h 19"/>
                <a:gd name="T4" fmla="*/ 10 w 14"/>
                <a:gd name="T5" fmla="*/ 8 h 19"/>
                <a:gd name="T6" fmla="*/ 6 w 14"/>
                <a:gd name="T7" fmla="*/ 0 h 19"/>
                <a:gd name="T8" fmla="*/ 0 w 14"/>
                <a:gd name="T9" fmla="*/ 3 h 19"/>
                <a:gd name="T10" fmla="*/ 4 w 14"/>
                <a:gd name="T11" fmla="*/ 11 h 19"/>
                <a:gd name="T12" fmla="*/ 8 w 14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8" y="19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2" y="12"/>
                    <a:pt x="10" y="8"/>
                  </a:cubicBezTo>
                  <a:cubicBezTo>
                    <a:pt x="8" y="4"/>
                    <a:pt x="6" y="0"/>
                    <a:pt x="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7"/>
                    <a:pt x="4" y="11"/>
                  </a:cubicBezTo>
                  <a:cubicBezTo>
                    <a:pt x="6" y="15"/>
                    <a:pt x="8" y="19"/>
                    <a:pt x="8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6" name="Freeform 280"/>
            <p:cNvSpPr>
              <a:spLocks/>
            </p:cNvSpPr>
            <p:nvPr/>
          </p:nvSpPr>
          <p:spPr bwMode="auto">
            <a:xfrm>
              <a:off x="7593013" y="2247900"/>
              <a:ext cx="41275" cy="55563"/>
            </a:xfrm>
            <a:custGeom>
              <a:avLst/>
              <a:gdLst>
                <a:gd name="T0" fmla="*/ 8 w 14"/>
                <a:gd name="T1" fmla="*/ 19 h 19"/>
                <a:gd name="T2" fmla="*/ 14 w 14"/>
                <a:gd name="T3" fmla="*/ 16 h 19"/>
                <a:gd name="T4" fmla="*/ 10 w 14"/>
                <a:gd name="T5" fmla="*/ 7 h 19"/>
                <a:gd name="T6" fmla="*/ 6 w 14"/>
                <a:gd name="T7" fmla="*/ 0 h 19"/>
                <a:gd name="T8" fmla="*/ 0 w 14"/>
                <a:gd name="T9" fmla="*/ 3 h 19"/>
                <a:gd name="T10" fmla="*/ 4 w 14"/>
                <a:gd name="T11" fmla="*/ 11 h 19"/>
                <a:gd name="T12" fmla="*/ 8 w 14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8" y="19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2" y="12"/>
                    <a:pt x="10" y="7"/>
                  </a:cubicBezTo>
                  <a:cubicBezTo>
                    <a:pt x="8" y="3"/>
                    <a:pt x="6" y="0"/>
                    <a:pt x="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7"/>
                    <a:pt x="4" y="11"/>
                  </a:cubicBezTo>
                  <a:cubicBezTo>
                    <a:pt x="6" y="15"/>
                    <a:pt x="8" y="19"/>
                    <a:pt x="8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7" name="Freeform 281"/>
            <p:cNvSpPr>
              <a:spLocks/>
            </p:cNvSpPr>
            <p:nvPr/>
          </p:nvSpPr>
          <p:spPr bwMode="auto">
            <a:xfrm>
              <a:off x="7624763" y="2317750"/>
              <a:ext cx="41275" cy="55563"/>
            </a:xfrm>
            <a:custGeom>
              <a:avLst/>
              <a:gdLst>
                <a:gd name="T0" fmla="*/ 7 w 14"/>
                <a:gd name="T1" fmla="*/ 19 h 19"/>
                <a:gd name="T2" fmla="*/ 14 w 14"/>
                <a:gd name="T3" fmla="*/ 16 h 19"/>
                <a:gd name="T4" fmla="*/ 13 w 14"/>
                <a:gd name="T5" fmla="*/ 13 h 19"/>
                <a:gd name="T6" fmla="*/ 10 w 14"/>
                <a:gd name="T7" fmla="*/ 8 h 19"/>
                <a:gd name="T8" fmla="*/ 7 w 14"/>
                <a:gd name="T9" fmla="*/ 0 h 19"/>
                <a:gd name="T10" fmla="*/ 0 w 14"/>
                <a:gd name="T11" fmla="*/ 3 h 19"/>
                <a:gd name="T12" fmla="*/ 4 w 14"/>
                <a:gd name="T13" fmla="*/ 11 h 19"/>
                <a:gd name="T14" fmla="*/ 6 w 14"/>
                <a:gd name="T15" fmla="*/ 16 h 19"/>
                <a:gd name="T16" fmla="*/ 7 w 14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9">
                  <a:moveTo>
                    <a:pt x="7" y="19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3" y="15"/>
                    <a:pt x="13" y="13"/>
                  </a:cubicBezTo>
                  <a:cubicBezTo>
                    <a:pt x="12" y="12"/>
                    <a:pt x="11" y="10"/>
                    <a:pt x="10" y="8"/>
                  </a:cubicBezTo>
                  <a:cubicBezTo>
                    <a:pt x="8" y="4"/>
                    <a:pt x="7" y="0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7"/>
                    <a:pt x="4" y="11"/>
                  </a:cubicBezTo>
                  <a:cubicBezTo>
                    <a:pt x="5" y="13"/>
                    <a:pt x="6" y="15"/>
                    <a:pt x="6" y="16"/>
                  </a:cubicBezTo>
                  <a:cubicBezTo>
                    <a:pt x="7" y="18"/>
                    <a:pt x="7" y="19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8" name="Freeform 282"/>
            <p:cNvSpPr>
              <a:spLocks/>
            </p:cNvSpPr>
            <p:nvPr/>
          </p:nvSpPr>
          <p:spPr bwMode="auto">
            <a:xfrm>
              <a:off x="7654925" y="2389188"/>
              <a:ext cx="38100" cy="55563"/>
            </a:xfrm>
            <a:custGeom>
              <a:avLst/>
              <a:gdLst>
                <a:gd name="T0" fmla="*/ 7 w 13"/>
                <a:gd name="T1" fmla="*/ 19 h 19"/>
                <a:gd name="T2" fmla="*/ 13 w 13"/>
                <a:gd name="T3" fmla="*/ 17 h 19"/>
                <a:gd name="T4" fmla="*/ 10 w 13"/>
                <a:gd name="T5" fmla="*/ 9 h 19"/>
                <a:gd name="T6" fmla="*/ 7 w 13"/>
                <a:gd name="T7" fmla="*/ 0 h 19"/>
                <a:gd name="T8" fmla="*/ 0 w 13"/>
                <a:gd name="T9" fmla="*/ 3 h 19"/>
                <a:gd name="T10" fmla="*/ 4 w 13"/>
                <a:gd name="T11" fmla="*/ 11 h 19"/>
                <a:gd name="T12" fmla="*/ 7 w 13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9">
                  <a:moveTo>
                    <a:pt x="7" y="19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2" y="13"/>
                    <a:pt x="10" y="9"/>
                  </a:cubicBezTo>
                  <a:cubicBezTo>
                    <a:pt x="9" y="4"/>
                    <a:pt x="7" y="0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2" y="7"/>
                    <a:pt x="4" y="11"/>
                  </a:cubicBezTo>
                  <a:cubicBezTo>
                    <a:pt x="5" y="15"/>
                    <a:pt x="7" y="19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89" name="Freeform 283"/>
            <p:cNvSpPr>
              <a:spLocks/>
            </p:cNvSpPr>
            <p:nvPr/>
          </p:nvSpPr>
          <p:spPr bwMode="auto">
            <a:xfrm>
              <a:off x="7680325" y="2462213"/>
              <a:ext cx="38100" cy="55563"/>
            </a:xfrm>
            <a:custGeom>
              <a:avLst/>
              <a:gdLst>
                <a:gd name="T0" fmla="*/ 6 w 13"/>
                <a:gd name="T1" fmla="*/ 19 h 19"/>
                <a:gd name="T2" fmla="*/ 13 w 13"/>
                <a:gd name="T3" fmla="*/ 17 h 19"/>
                <a:gd name="T4" fmla="*/ 12 w 13"/>
                <a:gd name="T5" fmla="*/ 15 h 19"/>
                <a:gd name="T6" fmla="*/ 10 w 13"/>
                <a:gd name="T7" fmla="*/ 9 h 19"/>
                <a:gd name="T8" fmla="*/ 7 w 13"/>
                <a:gd name="T9" fmla="*/ 0 h 19"/>
                <a:gd name="T10" fmla="*/ 0 w 13"/>
                <a:gd name="T11" fmla="*/ 2 h 19"/>
                <a:gd name="T12" fmla="*/ 3 w 13"/>
                <a:gd name="T13" fmla="*/ 11 h 19"/>
                <a:gd name="T14" fmla="*/ 5 w 13"/>
                <a:gd name="T15" fmla="*/ 17 h 19"/>
                <a:gd name="T16" fmla="*/ 6 w 13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9">
                  <a:moveTo>
                    <a:pt x="6" y="19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6"/>
                    <a:pt x="12" y="15"/>
                  </a:cubicBezTo>
                  <a:cubicBezTo>
                    <a:pt x="11" y="13"/>
                    <a:pt x="11" y="11"/>
                    <a:pt x="10" y="9"/>
                  </a:cubicBezTo>
                  <a:cubicBezTo>
                    <a:pt x="9" y="4"/>
                    <a:pt x="7" y="0"/>
                    <a:pt x="7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2" y="7"/>
                    <a:pt x="3" y="11"/>
                  </a:cubicBezTo>
                  <a:cubicBezTo>
                    <a:pt x="4" y="13"/>
                    <a:pt x="5" y="15"/>
                    <a:pt x="5" y="17"/>
                  </a:cubicBezTo>
                  <a:cubicBezTo>
                    <a:pt x="6" y="18"/>
                    <a:pt x="6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0" name="Freeform 284"/>
            <p:cNvSpPr>
              <a:spLocks/>
            </p:cNvSpPr>
            <p:nvPr/>
          </p:nvSpPr>
          <p:spPr bwMode="auto">
            <a:xfrm>
              <a:off x="7704138" y="2538413"/>
              <a:ext cx="34925" cy="55563"/>
            </a:xfrm>
            <a:custGeom>
              <a:avLst/>
              <a:gdLst>
                <a:gd name="T0" fmla="*/ 9 w 22"/>
                <a:gd name="T1" fmla="*/ 35 h 35"/>
                <a:gd name="T2" fmla="*/ 22 w 22"/>
                <a:gd name="T3" fmla="*/ 31 h 35"/>
                <a:gd name="T4" fmla="*/ 13 w 22"/>
                <a:gd name="T5" fmla="*/ 0 h 35"/>
                <a:gd name="T6" fmla="*/ 0 w 22"/>
                <a:gd name="T7" fmla="*/ 4 h 35"/>
                <a:gd name="T8" fmla="*/ 9 w 22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9" y="35"/>
                  </a:moveTo>
                  <a:lnTo>
                    <a:pt x="22" y="31"/>
                  </a:lnTo>
                  <a:lnTo>
                    <a:pt x="13" y="0"/>
                  </a:lnTo>
                  <a:lnTo>
                    <a:pt x="0" y="4"/>
                  </a:lnTo>
                  <a:lnTo>
                    <a:pt x="9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1" name="Freeform 285"/>
            <p:cNvSpPr>
              <a:spLocks/>
            </p:cNvSpPr>
            <p:nvPr/>
          </p:nvSpPr>
          <p:spPr bwMode="auto">
            <a:xfrm>
              <a:off x="7724775" y="2611438"/>
              <a:ext cx="31750" cy="55563"/>
            </a:xfrm>
            <a:custGeom>
              <a:avLst/>
              <a:gdLst>
                <a:gd name="T0" fmla="*/ 7 w 20"/>
                <a:gd name="T1" fmla="*/ 35 h 35"/>
                <a:gd name="T2" fmla="*/ 20 w 20"/>
                <a:gd name="T3" fmla="*/ 33 h 35"/>
                <a:gd name="T4" fmla="*/ 13 w 20"/>
                <a:gd name="T5" fmla="*/ 0 h 35"/>
                <a:gd name="T6" fmla="*/ 0 w 20"/>
                <a:gd name="T7" fmla="*/ 4 h 35"/>
                <a:gd name="T8" fmla="*/ 7 w 20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5">
                  <a:moveTo>
                    <a:pt x="7" y="35"/>
                  </a:moveTo>
                  <a:lnTo>
                    <a:pt x="20" y="33"/>
                  </a:lnTo>
                  <a:lnTo>
                    <a:pt x="13" y="0"/>
                  </a:lnTo>
                  <a:lnTo>
                    <a:pt x="0" y="4"/>
                  </a:lnTo>
                  <a:lnTo>
                    <a:pt x="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2" name="Freeform 286"/>
            <p:cNvSpPr>
              <a:spLocks/>
            </p:cNvSpPr>
            <p:nvPr/>
          </p:nvSpPr>
          <p:spPr bwMode="auto">
            <a:xfrm>
              <a:off x="7742238" y="2687638"/>
              <a:ext cx="28575" cy="55563"/>
            </a:xfrm>
            <a:custGeom>
              <a:avLst/>
              <a:gdLst>
                <a:gd name="T0" fmla="*/ 6 w 18"/>
                <a:gd name="T1" fmla="*/ 35 h 35"/>
                <a:gd name="T2" fmla="*/ 18 w 18"/>
                <a:gd name="T3" fmla="*/ 33 h 35"/>
                <a:gd name="T4" fmla="*/ 13 w 18"/>
                <a:gd name="T5" fmla="*/ 0 h 35"/>
                <a:gd name="T6" fmla="*/ 0 w 18"/>
                <a:gd name="T7" fmla="*/ 4 h 35"/>
                <a:gd name="T8" fmla="*/ 6 w 1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5">
                  <a:moveTo>
                    <a:pt x="6" y="35"/>
                  </a:moveTo>
                  <a:lnTo>
                    <a:pt x="18" y="33"/>
                  </a:lnTo>
                  <a:lnTo>
                    <a:pt x="13" y="0"/>
                  </a:lnTo>
                  <a:lnTo>
                    <a:pt x="0" y="4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3" name="Freeform 287"/>
            <p:cNvSpPr>
              <a:spLocks/>
            </p:cNvSpPr>
            <p:nvPr/>
          </p:nvSpPr>
          <p:spPr bwMode="auto">
            <a:xfrm>
              <a:off x="7753350" y="2767013"/>
              <a:ext cx="30163" cy="52388"/>
            </a:xfrm>
            <a:custGeom>
              <a:avLst/>
              <a:gdLst>
                <a:gd name="T0" fmla="*/ 6 w 19"/>
                <a:gd name="T1" fmla="*/ 33 h 33"/>
                <a:gd name="T2" fmla="*/ 19 w 19"/>
                <a:gd name="T3" fmla="*/ 31 h 33"/>
                <a:gd name="T4" fmla="*/ 15 w 19"/>
                <a:gd name="T5" fmla="*/ 0 h 33"/>
                <a:gd name="T6" fmla="*/ 0 w 19"/>
                <a:gd name="T7" fmla="*/ 2 h 33"/>
                <a:gd name="T8" fmla="*/ 6 w 19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3">
                  <a:moveTo>
                    <a:pt x="6" y="33"/>
                  </a:moveTo>
                  <a:lnTo>
                    <a:pt x="19" y="3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3305147" y="3127754"/>
            <a:ext cx="252583" cy="603200"/>
            <a:chOff x="7431088" y="3230563"/>
            <a:chExt cx="352425" cy="841375"/>
          </a:xfrm>
          <a:solidFill>
            <a:schemeClr val="bg1">
              <a:lumMod val="65000"/>
            </a:schemeClr>
          </a:solidFill>
        </p:grpSpPr>
        <p:sp>
          <p:nvSpPr>
            <p:cNvPr id="195" name="Freeform 293"/>
            <p:cNvSpPr>
              <a:spLocks/>
            </p:cNvSpPr>
            <p:nvPr/>
          </p:nvSpPr>
          <p:spPr bwMode="auto">
            <a:xfrm>
              <a:off x="7756525" y="3230563"/>
              <a:ext cx="26988" cy="55563"/>
            </a:xfrm>
            <a:custGeom>
              <a:avLst/>
              <a:gdLst>
                <a:gd name="T0" fmla="*/ 0 w 9"/>
                <a:gd name="T1" fmla="*/ 18 h 19"/>
                <a:gd name="T2" fmla="*/ 7 w 9"/>
                <a:gd name="T3" fmla="*/ 19 h 19"/>
                <a:gd name="T4" fmla="*/ 7 w 9"/>
                <a:gd name="T5" fmla="*/ 18 h 19"/>
                <a:gd name="T6" fmla="*/ 7 w 9"/>
                <a:gd name="T7" fmla="*/ 16 h 19"/>
                <a:gd name="T8" fmla="*/ 8 w 9"/>
                <a:gd name="T9" fmla="*/ 10 h 19"/>
                <a:gd name="T10" fmla="*/ 9 w 9"/>
                <a:gd name="T11" fmla="*/ 1 h 19"/>
                <a:gd name="T12" fmla="*/ 2 w 9"/>
                <a:gd name="T13" fmla="*/ 0 h 19"/>
                <a:gd name="T14" fmla="*/ 1 w 9"/>
                <a:gd name="T15" fmla="*/ 9 h 19"/>
                <a:gd name="T16" fmla="*/ 0 w 9"/>
                <a:gd name="T17" fmla="*/ 15 h 19"/>
                <a:gd name="T18" fmla="*/ 0 w 9"/>
                <a:gd name="T19" fmla="*/ 17 h 19"/>
                <a:gd name="T20" fmla="*/ 0 w 9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9">
                  <a:moveTo>
                    <a:pt x="0" y="18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8"/>
                  </a:cubicBezTo>
                  <a:cubicBezTo>
                    <a:pt x="7" y="18"/>
                    <a:pt x="7" y="17"/>
                    <a:pt x="7" y="16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6"/>
                    <a:pt x="9" y="1"/>
                    <a:pt x="9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5"/>
                    <a:pt x="1" y="9"/>
                  </a:cubicBezTo>
                  <a:cubicBezTo>
                    <a:pt x="0" y="11"/>
                    <a:pt x="0" y="13"/>
                    <a:pt x="0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6" name="Freeform 294"/>
            <p:cNvSpPr>
              <a:spLocks/>
            </p:cNvSpPr>
            <p:nvPr/>
          </p:nvSpPr>
          <p:spPr bwMode="auto">
            <a:xfrm>
              <a:off x="7742238" y="3306763"/>
              <a:ext cx="28575" cy="55563"/>
            </a:xfrm>
            <a:custGeom>
              <a:avLst/>
              <a:gdLst>
                <a:gd name="T0" fmla="*/ 0 w 18"/>
                <a:gd name="T1" fmla="*/ 33 h 35"/>
                <a:gd name="T2" fmla="*/ 13 w 18"/>
                <a:gd name="T3" fmla="*/ 35 h 35"/>
                <a:gd name="T4" fmla="*/ 18 w 18"/>
                <a:gd name="T5" fmla="*/ 2 h 35"/>
                <a:gd name="T6" fmla="*/ 6 w 18"/>
                <a:gd name="T7" fmla="*/ 0 h 35"/>
                <a:gd name="T8" fmla="*/ 0 w 18"/>
                <a:gd name="T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5">
                  <a:moveTo>
                    <a:pt x="0" y="33"/>
                  </a:moveTo>
                  <a:lnTo>
                    <a:pt x="13" y="35"/>
                  </a:lnTo>
                  <a:lnTo>
                    <a:pt x="18" y="2"/>
                  </a:lnTo>
                  <a:lnTo>
                    <a:pt x="6" y="0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7" name="Freeform 295"/>
            <p:cNvSpPr>
              <a:spLocks/>
            </p:cNvSpPr>
            <p:nvPr/>
          </p:nvSpPr>
          <p:spPr bwMode="auto">
            <a:xfrm>
              <a:off x="7724775" y="3382963"/>
              <a:ext cx="31750" cy="55563"/>
            </a:xfrm>
            <a:custGeom>
              <a:avLst/>
              <a:gdLst>
                <a:gd name="T0" fmla="*/ 0 w 11"/>
                <a:gd name="T1" fmla="*/ 17 h 19"/>
                <a:gd name="T2" fmla="*/ 7 w 11"/>
                <a:gd name="T3" fmla="*/ 19 h 19"/>
                <a:gd name="T4" fmla="*/ 9 w 11"/>
                <a:gd name="T5" fmla="*/ 10 h 19"/>
                <a:gd name="T6" fmla="*/ 11 w 11"/>
                <a:gd name="T7" fmla="*/ 4 h 19"/>
                <a:gd name="T8" fmla="*/ 11 w 11"/>
                <a:gd name="T9" fmla="*/ 2 h 19"/>
                <a:gd name="T10" fmla="*/ 4 w 11"/>
                <a:gd name="T11" fmla="*/ 0 h 19"/>
                <a:gd name="T12" fmla="*/ 4 w 11"/>
                <a:gd name="T13" fmla="*/ 3 h 19"/>
                <a:gd name="T14" fmla="*/ 3 w 11"/>
                <a:gd name="T15" fmla="*/ 9 h 19"/>
                <a:gd name="T16" fmla="*/ 0 w 11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9">
                  <a:moveTo>
                    <a:pt x="0" y="17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5"/>
                    <a:pt x="9" y="10"/>
                  </a:cubicBezTo>
                  <a:cubicBezTo>
                    <a:pt x="10" y="8"/>
                    <a:pt x="11" y="6"/>
                    <a:pt x="11" y="4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3"/>
                  </a:cubicBezTo>
                  <a:cubicBezTo>
                    <a:pt x="4" y="5"/>
                    <a:pt x="3" y="7"/>
                    <a:pt x="3" y="9"/>
                  </a:cubicBezTo>
                  <a:cubicBezTo>
                    <a:pt x="1" y="13"/>
                    <a:pt x="0" y="17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8" name="Freeform 296"/>
            <p:cNvSpPr>
              <a:spLocks/>
            </p:cNvSpPr>
            <p:nvPr/>
          </p:nvSpPr>
          <p:spPr bwMode="auto">
            <a:xfrm>
              <a:off x="7707313" y="3459163"/>
              <a:ext cx="31750" cy="55563"/>
            </a:xfrm>
            <a:custGeom>
              <a:avLst/>
              <a:gdLst>
                <a:gd name="T0" fmla="*/ 0 w 20"/>
                <a:gd name="T1" fmla="*/ 31 h 35"/>
                <a:gd name="T2" fmla="*/ 13 w 20"/>
                <a:gd name="T3" fmla="*/ 35 h 35"/>
                <a:gd name="T4" fmla="*/ 20 w 20"/>
                <a:gd name="T5" fmla="*/ 4 h 35"/>
                <a:gd name="T6" fmla="*/ 7 w 20"/>
                <a:gd name="T7" fmla="*/ 0 h 35"/>
                <a:gd name="T8" fmla="*/ 0 w 20"/>
                <a:gd name="T9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5">
                  <a:moveTo>
                    <a:pt x="0" y="31"/>
                  </a:moveTo>
                  <a:lnTo>
                    <a:pt x="13" y="35"/>
                  </a:lnTo>
                  <a:lnTo>
                    <a:pt x="20" y="4"/>
                  </a:lnTo>
                  <a:lnTo>
                    <a:pt x="7" y="0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199" name="Freeform 297"/>
            <p:cNvSpPr>
              <a:spLocks/>
            </p:cNvSpPr>
            <p:nvPr/>
          </p:nvSpPr>
          <p:spPr bwMode="auto">
            <a:xfrm>
              <a:off x="7683500" y="3532188"/>
              <a:ext cx="34925" cy="55563"/>
            </a:xfrm>
            <a:custGeom>
              <a:avLst/>
              <a:gdLst>
                <a:gd name="T0" fmla="*/ 0 w 22"/>
                <a:gd name="T1" fmla="*/ 32 h 35"/>
                <a:gd name="T2" fmla="*/ 11 w 22"/>
                <a:gd name="T3" fmla="*/ 35 h 35"/>
                <a:gd name="T4" fmla="*/ 22 w 22"/>
                <a:gd name="T5" fmla="*/ 4 h 35"/>
                <a:gd name="T6" fmla="*/ 9 w 22"/>
                <a:gd name="T7" fmla="*/ 0 h 35"/>
                <a:gd name="T8" fmla="*/ 0 w 22"/>
                <a:gd name="T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5">
                  <a:moveTo>
                    <a:pt x="0" y="32"/>
                  </a:moveTo>
                  <a:lnTo>
                    <a:pt x="11" y="35"/>
                  </a:lnTo>
                  <a:lnTo>
                    <a:pt x="22" y="4"/>
                  </a:lnTo>
                  <a:lnTo>
                    <a:pt x="9" y="0"/>
                  </a:ln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0" name="Freeform 298"/>
            <p:cNvSpPr>
              <a:spLocks/>
            </p:cNvSpPr>
            <p:nvPr/>
          </p:nvSpPr>
          <p:spPr bwMode="auto">
            <a:xfrm>
              <a:off x="7656513" y="3605213"/>
              <a:ext cx="38100" cy="55563"/>
            </a:xfrm>
            <a:custGeom>
              <a:avLst/>
              <a:gdLst>
                <a:gd name="T0" fmla="*/ 0 w 13"/>
                <a:gd name="T1" fmla="*/ 17 h 19"/>
                <a:gd name="T2" fmla="*/ 6 w 13"/>
                <a:gd name="T3" fmla="*/ 19 h 19"/>
                <a:gd name="T4" fmla="*/ 10 w 13"/>
                <a:gd name="T5" fmla="*/ 11 h 19"/>
                <a:gd name="T6" fmla="*/ 13 w 13"/>
                <a:gd name="T7" fmla="*/ 3 h 19"/>
                <a:gd name="T8" fmla="*/ 6 w 13"/>
                <a:gd name="T9" fmla="*/ 0 h 19"/>
                <a:gd name="T10" fmla="*/ 3 w 13"/>
                <a:gd name="T11" fmla="*/ 9 h 19"/>
                <a:gd name="T12" fmla="*/ 0 w 13"/>
                <a:gd name="T1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9">
                  <a:moveTo>
                    <a:pt x="0" y="17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8" y="15"/>
                    <a:pt x="10" y="11"/>
                  </a:cubicBezTo>
                  <a:cubicBezTo>
                    <a:pt x="11" y="7"/>
                    <a:pt x="13" y="3"/>
                    <a:pt x="13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4" y="4"/>
                    <a:pt x="3" y="9"/>
                  </a:cubicBezTo>
                  <a:cubicBezTo>
                    <a:pt x="1" y="13"/>
                    <a:pt x="0" y="17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1" name="Freeform 299"/>
            <p:cNvSpPr>
              <a:spLocks/>
            </p:cNvSpPr>
            <p:nvPr/>
          </p:nvSpPr>
          <p:spPr bwMode="auto">
            <a:xfrm>
              <a:off x="7627938" y="3679825"/>
              <a:ext cx="38100" cy="55563"/>
            </a:xfrm>
            <a:custGeom>
              <a:avLst/>
              <a:gdLst>
                <a:gd name="T0" fmla="*/ 0 w 24"/>
                <a:gd name="T1" fmla="*/ 29 h 35"/>
                <a:gd name="T2" fmla="*/ 11 w 24"/>
                <a:gd name="T3" fmla="*/ 35 h 35"/>
                <a:gd name="T4" fmla="*/ 24 w 24"/>
                <a:gd name="T5" fmla="*/ 3 h 35"/>
                <a:gd name="T6" fmla="*/ 11 w 24"/>
                <a:gd name="T7" fmla="*/ 0 h 35"/>
                <a:gd name="T8" fmla="*/ 0 w 24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5">
                  <a:moveTo>
                    <a:pt x="0" y="29"/>
                  </a:moveTo>
                  <a:lnTo>
                    <a:pt x="11" y="35"/>
                  </a:lnTo>
                  <a:lnTo>
                    <a:pt x="24" y="3"/>
                  </a:lnTo>
                  <a:lnTo>
                    <a:pt x="11" y="0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2" name="Freeform 300"/>
            <p:cNvSpPr>
              <a:spLocks/>
            </p:cNvSpPr>
            <p:nvPr/>
          </p:nvSpPr>
          <p:spPr bwMode="auto">
            <a:xfrm>
              <a:off x="7593013" y="3749675"/>
              <a:ext cx="42863" cy="55563"/>
            </a:xfrm>
            <a:custGeom>
              <a:avLst/>
              <a:gdLst>
                <a:gd name="T0" fmla="*/ 0 w 27"/>
                <a:gd name="T1" fmla="*/ 29 h 35"/>
                <a:gd name="T2" fmla="*/ 13 w 27"/>
                <a:gd name="T3" fmla="*/ 35 h 35"/>
                <a:gd name="T4" fmla="*/ 27 w 27"/>
                <a:gd name="T5" fmla="*/ 5 h 35"/>
                <a:gd name="T6" fmla="*/ 15 w 27"/>
                <a:gd name="T7" fmla="*/ 0 h 35"/>
                <a:gd name="T8" fmla="*/ 0 w 2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">
                  <a:moveTo>
                    <a:pt x="0" y="29"/>
                  </a:moveTo>
                  <a:lnTo>
                    <a:pt x="13" y="35"/>
                  </a:lnTo>
                  <a:lnTo>
                    <a:pt x="27" y="5"/>
                  </a:lnTo>
                  <a:lnTo>
                    <a:pt x="15" y="0"/>
                  </a:lnTo>
                  <a:lnTo>
                    <a:pt x="0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3" name="Freeform 301"/>
            <p:cNvSpPr>
              <a:spLocks/>
            </p:cNvSpPr>
            <p:nvPr/>
          </p:nvSpPr>
          <p:spPr bwMode="auto">
            <a:xfrm>
              <a:off x="7558088" y="3819525"/>
              <a:ext cx="42863" cy="55563"/>
            </a:xfrm>
            <a:custGeom>
              <a:avLst/>
              <a:gdLst>
                <a:gd name="T0" fmla="*/ 0 w 15"/>
                <a:gd name="T1" fmla="*/ 15 h 19"/>
                <a:gd name="T2" fmla="*/ 6 w 15"/>
                <a:gd name="T3" fmla="*/ 19 h 19"/>
                <a:gd name="T4" fmla="*/ 8 w 15"/>
                <a:gd name="T5" fmla="*/ 16 h 19"/>
                <a:gd name="T6" fmla="*/ 11 w 15"/>
                <a:gd name="T7" fmla="*/ 11 h 19"/>
                <a:gd name="T8" fmla="*/ 15 w 15"/>
                <a:gd name="T9" fmla="*/ 3 h 19"/>
                <a:gd name="T10" fmla="*/ 8 w 15"/>
                <a:gd name="T11" fmla="*/ 0 h 19"/>
                <a:gd name="T12" fmla="*/ 4 w 15"/>
                <a:gd name="T13" fmla="*/ 7 h 19"/>
                <a:gd name="T14" fmla="*/ 1 w 15"/>
                <a:gd name="T15" fmla="*/ 13 h 19"/>
                <a:gd name="T16" fmla="*/ 0 w 15"/>
                <a:gd name="T1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9">
                  <a:moveTo>
                    <a:pt x="0" y="15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8" y="16"/>
                  </a:cubicBezTo>
                  <a:cubicBezTo>
                    <a:pt x="9" y="15"/>
                    <a:pt x="10" y="13"/>
                    <a:pt x="11" y="11"/>
                  </a:cubicBezTo>
                  <a:cubicBezTo>
                    <a:pt x="13" y="7"/>
                    <a:pt x="15" y="3"/>
                    <a:pt x="15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6" y="4"/>
                    <a:pt x="4" y="7"/>
                  </a:cubicBezTo>
                  <a:cubicBezTo>
                    <a:pt x="3" y="10"/>
                    <a:pt x="2" y="11"/>
                    <a:pt x="1" y="13"/>
                  </a:cubicBezTo>
                  <a:cubicBezTo>
                    <a:pt x="1" y="14"/>
                    <a:pt x="0" y="15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4" name="Freeform 302"/>
            <p:cNvSpPr>
              <a:spLocks/>
            </p:cNvSpPr>
            <p:nvPr/>
          </p:nvSpPr>
          <p:spPr bwMode="auto">
            <a:xfrm>
              <a:off x="7519988" y="3887788"/>
              <a:ext cx="42863" cy="55563"/>
            </a:xfrm>
            <a:custGeom>
              <a:avLst/>
              <a:gdLst>
                <a:gd name="T0" fmla="*/ 0 w 27"/>
                <a:gd name="T1" fmla="*/ 27 h 35"/>
                <a:gd name="T2" fmla="*/ 11 w 27"/>
                <a:gd name="T3" fmla="*/ 35 h 35"/>
                <a:gd name="T4" fmla="*/ 27 w 27"/>
                <a:gd name="T5" fmla="*/ 5 h 35"/>
                <a:gd name="T6" fmla="*/ 16 w 27"/>
                <a:gd name="T7" fmla="*/ 0 h 35"/>
                <a:gd name="T8" fmla="*/ 0 w 27"/>
                <a:gd name="T9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5">
                  <a:moveTo>
                    <a:pt x="0" y="27"/>
                  </a:moveTo>
                  <a:lnTo>
                    <a:pt x="11" y="35"/>
                  </a:lnTo>
                  <a:lnTo>
                    <a:pt x="27" y="5"/>
                  </a:lnTo>
                  <a:lnTo>
                    <a:pt x="16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5" name="Freeform 303"/>
            <p:cNvSpPr>
              <a:spLocks/>
            </p:cNvSpPr>
            <p:nvPr/>
          </p:nvSpPr>
          <p:spPr bwMode="auto">
            <a:xfrm>
              <a:off x="7475538" y="3951288"/>
              <a:ext cx="46038" cy="55563"/>
            </a:xfrm>
            <a:custGeom>
              <a:avLst/>
              <a:gdLst>
                <a:gd name="T0" fmla="*/ 0 w 29"/>
                <a:gd name="T1" fmla="*/ 28 h 35"/>
                <a:gd name="T2" fmla="*/ 11 w 29"/>
                <a:gd name="T3" fmla="*/ 35 h 35"/>
                <a:gd name="T4" fmla="*/ 29 w 29"/>
                <a:gd name="T5" fmla="*/ 8 h 35"/>
                <a:gd name="T6" fmla="*/ 18 w 29"/>
                <a:gd name="T7" fmla="*/ 0 h 35"/>
                <a:gd name="T8" fmla="*/ 0 w 29"/>
                <a:gd name="T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5">
                  <a:moveTo>
                    <a:pt x="0" y="28"/>
                  </a:moveTo>
                  <a:lnTo>
                    <a:pt x="11" y="35"/>
                  </a:lnTo>
                  <a:lnTo>
                    <a:pt x="29" y="8"/>
                  </a:lnTo>
                  <a:lnTo>
                    <a:pt x="18" y="0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6" name="Freeform 304"/>
            <p:cNvSpPr>
              <a:spLocks/>
            </p:cNvSpPr>
            <p:nvPr/>
          </p:nvSpPr>
          <p:spPr bwMode="auto">
            <a:xfrm>
              <a:off x="7431088" y="4016375"/>
              <a:ext cx="47625" cy="55563"/>
            </a:xfrm>
            <a:custGeom>
              <a:avLst/>
              <a:gdLst>
                <a:gd name="T0" fmla="*/ 0 w 16"/>
                <a:gd name="T1" fmla="*/ 14 h 19"/>
                <a:gd name="T2" fmla="*/ 6 w 16"/>
                <a:gd name="T3" fmla="*/ 19 h 19"/>
                <a:gd name="T4" fmla="*/ 16 w 16"/>
                <a:gd name="T5" fmla="*/ 4 h 19"/>
                <a:gd name="T6" fmla="*/ 10 w 16"/>
                <a:gd name="T7" fmla="*/ 0 h 19"/>
                <a:gd name="T8" fmla="*/ 0 w 16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0" y="14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16" y="4"/>
                    <a:pt x="16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15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2736267" y="3859561"/>
            <a:ext cx="510854" cy="298185"/>
            <a:chOff x="6637338" y="4251325"/>
            <a:chExt cx="712787" cy="415925"/>
          </a:xfrm>
          <a:solidFill>
            <a:schemeClr val="bg1">
              <a:lumMod val="65000"/>
            </a:schemeClr>
          </a:solidFill>
        </p:grpSpPr>
        <p:sp>
          <p:nvSpPr>
            <p:cNvPr id="208" name="Freeform 308"/>
            <p:cNvSpPr>
              <a:spLocks/>
            </p:cNvSpPr>
            <p:nvPr/>
          </p:nvSpPr>
          <p:spPr bwMode="auto">
            <a:xfrm>
              <a:off x="7226300" y="4251325"/>
              <a:ext cx="49213" cy="52388"/>
            </a:xfrm>
            <a:custGeom>
              <a:avLst/>
              <a:gdLst>
                <a:gd name="T0" fmla="*/ 0 w 31"/>
                <a:gd name="T1" fmla="*/ 24 h 33"/>
                <a:gd name="T2" fmla="*/ 9 w 31"/>
                <a:gd name="T3" fmla="*/ 33 h 33"/>
                <a:gd name="T4" fmla="*/ 31 w 31"/>
                <a:gd name="T5" fmla="*/ 9 h 33"/>
                <a:gd name="T6" fmla="*/ 22 w 31"/>
                <a:gd name="T7" fmla="*/ 0 h 33"/>
                <a:gd name="T8" fmla="*/ 0 w 31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0" y="24"/>
                  </a:moveTo>
                  <a:lnTo>
                    <a:pt x="9" y="33"/>
                  </a:lnTo>
                  <a:lnTo>
                    <a:pt x="31" y="9"/>
                  </a:lnTo>
                  <a:lnTo>
                    <a:pt x="22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09" name="Freeform 309"/>
            <p:cNvSpPr>
              <a:spLocks/>
            </p:cNvSpPr>
            <p:nvPr/>
          </p:nvSpPr>
          <p:spPr bwMode="auto">
            <a:xfrm>
              <a:off x="7167563" y="4306888"/>
              <a:ext cx="52388" cy="49213"/>
            </a:xfrm>
            <a:custGeom>
              <a:avLst/>
              <a:gdLst>
                <a:gd name="T0" fmla="*/ 0 w 18"/>
                <a:gd name="T1" fmla="*/ 11 h 17"/>
                <a:gd name="T2" fmla="*/ 5 w 18"/>
                <a:gd name="T3" fmla="*/ 17 h 17"/>
                <a:gd name="T4" fmla="*/ 12 w 18"/>
                <a:gd name="T5" fmla="*/ 11 h 17"/>
                <a:gd name="T6" fmla="*/ 16 w 18"/>
                <a:gd name="T7" fmla="*/ 7 h 17"/>
                <a:gd name="T8" fmla="*/ 18 w 18"/>
                <a:gd name="T9" fmla="*/ 5 h 17"/>
                <a:gd name="T10" fmla="*/ 13 w 18"/>
                <a:gd name="T11" fmla="*/ 0 h 17"/>
                <a:gd name="T12" fmla="*/ 11 w 18"/>
                <a:gd name="T13" fmla="*/ 2 h 17"/>
                <a:gd name="T14" fmla="*/ 7 w 18"/>
                <a:gd name="T15" fmla="*/ 5 h 17"/>
                <a:gd name="T16" fmla="*/ 0 w 18"/>
                <a:gd name="T17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7">
                  <a:moveTo>
                    <a:pt x="0" y="11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8" y="14"/>
                    <a:pt x="12" y="11"/>
                  </a:cubicBezTo>
                  <a:cubicBezTo>
                    <a:pt x="13" y="9"/>
                    <a:pt x="15" y="8"/>
                    <a:pt x="16" y="7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1" y="2"/>
                  </a:cubicBezTo>
                  <a:cubicBezTo>
                    <a:pt x="10" y="3"/>
                    <a:pt x="9" y="4"/>
                    <a:pt x="7" y="5"/>
                  </a:cubicBezTo>
                  <a:cubicBezTo>
                    <a:pt x="3" y="8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0" name="Freeform 310"/>
            <p:cNvSpPr>
              <a:spLocks/>
            </p:cNvSpPr>
            <p:nvPr/>
          </p:nvSpPr>
          <p:spPr bwMode="auto">
            <a:xfrm>
              <a:off x="7108825" y="4356100"/>
              <a:ext cx="52388" cy="50800"/>
            </a:xfrm>
            <a:custGeom>
              <a:avLst/>
              <a:gdLst>
                <a:gd name="T0" fmla="*/ 0 w 18"/>
                <a:gd name="T1" fmla="*/ 11 h 17"/>
                <a:gd name="T2" fmla="*/ 4 w 18"/>
                <a:gd name="T3" fmla="*/ 17 h 17"/>
                <a:gd name="T4" fmla="*/ 6 w 18"/>
                <a:gd name="T5" fmla="*/ 15 h 17"/>
                <a:gd name="T6" fmla="*/ 11 w 18"/>
                <a:gd name="T7" fmla="*/ 11 h 17"/>
                <a:gd name="T8" fmla="*/ 18 w 18"/>
                <a:gd name="T9" fmla="*/ 5 h 17"/>
                <a:gd name="T10" fmla="*/ 13 w 18"/>
                <a:gd name="T11" fmla="*/ 0 h 17"/>
                <a:gd name="T12" fmla="*/ 7 w 18"/>
                <a:gd name="T13" fmla="*/ 5 h 17"/>
                <a:gd name="T14" fmla="*/ 2 w 18"/>
                <a:gd name="T15" fmla="*/ 9 h 17"/>
                <a:gd name="T16" fmla="*/ 0 w 18"/>
                <a:gd name="T17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7">
                  <a:moveTo>
                    <a:pt x="0" y="11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6"/>
                    <a:pt x="6" y="15"/>
                  </a:cubicBezTo>
                  <a:cubicBezTo>
                    <a:pt x="8" y="14"/>
                    <a:pt x="9" y="12"/>
                    <a:pt x="11" y="11"/>
                  </a:cubicBezTo>
                  <a:cubicBezTo>
                    <a:pt x="15" y="8"/>
                    <a:pt x="18" y="5"/>
                    <a:pt x="18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0" y="3"/>
                    <a:pt x="7" y="5"/>
                  </a:cubicBezTo>
                  <a:cubicBezTo>
                    <a:pt x="5" y="7"/>
                    <a:pt x="3" y="8"/>
                    <a:pt x="2" y="9"/>
                  </a:cubicBezTo>
                  <a:cubicBezTo>
                    <a:pt x="1" y="10"/>
                    <a:pt x="0" y="11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1" name="Freeform 311"/>
            <p:cNvSpPr>
              <a:spLocks/>
            </p:cNvSpPr>
            <p:nvPr/>
          </p:nvSpPr>
          <p:spPr bwMode="auto">
            <a:xfrm>
              <a:off x="7043738" y="4403725"/>
              <a:ext cx="57150" cy="46038"/>
            </a:xfrm>
            <a:custGeom>
              <a:avLst/>
              <a:gdLst>
                <a:gd name="T0" fmla="*/ 0 w 36"/>
                <a:gd name="T1" fmla="*/ 18 h 29"/>
                <a:gd name="T2" fmla="*/ 10 w 36"/>
                <a:gd name="T3" fmla="*/ 29 h 29"/>
                <a:gd name="T4" fmla="*/ 36 w 36"/>
                <a:gd name="T5" fmla="*/ 11 h 29"/>
                <a:gd name="T6" fmla="*/ 28 w 36"/>
                <a:gd name="T7" fmla="*/ 0 h 29"/>
                <a:gd name="T8" fmla="*/ 0 w 36"/>
                <a:gd name="T9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9">
                  <a:moveTo>
                    <a:pt x="0" y="18"/>
                  </a:moveTo>
                  <a:lnTo>
                    <a:pt x="10" y="29"/>
                  </a:lnTo>
                  <a:lnTo>
                    <a:pt x="36" y="11"/>
                  </a:lnTo>
                  <a:lnTo>
                    <a:pt x="28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2" name="Freeform 312"/>
            <p:cNvSpPr>
              <a:spLocks/>
            </p:cNvSpPr>
            <p:nvPr/>
          </p:nvSpPr>
          <p:spPr bwMode="auto">
            <a:xfrm>
              <a:off x="6983413" y="4449763"/>
              <a:ext cx="55563" cy="44450"/>
            </a:xfrm>
            <a:custGeom>
              <a:avLst/>
              <a:gdLst>
                <a:gd name="T0" fmla="*/ 0 w 19"/>
                <a:gd name="T1" fmla="*/ 9 h 15"/>
                <a:gd name="T2" fmla="*/ 3 w 19"/>
                <a:gd name="T3" fmla="*/ 15 h 15"/>
                <a:gd name="T4" fmla="*/ 18 w 19"/>
                <a:gd name="T5" fmla="*/ 5 h 15"/>
                <a:gd name="T6" fmla="*/ 14 w 19"/>
                <a:gd name="T7" fmla="*/ 0 h 15"/>
                <a:gd name="T8" fmla="*/ 0 w 19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0" y="9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19" y="6"/>
                    <a:pt x="18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3" name="Freeform 313"/>
            <p:cNvSpPr>
              <a:spLocks/>
            </p:cNvSpPr>
            <p:nvPr/>
          </p:nvSpPr>
          <p:spPr bwMode="auto">
            <a:xfrm>
              <a:off x="6915150" y="4491038"/>
              <a:ext cx="55563" cy="44450"/>
            </a:xfrm>
            <a:custGeom>
              <a:avLst/>
              <a:gdLst>
                <a:gd name="T0" fmla="*/ 0 w 35"/>
                <a:gd name="T1" fmla="*/ 17 h 28"/>
                <a:gd name="T2" fmla="*/ 8 w 35"/>
                <a:gd name="T3" fmla="*/ 28 h 28"/>
                <a:gd name="T4" fmla="*/ 35 w 35"/>
                <a:gd name="T5" fmla="*/ 11 h 28"/>
                <a:gd name="T6" fmla="*/ 28 w 35"/>
                <a:gd name="T7" fmla="*/ 0 h 28"/>
                <a:gd name="T8" fmla="*/ 0 w 35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8">
                  <a:moveTo>
                    <a:pt x="0" y="17"/>
                  </a:moveTo>
                  <a:lnTo>
                    <a:pt x="8" y="28"/>
                  </a:lnTo>
                  <a:lnTo>
                    <a:pt x="35" y="11"/>
                  </a:lnTo>
                  <a:lnTo>
                    <a:pt x="28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4" name="Freeform 314"/>
            <p:cNvSpPr>
              <a:spLocks/>
            </p:cNvSpPr>
            <p:nvPr/>
          </p:nvSpPr>
          <p:spPr bwMode="auto">
            <a:xfrm>
              <a:off x="6848475" y="4529138"/>
              <a:ext cx="55563" cy="44450"/>
            </a:xfrm>
            <a:custGeom>
              <a:avLst/>
              <a:gdLst>
                <a:gd name="T0" fmla="*/ 0 w 35"/>
                <a:gd name="T1" fmla="*/ 17 h 28"/>
                <a:gd name="T2" fmla="*/ 5 w 35"/>
                <a:gd name="T3" fmla="*/ 28 h 28"/>
                <a:gd name="T4" fmla="*/ 35 w 35"/>
                <a:gd name="T5" fmla="*/ 11 h 28"/>
                <a:gd name="T6" fmla="*/ 29 w 35"/>
                <a:gd name="T7" fmla="*/ 0 h 28"/>
                <a:gd name="T8" fmla="*/ 0 w 35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8">
                  <a:moveTo>
                    <a:pt x="0" y="17"/>
                  </a:moveTo>
                  <a:lnTo>
                    <a:pt x="5" y="28"/>
                  </a:lnTo>
                  <a:lnTo>
                    <a:pt x="35" y="11"/>
                  </a:lnTo>
                  <a:lnTo>
                    <a:pt x="29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5" name="Freeform 315"/>
            <p:cNvSpPr>
              <a:spLocks/>
            </p:cNvSpPr>
            <p:nvPr/>
          </p:nvSpPr>
          <p:spPr bwMode="auto">
            <a:xfrm>
              <a:off x="6780213" y="4567238"/>
              <a:ext cx="55563" cy="41275"/>
            </a:xfrm>
            <a:custGeom>
              <a:avLst/>
              <a:gdLst>
                <a:gd name="T0" fmla="*/ 0 w 19"/>
                <a:gd name="T1" fmla="*/ 7 h 14"/>
                <a:gd name="T2" fmla="*/ 3 w 19"/>
                <a:gd name="T3" fmla="*/ 14 h 14"/>
                <a:gd name="T4" fmla="*/ 11 w 19"/>
                <a:gd name="T5" fmla="*/ 10 h 14"/>
                <a:gd name="T6" fmla="*/ 16 w 19"/>
                <a:gd name="T7" fmla="*/ 7 h 14"/>
                <a:gd name="T8" fmla="*/ 19 w 19"/>
                <a:gd name="T9" fmla="*/ 6 h 14"/>
                <a:gd name="T10" fmla="*/ 15 w 19"/>
                <a:gd name="T11" fmla="*/ 0 h 14"/>
                <a:gd name="T12" fmla="*/ 13 w 19"/>
                <a:gd name="T13" fmla="*/ 1 h 14"/>
                <a:gd name="T14" fmla="*/ 8 w 19"/>
                <a:gd name="T15" fmla="*/ 4 h 14"/>
                <a:gd name="T16" fmla="*/ 0 w 19"/>
                <a:gd name="T17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4">
                  <a:moveTo>
                    <a:pt x="0" y="7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7" y="12"/>
                    <a:pt x="11" y="10"/>
                  </a:cubicBezTo>
                  <a:cubicBezTo>
                    <a:pt x="13" y="9"/>
                    <a:pt x="15" y="8"/>
                    <a:pt x="16" y="7"/>
                  </a:cubicBezTo>
                  <a:cubicBezTo>
                    <a:pt x="18" y="7"/>
                    <a:pt x="19" y="6"/>
                    <a:pt x="19" y="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3" y="1"/>
                  </a:cubicBezTo>
                  <a:cubicBezTo>
                    <a:pt x="12" y="2"/>
                    <a:pt x="10" y="3"/>
                    <a:pt x="8" y="4"/>
                  </a:cubicBezTo>
                  <a:cubicBezTo>
                    <a:pt x="4" y="6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6" name="Freeform 316"/>
            <p:cNvSpPr>
              <a:spLocks/>
            </p:cNvSpPr>
            <p:nvPr/>
          </p:nvSpPr>
          <p:spPr bwMode="auto">
            <a:xfrm>
              <a:off x="6710363" y="4600575"/>
              <a:ext cx="55563" cy="41275"/>
            </a:xfrm>
            <a:custGeom>
              <a:avLst/>
              <a:gdLst>
                <a:gd name="T0" fmla="*/ 0 w 19"/>
                <a:gd name="T1" fmla="*/ 7 h 14"/>
                <a:gd name="T2" fmla="*/ 2 w 19"/>
                <a:gd name="T3" fmla="*/ 14 h 14"/>
                <a:gd name="T4" fmla="*/ 5 w 19"/>
                <a:gd name="T5" fmla="*/ 13 h 14"/>
                <a:gd name="T6" fmla="*/ 10 w 19"/>
                <a:gd name="T7" fmla="*/ 10 h 14"/>
                <a:gd name="T8" fmla="*/ 19 w 19"/>
                <a:gd name="T9" fmla="*/ 6 h 14"/>
                <a:gd name="T10" fmla="*/ 16 w 19"/>
                <a:gd name="T11" fmla="*/ 0 h 14"/>
                <a:gd name="T12" fmla="*/ 8 w 19"/>
                <a:gd name="T13" fmla="*/ 4 h 14"/>
                <a:gd name="T14" fmla="*/ 2 w 19"/>
                <a:gd name="T15" fmla="*/ 6 h 14"/>
                <a:gd name="T16" fmla="*/ 0 w 19"/>
                <a:gd name="T17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4">
                  <a:moveTo>
                    <a:pt x="0" y="7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5" y="13"/>
                  </a:cubicBezTo>
                  <a:cubicBezTo>
                    <a:pt x="6" y="12"/>
                    <a:pt x="8" y="11"/>
                    <a:pt x="10" y="10"/>
                  </a:cubicBezTo>
                  <a:cubicBezTo>
                    <a:pt x="14" y="8"/>
                    <a:pt x="19" y="6"/>
                    <a:pt x="19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2" y="2"/>
                    <a:pt x="8" y="4"/>
                  </a:cubicBezTo>
                  <a:cubicBezTo>
                    <a:pt x="6" y="4"/>
                    <a:pt x="4" y="5"/>
                    <a:pt x="2" y="6"/>
                  </a:cubicBezTo>
                  <a:cubicBezTo>
                    <a:pt x="1" y="7"/>
                    <a:pt x="0" y="7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7" name="Freeform 317"/>
            <p:cNvSpPr>
              <a:spLocks/>
            </p:cNvSpPr>
            <p:nvPr/>
          </p:nvSpPr>
          <p:spPr bwMode="auto">
            <a:xfrm>
              <a:off x="6637338" y="4629150"/>
              <a:ext cx="55563" cy="38100"/>
            </a:xfrm>
            <a:custGeom>
              <a:avLst/>
              <a:gdLst>
                <a:gd name="T0" fmla="*/ 0 w 35"/>
                <a:gd name="T1" fmla="*/ 11 h 24"/>
                <a:gd name="T2" fmla="*/ 3 w 35"/>
                <a:gd name="T3" fmla="*/ 24 h 24"/>
                <a:gd name="T4" fmla="*/ 35 w 35"/>
                <a:gd name="T5" fmla="*/ 13 h 24"/>
                <a:gd name="T6" fmla="*/ 29 w 35"/>
                <a:gd name="T7" fmla="*/ 0 h 24"/>
                <a:gd name="T8" fmla="*/ 0 w 35"/>
                <a:gd name="T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4">
                  <a:moveTo>
                    <a:pt x="0" y="11"/>
                  </a:moveTo>
                  <a:lnTo>
                    <a:pt x="3" y="24"/>
                  </a:lnTo>
                  <a:lnTo>
                    <a:pt x="35" y="13"/>
                  </a:lnTo>
                  <a:lnTo>
                    <a:pt x="29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18" name="Freeform 402"/>
            <p:cNvSpPr>
              <a:spLocks/>
            </p:cNvSpPr>
            <p:nvPr/>
          </p:nvSpPr>
          <p:spPr bwMode="auto">
            <a:xfrm>
              <a:off x="7302500" y="4276725"/>
              <a:ext cx="47625" cy="50800"/>
            </a:xfrm>
            <a:custGeom>
              <a:avLst/>
              <a:gdLst>
                <a:gd name="T0" fmla="*/ 20 w 30"/>
                <a:gd name="T1" fmla="*/ 32 h 32"/>
                <a:gd name="T2" fmla="*/ 30 w 30"/>
                <a:gd name="T3" fmla="*/ 23 h 32"/>
                <a:gd name="T4" fmla="*/ 9 w 30"/>
                <a:gd name="T5" fmla="*/ 0 h 32"/>
                <a:gd name="T6" fmla="*/ 0 w 30"/>
                <a:gd name="T7" fmla="*/ 10 h 32"/>
                <a:gd name="T8" fmla="*/ 20 w 30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2">
                  <a:moveTo>
                    <a:pt x="20" y="32"/>
                  </a:moveTo>
                  <a:lnTo>
                    <a:pt x="30" y="23"/>
                  </a:lnTo>
                  <a:lnTo>
                    <a:pt x="9" y="0"/>
                  </a:lnTo>
                  <a:lnTo>
                    <a:pt x="0" y="10"/>
                  </a:ln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219" name="Oval 218"/>
          <p:cNvSpPr/>
          <p:nvPr/>
        </p:nvSpPr>
        <p:spPr>
          <a:xfrm rot="16200000">
            <a:off x="833903" y="2717768"/>
            <a:ext cx="497052" cy="49689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20" name="Oval 219"/>
          <p:cNvSpPr/>
          <p:nvPr/>
        </p:nvSpPr>
        <p:spPr>
          <a:xfrm rot="13500000">
            <a:off x="1193182" y="3558286"/>
            <a:ext cx="497052" cy="496898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21" name="Oval 220"/>
          <p:cNvSpPr/>
          <p:nvPr/>
        </p:nvSpPr>
        <p:spPr>
          <a:xfrm rot="18900000">
            <a:off x="1188606" y="1891139"/>
            <a:ext cx="496898" cy="497052"/>
          </a:xfrm>
          <a:prstGeom prst="ellipse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22" name="Freeform 350"/>
          <p:cNvSpPr>
            <a:spLocks noEditPoints="1"/>
          </p:cNvSpPr>
          <p:nvPr/>
        </p:nvSpPr>
        <p:spPr bwMode="auto">
          <a:xfrm>
            <a:off x="1312220" y="2046114"/>
            <a:ext cx="249669" cy="187103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339373" y="2839689"/>
            <a:ext cx="470030" cy="23845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/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606972" y="3717054"/>
            <a:ext cx="588482" cy="23845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/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" name="Group 224"/>
          <p:cNvGrpSpPr/>
          <p:nvPr/>
        </p:nvGrpSpPr>
        <p:grpSpPr>
          <a:xfrm>
            <a:off x="1316048" y="3697522"/>
            <a:ext cx="251316" cy="218424"/>
            <a:chOff x="2303444" y="6030256"/>
            <a:chExt cx="484188" cy="420688"/>
          </a:xfrm>
          <a:solidFill>
            <a:schemeClr val="bg1"/>
          </a:solidFill>
        </p:grpSpPr>
        <p:sp>
          <p:nvSpPr>
            <p:cNvPr id="226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27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28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948941" y="2852058"/>
            <a:ext cx="266972" cy="228316"/>
            <a:chOff x="3255944" y="243818"/>
            <a:chExt cx="514350" cy="439738"/>
          </a:xfrm>
          <a:solidFill>
            <a:schemeClr val="bg1"/>
          </a:solidFill>
        </p:grpSpPr>
        <p:sp>
          <p:nvSpPr>
            <p:cNvPr id="230" name="Freeform 357"/>
            <p:cNvSpPr>
              <a:spLocks noEditPoints="1"/>
            </p:cNvSpPr>
            <p:nvPr/>
          </p:nvSpPr>
          <p:spPr bwMode="auto">
            <a:xfrm>
              <a:off x="3255944" y="243818"/>
              <a:ext cx="514350" cy="439738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31" name="Freeform 358"/>
            <p:cNvSpPr>
              <a:spLocks/>
            </p:cNvSpPr>
            <p:nvPr/>
          </p:nvSpPr>
          <p:spPr bwMode="auto">
            <a:xfrm>
              <a:off x="3346432" y="334306"/>
              <a:ext cx="71438" cy="71438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232" name="Oval 231"/>
          <p:cNvSpPr/>
          <p:nvPr/>
        </p:nvSpPr>
        <p:spPr>
          <a:xfrm rot="5400000">
            <a:off x="3341084" y="2696497"/>
            <a:ext cx="497052" cy="496898"/>
          </a:xfrm>
          <a:prstGeom prst="ellipse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33" name="Oval 232"/>
          <p:cNvSpPr/>
          <p:nvPr/>
        </p:nvSpPr>
        <p:spPr>
          <a:xfrm rot="2700000">
            <a:off x="3000417" y="1846673"/>
            <a:ext cx="497052" cy="496898"/>
          </a:xfrm>
          <a:prstGeom prst="ellipse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sp>
        <p:nvSpPr>
          <p:cNvPr id="234" name="Oval 233"/>
          <p:cNvSpPr/>
          <p:nvPr/>
        </p:nvSpPr>
        <p:spPr>
          <a:xfrm rot="8100000">
            <a:off x="2995841" y="3560208"/>
            <a:ext cx="496898" cy="497052"/>
          </a:xfrm>
          <a:prstGeom prst="ellipse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grpSp>
        <p:nvGrpSpPr>
          <p:cNvPr id="235" name="Group 234"/>
          <p:cNvGrpSpPr/>
          <p:nvPr/>
        </p:nvGrpSpPr>
        <p:grpSpPr>
          <a:xfrm>
            <a:off x="3464776" y="2820075"/>
            <a:ext cx="249669" cy="249746"/>
            <a:chOff x="4926013" y="3140075"/>
            <a:chExt cx="481013" cy="481013"/>
          </a:xfrm>
          <a:solidFill>
            <a:schemeClr val="bg1"/>
          </a:solidFill>
        </p:grpSpPr>
        <p:sp>
          <p:nvSpPr>
            <p:cNvPr id="236" name="Freeform 348"/>
            <p:cNvSpPr>
              <a:spLocks noEditPoints="1"/>
            </p:cNvSpPr>
            <p:nvPr/>
          </p:nvSpPr>
          <p:spPr bwMode="auto">
            <a:xfrm>
              <a:off x="4926013" y="3140075"/>
              <a:ext cx="481013" cy="481013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37" name="Freeform 349"/>
            <p:cNvSpPr>
              <a:spLocks noEditPoints="1"/>
            </p:cNvSpPr>
            <p:nvPr/>
          </p:nvSpPr>
          <p:spPr bwMode="auto">
            <a:xfrm>
              <a:off x="4970463" y="3530600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238" name="TextBox 237"/>
          <p:cNvSpPr txBox="1"/>
          <p:nvPr/>
        </p:nvSpPr>
        <p:spPr>
          <a:xfrm>
            <a:off x="3890062" y="2829987"/>
            <a:ext cx="420498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Oval 238"/>
          <p:cNvSpPr/>
          <p:nvPr/>
        </p:nvSpPr>
        <p:spPr>
          <a:xfrm rot="18900000">
            <a:off x="2099709" y="1463626"/>
            <a:ext cx="496898" cy="497052"/>
          </a:xfrm>
          <a:prstGeom prst="ellipse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9" tIns="34279" rIns="68559" bIns="34279" rtlCol="0" anchor="ctr"/>
          <a:lstStyle/>
          <a:p>
            <a:pPr algn="ctr"/>
            <a:endParaRPr lang="id-ID" sz="1799">
              <a:solidFill>
                <a:srgbClr val="C0C0C0"/>
              </a:solidFill>
            </a:endParaRPr>
          </a:p>
        </p:txBody>
      </p:sp>
      <p:grpSp>
        <p:nvGrpSpPr>
          <p:cNvPr id="240" name="Group 239"/>
          <p:cNvGrpSpPr/>
          <p:nvPr/>
        </p:nvGrpSpPr>
        <p:grpSpPr>
          <a:xfrm>
            <a:off x="1888383" y="2260009"/>
            <a:ext cx="787951" cy="2689623"/>
            <a:chOff x="5519738" y="2608262"/>
            <a:chExt cx="1050925" cy="3586163"/>
          </a:xfrm>
          <a:solidFill>
            <a:schemeClr val="accent1"/>
          </a:solidFill>
          <a:effectLst>
            <a:outerShdw blurRad="76200" dir="18900000" sy="23000" kx="-1200000" algn="bl" rotWithShape="0">
              <a:prstClr val="black">
                <a:alpha val="5000"/>
              </a:prstClr>
            </a:outerShdw>
          </a:effectLst>
        </p:grpSpPr>
        <p:sp>
          <p:nvSpPr>
            <p:cNvPr id="241" name="Freeform 5"/>
            <p:cNvSpPr>
              <a:spLocks/>
            </p:cNvSpPr>
            <p:nvPr/>
          </p:nvSpPr>
          <p:spPr bwMode="auto">
            <a:xfrm>
              <a:off x="5962651" y="3090863"/>
              <a:ext cx="15875" cy="53975"/>
            </a:xfrm>
            <a:custGeom>
              <a:avLst/>
              <a:gdLst>
                <a:gd name="T0" fmla="*/ 2 w 2"/>
                <a:gd name="T1" fmla="*/ 0 h 7"/>
                <a:gd name="T2" fmla="*/ 0 w 2"/>
                <a:gd name="T3" fmla="*/ 7 h 7"/>
                <a:gd name="T4" fmla="*/ 2 w 2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0"/>
                  </a:moveTo>
                  <a:cubicBezTo>
                    <a:pt x="1" y="1"/>
                    <a:pt x="0" y="5"/>
                    <a:pt x="0" y="7"/>
                  </a:cubicBezTo>
                  <a:cubicBezTo>
                    <a:pt x="1" y="4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42" name="Freeform 6"/>
            <p:cNvSpPr>
              <a:spLocks noEditPoints="1"/>
            </p:cNvSpPr>
            <p:nvPr/>
          </p:nvSpPr>
          <p:spPr bwMode="auto">
            <a:xfrm>
              <a:off x="5519738" y="2608262"/>
              <a:ext cx="1050925" cy="3586163"/>
            </a:xfrm>
            <a:custGeom>
              <a:avLst/>
              <a:gdLst>
                <a:gd name="T0" fmla="*/ 107 w 133"/>
                <a:gd name="T1" fmla="*/ 73 h 461"/>
                <a:gd name="T2" fmla="*/ 76 w 133"/>
                <a:gd name="T3" fmla="*/ 79 h 461"/>
                <a:gd name="T4" fmla="*/ 68 w 133"/>
                <a:gd name="T5" fmla="*/ 73 h 461"/>
                <a:gd name="T6" fmla="*/ 60 w 133"/>
                <a:gd name="T7" fmla="*/ 104 h 461"/>
                <a:gd name="T8" fmla="*/ 66 w 133"/>
                <a:gd name="T9" fmla="*/ 78 h 461"/>
                <a:gd name="T10" fmla="*/ 68 w 133"/>
                <a:gd name="T11" fmla="*/ 73 h 461"/>
                <a:gd name="T12" fmla="*/ 91 w 133"/>
                <a:gd name="T13" fmla="*/ 62 h 461"/>
                <a:gd name="T14" fmla="*/ 91 w 133"/>
                <a:gd name="T15" fmla="*/ 47 h 461"/>
                <a:gd name="T16" fmla="*/ 68 w 133"/>
                <a:gd name="T17" fmla="*/ 1 h 461"/>
                <a:gd name="T18" fmla="*/ 59 w 133"/>
                <a:gd name="T19" fmla="*/ 56 h 461"/>
                <a:gd name="T20" fmla="*/ 65 w 133"/>
                <a:gd name="T21" fmla="*/ 73 h 461"/>
                <a:gd name="T22" fmla="*/ 54 w 133"/>
                <a:gd name="T23" fmla="*/ 93 h 461"/>
                <a:gd name="T24" fmla="*/ 34 w 133"/>
                <a:gd name="T25" fmla="*/ 80 h 461"/>
                <a:gd name="T26" fmla="*/ 11 w 133"/>
                <a:gd name="T27" fmla="*/ 122 h 461"/>
                <a:gd name="T28" fmla="*/ 1 w 133"/>
                <a:gd name="T29" fmla="*/ 161 h 461"/>
                <a:gd name="T30" fmla="*/ 22 w 133"/>
                <a:gd name="T31" fmla="*/ 176 h 461"/>
                <a:gd name="T32" fmla="*/ 27 w 133"/>
                <a:gd name="T33" fmla="*/ 207 h 461"/>
                <a:gd name="T34" fmla="*/ 29 w 133"/>
                <a:gd name="T35" fmla="*/ 251 h 461"/>
                <a:gd name="T36" fmla="*/ 32 w 133"/>
                <a:gd name="T37" fmla="*/ 288 h 461"/>
                <a:gd name="T38" fmla="*/ 39 w 133"/>
                <a:gd name="T39" fmla="*/ 361 h 461"/>
                <a:gd name="T40" fmla="*/ 37 w 133"/>
                <a:gd name="T41" fmla="*/ 405 h 461"/>
                <a:gd name="T42" fmla="*/ 29 w 133"/>
                <a:gd name="T43" fmla="*/ 428 h 461"/>
                <a:gd name="T44" fmla="*/ 5 w 133"/>
                <a:gd name="T45" fmla="*/ 439 h 461"/>
                <a:gd name="T46" fmla="*/ 52 w 133"/>
                <a:gd name="T47" fmla="*/ 435 h 461"/>
                <a:gd name="T48" fmla="*/ 72 w 133"/>
                <a:gd name="T49" fmla="*/ 436 h 461"/>
                <a:gd name="T50" fmla="*/ 74 w 133"/>
                <a:gd name="T51" fmla="*/ 409 h 461"/>
                <a:gd name="T52" fmla="*/ 76 w 133"/>
                <a:gd name="T53" fmla="*/ 326 h 461"/>
                <a:gd name="T54" fmla="*/ 79 w 133"/>
                <a:gd name="T55" fmla="*/ 281 h 461"/>
                <a:gd name="T56" fmla="*/ 81 w 133"/>
                <a:gd name="T57" fmla="*/ 302 h 461"/>
                <a:gd name="T58" fmla="*/ 87 w 133"/>
                <a:gd name="T59" fmla="*/ 405 h 461"/>
                <a:gd name="T60" fmla="*/ 83 w 133"/>
                <a:gd name="T61" fmla="*/ 443 h 461"/>
                <a:gd name="T62" fmla="*/ 76 w 133"/>
                <a:gd name="T63" fmla="*/ 460 h 461"/>
                <a:gd name="T64" fmla="*/ 112 w 133"/>
                <a:gd name="T65" fmla="*/ 452 h 461"/>
                <a:gd name="T66" fmla="*/ 125 w 133"/>
                <a:gd name="T67" fmla="*/ 449 h 461"/>
                <a:gd name="T68" fmla="*/ 124 w 133"/>
                <a:gd name="T69" fmla="*/ 436 h 461"/>
                <a:gd name="T70" fmla="*/ 123 w 133"/>
                <a:gd name="T71" fmla="*/ 401 h 461"/>
                <a:gd name="T72" fmla="*/ 123 w 133"/>
                <a:gd name="T73" fmla="*/ 307 h 461"/>
                <a:gd name="T74" fmla="*/ 117 w 133"/>
                <a:gd name="T75" fmla="*/ 250 h 461"/>
                <a:gd name="T76" fmla="*/ 118 w 133"/>
                <a:gd name="T77" fmla="*/ 235 h 461"/>
                <a:gd name="T78" fmla="*/ 110 w 133"/>
                <a:gd name="T79" fmla="*/ 156 h 461"/>
                <a:gd name="T80" fmla="*/ 130 w 133"/>
                <a:gd name="T81" fmla="*/ 98 h 461"/>
                <a:gd name="T82" fmla="*/ 54 w 133"/>
                <a:gd name="T83" fmla="*/ 117 h 461"/>
                <a:gd name="T84" fmla="*/ 53 w 133"/>
                <a:gd name="T85" fmla="*/ 11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" h="461">
                  <a:moveTo>
                    <a:pt x="130" y="98"/>
                  </a:moveTo>
                  <a:cubicBezTo>
                    <a:pt x="133" y="82"/>
                    <a:pt x="119" y="80"/>
                    <a:pt x="107" y="73"/>
                  </a:cubicBezTo>
                  <a:cubicBezTo>
                    <a:pt x="98" y="69"/>
                    <a:pt x="94" y="65"/>
                    <a:pt x="92" y="63"/>
                  </a:cubicBezTo>
                  <a:cubicBezTo>
                    <a:pt x="87" y="67"/>
                    <a:pt x="81" y="73"/>
                    <a:pt x="76" y="79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0" y="88"/>
                    <a:pt x="64" y="97"/>
                    <a:pt x="60" y="104"/>
                  </a:cubicBezTo>
                  <a:cubicBezTo>
                    <a:pt x="63" y="98"/>
                    <a:pt x="66" y="90"/>
                    <a:pt x="66" y="85"/>
                  </a:cubicBezTo>
                  <a:cubicBezTo>
                    <a:pt x="66" y="81"/>
                    <a:pt x="66" y="78"/>
                    <a:pt x="66" y="78"/>
                  </a:cubicBezTo>
                  <a:cubicBezTo>
                    <a:pt x="66" y="78"/>
                    <a:pt x="70" y="76"/>
                    <a:pt x="69" y="74"/>
                  </a:cubicBezTo>
                  <a:cubicBezTo>
                    <a:pt x="69" y="74"/>
                    <a:pt x="68" y="73"/>
                    <a:pt x="68" y="73"/>
                  </a:cubicBezTo>
                  <a:cubicBezTo>
                    <a:pt x="71" y="71"/>
                    <a:pt x="89" y="59"/>
                    <a:pt x="89" y="59"/>
                  </a:cubicBezTo>
                  <a:cubicBezTo>
                    <a:pt x="89" y="60"/>
                    <a:pt x="90" y="61"/>
                    <a:pt x="91" y="62"/>
                  </a:cubicBezTo>
                  <a:cubicBezTo>
                    <a:pt x="91" y="61"/>
                    <a:pt x="90" y="61"/>
                    <a:pt x="90" y="60"/>
                  </a:cubicBezTo>
                  <a:cubicBezTo>
                    <a:pt x="89" y="58"/>
                    <a:pt x="90" y="52"/>
                    <a:pt x="91" y="47"/>
                  </a:cubicBezTo>
                  <a:cubicBezTo>
                    <a:pt x="93" y="41"/>
                    <a:pt x="96" y="26"/>
                    <a:pt x="96" y="21"/>
                  </a:cubicBezTo>
                  <a:cubicBezTo>
                    <a:pt x="96" y="16"/>
                    <a:pt x="98" y="0"/>
                    <a:pt x="68" y="1"/>
                  </a:cubicBezTo>
                  <a:cubicBezTo>
                    <a:pt x="39" y="1"/>
                    <a:pt x="56" y="44"/>
                    <a:pt x="56" y="46"/>
                  </a:cubicBezTo>
                  <a:cubicBezTo>
                    <a:pt x="56" y="48"/>
                    <a:pt x="57" y="52"/>
                    <a:pt x="59" y="56"/>
                  </a:cubicBezTo>
                  <a:cubicBezTo>
                    <a:pt x="60" y="59"/>
                    <a:pt x="59" y="61"/>
                    <a:pt x="58" y="62"/>
                  </a:cubicBezTo>
                  <a:cubicBezTo>
                    <a:pt x="58" y="62"/>
                    <a:pt x="64" y="72"/>
                    <a:pt x="65" y="73"/>
                  </a:cubicBezTo>
                  <a:cubicBezTo>
                    <a:pt x="64" y="74"/>
                    <a:pt x="63" y="75"/>
                    <a:pt x="63" y="77"/>
                  </a:cubicBezTo>
                  <a:cubicBezTo>
                    <a:pt x="64" y="79"/>
                    <a:pt x="57" y="85"/>
                    <a:pt x="54" y="93"/>
                  </a:cubicBezTo>
                  <a:cubicBezTo>
                    <a:pt x="55" y="81"/>
                    <a:pt x="56" y="71"/>
                    <a:pt x="56" y="70"/>
                  </a:cubicBezTo>
                  <a:cubicBezTo>
                    <a:pt x="56" y="70"/>
                    <a:pt x="48" y="74"/>
                    <a:pt x="34" y="80"/>
                  </a:cubicBezTo>
                  <a:cubicBezTo>
                    <a:pt x="20" y="85"/>
                    <a:pt x="19" y="93"/>
                    <a:pt x="16" y="99"/>
                  </a:cubicBezTo>
                  <a:cubicBezTo>
                    <a:pt x="14" y="106"/>
                    <a:pt x="15" y="112"/>
                    <a:pt x="11" y="122"/>
                  </a:cubicBezTo>
                  <a:cubicBezTo>
                    <a:pt x="8" y="132"/>
                    <a:pt x="4" y="138"/>
                    <a:pt x="2" y="142"/>
                  </a:cubicBezTo>
                  <a:cubicBezTo>
                    <a:pt x="0" y="147"/>
                    <a:pt x="1" y="153"/>
                    <a:pt x="1" y="161"/>
                  </a:cubicBezTo>
                  <a:cubicBezTo>
                    <a:pt x="2" y="169"/>
                    <a:pt x="6" y="173"/>
                    <a:pt x="8" y="174"/>
                  </a:cubicBezTo>
                  <a:cubicBezTo>
                    <a:pt x="11" y="175"/>
                    <a:pt x="19" y="175"/>
                    <a:pt x="22" y="176"/>
                  </a:cubicBezTo>
                  <a:cubicBezTo>
                    <a:pt x="24" y="177"/>
                    <a:pt x="30" y="180"/>
                    <a:pt x="30" y="180"/>
                  </a:cubicBezTo>
                  <a:cubicBezTo>
                    <a:pt x="30" y="181"/>
                    <a:pt x="28" y="195"/>
                    <a:pt x="27" y="207"/>
                  </a:cubicBezTo>
                  <a:cubicBezTo>
                    <a:pt x="27" y="219"/>
                    <a:pt x="27" y="244"/>
                    <a:pt x="27" y="247"/>
                  </a:cubicBezTo>
                  <a:cubicBezTo>
                    <a:pt x="27" y="250"/>
                    <a:pt x="29" y="251"/>
                    <a:pt x="29" y="251"/>
                  </a:cubicBezTo>
                  <a:cubicBezTo>
                    <a:pt x="29" y="251"/>
                    <a:pt x="29" y="254"/>
                    <a:pt x="29" y="260"/>
                  </a:cubicBezTo>
                  <a:cubicBezTo>
                    <a:pt x="29" y="265"/>
                    <a:pt x="31" y="276"/>
                    <a:pt x="32" y="288"/>
                  </a:cubicBezTo>
                  <a:cubicBezTo>
                    <a:pt x="33" y="299"/>
                    <a:pt x="37" y="311"/>
                    <a:pt x="37" y="321"/>
                  </a:cubicBezTo>
                  <a:cubicBezTo>
                    <a:pt x="37" y="331"/>
                    <a:pt x="39" y="354"/>
                    <a:pt x="39" y="361"/>
                  </a:cubicBezTo>
                  <a:cubicBezTo>
                    <a:pt x="39" y="368"/>
                    <a:pt x="40" y="380"/>
                    <a:pt x="39" y="384"/>
                  </a:cubicBezTo>
                  <a:cubicBezTo>
                    <a:pt x="38" y="388"/>
                    <a:pt x="37" y="399"/>
                    <a:pt x="37" y="405"/>
                  </a:cubicBezTo>
                  <a:cubicBezTo>
                    <a:pt x="37" y="412"/>
                    <a:pt x="39" y="413"/>
                    <a:pt x="37" y="414"/>
                  </a:cubicBezTo>
                  <a:cubicBezTo>
                    <a:pt x="35" y="416"/>
                    <a:pt x="35" y="422"/>
                    <a:pt x="29" y="428"/>
                  </a:cubicBezTo>
                  <a:cubicBezTo>
                    <a:pt x="23" y="433"/>
                    <a:pt x="10" y="432"/>
                    <a:pt x="7" y="432"/>
                  </a:cubicBezTo>
                  <a:cubicBezTo>
                    <a:pt x="5" y="432"/>
                    <a:pt x="2" y="438"/>
                    <a:pt x="5" y="439"/>
                  </a:cubicBezTo>
                  <a:cubicBezTo>
                    <a:pt x="8" y="440"/>
                    <a:pt x="12" y="443"/>
                    <a:pt x="26" y="443"/>
                  </a:cubicBezTo>
                  <a:cubicBezTo>
                    <a:pt x="39" y="443"/>
                    <a:pt x="49" y="437"/>
                    <a:pt x="52" y="435"/>
                  </a:cubicBezTo>
                  <a:cubicBezTo>
                    <a:pt x="54" y="433"/>
                    <a:pt x="55" y="435"/>
                    <a:pt x="57" y="437"/>
                  </a:cubicBezTo>
                  <a:cubicBezTo>
                    <a:pt x="58" y="439"/>
                    <a:pt x="68" y="438"/>
                    <a:pt x="72" y="436"/>
                  </a:cubicBezTo>
                  <a:cubicBezTo>
                    <a:pt x="76" y="435"/>
                    <a:pt x="73" y="427"/>
                    <a:pt x="74" y="426"/>
                  </a:cubicBezTo>
                  <a:cubicBezTo>
                    <a:pt x="75" y="425"/>
                    <a:pt x="74" y="415"/>
                    <a:pt x="74" y="409"/>
                  </a:cubicBezTo>
                  <a:cubicBezTo>
                    <a:pt x="74" y="403"/>
                    <a:pt x="73" y="378"/>
                    <a:pt x="73" y="378"/>
                  </a:cubicBezTo>
                  <a:cubicBezTo>
                    <a:pt x="73" y="365"/>
                    <a:pt x="75" y="344"/>
                    <a:pt x="76" y="326"/>
                  </a:cubicBezTo>
                  <a:cubicBezTo>
                    <a:pt x="78" y="309"/>
                    <a:pt x="78" y="301"/>
                    <a:pt x="78" y="295"/>
                  </a:cubicBezTo>
                  <a:cubicBezTo>
                    <a:pt x="78" y="288"/>
                    <a:pt x="79" y="281"/>
                    <a:pt x="79" y="281"/>
                  </a:cubicBezTo>
                  <a:cubicBezTo>
                    <a:pt x="79" y="281"/>
                    <a:pt x="79" y="283"/>
                    <a:pt x="80" y="286"/>
                  </a:cubicBezTo>
                  <a:cubicBezTo>
                    <a:pt x="81" y="290"/>
                    <a:pt x="81" y="295"/>
                    <a:pt x="81" y="302"/>
                  </a:cubicBezTo>
                  <a:cubicBezTo>
                    <a:pt x="81" y="309"/>
                    <a:pt x="84" y="337"/>
                    <a:pt x="84" y="345"/>
                  </a:cubicBezTo>
                  <a:cubicBezTo>
                    <a:pt x="84" y="353"/>
                    <a:pt x="87" y="401"/>
                    <a:pt x="87" y="405"/>
                  </a:cubicBezTo>
                  <a:cubicBezTo>
                    <a:pt x="87" y="409"/>
                    <a:pt x="87" y="427"/>
                    <a:pt x="88" y="431"/>
                  </a:cubicBezTo>
                  <a:cubicBezTo>
                    <a:pt x="89" y="434"/>
                    <a:pt x="89" y="437"/>
                    <a:pt x="83" y="443"/>
                  </a:cubicBezTo>
                  <a:cubicBezTo>
                    <a:pt x="77" y="448"/>
                    <a:pt x="70" y="445"/>
                    <a:pt x="66" y="451"/>
                  </a:cubicBezTo>
                  <a:cubicBezTo>
                    <a:pt x="62" y="456"/>
                    <a:pt x="69" y="458"/>
                    <a:pt x="76" y="460"/>
                  </a:cubicBezTo>
                  <a:cubicBezTo>
                    <a:pt x="82" y="461"/>
                    <a:pt x="93" y="461"/>
                    <a:pt x="98" y="460"/>
                  </a:cubicBezTo>
                  <a:cubicBezTo>
                    <a:pt x="104" y="459"/>
                    <a:pt x="110" y="455"/>
                    <a:pt x="112" y="452"/>
                  </a:cubicBezTo>
                  <a:cubicBezTo>
                    <a:pt x="113" y="450"/>
                    <a:pt x="114" y="452"/>
                    <a:pt x="115" y="453"/>
                  </a:cubicBezTo>
                  <a:cubicBezTo>
                    <a:pt x="115" y="454"/>
                    <a:pt x="124" y="450"/>
                    <a:pt x="125" y="449"/>
                  </a:cubicBezTo>
                  <a:cubicBezTo>
                    <a:pt x="126" y="449"/>
                    <a:pt x="125" y="444"/>
                    <a:pt x="125" y="444"/>
                  </a:cubicBezTo>
                  <a:cubicBezTo>
                    <a:pt x="125" y="444"/>
                    <a:pt x="124" y="440"/>
                    <a:pt x="124" y="436"/>
                  </a:cubicBezTo>
                  <a:cubicBezTo>
                    <a:pt x="124" y="431"/>
                    <a:pt x="122" y="424"/>
                    <a:pt x="121" y="421"/>
                  </a:cubicBezTo>
                  <a:cubicBezTo>
                    <a:pt x="120" y="417"/>
                    <a:pt x="120" y="410"/>
                    <a:pt x="123" y="401"/>
                  </a:cubicBezTo>
                  <a:cubicBezTo>
                    <a:pt x="126" y="391"/>
                    <a:pt x="128" y="367"/>
                    <a:pt x="128" y="354"/>
                  </a:cubicBezTo>
                  <a:cubicBezTo>
                    <a:pt x="128" y="342"/>
                    <a:pt x="124" y="314"/>
                    <a:pt x="123" y="307"/>
                  </a:cubicBezTo>
                  <a:cubicBezTo>
                    <a:pt x="122" y="300"/>
                    <a:pt x="121" y="295"/>
                    <a:pt x="121" y="287"/>
                  </a:cubicBezTo>
                  <a:cubicBezTo>
                    <a:pt x="121" y="280"/>
                    <a:pt x="117" y="253"/>
                    <a:pt x="117" y="250"/>
                  </a:cubicBezTo>
                  <a:cubicBezTo>
                    <a:pt x="116" y="248"/>
                    <a:pt x="116" y="248"/>
                    <a:pt x="118" y="247"/>
                  </a:cubicBezTo>
                  <a:cubicBezTo>
                    <a:pt x="120" y="245"/>
                    <a:pt x="119" y="242"/>
                    <a:pt x="118" y="235"/>
                  </a:cubicBezTo>
                  <a:cubicBezTo>
                    <a:pt x="118" y="227"/>
                    <a:pt x="116" y="209"/>
                    <a:pt x="114" y="197"/>
                  </a:cubicBezTo>
                  <a:cubicBezTo>
                    <a:pt x="112" y="184"/>
                    <a:pt x="109" y="162"/>
                    <a:pt x="110" y="156"/>
                  </a:cubicBezTo>
                  <a:cubicBezTo>
                    <a:pt x="110" y="150"/>
                    <a:pt x="115" y="146"/>
                    <a:pt x="119" y="135"/>
                  </a:cubicBezTo>
                  <a:cubicBezTo>
                    <a:pt x="123" y="123"/>
                    <a:pt x="126" y="115"/>
                    <a:pt x="130" y="98"/>
                  </a:cubicBezTo>
                  <a:close/>
                  <a:moveTo>
                    <a:pt x="53" y="117"/>
                  </a:moveTo>
                  <a:cubicBezTo>
                    <a:pt x="54" y="117"/>
                    <a:pt x="54" y="117"/>
                    <a:pt x="54" y="117"/>
                  </a:cubicBezTo>
                  <a:cubicBezTo>
                    <a:pt x="54" y="117"/>
                    <a:pt x="53" y="117"/>
                    <a:pt x="53" y="117"/>
                  </a:cubicBezTo>
                  <a:cubicBezTo>
                    <a:pt x="53" y="117"/>
                    <a:pt x="53" y="117"/>
                    <a:pt x="53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5962651" y="3176588"/>
              <a:ext cx="61913" cy="53975"/>
            </a:xfrm>
            <a:custGeom>
              <a:avLst/>
              <a:gdLst>
                <a:gd name="T0" fmla="*/ 39 w 39"/>
                <a:gd name="T1" fmla="*/ 0 h 34"/>
                <a:gd name="T2" fmla="*/ 39 w 39"/>
                <a:gd name="T3" fmla="*/ 0 h 34"/>
                <a:gd name="T4" fmla="*/ 0 w 39"/>
                <a:gd name="T5" fmla="*/ 34 h 34"/>
                <a:gd name="T6" fmla="*/ 0 w 39"/>
                <a:gd name="T7" fmla="*/ 34 h 34"/>
                <a:gd name="T8" fmla="*/ 39 w 39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4">
                  <a:moveTo>
                    <a:pt x="39" y="0"/>
                  </a:moveTo>
                  <a:lnTo>
                    <a:pt x="39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244" name="TextBox 243"/>
          <p:cNvSpPr txBox="1"/>
          <p:nvPr/>
        </p:nvSpPr>
        <p:spPr>
          <a:xfrm>
            <a:off x="3557730" y="3721438"/>
            <a:ext cx="420498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573060" y="1482564"/>
            <a:ext cx="420498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539619" y="2003480"/>
            <a:ext cx="600870" cy="238453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/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532319" y="1976890"/>
            <a:ext cx="420498" cy="238453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zh-CN" altLang="en-US" sz="11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id-ID" altLang="zh-CN" sz="11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8" name="Freeform 5"/>
          <p:cNvSpPr>
            <a:spLocks noEditPoints="1"/>
          </p:cNvSpPr>
          <p:nvPr/>
        </p:nvSpPr>
        <p:spPr bwMode="auto">
          <a:xfrm>
            <a:off x="3102419" y="3659849"/>
            <a:ext cx="290027" cy="290116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>
              <a:solidFill>
                <a:srgbClr val="C0C0C0"/>
              </a:solidFill>
            </a:endParaRPr>
          </a:p>
        </p:txBody>
      </p:sp>
      <p:grpSp>
        <p:nvGrpSpPr>
          <p:cNvPr id="249" name="Group 248"/>
          <p:cNvGrpSpPr/>
          <p:nvPr/>
        </p:nvGrpSpPr>
        <p:grpSpPr>
          <a:xfrm>
            <a:off x="3135458" y="1934048"/>
            <a:ext cx="234586" cy="284212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250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1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2190137" y="1554755"/>
            <a:ext cx="301905" cy="299028"/>
            <a:chOff x="1634612" y="5142426"/>
            <a:chExt cx="402664" cy="398704"/>
          </a:xfrm>
          <a:solidFill>
            <a:schemeClr val="bg1"/>
          </a:solidFill>
        </p:grpSpPr>
        <p:sp>
          <p:nvSpPr>
            <p:cNvPr id="253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4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5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6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7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  <p:sp>
          <p:nvSpPr>
            <p:cNvPr id="258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>
                <a:solidFill>
                  <a:srgbClr val="C0C0C0"/>
                </a:solidFill>
              </a:endParaRPr>
            </a:p>
          </p:txBody>
        </p:sp>
      </p:grpSp>
      <p:sp>
        <p:nvSpPr>
          <p:cNvPr id="259" name="TextBox 258"/>
          <p:cNvSpPr txBox="1"/>
          <p:nvPr/>
        </p:nvSpPr>
        <p:spPr>
          <a:xfrm>
            <a:off x="5515741" y="2880779"/>
            <a:ext cx="3115142" cy="623056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9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9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5345865" y="1766852"/>
            <a:ext cx="1369183" cy="315374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精英团队介绍</a:t>
            </a:r>
            <a:endParaRPr lang="en-US" altLang="zh-CN" sz="16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6627962" y="2170808"/>
            <a:ext cx="2002921" cy="80766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r>
              <a:rPr lang="zh-CN" altLang="en-US" sz="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点击就可以更改成您需要的文字内容的的高端幻灯片</a:t>
            </a: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  <a:p>
            <a:pPr defTabSz="1087879">
              <a:defRPr/>
            </a:pPr>
            <a:endParaRPr lang="en-US" altLang="zh-CN" sz="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5480677" y="2144772"/>
            <a:ext cx="1053490" cy="699976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r>
              <a:rPr lang="id-ID" sz="4099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89%</a:t>
            </a:r>
          </a:p>
        </p:txBody>
      </p:sp>
      <p:grpSp>
        <p:nvGrpSpPr>
          <p:cNvPr id="263" name="Group 262"/>
          <p:cNvGrpSpPr/>
          <p:nvPr/>
        </p:nvGrpSpPr>
        <p:grpSpPr>
          <a:xfrm>
            <a:off x="5549418" y="3988318"/>
            <a:ext cx="1202431" cy="602721"/>
            <a:chOff x="1796811" y="4352016"/>
            <a:chExt cx="1603736" cy="803628"/>
          </a:xfrm>
        </p:grpSpPr>
        <p:grpSp>
          <p:nvGrpSpPr>
            <p:cNvPr id="264" name="Group 263"/>
            <p:cNvGrpSpPr/>
            <p:nvPr/>
          </p:nvGrpSpPr>
          <p:grpSpPr>
            <a:xfrm>
              <a:off x="1796811" y="4352016"/>
              <a:ext cx="1603736" cy="621719"/>
              <a:chOff x="1796811" y="4352016"/>
              <a:chExt cx="1603736" cy="621719"/>
            </a:xfrm>
          </p:grpSpPr>
          <p:grpSp>
            <p:nvGrpSpPr>
              <p:cNvPr id="266" name="Group 265"/>
              <p:cNvGrpSpPr/>
              <p:nvPr/>
            </p:nvGrpSpPr>
            <p:grpSpPr>
              <a:xfrm>
                <a:off x="1796811" y="4459323"/>
                <a:ext cx="233460" cy="503500"/>
                <a:chOff x="4395788" y="2198688"/>
                <a:chExt cx="344488" cy="742951"/>
              </a:xfrm>
              <a:solidFill>
                <a:schemeClr val="accent3"/>
              </a:solidFill>
            </p:grpSpPr>
            <p:sp>
              <p:nvSpPr>
                <p:cNvPr id="268" name="Oval 267"/>
                <p:cNvSpPr>
                  <a:spLocks noChangeArrowheads="1"/>
                </p:cNvSpPr>
                <p:nvPr/>
              </p:nvSpPr>
              <p:spPr bwMode="auto">
                <a:xfrm>
                  <a:off x="4511675" y="2198688"/>
                  <a:ext cx="109538" cy="112713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2" tIns="45706" rIns="91412" bIns="4570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799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69" name="Freeform 7"/>
                <p:cNvSpPr>
                  <a:spLocks/>
                </p:cNvSpPr>
                <p:nvPr/>
              </p:nvSpPr>
              <p:spPr bwMode="auto">
                <a:xfrm>
                  <a:off x="4395788" y="2333626"/>
                  <a:ext cx="344488" cy="608013"/>
                </a:xfrm>
                <a:custGeom>
                  <a:avLst/>
                  <a:gdLst>
                    <a:gd name="T0" fmla="*/ 91 w 92"/>
                    <a:gd name="T1" fmla="*/ 60 h 162"/>
                    <a:gd name="T2" fmla="*/ 75 w 92"/>
                    <a:gd name="T3" fmla="*/ 10 h 162"/>
                    <a:gd name="T4" fmla="*/ 64 w 92"/>
                    <a:gd name="T5" fmla="*/ 0 h 162"/>
                    <a:gd name="T6" fmla="*/ 28 w 92"/>
                    <a:gd name="T7" fmla="*/ 0 h 162"/>
                    <a:gd name="T8" fmla="*/ 19 w 92"/>
                    <a:gd name="T9" fmla="*/ 5 h 162"/>
                    <a:gd name="T10" fmla="*/ 18 w 92"/>
                    <a:gd name="T11" fmla="*/ 7 h 162"/>
                    <a:gd name="T12" fmla="*/ 18 w 92"/>
                    <a:gd name="T13" fmla="*/ 7 h 162"/>
                    <a:gd name="T14" fmla="*/ 17 w 92"/>
                    <a:gd name="T15" fmla="*/ 8 h 162"/>
                    <a:gd name="T16" fmla="*/ 1 w 92"/>
                    <a:gd name="T17" fmla="*/ 60 h 162"/>
                    <a:gd name="T18" fmla="*/ 5 w 92"/>
                    <a:gd name="T19" fmla="*/ 68 h 162"/>
                    <a:gd name="T20" fmla="*/ 14 w 92"/>
                    <a:gd name="T21" fmla="*/ 64 h 162"/>
                    <a:gd name="T22" fmla="*/ 26 w 92"/>
                    <a:gd name="T23" fmla="*/ 23 h 162"/>
                    <a:gd name="T24" fmla="*/ 28 w 92"/>
                    <a:gd name="T25" fmla="*/ 23 h 162"/>
                    <a:gd name="T26" fmla="*/ 29 w 92"/>
                    <a:gd name="T27" fmla="*/ 23 h 162"/>
                    <a:gd name="T28" fmla="*/ 9 w 92"/>
                    <a:gd name="T29" fmla="*/ 96 h 162"/>
                    <a:gd name="T30" fmla="*/ 29 w 92"/>
                    <a:gd name="T31" fmla="*/ 96 h 162"/>
                    <a:gd name="T32" fmla="*/ 29 w 92"/>
                    <a:gd name="T33" fmla="*/ 154 h 162"/>
                    <a:gd name="T34" fmla="*/ 37 w 92"/>
                    <a:gd name="T35" fmla="*/ 162 h 162"/>
                    <a:gd name="T36" fmla="*/ 44 w 92"/>
                    <a:gd name="T37" fmla="*/ 154 h 162"/>
                    <a:gd name="T38" fmla="*/ 44 w 92"/>
                    <a:gd name="T39" fmla="*/ 96 h 162"/>
                    <a:gd name="T40" fmla="*/ 49 w 92"/>
                    <a:gd name="T41" fmla="*/ 96 h 162"/>
                    <a:gd name="T42" fmla="*/ 49 w 92"/>
                    <a:gd name="T43" fmla="*/ 154 h 162"/>
                    <a:gd name="T44" fmla="*/ 56 w 92"/>
                    <a:gd name="T45" fmla="*/ 162 h 162"/>
                    <a:gd name="T46" fmla="*/ 64 w 92"/>
                    <a:gd name="T47" fmla="*/ 154 h 162"/>
                    <a:gd name="T48" fmla="*/ 64 w 92"/>
                    <a:gd name="T49" fmla="*/ 96 h 162"/>
                    <a:gd name="T50" fmla="*/ 83 w 92"/>
                    <a:gd name="T51" fmla="*/ 96 h 162"/>
                    <a:gd name="T52" fmla="*/ 63 w 92"/>
                    <a:gd name="T53" fmla="*/ 23 h 162"/>
                    <a:gd name="T54" fmla="*/ 64 w 92"/>
                    <a:gd name="T55" fmla="*/ 23 h 162"/>
                    <a:gd name="T56" fmla="*/ 65 w 92"/>
                    <a:gd name="T57" fmla="*/ 23 h 162"/>
                    <a:gd name="T58" fmla="*/ 79 w 92"/>
                    <a:gd name="T59" fmla="*/ 64 h 162"/>
                    <a:gd name="T60" fmla="*/ 87 w 92"/>
                    <a:gd name="T61" fmla="*/ 68 h 162"/>
                    <a:gd name="T62" fmla="*/ 91 w 92"/>
                    <a:gd name="T63" fmla="*/ 6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2" h="162">
                      <a:moveTo>
                        <a:pt x="91" y="60"/>
                      </a:moveTo>
                      <a:cubicBezTo>
                        <a:pt x="75" y="10"/>
                        <a:pt x="75" y="10"/>
                        <a:pt x="75" y="10"/>
                      </a:cubicBezTo>
                      <a:cubicBezTo>
                        <a:pt x="74" y="4"/>
                        <a:pt x="70" y="0"/>
                        <a:pt x="64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4" y="0"/>
                        <a:pt x="21" y="2"/>
                        <a:pt x="19" y="5"/>
                      </a:cubicBezTo>
                      <a:cubicBezTo>
                        <a:pt x="18" y="5"/>
                        <a:pt x="18" y="6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7" y="8"/>
                        <a:pt x="17" y="8"/>
                      </a:cubicBezTo>
                      <a:cubicBezTo>
                        <a:pt x="1" y="60"/>
                        <a:pt x="1" y="60"/>
                        <a:pt x="1" y="60"/>
                      </a:cubicBezTo>
                      <a:cubicBezTo>
                        <a:pt x="0" y="63"/>
                        <a:pt x="2" y="67"/>
                        <a:pt x="5" y="68"/>
                      </a:cubicBezTo>
                      <a:cubicBezTo>
                        <a:pt x="9" y="69"/>
                        <a:pt x="13" y="67"/>
                        <a:pt x="14" y="64"/>
                      </a:cubicBez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7" y="23"/>
                        <a:pt x="27" y="23"/>
                        <a:pt x="28" y="23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29" y="96"/>
                        <a:pt x="29" y="96"/>
                        <a:pt x="29" y="96"/>
                      </a:cubicBezTo>
                      <a:cubicBezTo>
                        <a:pt x="29" y="154"/>
                        <a:pt x="29" y="154"/>
                        <a:pt x="29" y="154"/>
                      </a:cubicBezTo>
                      <a:cubicBezTo>
                        <a:pt x="29" y="159"/>
                        <a:pt x="33" y="162"/>
                        <a:pt x="37" y="162"/>
                      </a:cubicBezTo>
                      <a:cubicBezTo>
                        <a:pt x="41" y="162"/>
                        <a:pt x="44" y="159"/>
                        <a:pt x="44" y="154"/>
                      </a:cubicBezTo>
                      <a:cubicBezTo>
                        <a:pt x="44" y="96"/>
                        <a:pt x="44" y="96"/>
                        <a:pt x="44" y="96"/>
                      </a:cubicBezTo>
                      <a:cubicBezTo>
                        <a:pt x="49" y="96"/>
                        <a:pt x="49" y="96"/>
                        <a:pt x="49" y="96"/>
                      </a:cubicBezTo>
                      <a:cubicBezTo>
                        <a:pt x="49" y="154"/>
                        <a:pt x="49" y="154"/>
                        <a:pt x="49" y="154"/>
                      </a:cubicBezTo>
                      <a:cubicBezTo>
                        <a:pt x="49" y="159"/>
                        <a:pt x="52" y="162"/>
                        <a:pt x="56" y="162"/>
                      </a:cubicBezTo>
                      <a:cubicBezTo>
                        <a:pt x="60" y="162"/>
                        <a:pt x="64" y="159"/>
                        <a:pt x="64" y="154"/>
                      </a:cubicBezTo>
                      <a:cubicBezTo>
                        <a:pt x="64" y="96"/>
                        <a:pt x="64" y="96"/>
                        <a:pt x="64" y="96"/>
                      </a:cubicBezTo>
                      <a:cubicBezTo>
                        <a:pt x="83" y="96"/>
                        <a:pt x="83" y="96"/>
                        <a:pt x="83" y="96"/>
                      </a:cubicBezTo>
                      <a:cubicBezTo>
                        <a:pt x="63" y="23"/>
                        <a:pt x="63" y="23"/>
                        <a:pt x="63" y="23"/>
                      </a:cubicBezTo>
                      <a:cubicBezTo>
                        <a:pt x="64" y="23"/>
                        <a:pt x="64" y="23"/>
                        <a:pt x="64" y="23"/>
                      </a:cubicBezTo>
                      <a:cubicBezTo>
                        <a:pt x="65" y="23"/>
                        <a:pt x="65" y="23"/>
                        <a:pt x="65" y="23"/>
                      </a:cubicBezTo>
                      <a:cubicBezTo>
                        <a:pt x="79" y="64"/>
                        <a:pt x="79" y="64"/>
                        <a:pt x="79" y="64"/>
                      </a:cubicBezTo>
                      <a:cubicBezTo>
                        <a:pt x="80" y="67"/>
                        <a:pt x="84" y="69"/>
                        <a:pt x="87" y="68"/>
                      </a:cubicBezTo>
                      <a:cubicBezTo>
                        <a:pt x="91" y="67"/>
                        <a:pt x="92" y="63"/>
                        <a:pt x="91" y="6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2" tIns="45706" rIns="91412" bIns="4570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799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267" name="Content Placeholder 2"/>
              <p:cNvSpPr txBox="1">
                <a:spLocks/>
              </p:cNvSpPr>
              <p:nvPr/>
            </p:nvSpPr>
            <p:spPr>
              <a:xfrm>
                <a:off x="2015868" y="4352016"/>
                <a:ext cx="1384679" cy="621719"/>
              </a:xfrm>
              <a:prstGeom prst="rect">
                <a:avLst/>
              </a:prstGeom>
              <a:noFill/>
            </p:spPr>
            <p:txBody>
              <a:bodyPr vert="horz" lIns="91412" tIns="45706" rIns="91412" bIns="45706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99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76%</a:t>
                </a:r>
              </a:p>
            </p:txBody>
          </p:sp>
        </p:grpSp>
        <p:sp>
          <p:nvSpPr>
            <p:cNvPr id="265" name="Title 1"/>
            <p:cNvSpPr txBox="1">
              <a:spLocks/>
            </p:cNvSpPr>
            <p:nvPr/>
          </p:nvSpPr>
          <p:spPr>
            <a:xfrm>
              <a:off x="2030271" y="4662876"/>
              <a:ext cx="1370276" cy="492768"/>
            </a:xfrm>
            <a:prstGeom prst="rect">
              <a:avLst/>
            </a:prstGeom>
          </p:spPr>
          <p:txBody>
            <a:bodyPr vert="horz" lIns="91412" tIns="45706" rIns="91412" bIns="45706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sz="11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6850845" y="3988316"/>
            <a:ext cx="1186601" cy="593919"/>
            <a:chOff x="3532582" y="4352013"/>
            <a:chExt cx="1582623" cy="791891"/>
          </a:xfrm>
        </p:grpSpPr>
        <p:grpSp>
          <p:nvGrpSpPr>
            <p:cNvPr id="271" name="Group 270"/>
            <p:cNvGrpSpPr/>
            <p:nvPr/>
          </p:nvGrpSpPr>
          <p:grpSpPr>
            <a:xfrm>
              <a:off x="3532582" y="4352013"/>
              <a:ext cx="1582623" cy="621719"/>
              <a:chOff x="3532582" y="4352013"/>
              <a:chExt cx="1582623" cy="621719"/>
            </a:xfrm>
          </p:grpSpPr>
          <p:grpSp>
            <p:nvGrpSpPr>
              <p:cNvPr id="273" name="Group 272"/>
              <p:cNvGrpSpPr/>
              <p:nvPr/>
            </p:nvGrpSpPr>
            <p:grpSpPr>
              <a:xfrm>
                <a:off x="3532582" y="4443631"/>
                <a:ext cx="204213" cy="519412"/>
                <a:chOff x="4422775" y="2198688"/>
                <a:chExt cx="292100" cy="742950"/>
              </a:xfrm>
              <a:solidFill>
                <a:schemeClr val="accent2"/>
              </a:solidFill>
            </p:grpSpPr>
            <p:sp>
              <p:nvSpPr>
                <p:cNvPr id="275" name="Freeform 12"/>
                <p:cNvSpPr>
                  <a:spLocks/>
                </p:cNvSpPr>
                <p:nvPr/>
              </p:nvSpPr>
              <p:spPr bwMode="auto">
                <a:xfrm>
                  <a:off x="4422775" y="2325688"/>
                  <a:ext cx="292100" cy="615950"/>
                </a:xfrm>
                <a:custGeom>
                  <a:avLst/>
                  <a:gdLst>
                    <a:gd name="T0" fmla="*/ 59 w 78"/>
                    <a:gd name="T1" fmla="*/ 0 h 164"/>
                    <a:gd name="T2" fmla="*/ 20 w 78"/>
                    <a:gd name="T3" fmla="*/ 0 h 164"/>
                    <a:gd name="T4" fmla="*/ 0 w 78"/>
                    <a:gd name="T5" fmla="*/ 16 h 164"/>
                    <a:gd name="T6" fmla="*/ 0 w 78"/>
                    <a:gd name="T7" fmla="*/ 16 h 164"/>
                    <a:gd name="T8" fmla="*/ 0 w 78"/>
                    <a:gd name="T9" fmla="*/ 19 h 164"/>
                    <a:gd name="T10" fmla="*/ 0 w 78"/>
                    <a:gd name="T11" fmla="*/ 74 h 164"/>
                    <a:gd name="T12" fmla="*/ 7 w 78"/>
                    <a:gd name="T13" fmla="*/ 80 h 164"/>
                    <a:gd name="T14" fmla="*/ 13 w 78"/>
                    <a:gd name="T15" fmla="*/ 74 h 164"/>
                    <a:gd name="T16" fmla="*/ 13 w 78"/>
                    <a:gd name="T17" fmla="*/ 26 h 164"/>
                    <a:gd name="T18" fmla="*/ 19 w 78"/>
                    <a:gd name="T19" fmla="*/ 26 h 164"/>
                    <a:gd name="T20" fmla="*/ 19 w 78"/>
                    <a:gd name="T21" fmla="*/ 72 h 164"/>
                    <a:gd name="T22" fmla="*/ 19 w 78"/>
                    <a:gd name="T23" fmla="*/ 73 h 164"/>
                    <a:gd name="T24" fmla="*/ 19 w 78"/>
                    <a:gd name="T25" fmla="*/ 154 h 164"/>
                    <a:gd name="T26" fmla="*/ 28 w 78"/>
                    <a:gd name="T27" fmla="*/ 164 h 164"/>
                    <a:gd name="T28" fmla="*/ 37 w 78"/>
                    <a:gd name="T29" fmla="*/ 154 h 164"/>
                    <a:gd name="T30" fmla="*/ 37 w 78"/>
                    <a:gd name="T31" fmla="*/ 83 h 164"/>
                    <a:gd name="T32" fmla="*/ 41 w 78"/>
                    <a:gd name="T33" fmla="*/ 83 h 164"/>
                    <a:gd name="T34" fmla="*/ 41 w 78"/>
                    <a:gd name="T35" fmla="*/ 154 h 164"/>
                    <a:gd name="T36" fmla="*/ 50 w 78"/>
                    <a:gd name="T37" fmla="*/ 164 h 164"/>
                    <a:gd name="T38" fmla="*/ 59 w 78"/>
                    <a:gd name="T39" fmla="*/ 154 h 164"/>
                    <a:gd name="T40" fmla="*/ 59 w 78"/>
                    <a:gd name="T41" fmla="*/ 72 h 164"/>
                    <a:gd name="T42" fmla="*/ 59 w 78"/>
                    <a:gd name="T43" fmla="*/ 71 h 164"/>
                    <a:gd name="T44" fmla="*/ 59 w 78"/>
                    <a:gd name="T45" fmla="*/ 26 h 164"/>
                    <a:gd name="T46" fmla="*/ 64 w 78"/>
                    <a:gd name="T47" fmla="*/ 26 h 164"/>
                    <a:gd name="T48" fmla="*/ 64 w 78"/>
                    <a:gd name="T49" fmla="*/ 74 h 164"/>
                    <a:gd name="T50" fmla="*/ 71 w 78"/>
                    <a:gd name="T51" fmla="*/ 80 h 164"/>
                    <a:gd name="T52" fmla="*/ 78 w 78"/>
                    <a:gd name="T53" fmla="*/ 74 h 164"/>
                    <a:gd name="T54" fmla="*/ 78 w 78"/>
                    <a:gd name="T55" fmla="*/ 19 h 164"/>
                    <a:gd name="T56" fmla="*/ 78 w 78"/>
                    <a:gd name="T57" fmla="*/ 16 h 164"/>
                    <a:gd name="T58" fmla="*/ 78 w 78"/>
                    <a:gd name="T59" fmla="*/ 15 h 164"/>
                    <a:gd name="T60" fmla="*/ 59 w 78"/>
                    <a:gd name="T6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8" h="164">
                      <a:moveTo>
                        <a:pt x="59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6" y="0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7"/>
                        <a:pt x="3" y="80"/>
                        <a:pt x="7" y="80"/>
                      </a:cubicBezTo>
                      <a:cubicBezTo>
                        <a:pt x="10" y="80"/>
                        <a:pt x="13" y="77"/>
                        <a:pt x="13" y="74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9" y="72"/>
                        <a:pt x="19" y="72"/>
                        <a:pt x="19" y="72"/>
                      </a:cubicBezTo>
                      <a:cubicBezTo>
                        <a:pt x="19" y="72"/>
                        <a:pt x="19" y="73"/>
                        <a:pt x="19" y="73"/>
                      </a:cubicBezTo>
                      <a:cubicBezTo>
                        <a:pt x="19" y="154"/>
                        <a:pt x="19" y="154"/>
                        <a:pt x="19" y="154"/>
                      </a:cubicBezTo>
                      <a:cubicBezTo>
                        <a:pt x="19" y="159"/>
                        <a:pt x="23" y="164"/>
                        <a:pt x="28" y="164"/>
                      </a:cubicBezTo>
                      <a:cubicBezTo>
                        <a:pt x="33" y="164"/>
                        <a:pt x="37" y="159"/>
                        <a:pt x="37" y="154"/>
                      </a:cubicBezTo>
                      <a:cubicBezTo>
                        <a:pt x="37" y="83"/>
                        <a:pt x="37" y="83"/>
                        <a:pt x="37" y="83"/>
                      </a:cubicBezTo>
                      <a:cubicBezTo>
                        <a:pt x="41" y="83"/>
                        <a:pt x="41" y="83"/>
                        <a:pt x="41" y="83"/>
                      </a:cubicBezTo>
                      <a:cubicBezTo>
                        <a:pt x="41" y="154"/>
                        <a:pt x="41" y="154"/>
                        <a:pt x="41" y="154"/>
                      </a:cubicBezTo>
                      <a:cubicBezTo>
                        <a:pt x="41" y="159"/>
                        <a:pt x="45" y="164"/>
                        <a:pt x="50" y="164"/>
                      </a:cubicBezTo>
                      <a:cubicBezTo>
                        <a:pt x="55" y="164"/>
                        <a:pt x="59" y="159"/>
                        <a:pt x="59" y="154"/>
                      </a:cubicBezTo>
                      <a:cubicBezTo>
                        <a:pt x="59" y="72"/>
                        <a:pt x="59" y="72"/>
                        <a:pt x="59" y="72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4" y="74"/>
                        <a:pt x="64" y="74"/>
                        <a:pt x="64" y="74"/>
                      </a:cubicBezTo>
                      <a:cubicBezTo>
                        <a:pt x="64" y="77"/>
                        <a:pt x="67" y="80"/>
                        <a:pt x="71" y="80"/>
                      </a:cubicBezTo>
                      <a:cubicBezTo>
                        <a:pt x="75" y="80"/>
                        <a:pt x="78" y="77"/>
                        <a:pt x="78" y="74"/>
                      </a:cubicBezTo>
                      <a:cubicBezTo>
                        <a:pt x="78" y="19"/>
                        <a:pt x="78" y="19"/>
                        <a:pt x="78" y="19"/>
                      </a:cubicBezTo>
                      <a:cubicBezTo>
                        <a:pt x="78" y="16"/>
                        <a:pt x="78" y="16"/>
                        <a:pt x="78" y="16"/>
                      </a:cubicBezTo>
                      <a:cubicBezTo>
                        <a:pt x="78" y="15"/>
                        <a:pt x="78" y="15"/>
                        <a:pt x="78" y="15"/>
                      </a:cubicBezTo>
                      <a:cubicBezTo>
                        <a:pt x="78" y="10"/>
                        <a:pt x="72" y="0"/>
                        <a:pt x="5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2" tIns="45706" rIns="91412" bIns="4570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799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276" name="Oval 13"/>
                <p:cNvSpPr>
                  <a:spLocks noChangeArrowheads="1"/>
                </p:cNvSpPr>
                <p:nvPr/>
              </p:nvSpPr>
              <p:spPr bwMode="auto">
                <a:xfrm>
                  <a:off x="4511675" y="2198688"/>
                  <a:ext cx="115888" cy="11588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2" tIns="45706" rIns="91412" bIns="4570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799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274" name="Content Placeholder 2"/>
              <p:cNvSpPr txBox="1">
                <a:spLocks/>
              </p:cNvSpPr>
              <p:nvPr/>
            </p:nvSpPr>
            <p:spPr>
              <a:xfrm>
                <a:off x="3730526" y="4352013"/>
                <a:ext cx="1384679" cy="621719"/>
              </a:xfrm>
              <a:prstGeom prst="rect">
                <a:avLst/>
              </a:prstGeom>
            </p:spPr>
            <p:txBody>
              <a:bodyPr vert="horz" lIns="91412" tIns="45706" rIns="91412" bIns="45706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99" b="1" dirty="0">
                    <a:solidFill>
                      <a:schemeClr val="accent1">
                        <a:lumMod val="7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24%</a:t>
                </a:r>
              </a:p>
            </p:txBody>
          </p:sp>
        </p:grpSp>
        <p:sp>
          <p:nvSpPr>
            <p:cNvPr id="272" name="Title 1"/>
            <p:cNvSpPr txBox="1">
              <a:spLocks/>
            </p:cNvSpPr>
            <p:nvPr/>
          </p:nvSpPr>
          <p:spPr>
            <a:xfrm>
              <a:off x="3744929" y="4651137"/>
              <a:ext cx="1370276" cy="492767"/>
            </a:xfrm>
            <a:prstGeom prst="rect">
              <a:avLst/>
            </a:prstGeom>
          </p:spPr>
          <p:txBody>
            <a:bodyPr vert="horz" lIns="91412" tIns="45706" rIns="91412" bIns="45706" rtlCol="0" anchor="ctr">
              <a:norm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sz="11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77" name="Straight Connector 276"/>
          <p:cNvCxnSpPr/>
          <p:nvPr/>
        </p:nvCxnSpPr>
        <p:spPr>
          <a:xfrm>
            <a:off x="5434134" y="3881260"/>
            <a:ext cx="30757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5050647" y="1647446"/>
            <a:ext cx="0" cy="290829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接连接符 278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281" name="椭圆 280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283" name="椭圆 282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284" name="直接连接符 283"/>
            <p:cNvCxnSpPr>
              <a:stCxn id="281" idx="7"/>
              <a:endCxn id="283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>
              <a:stCxn id="282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精英团队介绍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364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0">
        <p14:flash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5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7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2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75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25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75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25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975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75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225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220" grpId="0" animBg="1"/>
      <p:bldP spid="221" grpId="0" animBg="1"/>
      <p:bldP spid="222" grpId="0" animBg="1"/>
      <p:bldP spid="223" grpId="0"/>
      <p:bldP spid="224" grpId="0"/>
      <p:bldP spid="232" grpId="0" animBg="1"/>
      <p:bldP spid="233" grpId="0" animBg="1"/>
      <p:bldP spid="234" grpId="0" animBg="1"/>
      <p:bldP spid="238" grpId="0"/>
      <p:bldP spid="239" grpId="0" animBg="1"/>
      <p:bldP spid="244" grpId="0"/>
      <p:bldP spid="245" grpId="0"/>
      <p:bldP spid="246" grpId="0"/>
      <p:bldP spid="247" grpId="0"/>
      <p:bldP spid="248" grpId="0" animBg="1"/>
      <p:bldP spid="259" grpId="0"/>
      <p:bldP spid="260" grpId="0"/>
      <p:bldP spid="261" grpId="0"/>
      <p:bldP spid="262" grpId="0"/>
      <p:bldP spid="2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035362" y="1741534"/>
            <a:ext cx="1425045" cy="1441764"/>
            <a:chOff x="5380261" y="1891294"/>
            <a:chExt cx="1900646" cy="1922352"/>
          </a:xfrm>
          <a:solidFill>
            <a:schemeClr val="accent1"/>
          </a:solidFill>
        </p:grpSpPr>
        <p:sp>
          <p:nvSpPr>
            <p:cNvPr id="30" name="Oval 5"/>
            <p:cNvSpPr>
              <a:spLocks noChangeArrowheads="1"/>
            </p:cNvSpPr>
            <p:nvPr/>
          </p:nvSpPr>
          <p:spPr bwMode="auto">
            <a:xfrm>
              <a:off x="6149473" y="2682212"/>
              <a:ext cx="1131434" cy="11314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5380261" y="1891294"/>
              <a:ext cx="769213" cy="76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5734343" y="2253515"/>
              <a:ext cx="949645" cy="949645"/>
            </a:xfrm>
            <a:custGeom>
              <a:avLst/>
              <a:gdLst>
                <a:gd name="T0" fmla="*/ 214 w 487"/>
                <a:gd name="T1" fmla="*/ 487 h 487"/>
                <a:gd name="T2" fmla="*/ 0 w 487"/>
                <a:gd name="T3" fmla="*/ 208 h 487"/>
                <a:gd name="T4" fmla="*/ 212 w 487"/>
                <a:gd name="T5" fmla="*/ 0 h 487"/>
                <a:gd name="T6" fmla="*/ 487 w 487"/>
                <a:gd name="T7" fmla="*/ 220 h 487"/>
                <a:gd name="T8" fmla="*/ 214 w 487"/>
                <a:gd name="T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214" y="487"/>
                  </a:moveTo>
                  <a:cubicBezTo>
                    <a:pt x="230" y="279"/>
                    <a:pt x="142" y="219"/>
                    <a:pt x="0" y="208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20" y="143"/>
                    <a:pt x="278" y="232"/>
                    <a:pt x="487" y="220"/>
                  </a:cubicBezTo>
                  <a:lnTo>
                    <a:pt x="214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731231" y="3302344"/>
            <a:ext cx="1425045" cy="1441764"/>
            <a:chOff x="4974627" y="3972373"/>
            <a:chExt cx="1900647" cy="1922352"/>
          </a:xfrm>
          <a:solidFill>
            <a:schemeClr val="accent3"/>
          </a:solidFill>
        </p:grpSpPr>
        <p:sp>
          <p:nvSpPr>
            <p:cNvPr id="36" name="Oval 11"/>
            <p:cNvSpPr>
              <a:spLocks noChangeArrowheads="1"/>
            </p:cNvSpPr>
            <p:nvPr/>
          </p:nvSpPr>
          <p:spPr bwMode="auto">
            <a:xfrm>
              <a:off x="4974627" y="3972373"/>
              <a:ext cx="1132791" cy="113279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7" name="Oval 12"/>
            <p:cNvSpPr>
              <a:spLocks noChangeArrowheads="1"/>
            </p:cNvSpPr>
            <p:nvPr/>
          </p:nvSpPr>
          <p:spPr bwMode="auto">
            <a:xfrm>
              <a:off x="6107418" y="5126869"/>
              <a:ext cx="767856" cy="76785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5572903" y="4582859"/>
              <a:ext cx="946932" cy="949645"/>
            </a:xfrm>
            <a:custGeom>
              <a:avLst/>
              <a:gdLst>
                <a:gd name="T0" fmla="*/ 273 w 486"/>
                <a:gd name="T1" fmla="*/ 0 h 487"/>
                <a:gd name="T2" fmla="*/ 486 w 486"/>
                <a:gd name="T3" fmla="*/ 280 h 487"/>
                <a:gd name="T4" fmla="*/ 274 w 486"/>
                <a:gd name="T5" fmla="*/ 487 h 487"/>
                <a:gd name="T6" fmla="*/ 0 w 486"/>
                <a:gd name="T7" fmla="*/ 267 h 487"/>
                <a:gd name="T8" fmla="*/ 273 w 486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487">
                  <a:moveTo>
                    <a:pt x="273" y="0"/>
                  </a:moveTo>
                  <a:cubicBezTo>
                    <a:pt x="257" y="209"/>
                    <a:pt x="345" y="268"/>
                    <a:pt x="486" y="280"/>
                  </a:cubicBezTo>
                  <a:cubicBezTo>
                    <a:pt x="274" y="487"/>
                    <a:pt x="274" y="487"/>
                    <a:pt x="274" y="487"/>
                  </a:cubicBezTo>
                  <a:cubicBezTo>
                    <a:pt x="266" y="345"/>
                    <a:pt x="209" y="256"/>
                    <a:pt x="0" y="267"/>
                  </a:cubicBezTo>
                  <a:lnTo>
                    <a:pt x="2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679226" y="2706102"/>
            <a:ext cx="1441320" cy="1426503"/>
            <a:chOff x="6239011" y="3177384"/>
            <a:chExt cx="1922353" cy="1902003"/>
          </a:xfrm>
          <a:solidFill>
            <a:schemeClr val="accent4"/>
          </a:solidFill>
        </p:grpSpPr>
        <p:sp>
          <p:nvSpPr>
            <p:cNvPr id="45" name="Oval 14"/>
            <p:cNvSpPr>
              <a:spLocks noChangeArrowheads="1"/>
            </p:cNvSpPr>
            <p:nvPr/>
          </p:nvSpPr>
          <p:spPr bwMode="auto">
            <a:xfrm>
              <a:off x="6239011" y="3946596"/>
              <a:ext cx="1131434" cy="1132791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46" name="Oval 15"/>
            <p:cNvSpPr>
              <a:spLocks noChangeArrowheads="1"/>
            </p:cNvSpPr>
            <p:nvPr/>
          </p:nvSpPr>
          <p:spPr bwMode="auto">
            <a:xfrm>
              <a:off x="7392151" y="3177384"/>
              <a:ext cx="769213" cy="7692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849497" y="3532823"/>
              <a:ext cx="948289" cy="948289"/>
            </a:xfrm>
            <a:custGeom>
              <a:avLst/>
              <a:gdLst>
                <a:gd name="T0" fmla="*/ 0 w 486"/>
                <a:gd name="T1" fmla="*/ 213 h 486"/>
                <a:gd name="T2" fmla="*/ 279 w 486"/>
                <a:gd name="T3" fmla="*/ 0 h 486"/>
                <a:gd name="T4" fmla="*/ 486 w 486"/>
                <a:gd name="T5" fmla="*/ 212 h 486"/>
                <a:gd name="T6" fmla="*/ 267 w 486"/>
                <a:gd name="T7" fmla="*/ 486 h 486"/>
                <a:gd name="T8" fmla="*/ 0 w 486"/>
                <a:gd name="T9" fmla="*/ 213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486">
                  <a:moveTo>
                    <a:pt x="0" y="213"/>
                  </a:moveTo>
                  <a:cubicBezTo>
                    <a:pt x="208" y="230"/>
                    <a:pt x="268" y="142"/>
                    <a:pt x="279" y="0"/>
                  </a:cubicBezTo>
                  <a:cubicBezTo>
                    <a:pt x="486" y="212"/>
                    <a:pt x="486" y="212"/>
                    <a:pt x="486" y="212"/>
                  </a:cubicBezTo>
                  <a:cubicBezTo>
                    <a:pt x="344" y="220"/>
                    <a:pt x="255" y="277"/>
                    <a:pt x="267" y="486"/>
                  </a:cubicBezTo>
                  <a:lnTo>
                    <a:pt x="0" y="2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050749" y="2354056"/>
            <a:ext cx="1441320" cy="1426503"/>
            <a:chOff x="4067038" y="2707989"/>
            <a:chExt cx="1922353" cy="1902003"/>
          </a:xfrm>
          <a:solidFill>
            <a:schemeClr val="accent2"/>
          </a:solidFill>
        </p:grpSpPr>
        <p:sp>
          <p:nvSpPr>
            <p:cNvPr id="49" name="Oval 8"/>
            <p:cNvSpPr>
              <a:spLocks noChangeArrowheads="1"/>
            </p:cNvSpPr>
            <p:nvPr/>
          </p:nvSpPr>
          <p:spPr bwMode="auto">
            <a:xfrm>
              <a:off x="4856600" y="2707989"/>
              <a:ext cx="1132791" cy="1131434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50" name="Oval 9"/>
            <p:cNvSpPr>
              <a:spLocks noChangeArrowheads="1"/>
            </p:cNvSpPr>
            <p:nvPr/>
          </p:nvSpPr>
          <p:spPr bwMode="auto">
            <a:xfrm>
              <a:off x="4067038" y="3839423"/>
              <a:ext cx="769213" cy="77056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4430616" y="3304908"/>
              <a:ext cx="949645" cy="949645"/>
            </a:xfrm>
            <a:custGeom>
              <a:avLst/>
              <a:gdLst>
                <a:gd name="T0" fmla="*/ 487 w 487"/>
                <a:gd name="T1" fmla="*/ 274 h 487"/>
                <a:gd name="T2" fmla="*/ 207 w 487"/>
                <a:gd name="T3" fmla="*/ 487 h 487"/>
                <a:gd name="T4" fmla="*/ 0 w 487"/>
                <a:gd name="T5" fmla="*/ 275 h 487"/>
                <a:gd name="T6" fmla="*/ 220 w 487"/>
                <a:gd name="T7" fmla="*/ 0 h 487"/>
                <a:gd name="T8" fmla="*/ 487 w 487"/>
                <a:gd name="T9" fmla="*/ 274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487" y="274"/>
                  </a:moveTo>
                  <a:cubicBezTo>
                    <a:pt x="278" y="257"/>
                    <a:pt x="219" y="345"/>
                    <a:pt x="207" y="487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142" y="267"/>
                    <a:pt x="231" y="209"/>
                    <a:pt x="220" y="0"/>
                  </a:cubicBezTo>
                  <a:lnTo>
                    <a:pt x="487" y="27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067403" y="1863953"/>
            <a:ext cx="484750" cy="346249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/>
            <a:r>
              <a:rPr lang="id-ID" sz="1799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555607" y="2821431"/>
            <a:ext cx="549438" cy="346249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/>
            <a:r>
              <a:rPr lang="id-ID" sz="1799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591271" y="4282885"/>
            <a:ext cx="549438" cy="346249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/>
            <a:r>
              <a:rPr lang="id-ID" sz="1799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060807" y="3317031"/>
            <a:ext cx="549438" cy="346249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ctr"/>
            <a:r>
              <a:rPr lang="id-ID" sz="1799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245958" y="1762542"/>
            <a:ext cx="1061502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64342" y="1945517"/>
            <a:ext cx="1859889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cxnSp>
        <p:nvCxnSpPr>
          <p:cNvPr id="60" name="Elbow Connector 59"/>
          <p:cNvCxnSpPr/>
          <p:nvPr/>
        </p:nvCxnSpPr>
        <p:spPr>
          <a:xfrm rot="10800000">
            <a:off x="2634833" y="4257755"/>
            <a:ext cx="1801748" cy="29083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3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695947" y="2002274"/>
            <a:ext cx="1484542" cy="0"/>
          </a:xfrm>
          <a:prstGeom prst="line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/>
          <p:nvPr/>
        </p:nvCxnSpPr>
        <p:spPr>
          <a:xfrm rot="16200000" flipV="1">
            <a:off x="2531787" y="2361288"/>
            <a:ext cx="909265" cy="562337"/>
          </a:xfrm>
          <a:prstGeom prst="bentConnector3">
            <a:avLst>
              <a:gd name="adj1" fmla="val 100000"/>
            </a:avLst>
          </a:prstGeom>
          <a:ln w="19050">
            <a:solidFill>
              <a:schemeClr val="accent2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/>
          <p:nvPr/>
        </p:nvCxnSpPr>
        <p:spPr>
          <a:xfrm>
            <a:off x="5871102" y="3361575"/>
            <a:ext cx="731923" cy="430504"/>
          </a:xfrm>
          <a:prstGeom prst="bentConnector3">
            <a:avLst>
              <a:gd name="adj1" fmla="val 1587"/>
            </a:avLst>
          </a:prstGeom>
          <a:ln w="19050">
            <a:solidFill>
              <a:schemeClr val="accent4"/>
            </a:solidFill>
            <a:prstDash val="sysDash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46771" y="3480305"/>
            <a:ext cx="1061501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defTabSz="685577">
              <a:defRPr/>
            </a:pPr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646772" y="3663280"/>
            <a:ext cx="1859889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51625" y="1950594"/>
            <a:ext cx="1061502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14777" y="2133569"/>
            <a:ext cx="1859889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568318" y="4003201"/>
            <a:ext cx="1061502" cy="253838"/>
          </a:xfrm>
          <a:prstGeom prst="rect">
            <a:avLst/>
          </a:prstGeom>
          <a:noFill/>
        </p:spPr>
        <p:txBody>
          <a:bodyPr wrap="none" lIns="68559" tIns="34279" rIns="68559" bIns="34279" rtlCol="0">
            <a:spAutoFit/>
          </a:bodyPr>
          <a:lstStyle/>
          <a:p>
            <a:pPr algn="ctr" defTabSz="685577">
              <a:defRPr/>
            </a:pPr>
            <a:r>
              <a:rPr lang="zh-CN" altLang="en-US" sz="12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这里输入标题</a:t>
            </a:r>
            <a:endParaRPr lang="en-US" altLang="zh-CN" sz="12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1471" y="4186175"/>
            <a:ext cx="1859889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r" defTabSz="1087879">
              <a:defRPr/>
            </a:pPr>
            <a:r>
              <a:rPr lang="zh-CN" altLang="en-US" sz="900" dirty="0">
                <a:solidFill>
                  <a:srgbClr val="C0C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点击更改您的文字内容以下内容并没有什么实际意义</a:t>
            </a:r>
            <a:endParaRPr lang="en-US" altLang="zh-CN" sz="900" dirty="0">
              <a:solidFill>
                <a:srgbClr val="C0C0C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4829988" y="2592679"/>
            <a:ext cx="410843" cy="312867"/>
            <a:chOff x="2320926" y="1616075"/>
            <a:chExt cx="492124" cy="374650"/>
          </a:xfrm>
          <a:solidFill>
            <a:schemeClr val="bg1"/>
          </a:solidFill>
        </p:grpSpPr>
        <p:sp>
          <p:nvSpPr>
            <p:cNvPr id="71" name="Freeform 20"/>
            <p:cNvSpPr>
              <a:spLocks/>
            </p:cNvSpPr>
            <p:nvPr/>
          </p:nvSpPr>
          <p:spPr bwMode="auto">
            <a:xfrm>
              <a:off x="2541588" y="1793875"/>
              <a:ext cx="52387" cy="53975"/>
            </a:xfrm>
            <a:custGeom>
              <a:avLst/>
              <a:gdLst>
                <a:gd name="T0" fmla="*/ 10 w 14"/>
                <a:gd name="T1" fmla="*/ 14 h 14"/>
                <a:gd name="T2" fmla="*/ 14 w 14"/>
                <a:gd name="T3" fmla="*/ 10 h 14"/>
                <a:gd name="T4" fmla="*/ 14 w 14"/>
                <a:gd name="T5" fmla="*/ 4 h 14"/>
                <a:gd name="T6" fmla="*/ 10 w 14"/>
                <a:gd name="T7" fmla="*/ 0 h 14"/>
                <a:gd name="T8" fmla="*/ 4 w 14"/>
                <a:gd name="T9" fmla="*/ 0 h 14"/>
                <a:gd name="T10" fmla="*/ 0 w 14"/>
                <a:gd name="T11" fmla="*/ 4 h 14"/>
                <a:gd name="T12" fmla="*/ 0 w 14"/>
                <a:gd name="T13" fmla="*/ 10 h 14"/>
                <a:gd name="T14" fmla="*/ 4 w 14"/>
                <a:gd name="T15" fmla="*/ 14 h 14"/>
                <a:gd name="T16" fmla="*/ 10 w 14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cubicBezTo>
                    <a:pt x="12" y="14"/>
                    <a:pt x="14" y="13"/>
                    <a:pt x="14" y="1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3"/>
                    <a:pt x="2" y="14"/>
                    <a:pt x="4" y="14"/>
                  </a:cubicBez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2" name="Freeform 21"/>
            <p:cNvSpPr>
              <a:spLocks noEditPoints="1"/>
            </p:cNvSpPr>
            <p:nvPr/>
          </p:nvSpPr>
          <p:spPr bwMode="auto">
            <a:xfrm>
              <a:off x="2320926" y="1616075"/>
              <a:ext cx="492124" cy="196850"/>
            </a:xfrm>
            <a:custGeom>
              <a:avLst/>
              <a:gdLst>
                <a:gd name="T0" fmla="*/ 116 w 128"/>
                <a:gd name="T1" fmla="*/ 17 h 51"/>
                <a:gd name="T2" fmla="*/ 90 w 128"/>
                <a:gd name="T3" fmla="*/ 17 h 51"/>
                <a:gd name="T4" fmla="*/ 90 w 128"/>
                <a:gd name="T5" fmla="*/ 12 h 51"/>
                <a:gd name="T6" fmla="*/ 80 w 128"/>
                <a:gd name="T7" fmla="*/ 0 h 51"/>
                <a:gd name="T8" fmla="*/ 49 w 128"/>
                <a:gd name="T9" fmla="*/ 0 h 51"/>
                <a:gd name="T10" fmla="*/ 38 w 128"/>
                <a:gd name="T11" fmla="*/ 12 h 51"/>
                <a:gd name="T12" fmla="*/ 38 w 128"/>
                <a:gd name="T13" fmla="*/ 17 h 51"/>
                <a:gd name="T14" fmla="*/ 12 w 128"/>
                <a:gd name="T15" fmla="*/ 17 h 51"/>
                <a:gd name="T16" fmla="*/ 0 w 128"/>
                <a:gd name="T17" fmla="*/ 29 h 51"/>
                <a:gd name="T18" fmla="*/ 0 w 128"/>
                <a:gd name="T19" fmla="*/ 51 h 51"/>
                <a:gd name="T20" fmla="*/ 53 w 128"/>
                <a:gd name="T21" fmla="*/ 51 h 51"/>
                <a:gd name="T22" fmla="*/ 53 w 128"/>
                <a:gd name="T23" fmla="*/ 50 h 51"/>
                <a:gd name="T24" fmla="*/ 61 w 128"/>
                <a:gd name="T25" fmla="*/ 42 h 51"/>
                <a:gd name="T26" fmla="*/ 67 w 128"/>
                <a:gd name="T27" fmla="*/ 42 h 51"/>
                <a:gd name="T28" fmla="*/ 75 w 128"/>
                <a:gd name="T29" fmla="*/ 50 h 51"/>
                <a:gd name="T30" fmla="*/ 75 w 128"/>
                <a:gd name="T31" fmla="*/ 51 h 51"/>
                <a:gd name="T32" fmla="*/ 128 w 128"/>
                <a:gd name="T33" fmla="*/ 51 h 51"/>
                <a:gd name="T34" fmla="*/ 128 w 128"/>
                <a:gd name="T35" fmla="*/ 29 h 51"/>
                <a:gd name="T36" fmla="*/ 116 w 128"/>
                <a:gd name="T37" fmla="*/ 17 h 51"/>
                <a:gd name="T38" fmla="*/ 44 w 128"/>
                <a:gd name="T39" fmla="*/ 12 h 51"/>
                <a:gd name="T40" fmla="*/ 49 w 128"/>
                <a:gd name="T41" fmla="*/ 6 h 51"/>
                <a:gd name="T42" fmla="*/ 79 w 128"/>
                <a:gd name="T43" fmla="*/ 6 h 51"/>
                <a:gd name="T44" fmla="*/ 84 w 128"/>
                <a:gd name="T45" fmla="*/ 12 h 51"/>
                <a:gd name="T46" fmla="*/ 84 w 128"/>
                <a:gd name="T47" fmla="*/ 17 h 51"/>
                <a:gd name="T48" fmla="*/ 44 w 128"/>
                <a:gd name="T49" fmla="*/ 17 h 51"/>
                <a:gd name="T50" fmla="*/ 44 w 128"/>
                <a:gd name="T51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51">
                  <a:moveTo>
                    <a:pt x="116" y="17"/>
                  </a:moveTo>
                  <a:cubicBezTo>
                    <a:pt x="90" y="17"/>
                    <a:pt x="90" y="17"/>
                    <a:pt x="90" y="17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0" y="6"/>
                    <a:pt x="85" y="0"/>
                    <a:pt x="8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3" y="0"/>
                    <a:pt x="38" y="6"/>
                    <a:pt x="38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6" y="17"/>
                    <a:pt x="0" y="22"/>
                    <a:pt x="0" y="2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46"/>
                    <a:pt x="57" y="42"/>
                    <a:pt x="61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2" y="42"/>
                    <a:pt x="75" y="46"/>
                    <a:pt x="75" y="50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22"/>
                    <a:pt x="123" y="17"/>
                    <a:pt x="116" y="17"/>
                  </a:cubicBezTo>
                  <a:close/>
                  <a:moveTo>
                    <a:pt x="44" y="12"/>
                  </a:moveTo>
                  <a:cubicBezTo>
                    <a:pt x="44" y="9"/>
                    <a:pt x="47" y="6"/>
                    <a:pt x="4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2" y="6"/>
                    <a:pt x="84" y="9"/>
                    <a:pt x="84" y="12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44" y="17"/>
                    <a:pt x="44" y="17"/>
                    <a:pt x="44" y="17"/>
                  </a:cubicBezTo>
                  <a:lnTo>
                    <a:pt x="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2333625" y="1828800"/>
              <a:ext cx="468312" cy="161925"/>
            </a:xfrm>
            <a:custGeom>
              <a:avLst/>
              <a:gdLst>
                <a:gd name="T0" fmla="*/ 72 w 122"/>
                <a:gd name="T1" fmla="*/ 1 h 42"/>
                <a:gd name="T2" fmla="*/ 64 w 122"/>
                <a:gd name="T3" fmla="*/ 9 h 42"/>
                <a:gd name="T4" fmla="*/ 58 w 122"/>
                <a:gd name="T5" fmla="*/ 9 h 42"/>
                <a:gd name="T6" fmla="*/ 51 w 122"/>
                <a:gd name="T7" fmla="*/ 1 h 42"/>
                <a:gd name="T8" fmla="*/ 51 w 122"/>
                <a:gd name="T9" fmla="*/ 0 h 42"/>
                <a:gd name="T10" fmla="*/ 0 w 122"/>
                <a:gd name="T11" fmla="*/ 0 h 42"/>
                <a:gd name="T12" fmla="*/ 0 w 122"/>
                <a:gd name="T13" fmla="*/ 30 h 42"/>
                <a:gd name="T14" fmla="*/ 12 w 122"/>
                <a:gd name="T15" fmla="*/ 42 h 42"/>
                <a:gd name="T16" fmla="*/ 111 w 122"/>
                <a:gd name="T17" fmla="*/ 42 h 42"/>
                <a:gd name="T18" fmla="*/ 122 w 122"/>
                <a:gd name="T19" fmla="*/ 30 h 42"/>
                <a:gd name="T20" fmla="*/ 122 w 122"/>
                <a:gd name="T21" fmla="*/ 0 h 42"/>
                <a:gd name="T22" fmla="*/ 72 w 122"/>
                <a:gd name="T23" fmla="*/ 0 h 42"/>
                <a:gd name="T24" fmla="*/ 72 w 122"/>
                <a:gd name="T25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42">
                  <a:moveTo>
                    <a:pt x="72" y="1"/>
                  </a:moveTo>
                  <a:cubicBezTo>
                    <a:pt x="72" y="6"/>
                    <a:pt x="68" y="9"/>
                    <a:pt x="64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4" y="9"/>
                    <a:pt x="51" y="6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6"/>
                    <a:pt x="5" y="42"/>
                    <a:pt x="12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7" y="42"/>
                    <a:pt x="122" y="36"/>
                    <a:pt x="122" y="3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7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sp>
        <p:nvSpPr>
          <p:cNvPr id="74" name="Freeform 26"/>
          <p:cNvSpPr>
            <a:spLocks noEditPoints="1"/>
          </p:cNvSpPr>
          <p:nvPr/>
        </p:nvSpPr>
        <p:spPr bwMode="auto">
          <a:xfrm>
            <a:off x="4866402" y="3463525"/>
            <a:ext cx="481209" cy="481358"/>
          </a:xfrm>
          <a:custGeom>
            <a:avLst/>
            <a:gdLst>
              <a:gd name="T0" fmla="*/ 96 w 660"/>
              <a:gd name="T1" fmla="*/ 96 h 660"/>
              <a:gd name="T2" fmla="*/ 96 w 660"/>
              <a:gd name="T3" fmla="*/ 563 h 660"/>
              <a:gd name="T4" fmla="*/ 563 w 660"/>
              <a:gd name="T5" fmla="*/ 563 h 660"/>
              <a:gd name="T6" fmla="*/ 563 w 660"/>
              <a:gd name="T7" fmla="*/ 96 h 660"/>
              <a:gd name="T8" fmla="*/ 578 w 660"/>
              <a:gd name="T9" fmla="*/ 180 h 660"/>
              <a:gd name="T10" fmla="*/ 465 w 660"/>
              <a:gd name="T11" fmla="*/ 120 h 660"/>
              <a:gd name="T12" fmla="*/ 380 w 660"/>
              <a:gd name="T13" fmla="*/ 44 h 660"/>
              <a:gd name="T14" fmla="*/ 578 w 660"/>
              <a:gd name="T15" fmla="*/ 180 h 660"/>
              <a:gd name="T16" fmla="*/ 482 w 660"/>
              <a:gd name="T17" fmla="*/ 474 h 660"/>
              <a:gd name="T18" fmla="*/ 619 w 660"/>
              <a:gd name="T19" fmla="*/ 340 h 660"/>
              <a:gd name="T20" fmla="*/ 341 w 660"/>
              <a:gd name="T21" fmla="*/ 619 h 660"/>
              <a:gd name="T22" fmla="*/ 340 w 660"/>
              <a:gd name="T23" fmla="*/ 548 h 660"/>
              <a:gd name="T24" fmla="*/ 440 w 660"/>
              <a:gd name="T25" fmla="*/ 506 h 660"/>
              <a:gd name="T26" fmla="*/ 220 w 660"/>
              <a:gd name="T27" fmla="*/ 506 h 660"/>
              <a:gd name="T28" fmla="*/ 320 w 660"/>
              <a:gd name="T29" fmla="*/ 548 h 660"/>
              <a:gd name="T30" fmla="*/ 319 w 660"/>
              <a:gd name="T31" fmla="*/ 619 h 660"/>
              <a:gd name="T32" fmla="*/ 65 w 660"/>
              <a:gd name="T33" fmla="*/ 213 h 660"/>
              <a:gd name="T34" fmla="*/ 151 w 660"/>
              <a:gd name="T35" fmla="*/ 281 h 660"/>
              <a:gd name="T36" fmla="*/ 40 w 660"/>
              <a:gd name="T37" fmla="*/ 320 h 660"/>
              <a:gd name="T38" fmla="*/ 319 w 660"/>
              <a:gd name="T39" fmla="*/ 40 h 660"/>
              <a:gd name="T40" fmla="*/ 320 w 660"/>
              <a:gd name="T41" fmla="*/ 147 h 660"/>
              <a:gd name="T42" fmla="*/ 319 w 660"/>
              <a:gd name="T43" fmla="*/ 40 h 660"/>
              <a:gd name="T44" fmla="*/ 419 w 660"/>
              <a:gd name="T45" fmla="*/ 151 h 660"/>
              <a:gd name="T46" fmla="*/ 340 w 660"/>
              <a:gd name="T47" fmla="*/ 40 h 660"/>
              <a:gd name="T48" fmla="*/ 429 w 660"/>
              <a:gd name="T49" fmla="*/ 135 h 660"/>
              <a:gd name="T50" fmla="*/ 416 w 660"/>
              <a:gd name="T51" fmla="*/ 177 h 660"/>
              <a:gd name="T52" fmla="*/ 471 w 660"/>
              <a:gd name="T53" fmla="*/ 219 h 660"/>
              <a:gd name="T54" fmla="*/ 340 w 660"/>
              <a:gd name="T55" fmla="*/ 320 h 660"/>
              <a:gd name="T56" fmla="*/ 488 w 660"/>
              <a:gd name="T57" fmla="*/ 169 h 660"/>
              <a:gd name="T58" fmla="*/ 442 w 660"/>
              <a:gd name="T59" fmla="*/ 169 h 660"/>
              <a:gd name="T60" fmla="*/ 488 w 660"/>
              <a:gd name="T61" fmla="*/ 169 h 660"/>
              <a:gd name="T62" fmla="*/ 320 w 660"/>
              <a:gd name="T63" fmla="*/ 320 h 660"/>
              <a:gd name="T64" fmla="*/ 173 w 660"/>
              <a:gd name="T65" fmla="*/ 282 h 660"/>
              <a:gd name="T66" fmla="*/ 320 w 660"/>
              <a:gd name="T67" fmla="*/ 173 h 660"/>
              <a:gd name="T68" fmla="*/ 159 w 660"/>
              <a:gd name="T69" fmla="*/ 352 h 660"/>
              <a:gd name="T70" fmla="*/ 159 w 660"/>
              <a:gd name="T71" fmla="*/ 307 h 660"/>
              <a:gd name="T72" fmla="*/ 40 w 660"/>
              <a:gd name="T73" fmla="*/ 340 h 660"/>
              <a:gd name="T74" fmla="*/ 151 w 660"/>
              <a:gd name="T75" fmla="*/ 379 h 660"/>
              <a:gd name="T76" fmla="*/ 65 w 660"/>
              <a:gd name="T77" fmla="*/ 447 h 660"/>
              <a:gd name="T78" fmla="*/ 173 w 660"/>
              <a:gd name="T79" fmla="*/ 377 h 660"/>
              <a:gd name="T80" fmla="*/ 320 w 660"/>
              <a:gd name="T81" fmla="*/ 340 h 660"/>
              <a:gd name="T82" fmla="*/ 282 w 660"/>
              <a:gd name="T83" fmla="*/ 486 h 660"/>
              <a:gd name="T84" fmla="*/ 173 w 660"/>
              <a:gd name="T85" fmla="*/ 377 h 660"/>
              <a:gd name="T86" fmla="*/ 330 w 660"/>
              <a:gd name="T87" fmla="*/ 523 h 660"/>
              <a:gd name="T88" fmla="*/ 330 w 660"/>
              <a:gd name="T89" fmla="*/ 477 h 660"/>
              <a:gd name="T90" fmla="*/ 377 w 660"/>
              <a:gd name="T91" fmla="*/ 486 h 660"/>
              <a:gd name="T92" fmla="*/ 340 w 660"/>
              <a:gd name="T93" fmla="*/ 340 h 660"/>
              <a:gd name="T94" fmla="*/ 455 w 660"/>
              <a:gd name="T95" fmla="*/ 478 h 660"/>
              <a:gd name="T96" fmla="*/ 512 w 660"/>
              <a:gd name="T97" fmla="*/ 320 h 660"/>
              <a:gd name="T98" fmla="*/ 510 w 660"/>
              <a:gd name="T99" fmla="*/ 191 h 660"/>
              <a:gd name="T100" fmla="*/ 619 w 660"/>
              <a:gd name="T101" fmla="*/ 320 h 660"/>
              <a:gd name="T102" fmla="*/ 125 w 660"/>
              <a:gd name="T103" fmla="*/ 125 h 660"/>
              <a:gd name="T104" fmla="*/ 195 w 660"/>
              <a:gd name="T105" fmla="*/ 151 h 660"/>
              <a:gd name="T106" fmla="*/ 81 w 660"/>
              <a:gd name="T107" fmla="*/ 180 h 660"/>
              <a:gd name="T108" fmla="*/ 81 w 660"/>
              <a:gd name="T109" fmla="*/ 479 h 660"/>
              <a:gd name="T110" fmla="*/ 195 w 660"/>
              <a:gd name="T111" fmla="*/ 508 h 660"/>
              <a:gd name="T112" fmla="*/ 125 w 660"/>
              <a:gd name="T113" fmla="*/ 535 h 660"/>
              <a:gd name="T114" fmla="*/ 535 w 660"/>
              <a:gd name="T115" fmla="*/ 535 h 660"/>
              <a:gd name="T116" fmla="*/ 465 w 660"/>
              <a:gd name="T117" fmla="*/ 508 h 660"/>
              <a:gd name="T118" fmla="*/ 578 w 660"/>
              <a:gd name="T119" fmla="*/ 479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0" h="660">
                <a:moveTo>
                  <a:pt x="330" y="0"/>
                </a:moveTo>
                <a:cubicBezTo>
                  <a:pt x="242" y="0"/>
                  <a:pt x="159" y="34"/>
                  <a:pt x="96" y="96"/>
                </a:cubicBezTo>
                <a:cubicBezTo>
                  <a:pt x="34" y="159"/>
                  <a:pt x="0" y="242"/>
                  <a:pt x="0" y="330"/>
                </a:cubicBezTo>
                <a:cubicBezTo>
                  <a:pt x="0" y="418"/>
                  <a:pt x="34" y="501"/>
                  <a:pt x="96" y="563"/>
                </a:cubicBezTo>
                <a:cubicBezTo>
                  <a:pt x="159" y="626"/>
                  <a:pt x="242" y="660"/>
                  <a:pt x="330" y="660"/>
                </a:cubicBezTo>
                <a:cubicBezTo>
                  <a:pt x="418" y="660"/>
                  <a:pt x="501" y="626"/>
                  <a:pt x="563" y="563"/>
                </a:cubicBezTo>
                <a:cubicBezTo>
                  <a:pt x="626" y="501"/>
                  <a:pt x="660" y="418"/>
                  <a:pt x="660" y="330"/>
                </a:cubicBezTo>
                <a:cubicBezTo>
                  <a:pt x="660" y="242"/>
                  <a:pt x="626" y="159"/>
                  <a:pt x="563" y="96"/>
                </a:cubicBezTo>
                <a:cubicBezTo>
                  <a:pt x="501" y="34"/>
                  <a:pt x="418" y="0"/>
                  <a:pt x="330" y="0"/>
                </a:cubicBezTo>
                <a:close/>
                <a:moveTo>
                  <a:pt x="578" y="180"/>
                </a:moveTo>
                <a:cubicBezTo>
                  <a:pt x="557" y="175"/>
                  <a:pt x="536" y="169"/>
                  <a:pt x="514" y="165"/>
                </a:cubicBezTo>
                <a:cubicBezTo>
                  <a:pt x="512" y="140"/>
                  <a:pt x="491" y="120"/>
                  <a:pt x="465" y="120"/>
                </a:cubicBezTo>
                <a:cubicBezTo>
                  <a:pt x="459" y="120"/>
                  <a:pt x="453" y="121"/>
                  <a:pt x="448" y="123"/>
                </a:cubicBezTo>
                <a:cubicBezTo>
                  <a:pt x="429" y="95"/>
                  <a:pt x="406" y="68"/>
                  <a:pt x="380" y="44"/>
                </a:cubicBezTo>
                <a:cubicBezTo>
                  <a:pt x="438" y="54"/>
                  <a:pt x="492" y="82"/>
                  <a:pt x="535" y="125"/>
                </a:cubicBezTo>
                <a:cubicBezTo>
                  <a:pt x="552" y="142"/>
                  <a:pt x="566" y="160"/>
                  <a:pt x="578" y="180"/>
                </a:cubicBezTo>
                <a:close/>
                <a:moveTo>
                  <a:pt x="595" y="447"/>
                </a:moveTo>
                <a:cubicBezTo>
                  <a:pt x="558" y="458"/>
                  <a:pt x="520" y="467"/>
                  <a:pt x="482" y="474"/>
                </a:cubicBezTo>
                <a:cubicBezTo>
                  <a:pt x="501" y="431"/>
                  <a:pt x="511" y="386"/>
                  <a:pt x="512" y="340"/>
                </a:cubicBezTo>
                <a:cubicBezTo>
                  <a:pt x="619" y="340"/>
                  <a:pt x="619" y="340"/>
                  <a:pt x="619" y="340"/>
                </a:cubicBezTo>
                <a:cubicBezTo>
                  <a:pt x="618" y="377"/>
                  <a:pt x="610" y="413"/>
                  <a:pt x="595" y="447"/>
                </a:cubicBezTo>
                <a:close/>
                <a:moveTo>
                  <a:pt x="341" y="619"/>
                </a:moveTo>
                <a:cubicBezTo>
                  <a:pt x="341" y="619"/>
                  <a:pt x="340" y="619"/>
                  <a:pt x="340" y="619"/>
                </a:cubicBezTo>
                <a:cubicBezTo>
                  <a:pt x="340" y="548"/>
                  <a:pt x="340" y="548"/>
                  <a:pt x="340" y="548"/>
                </a:cubicBezTo>
                <a:cubicBezTo>
                  <a:pt x="359" y="545"/>
                  <a:pt x="374" y="530"/>
                  <a:pt x="378" y="512"/>
                </a:cubicBezTo>
                <a:cubicBezTo>
                  <a:pt x="399" y="511"/>
                  <a:pt x="419" y="509"/>
                  <a:pt x="440" y="506"/>
                </a:cubicBezTo>
                <a:cubicBezTo>
                  <a:pt x="415" y="548"/>
                  <a:pt x="382" y="586"/>
                  <a:pt x="341" y="619"/>
                </a:cubicBezTo>
                <a:close/>
                <a:moveTo>
                  <a:pt x="220" y="506"/>
                </a:moveTo>
                <a:cubicBezTo>
                  <a:pt x="240" y="509"/>
                  <a:pt x="261" y="511"/>
                  <a:pt x="282" y="512"/>
                </a:cubicBezTo>
                <a:cubicBezTo>
                  <a:pt x="286" y="530"/>
                  <a:pt x="301" y="545"/>
                  <a:pt x="320" y="548"/>
                </a:cubicBezTo>
                <a:cubicBezTo>
                  <a:pt x="320" y="619"/>
                  <a:pt x="320" y="619"/>
                  <a:pt x="320" y="619"/>
                </a:cubicBezTo>
                <a:cubicBezTo>
                  <a:pt x="319" y="619"/>
                  <a:pt x="319" y="619"/>
                  <a:pt x="319" y="619"/>
                </a:cubicBezTo>
                <a:cubicBezTo>
                  <a:pt x="278" y="586"/>
                  <a:pt x="245" y="548"/>
                  <a:pt x="220" y="506"/>
                </a:cubicBezTo>
                <a:close/>
                <a:moveTo>
                  <a:pt x="65" y="213"/>
                </a:moveTo>
                <a:cubicBezTo>
                  <a:pt x="102" y="201"/>
                  <a:pt x="140" y="192"/>
                  <a:pt x="178" y="186"/>
                </a:cubicBezTo>
                <a:cubicBezTo>
                  <a:pt x="164" y="216"/>
                  <a:pt x="155" y="248"/>
                  <a:pt x="151" y="281"/>
                </a:cubicBezTo>
                <a:cubicBezTo>
                  <a:pt x="130" y="284"/>
                  <a:pt x="114" y="300"/>
                  <a:pt x="110" y="320"/>
                </a:cubicBezTo>
                <a:cubicBezTo>
                  <a:pt x="40" y="320"/>
                  <a:pt x="40" y="320"/>
                  <a:pt x="40" y="320"/>
                </a:cubicBezTo>
                <a:cubicBezTo>
                  <a:pt x="42" y="282"/>
                  <a:pt x="50" y="246"/>
                  <a:pt x="65" y="213"/>
                </a:cubicBezTo>
                <a:close/>
                <a:moveTo>
                  <a:pt x="319" y="40"/>
                </a:moveTo>
                <a:cubicBezTo>
                  <a:pt x="319" y="40"/>
                  <a:pt x="319" y="40"/>
                  <a:pt x="320" y="40"/>
                </a:cubicBezTo>
                <a:cubicBezTo>
                  <a:pt x="320" y="147"/>
                  <a:pt x="320" y="147"/>
                  <a:pt x="320" y="147"/>
                </a:cubicBezTo>
                <a:cubicBezTo>
                  <a:pt x="286" y="147"/>
                  <a:pt x="253" y="149"/>
                  <a:pt x="220" y="153"/>
                </a:cubicBezTo>
                <a:cubicBezTo>
                  <a:pt x="245" y="111"/>
                  <a:pt x="278" y="73"/>
                  <a:pt x="319" y="40"/>
                </a:cubicBezTo>
                <a:close/>
                <a:moveTo>
                  <a:pt x="429" y="135"/>
                </a:moveTo>
                <a:cubicBezTo>
                  <a:pt x="425" y="140"/>
                  <a:pt x="421" y="145"/>
                  <a:pt x="419" y="151"/>
                </a:cubicBezTo>
                <a:cubicBezTo>
                  <a:pt x="393" y="148"/>
                  <a:pt x="366" y="147"/>
                  <a:pt x="340" y="147"/>
                </a:cubicBezTo>
                <a:cubicBezTo>
                  <a:pt x="340" y="40"/>
                  <a:pt x="340" y="40"/>
                  <a:pt x="340" y="40"/>
                </a:cubicBezTo>
                <a:cubicBezTo>
                  <a:pt x="340" y="40"/>
                  <a:pt x="341" y="40"/>
                  <a:pt x="341" y="40"/>
                </a:cubicBezTo>
                <a:cubicBezTo>
                  <a:pt x="376" y="69"/>
                  <a:pt x="406" y="101"/>
                  <a:pt x="429" y="135"/>
                </a:cubicBezTo>
                <a:close/>
                <a:moveTo>
                  <a:pt x="340" y="173"/>
                </a:moveTo>
                <a:cubicBezTo>
                  <a:pt x="365" y="173"/>
                  <a:pt x="391" y="174"/>
                  <a:pt x="416" y="177"/>
                </a:cubicBezTo>
                <a:cubicBezTo>
                  <a:pt x="420" y="201"/>
                  <a:pt x="440" y="219"/>
                  <a:pt x="465" y="219"/>
                </a:cubicBezTo>
                <a:cubicBezTo>
                  <a:pt x="467" y="219"/>
                  <a:pt x="469" y="219"/>
                  <a:pt x="471" y="219"/>
                </a:cubicBezTo>
                <a:cubicBezTo>
                  <a:pt x="482" y="251"/>
                  <a:pt x="489" y="285"/>
                  <a:pt x="490" y="320"/>
                </a:cubicBezTo>
                <a:cubicBezTo>
                  <a:pt x="340" y="320"/>
                  <a:pt x="340" y="320"/>
                  <a:pt x="340" y="320"/>
                </a:cubicBezTo>
                <a:lnTo>
                  <a:pt x="340" y="173"/>
                </a:lnTo>
                <a:close/>
                <a:moveTo>
                  <a:pt x="488" y="169"/>
                </a:moveTo>
                <a:cubicBezTo>
                  <a:pt x="488" y="182"/>
                  <a:pt x="478" y="192"/>
                  <a:pt x="465" y="192"/>
                </a:cubicBezTo>
                <a:cubicBezTo>
                  <a:pt x="452" y="192"/>
                  <a:pt x="442" y="182"/>
                  <a:pt x="442" y="169"/>
                </a:cubicBezTo>
                <a:cubicBezTo>
                  <a:pt x="442" y="157"/>
                  <a:pt x="452" y="147"/>
                  <a:pt x="465" y="147"/>
                </a:cubicBezTo>
                <a:cubicBezTo>
                  <a:pt x="478" y="147"/>
                  <a:pt x="488" y="157"/>
                  <a:pt x="488" y="169"/>
                </a:cubicBezTo>
                <a:close/>
                <a:moveTo>
                  <a:pt x="320" y="173"/>
                </a:moveTo>
                <a:cubicBezTo>
                  <a:pt x="320" y="320"/>
                  <a:pt x="320" y="320"/>
                  <a:pt x="320" y="320"/>
                </a:cubicBezTo>
                <a:cubicBezTo>
                  <a:pt x="207" y="320"/>
                  <a:pt x="207" y="320"/>
                  <a:pt x="207" y="320"/>
                </a:cubicBezTo>
                <a:cubicBezTo>
                  <a:pt x="204" y="302"/>
                  <a:pt x="190" y="288"/>
                  <a:pt x="173" y="282"/>
                </a:cubicBezTo>
                <a:cubicBezTo>
                  <a:pt x="178" y="248"/>
                  <a:pt x="189" y="214"/>
                  <a:pt x="204" y="181"/>
                </a:cubicBezTo>
                <a:cubicBezTo>
                  <a:pt x="243" y="176"/>
                  <a:pt x="281" y="173"/>
                  <a:pt x="320" y="173"/>
                </a:cubicBezTo>
                <a:close/>
                <a:moveTo>
                  <a:pt x="181" y="330"/>
                </a:moveTo>
                <a:cubicBezTo>
                  <a:pt x="181" y="342"/>
                  <a:pt x="171" y="352"/>
                  <a:pt x="159" y="352"/>
                </a:cubicBezTo>
                <a:cubicBezTo>
                  <a:pt x="146" y="352"/>
                  <a:pt x="136" y="342"/>
                  <a:pt x="136" y="330"/>
                </a:cubicBezTo>
                <a:cubicBezTo>
                  <a:pt x="136" y="317"/>
                  <a:pt x="146" y="307"/>
                  <a:pt x="159" y="307"/>
                </a:cubicBezTo>
                <a:cubicBezTo>
                  <a:pt x="171" y="307"/>
                  <a:pt x="181" y="317"/>
                  <a:pt x="181" y="330"/>
                </a:cubicBezTo>
                <a:close/>
                <a:moveTo>
                  <a:pt x="40" y="340"/>
                </a:moveTo>
                <a:cubicBezTo>
                  <a:pt x="110" y="340"/>
                  <a:pt x="110" y="340"/>
                  <a:pt x="110" y="340"/>
                </a:cubicBezTo>
                <a:cubicBezTo>
                  <a:pt x="114" y="360"/>
                  <a:pt x="130" y="375"/>
                  <a:pt x="151" y="379"/>
                </a:cubicBezTo>
                <a:cubicBezTo>
                  <a:pt x="155" y="411"/>
                  <a:pt x="164" y="443"/>
                  <a:pt x="178" y="474"/>
                </a:cubicBezTo>
                <a:cubicBezTo>
                  <a:pt x="140" y="467"/>
                  <a:pt x="102" y="458"/>
                  <a:pt x="65" y="447"/>
                </a:cubicBezTo>
                <a:cubicBezTo>
                  <a:pt x="50" y="413"/>
                  <a:pt x="42" y="377"/>
                  <a:pt x="40" y="340"/>
                </a:cubicBezTo>
                <a:close/>
                <a:moveTo>
                  <a:pt x="173" y="377"/>
                </a:moveTo>
                <a:cubicBezTo>
                  <a:pt x="190" y="372"/>
                  <a:pt x="204" y="358"/>
                  <a:pt x="207" y="340"/>
                </a:cubicBezTo>
                <a:cubicBezTo>
                  <a:pt x="320" y="340"/>
                  <a:pt x="320" y="340"/>
                  <a:pt x="320" y="340"/>
                </a:cubicBezTo>
                <a:cubicBezTo>
                  <a:pt x="320" y="451"/>
                  <a:pt x="320" y="451"/>
                  <a:pt x="320" y="451"/>
                </a:cubicBezTo>
                <a:cubicBezTo>
                  <a:pt x="302" y="455"/>
                  <a:pt x="288" y="468"/>
                  <a:pt x="282" y="486"/>
                </a:cubicBezTo>
                <a:cubicBezTo>
                  <a:pt x="256" y="484"/>
                  <a:pt x="230" y="482"/>
                  <a:pt x="204" y="478"/>
                </a:cubicBezTo>
                <a:cubicBezTo>
                  <a:pt x="189" y="446"/>
                  <a:pt x="178" y="412"/>
                  <a:pt x="173" y="377"/>
                </a:cubicBezTo>
                <a:close/>
                <a:moveTo>
                  <a:pt x="353" y="500"/>
                </a:moveTo>
                <a:cubicBezTo>
                  <a:pt x="353" y="512"/>
                  <a:pt x="342" y="523"/>
                  <a:pt x="330" y="523"/>
                </a:cubicBezTo>
                <a:cubicBezTo>
                  <a:pt x="317" y="523"/>
                  <a:pt x="307" y="512"/>
                  <a:pt x="307" y="500"/>
                </a:cubicBezTo>
                <a:cubicBezTo>
                  <a:pt x="307" y="487"/>
                  <a:pt x="317" y="477"/>
                  <a:pt x="330" y="477"/>
                </a:cubicBezTo>
                <a:cubicBezTo>
                  <a:pt x="342" y="477"/>
                  <a:pt x="353" y="487"/>
                  <a:pt x="353" y="500"/>
                </a:cubicBezTo>
                <a:close/>
                <a:moveTo>
                  <a:pt x="377" y="486"/>
                </a:moveTo>
                <a:cubicBezTo>
                  <a:pt x="372" y="468"/>
                  <a:pt x="358" y="455"/>
                  <a:pt x="340" y="451"/>
                </a:cubicBezTo>
                <a:cubicBezTo>
                  <a:pt x="340" y="340"/>
                  <a:pt x="340" y="340"/>
                  <a:pt x="340" y="340"/>
                </a:cubicBezTo>
                <a:cubicBezTo>
                  <a:pt x="490" y="340"/>
                  <a:pt x="490" y="340"/>
                  <a:pt x="490" y="340"/>
                </a:cubicBezTo>
                <a:cubicBezTo>
                  <a:pt x="488" y="387"/>
                  <a:pt x="477" y="434"/>
                  <a:pt x="455" y="478"/>
                </a:cubicBezTo>
                <a:cubicBezTo>
                  <a:pt x="430" y="482"/>
                  <a:pt x="404" y="484"/>
                  <a:pt x="377" y="486"/>
                </a:cubicBezTo>
                <a:close/>
                <a:moveTo>
                  <a:pt x="512" y="320"/>
                </a:moveTo>
                <a:cubicBezTo>
                  <a:pt x="511" y="283"/>
                  <a:pt x="504" y="246"/>
                  <a:pt x="492" y="211"/>
                </a:cubicBezTo>
                <a:cubicBezTo>
                  <a:pt x="500" y="206"/>
                  <a:pt x="506" y="199"/>
                  <a:pt x="510" y="191"/>
                </a:cubicBezTo>
                <a:cubicBezTo>
                  <a:pt x="539" y="197"/>
                  <a:pt x="567" y="204"/>
                  <a:pt x="595" y="213"/>
                </a:cubicBezTo>
                <a:cubicBezTo>
                  <a:pt x="610" y="246"/>
                  <a:pt x="618" y="282"/>
                  <a:pt x="619" y="320"/>
                </a:cubicBezTo>
                <a:lnTo>
                  <a:pt x="512" y="320"/>
                </a:lnTo>
                <a:close/>
                <a:moveTo>
                  <a:pt x="125" y="125"/>
                </a:moveTo>
                <a:cubicBezTo>
                  <a:pt x="168" y="82"/>
                  <a:pt x="221" y="54"/>
                  <a:pt x="280" y="44"/>
                </a:cubicBezTo>
                <a:cubicBezTo>
                  <a:pt x="245" y="76"/>
                  <a:pt x="217" y="112"/>
                  <a:pt x="195" y="151"/>
                </a:cubicBezTo>
                <a:cubicBezTo>
                  <a:pt x="194" y="153"/>
                  <a:pt x="193" y="155"/>
                  <a:pt x="192" y="157"/>
                </a:cubicBezTo>
                <a:cubicBezTo>
                  <a:pt x="155" y="162"/>
                  <a:pt x="118" y="170"/>
                  <a:pt x="81" y="180"/>
                </a:cubicBezTo>
                <a:cubicBezTo>
                  <a:pt x="93" y="160"/>
                  <a:pt x="108" y="142"/>
                  <a:pt x="125" y="125"/>
                </a:cubicBezTo>
                <a:close/>
                <a:moveTo>
                  <a:pt x="81" y="479"/>
                </a:moveTo>
                <a:cubicBezTo>
                  <a:pt x="118" y="489"/>
                  <a:pt x="155" y="497"/>
                  <a:pt x="192" y="503"/>
                </a:cubicBezTo>
                <a:cubicBezTo>
                  <a:pt x="193" y="505"/>
                  <a:pt x="194" y="506"/>
                  <a:pt x="195" y="508"/>
                </a:cubicBezTo>
                <a:cubicBezTo>
                  <a:pt x="217" y="547"/>
                  <a:pt x="245" y="583"/>
                  <a:pt x="280" y="615"/>
                </a:cubicBezTo>
                <a:cubicBezTo>
                  <a:pt x="221" y="605"/>
                  <a:pt x="168" y="577"/>
                  <a:pt x="125" y="535"/>
                </a:cubicBezTo>
                <a:cubicBezTo>
                  <a:pt x="108" y="518"/>
                  <a:pt x="93" y="499"/>
                  <a:pt x="81" y="479"/>
                </a:cubicBezTo>
                <a:close/>
                <a:moveTo>
                  <a:pt x="535" y="535"/>
                </a:moveTo>
                <a:cubicBezTo>
                  <a:pt x="492" y="577"/>
                  <a:pt x="438" y="605"/>
                  <a:pt x="380" y="615"/>
                </a:cubicBezTo>
                <a:cubicBezTo>
                  <a:pt x="415" y="583"/>
                  <a:pt x="443" y="547"/>
                  <a:pt x="465" y="508"/>
                </a:cubicBezTo>
                <a:cubicBezTo>
                  <a:pt x="466" y="506"/>
                  <a:pt x="467" y="505"/>
                  <a:pt x="468" y="503"/>
                </a:cubicBezTo>
                <a:cubicBezTo>
                  <a:pt x="505" y="497"/>
                  <a:pt x="542" y="489"/>
                  <a:pt x="578" y="479"/>
                </a:cubicBezTo>
                <a:cubicBezTo>
                  <a:pt x="566" y="499"/>
                  <a:pt x="552" y="518"/>
                  <a:pt x="535" y="5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59" tIns="34279" rIns="68559" bIns="34279" numCol="1" anchor="t" anchorCtr="0" compatLnSpc="1">
            <a:prstTxWarp prst="textNoShape">
              <a:avLst/>
            </a:prstTxWarp>
          </a:bodyPr>
          <a:lstStyle/>
          <a:p>
            <a:endParaRPr lang="id-ID" sz="1799"/>
          </a:p>
        </p:txBody>
      </p:sp>
      <p:grpSp>
        <p:nvGrpSpPr>
          <p:cNvPr id="75" name="Group 74"/>
          <p:cNvGrpSpPr/>
          <p:nvPr/>
        </p:nvGrpSpPr>
        <p:grpSpPr>
          <a:xfrm>
            <a:off x="3862555" y="2495936"/>
            <a:ext cx="415511" cy="485263"/>
            <a:chOff x="3254375" y="804863"/>
            <a:chExt cx="625475" cy="730250"/>
          </a:xfrm>
          <a:solidFill>
            <a:schemeClr val="bg1"/>
          </a:solidFill>
        </p:grpSpPr>
        <p:sp>
          <p:nvSpPr>
            <p:cNvPr id="76" name="Freeform 30"/>
            <p:cNvSpPr>
              <a:spLocks/>
            </p:cNvSpPr>
            <p:nvPr/>
          </p:nvSpPr>
          <p:spPr bwMode="auto">
            <a:xfrm>
              <a:off x="3254375" y="1208088"/>
              <a:ext cx="625475" cy="327025"/>
            </a:xfrm>
            <a:custGeom>
              <a:avLst/>
              <a:gdLst>
                <a:gd name="T0" fmla="*/ 124 w 164"/>
                <a:gd name="T1" fmla="*/ 0 h 86"/>
                <a:gd name="T2" fmla="*/ 108 w 164"/>
                <a:gd name="T3" fmla="*/ 0 h 86"/>
                <a:gd name="T4" fmla="*/ 95 w 164"/>
                <a:gd name="T5" fmla="*/ 44 h 86"/>
                <a:gd name="T6" fmla="*/ 84 w 164"/>
                <a:gd name="T7" fmla="*/ 21 h 86"/>
                <a:gd name="T8" fmla="*/ 95 w 164"/>
                <a:gd name="T9" fmla="*/ 8 h 86"/>
                <a:gd name="T10" fmla="*/ 94 w 164"/>
                <a:gd name="T11" fmla="*/ 6 h 86"/>
                <a:gd name="T12" fmla="*/ 81 w 164"/>
                <a:gd name="T13" fmla="*/ 7 h 86"/>
                <a:gd name="T14" fmla="*/ 69 w 164"/>
                <a:gd name="T15" fmla="*/ 6 h 86"/>
                <a:gd name="T16" fmla="*/ 68 w 164"/>
                <a:gd name="T17" fmla="*/ 7 h 86"/>
                <a:gd name="T18" fmla="*/ 80 w 164"/>
                <a:gd name="T19" fmla="*/ 22 h 86"/>
                <a:gd name="T20" fmla="*/ 70 w 164"/>
                <a:gd name="T21" fmla="*/ 45 h 86"/>
                <a:gd name="T22" fmla="*/ 57 w 164"/>
                <a:gd name="T23" fmla="*/ 0 h 86"/>
                <a:gd name="T24" fmla="*/ 40 w 164"/>
                <a:gd name="T25" fmla="*/ 0 h 86"/>
                <a:gd name="T26" fmla="*/ 0 w 164"/>
                <a:gd name="T27" fmla="*/ 40 h 86"/>
                <a:gd name="T28" fmla="*/ 0 w 164"/>
                <a:gd name="T29" fmla="*/ 86 h 86"/>
                <a:gd name="T30" fmla="*/ 164 w 164"/>
                <a:gd name="T31" fmla="*/ 86 h 86"/>
                <a:gd name="T32" fmla="*/ 164 w 164"/>
                <a:gd name="T33" fmla="*/ 40 h 86"/>
                <a:gd name="T34" fmla="*/ 124 w 164"/>
                <a:gd name="T3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4" h="86">
                  <a:moveTo>
                    <a:pt x="124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0" y="7"/>
                    <a:pt x="86" y="7"/>
                    <a:pt x="81" y="7"/>
                  </a:cubicBezTo>
                  <a:cubicBezTo>
                    <a:pt x="77" y="7"/>
                    <a:pt x="73" y="7"/>
                    <a:pt x="69" y="6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18"/>
                    <a:pt x="14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7" name="Freeform 31"/>
            <p:cNvSpPr>
              <a:spLocks noEditPoints="1"/>
            </p:cNvSpPr>
            <p:nvPr/>
          </p:nvSpPr>
          <p:spPr bwMode="auto">
            <a:xfrm>
              <a:off x="3379788" y="804863"/>
              <a:ext cx="377825" cy="403225"/>
            </a:xfrm>
            <a:custGeom>
              <a:avLst/>
              <a:gdLst>
                <a:gd name="T0" fmla="*/ 91 w 99"/>
                <a:gd name="T1" fmla="*/ 38 h 106"/>
                <a:gd name="T2" fmla="*/ 49 w 99"/>
                <a:gd name="T3" fmla="*/ 0 h 106"/>
                <a:gd name="T4" fmla="*/ 8 w 99"/>
                <a:gd name="T5" fmla="*/ 38 h 106"/>
                <a:gd name="T6" fmla="*/ 0 w 99"/>
                <a:gd name="T7" fmla="*/ 53 h 106"/>
                <a:gd name="T8" fmla="*/ 11 w 99"/>
                <a:gd name="T9" fmla="*/ 68 h 106"/>
                <a:gd name="T10" fmla="*/ 12 w 99"/>
                <a:gd name="T11" fmla="*/ 68 h 106"/>
                <a:gd name="T12" fmla="*/ 49 w 99"/>
                <a:gd name="T13" fmla="*/ 106 h 106"/>
                <a:gd name="T14" fmla="*/ 87 w 99"/>
                <a:gd name="T15" fmla="*/ 68 h 106"/>
                <a:gd name="T16" fmla="*/ 88 w 99"/>
                <a:gd name="T17" fmla="*/ 68 h 106"/>
                <a:gd name="T18" fmla="*/ 99 w 99"/>
                <a:gd name="T19" fmla="*/ 53 h 106"/>
                <a:gd name="T20" fmla="*/ 91 w 99"/>
                <a:gd name="T21" fmla="*/ 38 h 106"/>
                <a:gd name="T22" fmla="*/ 76 w 99"/>
                <a:gd name="T23" fmla="*/ 44 h 106"/>
                <a:gd name="T24" fmla="*/ 71 w 99"/>
                <a:gd name="T25" fmla="*/ 44 h 106"/>
                <a:gd name="T26" fmla="*/ 71 w 99"/>
                <a:gd name="T27" fmla="*/ 49 h 106"/>
                <a:gd name="T28" fmla="*/ 75 w 99"/>
                <a:gd name="T29" fmla="*/ 51 h 106"/>
                <a:gd name="T30" fmla="*/ 76 w 99"/>
                <a:gd name="T31" fmla="*/ 53 h 106"/>
                <a:gd name="T32" fmla="*/ 71 w 99"/>
                <a:gd name="T33" fmla="*/ 62 h 106"/>
                <a:gd name="T34" fmla="*/ 68 w 99"/>
                <a:gd name="T35" fmla="*/ 62 h 106"/>
                <a:gd name="T36" fmla="*/ 65 w 99"/>
                <a:gd name="T37" fmla="*/ 59 h 106"/>
                <a:gd name="T38" fmla="*/ 60 w 99"/>
                <a:gd name="T39" fmla="*/ 63 h 106"/>
                <a:gd name="T40" fmla="*/ 62 w 99"/>
                <a:gd name="T41" fmla="*/ 67 h 106"/>
                <a:gd name="T42" fmla="*/ 61 w 99"/>
                <a:gd name="T43" fmla="*/ 69 h 106"/>
                <a:gd name="T44" fmla="*/ 52 w 99"/>
                <a:gd name="T45" fmla="*/ 72 h 106"/>
                <a:gd name="T46" fmla="*/ 49 w 99"/>
                <a:gd name="T47" fmla="*/ 70 h 106"/>
                <a:gd name="T48" fmla="*/ 49 w 99"/>
                <a:gd name="T49" fmla="*/ 66 h 106"/>
                <a:gd name="T50" fmla="*/ 43 w 99"/>
                <a:gd name="T51" fmla="*/ 65 h 106"/>
                <a:gd name="T52" fmla="*/ 42 w 99"/>
                <a:gd name="T53" fmla="*/ 69 h 106"/>
                <a:gd name="T54" fmla="*/ 40 w 99"/>
                <a:gd name="T55" fmla="*/ 70 h 106"/>
                <a:gd name="T56" fmla="*/ 31 w 99"/>
                <a:gd name="T57" fmla="*/ 65 h 106"/>
                <a:gd name="T58" fmla="*/ 31 w 99"/>
                <a:gd name="T59" fmla="*/ 62 h 106"/>
                <a:gd name="T60" fmla="*/ 34 w 99"/>
                <a:gd name="T61" fmla="*/ 59 h 106"/>
                <a:gd name="T62" fmla="*/ 30 w 99"/>
                <a:gd name="T63" fmla="*/ 55 h 106"/>
                <a:gd name="T64" fmla="*/ 26 w 99"/>
                <a:gd name="T65" fmla="*/ 57 h 106"/>
                <a:gd name="T66" fmla="*/ 24 w 99"/>
                <a:gd name="T67" fmla="*/ 55 h 106"/>
                <a:gd name="T68" fmla="*/ 21 w 99"/>
                <a:gd name="T69" fmla="*/ 46 h 106"/>
                <a:gd name="T70" fmla="*/ 23 w 99"/>
                <a:gd name="T71" fmla="*/ 44 h 106"/>
                <a:gd name="T72" fmla="*/ 27 w 99"/>
                <a:gd name="T73" fmla="*/ 44 h 106"/>
                <a:gd name="T74" fmla="*/ 28 w 99"/>
                <a:gd name="T75" fmla="*/ 38 h 106"/>
                <a:gd name="T76" fmla="*/ 24 w 99"/>
                <a:gd name="T77" fmla="*/ 37 h 106"/>
                <a:gd name="T78" fmla="*/ 23 w 99"/>
                <a:gd name="T79" fmla="*/ 34 h 106"/>
                <a:gd name="T80" fmla="*/ 28 w 99"/>
                <a:gd name="T81" fmla="*/ 26 h 106"/>
                <a:gd name="T82" fmla="*/ 31 w 99"/>
                <a:gd name="T83" fmla="*/ 25 h 106"/>
                <a:gd name="T84" fmla="*/ 34 w 99"/>
                <a:gd name="T85" fmla="*/ 28 h 106"/>
                <a:gd name="T86" fmla="*/ 38 w 99"/>
                <a:gd name="T87" fmla="*/ 25 h 106"/>
                <a:gd name="T88" fmla="*/ 36 w 99"/>
                <a:gd name="T89" fmla="*/ 21 h 106"/>
                <a:gd name="T90" fmla="*/ 37 w 99"/>
                <a:gd name="T91" fmla="*/ 18 h 106"/>
                <a:gd name="T92" fmla="*/ 47 w 99"/>
                <a:gd name="T93" fmla="*/ 16 h 106"/>
                <a:gd name="T94" fmla="*/ 49 w 99"/>
                <a:gd name="T95" fmla="*/ 17 h 106"/>
                <a:gd name="T96" fmla="*/ 49 w 99"/>
                <a:gd name="T97" fmla="*/ 22 h 106"/>
                <a:gd name="T98" fmla="*/ 55 w 99"/>
                <a:gd name="T99" fmla="*/ 22 h 106"/>
                <a:gd name="T100" fmla="*/ 56 w 99"/>
                <a:gd name="T101" fmla="*/ 18 h 106"/>
                <a:gd name="T102" fmla="*/ 59 w 99"/>
                <a:gd name="T103" fmla="*/ 17 h 106"/>
                <a:gd name="T104" fmla="*/ 67 w 99"/>
                <a:gd name="T105" fmla="*/ 22 h 106"/>
                <a:gd name="T106" fmla="*/ 68 w 99"/>
                <a:gd name="T107" fmla="*/ 25 h 106"/>
                <a:gd name="T108" fmla="*/ 65 w 99"/>
                <a:gd name="T109" fmla="*/ 28 h 106"/>
                <a:gd name="T110" fmla="*/ 68 w 99"/>
                <a:gd name="T111" fmla="*/ 33 h 106"/>
                <a:gd name="T112" fmla="*/ 72 w 99"/>
                <a:gd name="T113" fmla="*/ 31 h 106"/>
                <a:gd name="T114" fmla="*/ 75 w 99"/>
                <a:gd name="T115" fmla="*/ 32 h 106"/>
                <a:gd name="T116" fmla="*/ 77 w 99"/>
                <a:gd name="T117" fmla="*/ 41 h 106"/>
                <a:gd name="T118" fmla="*/ 76 w 99"/>
                <a:gd name="T119" fmla="*/ 4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06">
                  <a:moveTo>
                    <a:pt x="91" y="38"/>
                  </a:moveTo>
                  <a:cubicBezTo>
                    <a:pt x="89" y="12"/>
                    <a:pt x="71" y="0"/>
                    <a:pt x="49" y="0"/>
                  </a:cubicBezTo>
                  <a:cubicBezTo>
                    <a:pt x="27" y="0"/>
                    <a:pt x="10" y="12"/>
                    <a:pt x="8" y="38"/>
                  </a:cubicBezTo>
                  <a:cubicBezTo>
                    <a:pt x="3" y="40"/>
                    <a:pt x="0" y="46"/>
                    <a:pt x="0" y="53"/>
                  </a:cubicBezTo>
                  <a:cubicBezTo>
                    <a:pt x="0" y="61"/>
                    <a:pt x="5" y="68"/>
                    <a:pt x="11" y="68"/>
                  </a:cubicBezTo>
                  <a:cubicBezTo>
                    <a:pt x="11" y="68"/>
                    <a:pt x="12" y="68"/>
                    <a:pt x="12" y="68"/>
                  </a:cubicBezTo>
                  <a:cubicBezTo>
                    <a:pt x="19" y="88"/>
                    <a:pt x="33" y="106"/>
                    <a:pt x="49" y="106"/>
                  </a:cubicBezTo>
                  <a:cubicBezTo>
                    <a:pt x="66" y="106"/>
                    <a:pt x="80" y="88"/>
                    <a:pt x="87" y="68"/>
                  </a:cubicBezTo>
                  <a:cubicBezTo>
                    <a:pt x="87" y="68"/>
                    <a:pt x="87" y="68"/>
                    <a:pt x="88" y="68"/>
                  </a:cubicBezTo>
                  <a:cubicBezTo>
                    <a:pt x="94" y="68"/>
                    <a:pt x="99" y="61"/>
                    <a:pt x="99" y="53"/>
                  </a:cubicBezTo>
                  <a:cubicBezTo>
                    <a:pt x="99" y="46"/>
                    <a:pt x="95" y="40"/>
                    <a:pt x="91" y="38"/>
                  </a:cubicBezTo>
                  <a:close/>
                  <a:moveTo>
                    <a:pt x="76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6"/>
                    <a:pt x="71" y="48"/>
                    <a:pt x="71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2"/>
                    <a:pt x="76" y="53"/>
                  </a:cubicBezTo>
                  <a:cubicBezTo>
                    <a:pt x="74" y="56"/>
                    <a:pt x="73" y="59"/>
                    <a:pt x="71" y="62"/>
                  </a:cubicBezTo>
                  <a:cubicBezTo>
                    <a:pt x="70" y="63"/>
                    <a:pt x="69" y="63"/>
                    <a:pt x="68" y="62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4" y="61"/>
                    <a:pt x="62" y="62"/>
                    <a:pt x="60" y="63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3" y="67"/>
                    <a:pt x="62" y="69"/>
                    <a:pt x="61" y="69"/>
                  </a:cubicBezTo>
                  <a:cubicBezTo>
                    <a:pt x="58" y="71"/>
                    <a:pt x="55" y="71"/>
                    <a:pt x="52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7" y="66"/>
                    <a:pt x="45" y="66"/>
                    <a:pt x="43" y="65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70"/>
                    <a:pt x="41" y="71"/>
                    <a:pt x="40" y="70"/>
                  </a:cubicBezTo>
                  <a:cubicBezTo>
                    <a:pt x="37" y="69"/>
                    <a:pt x="34" y="67"/>
                    <a:pt x="31" y="65"/>
                  </a:cubicBezTo>
                  <a:cubicBezTo>
                    <a:pt x="30" y="64"/>
                    <a:pt x="30" y="63"/>
                    <a:pt x="31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2" y="58"/>
                    <a:pt x="31" y="56"/>
                    <a:pt x="30" y="55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4" y="57"/>
                    <a:pt x="24" y="55"/>
                  </a:cubicBezTo>
                  <a:cubicBezTo>
                    <a:pt x="22" y="53"/>
                    <a:pt x="22" y="49"/>
                    <a:pt x="21" y="46"/>
                  </a:cubicBezTo>
                  <a:cubicBezTo>
                    <a:pt x="21" y="45"/>
                    <a:pt x="22" y="44"/>
                    <a:pt x="23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2"/>
                    <a:pt x="27" y="40"/>
                    <a:pt x="28" y="38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7"/>
                    <a:pt x="22" y="35"/>
                    <a:pt x="23" y="34"/>
                  </a:cubicBezTo>
                  <a:cubicBezTo>
                    <a:pt x="24" y="31"/>
                    <a:pt x="26" y="28"/>
                    <a:pt x="28" y="26"/>
                  </a:cubicBezTo>
                  <a:cubicBezTo>
                    <a:pt x="29" y="25"/>
                    <a:pt x="30" y="24"/>
                    <a:pt x="31" y="25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7"/>
                    <a:pt x="36" y="25"/>
                    <a:pt x="38" y="25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19"/>
                    <a:pt x="37" y="18"/>
                  </a:cubicBezTo>
                  <a:cubicBezTo>
                    <a:pt x="40" y="17"/>
                    <a:pt x="44" y="16"/>
                    <a:pt x="47" y="16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1" y="22"/>
                    <a:pt x="53" y="22"/>
                    <a:pt x="55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8" y="17"/>
                    <a:pt x="59" y="17"/>
                  </a:cubicBezTo>
                  <a:cubicBezTo>
                    <a:pt x="62" y="19"/>
                    <a:pt x="65" y="20"/>
                    <a:pt x="67" y="22"/>
                  </a:cubicBezTo>
                  <a:cubicBezTo>
                    <a:pt x="68" y="23"/>
                    <a:pt x="69" y="24"/>
                    <a:pt x="68" y="25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9"/>
                    <a:pt x="67" y="31"/>
                    <a:pt x="68" y="3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3" y="30"/>
                    <a:pt x="74" y="31"/>
                    <a:pt x="75" y="32"/>
                  </a:cubicBezTo>
                  <a:cubicBezTo>
                    <a:pt x="76" y="35"/>
                    <a:pt x="77" y="38"/>
                    <a:pt x="77" y="41"/>
                  </a:cubicBezTo>
                  <a:cubicBezTo>
                    <a:pt x="77" y="43"/>
                    <a:pt x="77" y="44"/>
                    <a:pt x="7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78" name="Oval 32"/>
            <p:cNvSpPr>
              <a:spLocks noChangeArrowheads="1"/>
            </p:cNvSpPr>
            <p:nvPr/>
          </p:nvSpPr>
          <p:spPr bwMode="auto">
            <a:xfrm>
              <a:off x="3521075" y="927101"/>
              <a:ext cx="92075" cy="92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938495" y="3465338"/>
            <a:ext cx="427682" cy="520087"/>
            <a:chOff x="8890000" y="223838"/>
            <a:chExt cx="404813" cy="492126"/>
          </a:xfrm>
          <a:solidFill>
            <a:schemeClr val="bg1"/>
          </a:solidFill>
        </p:grpSpPr>
        <p:sp>
          <p:nvSpPr>
            <p:cNvPr id="80" name="Freeform 36"/>
            <p:cNvSpPr>
              <a:spLocks noEditPoints="1"/>
            </p:cNvSpPr>
            <p:nvPr/>
          </p:nvSpPr>
          <p:spPr bwMode="auto">
            <a:xfrm>
              <a:off x="8924925" y="223838"/>
              <a:ext cx="323850" cy="327025"/>
            </a:xfrm>
            <a:custGeom>
              <a:avLst/>
              <a:gdLst>
                <a:gd name="T0" fmla="*/ 84 w 84"/>
                <a:gd name="T1" fmla="*/ 42 h 85"/>
                <a:gd name="T2" fmla="*/ 42 w 84"/>
                <a:gd name="T3" fmla="*/ 0 h 85"/>
                <a:gd name="T4" fmla="*/ 0 w 84"/>
                <a:gd name="T5" fmla="*/ 42 h 85"/>
                <a:gd name="T6" fmla="*/ 42 w 84"/>
                <a:gd name="T7" fmla="*/ 85 h 85"/>
                <a:gd name="T8" fmla="*/ 84 w 84"/>
                <a:gd name="T9" fmla="*/ 42 h 85"/>
                <a:gd name="T10" fmla="*/ 42 w 84"/>
                <a:gd name="T11" fmla="*/ 72 h 85"/>
                <a:gd name="T12" fmla="*/ 12 w 84"/>
                <a:gd name="T13" fmla="*/ 42 h 85"/>
                <a:gd name="T14" fmla="*/ 42 w 84"/>
                <a:gd name="T15" fmla="*/ 13 h 85"/>
                <a:gd name="T16" fmla="*/ 72 w 84"/>
                <a:gd name="T17" fmla="*/ 42 h 85"/>
                <a:gd name="T18" fmla="*/ 42 w 84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2"/>
                  </a:cubicBezTo>
                  <a:close/>
                  <a:moveTo>
                    <a:pt x="42" y="72"/>
                  </a:moveTo>
                  <a:cubicBezTo>
                    <a:pt x="26" y="72"/>
                    <a:pt x="12" y="59"/>
                    <a:pt x="12" y="42"/>
                  </a:cubicBezTo>
                  <a:cubicBezTo>
                    <a:pt x="12" y="26"/>
                    <a:pt x="26" y="13"/>
                    <a:pt x="42" y="13"/>
                  </a:cubicBezTo>
                  <a:cubicBezTo>
                    <a:pt x="58" y="13"/>
                    <a:pt x="72" y="26"/>
                    <a:pt x="72" y="42"/>
                  </a:cubicBezTo>
                  <a:cubicBezTo>
                    <a:pt x="72" y="59"/>
                    <a:pt x="58" y="72"/>
                    <a:pt x="4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1" name="Freeform 37"/>
            <p:cNvSpPr>
              <a:spLocks/>
            </p:cNvSpPr>
            <p:nvPr/>
          </p:nvSpPr>
          <p:spPr bwMode="auto">
            <a:xfrm>
              <a:off x="9099550" y="519113"/>
              <a:ext cx="195263" cy="196850"/>
            </a:xfrm>
            <a:custGeom>
              <a:avLst/>
              <a:gdLst>
                <a:gd name="T0" fmla="*/ 28 w 51"/>
                <a:gd name="T1" fmla="*/ 0 h 51"/>
                <a:gd name="T2" fmla="*/ 0 w 51"/>
                <a:gd name="T3" fmla="*/ 12 h 51"/>
                <a:gd name="T4" fmla="*/ 26 w 51"/>
                <a:gd name="T5" fmla="*/ 51 h 51"/>
                <a:gd name="T6" fmla="*/ 29 w 51"/>
                <a:gd name="T7" fmla="*/ 29 h 51"/>
                <a:gd name="T8" fmla="*/ 51 w 51"/>
                <a:gd name="T9" fmla="*/ 35 h 51"/>
                <a:gd name="T10" fmla="*/ 28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8" y="0"/>
                  </a:moveTo>
                  <a:cubicBezTo>
                    <a:pt x="21" y="7"/>
                    <a:pt x="11" y="11"/>
                    <a:pt x="0" y="1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51" y="35"/>
                    <a:pt x="51" y="35"/>
                    <a:pt x="51" y="3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2" name="Freeform 38"/>
            <p:cNvSpPr>
              <a:spLocks/>
            </p:cNvSpPr>
            <p:nvPr/>
          </p:nvSpPr>
          <p:spPr bwMode="auto">
            <a:xfrm>
              <a:off x="8890000" y="527051"/>
              <a:ext cx="196850" cy="188913"/>
            </a:xfrm>
            <a:custGeom>
              <a:avLst/>
              <a:gdLst>
                <a:gd name="T0" fmla="*/ 0 w 51"/>
                <a:gd name="T1" fmla="*/ 33 h 49"/>
                <a:gd name="T2" fmla="*/ 22 w 51"/>
                <a:gd name="T3" fmla="*/ 27 h 49"/>
                <a:gd name="T4" fmla="*/ 25 w 51"/>
                <a:gd name="T5" fmla="*/ 49 h 49"/>
                <a:gd name="T6" fmla="*/ 51 w 51"/>
                <a:gd name="T7" fmla="*/ 10 h 49"/>
                <a:gd name="T8" fmla="*/ 22 w 51"/>
                <a:gd name="T9" fmla="*/ 0 h 49"/>
                <a:gd name="T10" fmla="*/ 0 w 51"/>
                <a:gd name="T11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9">
                  <a:moveTo>
                    <a:pt x="0" y="3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0" y="10"/>
                    <a:pt x="30" y="6"/>
                    <a:pt x="22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  <p:sp>
          <p:nvSpPr>
            <p:cNvPr id="83" name="Freeform 39"/>
            <p:cNvSpPr>
              <a:spLocks/>
            </p:cNvSpPr>
            <p:nvPr/>
          </p:nvSpPr>
          <p:spPr bwMode="auto">
            <a:xfrm>
              <a:off x="9010650" y="307976"/>
              <a:ext cx="157163" cy="149225"/>
            </a:xfrm>
            <a:custGeom>
              <a:avLst/>
              <a:gdLst>
                <a:gd name="T0" fmla="*/ 38 w 41"/>
                <a:gd name="T1" fmla="*/ 14 h 39"/>
                <a:gd name="T2" fmla="*/ 31 w 41"/>
                <a:gd name="T3" fmla="*/ 13 h 39"/>
                <a:gd name="T4" fmla="*/ 25 w 41"/>
                <a:gd name="T5" fmla="*/ 9 h 39"/>
                <a:gd name="T6" fmla="*/ 22 w 41"/>
                <a:gd name="T7" fmla="*/ 2 h 39"/>
                <a:gd name="T8" fmla="*/ 19 w 41"/>
                <a:gd name="T9" fmla="*/ 2 h 39"/>
                <a:gd name="T10" fmla="*/ 16 w 41"/>
                <a:gd name="T11" fmla="*/ 9 h 39"/>
                <a:gd name="T12" fmla="*/ 10 w 41"/>
                <a:gd name="T13" fmla="*/ 13 h 39"/>
                <a:gd name="T14" fmla="*/ 2 w 41"/>
                <a:gd name="T15" fmla="*/ 14 h 39"/>
                <a:gd name="T16" fmla="*/ 1 w 41"/>
                <a:gd name="T17" fmla="*/ 17 h 39"/>
                <a:gd name="T18" fmla="*/ 7 w 41"/>
                <a:gd name="T19" fmla="*/ 22 h 39"/>
                <a:gd name="T20" fmla="*/ 9 w 41"/>
                <a:gd name="T21" fmla="*/ 29 h 39"/>
                <a:gd name="T22" fmla="*/ 8 w 41"/>
                <a:gd name="T23" fmla="*/ 36 h 39"/>
                <a:gd name="T24" fmla="*/ 10 w 41"/>
                <a:gd name="T25" fmla="*/ 38 h 39"/>
                <a:gd name="T26" fmla="*/ 17 w 41"/>
                <a:gd name="T27" fmla="*/ 34 h 39"/>
                <a:gd name="T28" fmla="*/ 24 w 41"/>
                <a:gd name="T29" fmla="*/ 34 h 39"/>
                <a:gd name="T30" fmla="*/ 30 w 41"/>
                <a:gd name="T31" fmla="*/ 38 h 39"/>
                <a:gd name="T32" fmla="*/ 33 w 41"/>
                <a:gd name="T33" fmla="*/ 36 h 39"/>
                <a:gd name="T34" fmla="*/ 31 w 41"/>
                <a:gd name="T35" fmla="*/ 29 h 39"/>
                <a:gd name="T36" fmla="*/ 34 w 41"/>
                <a:gd name="T37" fmla="*/ 22 h 39"/>
                <a:gd name="T38" fmla="*/ 39 w 41"/>
                <a:gd name="T39" fmla="*/ 17 h 39"/>
                <a:gd name="T40" fmla="*/ 38 w 41"/>
                <a:gd name="T4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9" y="13"/>
                    <a:pt x="26" y="11"/>
                    <a:pt x="25" y="9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0"/>
                    <a:pt x="20" y="0"/>
                    <a:pt x="19" y="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1"/>
                    <a:pt x="12" y="13"/>
                    <a:pt x="10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0" y="27"/>
                    <a:pt x="9" y="2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8"/>
                    <a:pt x="8" y="39"/>
                    <a:pt x="10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3"/>
                    <a:pt x="22" y="33"/>
                    <a:pt x="2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9"/>
                    <a:pt x="34" y="38"/>
                    <a:pt x="33" y="3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7"/>
                    <a:pt x="32" y="24"/>
                    <a:pt x="34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6"/>
                    <a:pt x="41" y="14"/>
                    <a:pt x="3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id-ID" sz="1799"/>
            </a:p>
          </p:txBody>
        </p:sp>
      </p:grpSp>
      <p:cxnSp>
        <p:nvCxnSpPr>
          <p:cNvPr id="57" name="直接连接符 56"/>
          <p:cNvCxnSpPr/>
          <p:nvPr/>
        </p:nvCxnSpPr>
        <p:spPr>
          <a:xfrm>
            <a:off x="425164" y="628134"/>
            <a:ext cx="806141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 rot="14400000">
            <a:off x="391436" y="232585"/>
            <a:ext cx="343914" cy="281591"/>
            <a:chOff x="3059816" y="700304"/>
            <a:chExt cx="615694" cy="504120"/>
          </a:xfrm>
          <a:solidFill>
            <a:schemeClr val="accent1"/>
          </a:solidFill>
        </p:grpSpPr>
        <p:sp>
          <p:nvSpPr>
            <p:cNvPr id="84" name="椭圆 83"/>
            <p:cNvSpPr/>
            <p:nvPr/>
          </p:nvSpPr>
          <p:spPr>
            <a:xfrm>
              <a:off x="3531462" y="844352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85" name="椭圆 84"/>
            <p:cNvSpPr/>
            <p:nvPr/>
          </p:nvSpPr>
          <p:spPr>
            <a:xfrm>
              <a:off x="3059816" y="700304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sp>
          <p:nvSpPr>
            <p:cNvPr id="86" name="椭圆 85"/>
            <p:cNvSpPr/>
            <p:nvPr/>
          </p:nvSpPr>
          <p:spPr>
            <a:xfrm>
              <a:off x="3059816" y="1060376"/>
              <a:ext cx="144048" cy="14404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/>
            </a:p>
          </p:txBody>
        </p:sp>
        <p:cxnSp>
          <p:nvCxnSpPr>
            <p:cNvPr id="87" name="直接连接符 86"/>
            <p:cNvCxnSpPr>
              <a:stCxn id="84" idx="7"/>
              <a:endCxn id="86" idx="3"/>
            </p:cNvCxnSpPr>
            <p:nvPr/>
          </p:nvCxnSpPr>
          <p:spPr>
            <a:xfrm flipH="1">
              <a:off x="3080911" y="865447"/>
              <a:ext cx="573504" cy="317882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>
              <a:stCxn id="85" idx="0"/>
            </p:cNvCxnSpPr>
            <p:nvPr/>
          </p:nvCxnSpPr>
          <p:spPr>
            <a:xfrm>
              <a:off x="3131840" y="700304"/>
              <a:ext cx="0" cy="447037"/>
            </a:xfrm>
            <a:prstGeom prst="lin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Rectangle 22"/>
          <p:cNvSpPr>
            <a:spLocks noChangeArrowheads="1"/>
          </p:cNvSpPr>
          <p:nvPr/>
        </p:nvSpPr>
        <p:spPr bwMode="auto">
          <a:xfrm>
            <a:off x="772797" y="169471"/>
            <a:ext cx="3790102" cy="6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fontAlgn="base" hangingPunct="1">
              <a:lnSpc>
                <a:spcPct val="120000"/>
              </a:lnSpc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项目分析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以上标题可以根据您的需求随意更改</a:t>
            </a:r>
          </a:p>
          <a:p>
            <a:pPr algn="l" eaLnBrk="1" fontAlgn="base" hangingPunct="1">
              <a:lnSpc>
                <a:spcPct val="120000"/>
              </a:lnSpc>
            </a:pPr>
            <a:endParaRPr lang="zh-CN" altLang="en-US" sz="8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716452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9" grpId="0"/>
      <p:bldP spid="64" grpId="0"/>
      <p:bldP spid="65" grpId="0"/>
      <p:bldP spid="66" grpId="0"/>
      <p:bldP spid="67" grpId="0"/>
      <p:bldP spid="68" grpId="0"/>
      <p:bldP spid="69" grpId="0"/>
      <p:bldP spid="74" grpId="0" animBg="1"/>
      <p:bldP spid="8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101">
      <a:dk1>
        <a:srgbClr val="545454"/>
      </a:dk1>
      <a:lt1>
        <a:srgbClr val="FFFFFF"/>
      </a:lt1>
      <a:dk2>
        <a:srgbClr val="1C1C1C"/>
      </a:dk2>
      <a:lt2>
        <a:srgbClr val="F8F8F8"/>
      </a:lt2>
      <a:accent1>
        <a:srgbClr val="003366"/>
      </a:accent1>
      <a:accent2>
        <a:srgbClr val="FF6600"/>
      </a:accent2>
      <a:accent3>
        <a:srgbClr val="003366"/>
      </a:accent3>
      <a:accent4>
        <a:srgbClr val="FF6600"/>
      </a:accent4>
      <a:accent5>
        <a:srgbClr val="545454"/>
      </a:accent5>
      <a:accent6>
        <a:srgbClr val="E8E8E8"/>
      </a:accent6>
      <a:hlink>
        <a:srgbClr val="1C1C1C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1066</TotalTime>
  <Words>3430</Words>
  <Application>Microsoft Office PowerPoint</Application>
  <PresentationFormat>全屏显示(16:9)</PresentationFormat>
  <Paragraphs>356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147</cp:revision>
  <dcterms:created xsi:type="dcterms:W3CDTF">2015-07-10T10:13:44Z</dcterms:created>
  <dcterms:modified xsi:type="dcterms:W3CDTF">2018-12-21T01:27:53Z</dcterms:modified>
</cp:coreProperties>
</file>